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3" r:id="rId5"/>
    <p:sldId id="258" r:id="rId6"/>
    <p:sldId id="266" r:id="rId7"/>
    <p:sldId id="274" r:id="rId8"/>
    <p:sldId id="259" r:id="rId9"/>
    <p:sldId id="267" r:id="rId10"/>
    <p:sldId id="275" r:id="rId11"/>
    <p:sldId id="260" r:id="rId12"/>
    <p:sldId id="268" r:id="rId13"/>
    <p:sldId id="276" r:id="rId14"/>
    <p:sldId id="261" r:id="rId15"/>
    <p:sldId id="269" r:id="rId16"/>
    <p:sldId id="277" r:id="rId17"/>
    <p:sldId id="262" r:id="rId18"/>
    <p:sldId id="270" r:id="rId19"/>
    <p:sldId id="278" r:id="rId20"/>
    <p:sldId id="263" r:id="rId21"/>
    <p:sldId id="271" r:id="rId22"/>
    <p:sldId id="279" r:id="rId23"/>
    <p:sldId id="264" r:id="rId24"/>
    <p:sldId id="272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0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2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9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156B-D418-4F77-BC98-7B2D5F793E0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811A-13F4-4006-8492-812E0C4F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JPG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JP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JPG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JPG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JPG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ND0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61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20843.29544</a:t>
            </a:r>
          </a:p>
          <a:p>
            <a:r>
              <a:rPr lang="en-US" altLang="ko-KR" dirty="0"/>
              <a:t>11552.85951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329738"/>
              </p:ext>
            </p:extLst>
          </p:nvPr>
        </p:nvGraphicFramePr>
        <p:xfrm>
          <a:off x="4084638" y="1873250"/>
          <a:ext cx="9131741" cy="705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9131741" cy="7056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19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pt4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79972"/>
              </p:ext>
            </p:extLst>
          </p:nvPr>
        </p:nvGraphicFramePr>
        <p:xfrm>
          <a:off x="4967307" y="1403348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307" y="1403348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6" name="그룹 5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96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pt4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156308"/>
              </p:ext>
            </p:extLst>
          </p:nvPr>
        </p:nvGraphicFramePr>
        <p:xfrm>
          <a:off x="5110589" y="152060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0589" y="152060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1761" y="843240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HW=51.39</a:t>
            </a:r>
          </a:p>
        </p:txBody>
      </p:sp>
    </p:spTree>
    <p:extLst>
      <p:ext uri="{BB962C8B-B14F-4D97-AF65-F5344CB8AC3E}">
        <p14:creationId xmlns:p14="http://schemas.microsoft.com/office/powerpoint/2010/main" val="394871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9458.88658</a:t>
            </a:r>
          </a:p>
          <a:p>
            <a:r>
              <a:rPr lang="en-US" altLang="ko-KR" dirty="0"/>
              <a:t>19589.3124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73325"/>
              </p:ext>
            </p:extLst>
          </p:nvPr>
        </p:nvGraphicFramePr>
        <p:xfrm>
          <a:off x="4084638" y="1873250"/>
          <a:ext cx="9122315" cy="704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9122315" cy="7048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72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pt5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49429"/>
              </p:ext>
            </p:extLst>
          </p:nvPr>
        </p:nvGraphicFramePr>
        <p:xfrm>
          <a:off x="5111724" y="1349736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724" y="1349736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6" name="그룹 5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84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pt5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818441"/>
              </p:ext>
            </p:extLst>
          </p:nvPr>
        </p:nvGraphicFramePr>
        <p:xfrm>
          <a:off x="5201919" y="1690688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1919" y="1690688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1761" y="843240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HW=62.01</a:t>
            </a:r>
          </a:p>
        </p:txBody>
      </p:sp>
    </p:spTree>
    <p:extLst>
      <p:ext uri="{BB962C8B-B14F-4D97-AF65-F5344CB8AC3E}">
        <p14:creationId xmlns:p14="http://schemas.microsoft.com/office/powerpoint/2010/main" val="230739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14550.71975</a:t>
            </a:r>
          </a:p>
          <a:p>
            <a:r>
              <a:rPr lang="en-US" altLang="ko-KR" dirty="0"/>
              <a:t>14612.19291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63462"/>
              </p:ext>
            </p:extLst>
          </p:nvPr>
        </p:nvGraphicFramePr>
        <p:xfrm>
          <a:off x="4244894" y="2447131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4894" y="2447131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43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pt6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25942"/>
              </p:ext>
            </p:extLst>
          </p:nvPr>
        </p:nvGraphicFramePr>
        <p:xfrm>
          <a:off x="5111724" y="1349736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724" y="1349736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6" name="그룹 5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8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pt6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17145"/>
              </p:ext>
            </p:extLst>
          </p:nvPr>
        </p:nvGraphicFramePr>
        <p:xfrm>
          <a:off x="5056541" y="1542788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6541" y="1542788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1761" y="843240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HW=64.243</a:t>
            </a:r>
          </a:p>
        </p:txBody>
      </p:sp>
    </p:spTree>
    <p:extLst>
      <p:ext uri="{BB962C8B-B14F-4D97-AF65-F5344CB8AC3E}">
        <p14:creationId xmlns:p14="http://schemas.microsoft.com/office/powerpoint/2010/main" val="397420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5219.88903</a:t>
            </a:r>
          </a:p>
          <a:p>
            <a:r>
              <a:rPr lang="en-US" altLang="ko-KR" dirty="0" smtClean="0"/>
              <a:t>9916.76097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48717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0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6" name="그룹 5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52276"/>
              </p:ext>
            </p:extLst>
          </p:nvPr>
        </p:nvGraphicFramePr>
        <p:xfrm>
          <a:off x="5141530" y="1366361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1530" y="1366361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30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pt7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447062"/>
              </p:ext>
            </p:extLst>
          </p:nvPr>
        </p:nvGraphicFramePr>
        <p:xfrm>
          <a:off x="5274381" y="1463656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4381" y="1463656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6" name="그룹 5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99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pt7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10125"/>
              </p:ext>
            </p:extLst>
          </p:nvPr>
        </p:nvGraphicFramePr>
        <p:xfrm>
          <a:off x="5213236" y="1690688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3236" y="1690688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1761" y="843240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HW=50.43</a:t>
            </a:r>
          </a:p>
        </p:txBody>
      </p:sp>
    </p:spTree>
    <p:extLst>
      <p:ext uri="{BB962C8B-B14F-4D97-AF65-F5344CB8AC3E}">
        <p14:creationId xmlns:p14="http://schemas.microsoft.com/office/powerpoint/2010/main" val="4224763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32596.59404</a:t>
            </a:r>
          </a:p>
          <a:p>
            <a:r>
              <a:rPr lang="en-US" altLang="ko-KR" dirty="0"/>
              <a:t>1141.72557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81179"/>
              </p:ext>
            </p:extLst>
          </p:nvPr>
        </p:nvGraphicFramePr>
        <p:xfrm>
          <a:off x="4084638" y="1873250"/>
          <a:ext cx="8107362" cy="626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8107362" cy="6264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55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pt8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91601"/>
              </p:ext>
            </p:extLst>
          </p:nvPr>
        </p:nvGraphicFramePr>
        <p:xfrm>
          <a:off x="5219653" y="1575562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653" y="1575562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6" name="그룹 5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98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pt8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536333"/>
              </p:ext>
            </p:extLst>
          </p:nvPr>
        </p:nvGraphicFramePr>
        <p:xfrm>
          <a:off x="5006894" y="1498692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6894" y="1498692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1761" y="843240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HW=59.26</a:t>
            </a:r>
          </a:p>
        </p:txBody>
      </p:sp>
    </p:spTree>
    <p:extLst>
      <p:ext uri="{BB962C8B-B14F-4D97-AF65-F5344CB8AC3E}">
        <p14:creationId xmlns:p14="http://schemas.microsoft.com/office/powerpoint/2010/main" val="67196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13945.51109</a:t>
            </a:r>
          </a:p>
          <a:p>
            <a:r>
              <a:rPr lang="en-US" altLang="ko-KR" dirty="0"/>
              <a:t>15276.30144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51209"/>
              </p:ext>
            </p:extLst>
          </p:nvPr>
        </p:nvGraphicFramePr>
        <p:xfrm>
          <a:off x="4084638" y="1873250"/>
          <a:ext cx="6850455" cy="529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6850455" cy="529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50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51318"/>
              </p:ext>
            </p:extLst>
          </p:nvPr>
        </p:nvGraphicFramePr>
        <p:xfrm>
          <a:off x="4706807" y="155273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6807" y="155273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71761" y="843240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HW=60.891</a:t>
            </a:r>
          </a:p>
        </p:txBody>
      </p:sp>
    </p:spTree>
    <p:extLst>
      <p:ext uri="{BB962C8B-B14F-4D97-AF65-F5344CB8AC3E}">
        <p14:creationId xmlns:p14="http://schemas.microsoft.com/office/powerpoint/2010/main" val="5475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5097.81839</a:t>
            </a:r>
          </a:p>
          <a:p>
            <a:r>
              <a:rPr lang="en-US" altLang="ko-KR" dirty="0" smtClean="0"/>
              <a:t>4395.47418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51606"/>
              </p:ext>
            </p:extLst>
          </p:nvPr>
        </p:nvGraphicFramePr>
        <p:xfrm>
          <a:off x="4084638" y="1873250"/>
          <a:ext cx="7906257" cy="610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7906257" cy="6109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62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60262"/>
              </p:ext>
            </p:extLst>
          </p:nvPr>
        </p:nvGraphicFramePr>
        <p:xfrm>
          <a:off x="5361056" y="1292758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1056" y="1292758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8" name="그룹 7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6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71490"/>
              </p:ext>
            </p:extLst>
          </p:nvPr>
        </p:nvGraphicFramePr>
        <p:xfrm>
          <a:off x="4831145" y="1538287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1145" y="1538287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1761" y="843240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HW=53.648</a:t>
            </a:r>
          </a:p>
        </p:txBody>
      </p:sp>
    </p:spTree>
    <p:extLst>
      <p:ext uri="{BB962C8B-B14F-4D97-AF65-F5344CB8AC3E}">
        <p14:creationId xmlns:p14="http://schemas.microsoft.com/office/powerpoint/2010/main" val="136326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11610.43714</a:t>
            </a:r>
          </a:p>
          <a:p>
            <a:r>
              <a:rPr lang="en-US" altLang="ko-KR" dirty="0"/>
              <a:t>859.3067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920303"/>
              </p:ext>
            </p:extLst>
          </p:nvPr>
        </p:nvGraphicFramePr>
        <p:xfrm>
          <a:off x="4084638" y="1873250"/>
          <a:ext cx="9226009" cy="712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9226009" cy="7128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3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304151"/>
              </p:ext>
            </p:extLst>
          </p:nvPr>
        </p:nvGraphicFramePr>
        <p:xfrm>
          <a:off x="5038360" y="1255304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8360" y="1255304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6" name="그룹 5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59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007551"/>
              </p:ext>
            </p:extLst>
          </p:nvPr>
        </p:nvGraphicFramePr>
        <p:xfrm>
          <a:off x="5342330" y="1825625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2330" y="1825625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1761" y="843240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HW=64.983</a:t>
            </a:r>
          </a:p>
        </p:txBody>
      </p:sp>
    </p:spTree>
    <p:extLst>
      <p:ext uri="{BB962C8B-B14F-4D97-AF65-F5344CB8AC3E}">
        <p14:creationId xmlns:p14="http://schemas.microsoft.com/office/powerpoint/2010/main" val="78049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114</Words>
  <Application>Microsoft Office PowerPoint</Application>
  <PresentationFormat>와이드스크린</PresentationFormat>
  <Paragraphs>114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Office 테마</vt:lpstr>
      <vt:lpstr>Graph</vt:lpstr>
      <vt:lpstr>ND0</vt:lpstr>
      <vt:lpstr>pt1</vt:lpstr>
      <vt:lpstr>pt1</vt:lpstr>
      <vt:lpstr>PowerPoint 프레젠테이션</vt:lpstr>
      <vt:lpstr>pt2</vt:lpstr>
      <vt:lpstr>pt2</vt:lpstr>
      <vt:lpstr>PowerPoint 프레젠테이션</vt:lpstr>
      <vt:lpstr>pt3</vt:lpstr>
      <vt:lpstr>pt3</vt:lpstr>
      <vt:lpstr>PowerPoint 프레젠테이션</vt:lpstr>
      <vt:lpstr>pt4</vt:lpstr>
      <vt:lpstr>pt4</vt:lpstr>
      <vt:lpstr>PowerPoint 프레젠테이션</vt:lpstr>
      <vt:lpstr>pt5</vt:lpstr>
      <vt:lpstr>pt5</vt:lpstr>
      <vt:lpstr>PowerPoint 프레젠테이션</vt:lpstr>
      <vt:lpstr>pt6</vt:lpstr>
      <vt:lpstr>pt6</vt:lpstr>
      <vt:lpstr>PowerPoint 프레젠테이션</vt:lpstr>
      <vt:lpstr>pt7</vt:lpstr>
      <vt:lpstr>pt7</vt:lpstr>
      <vt:lpstr>PowerPoint 프레젠테이션</vt:lpstr>
      <vt:lpstr>pt8</vt:lpstr>
      <vt:lpstr>pt8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ND0</dc:title>
  <dc:creator>김주원</dc:creator>
  <cp:lastModifiedBy>김주원</cp:lastModifiedBy>
  <cp:revision>23</cp:revision>
  <dcterms:created xsi:type="dcterms:W3CDTF">2018-10-22T11:08:16Z</dcterms:created>
  <dcterms:modified xsi:type="dcterms:W3CDTF">2018-11-14T09:06:02Z</dcterms:modified>
</cp:coreProperties>
</file>