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67" r:id="rId6"/>
    <p:sldId id="258" r:id="rId7"/>
    <p:sldId id="268" r:id="rId8"/>
    <p:sldId id="259" r:id="rId9"/>
    <p:sldId id="269" r:id="rId10"/>
    <p:sldId id="260" r:id="rId11"/>
    <p:sldId id="270" r:id="rId12"/>
    <p:sldId id="261" r:id="rId13"/>
    <p:sldId id="271" r:id="rId14"/>
    <p:sldId id="262" r:id="rId15"/>
    <p:sldId id="272" r:id="rId16"/>
    <p:sldId id="263" r:id="rId17"/>
    <p:sldId id="273" r:id="rId18"/>
    <p:sldId id="264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23E4-1054-4932-A5F1-298D7A2B09BC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A47F-8D56-4122-8ADB-D08D232A4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8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23E4-1054-4932-A5F1-298D7A2B09BC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A47F-8D56-4122-8ADB-D08D232A4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8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23E4-1054-4932-A5F1-298D7A2B09BC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A47F-8D56-4122-8ADB-D08D232A4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9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23E4-1054-4932-A5F1-298D7A2B09BC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A47F-8D56-4122-8ADB-D08D232A4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3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23E4-1054-4932-A5F1-298D7A2B09BC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A47F-8D56-4122-8ADB-D08D232A4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0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23E4-1054-4932-A5F1-298D7A2B09BC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A47F-8D56-4122-8ADB-D08D232A4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7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23E4-1054-4932-A5F1-298D7A2B09BC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A47F-8D56-4122-8ADB-D08D232A4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23E4-1054-4932-A5F1-298D7A2B09BC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A47F-8D56-4122-8ADB-D08D232A4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8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23E4-1054-4932-A5F1-298D7A2B09BC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A47F-8D56-4122-8ADB-D08D232A4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2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23E4-1054-4932-A5F1-298D7A2B09BC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A47F-8D56-4122-8ADB-D08D232A4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9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23E4-1054-4932-A5F1-298D7A2B09BC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A47F-8D56-4122-8ADB-D08D232A4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23E4-1054-4932-A5F1-298D7A2B09BC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A47F-8D56-4122-8ADB-D08D232A4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0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png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png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2.png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png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8.png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png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ND0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TRPL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1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pt4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401318"/>
              </p:ext>
            </p:extLst>
          </p:nvPr>
        </p:nvGraphicFramePr>
        <p:xfrm>
          <a:off x="4537124" y="1027906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7124" y="1027906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36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pt4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85665"/>
              </p:ext>
            </p:extLst>
          </p:nvPr>
        </p:nvGraphicFramePr>
        <p:xfrm>
          <a:off x="4339161" y="1083968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39161" y="1083968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85261" y="848413"/>
                <a:ext cx="29411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&gt; = 1.53859</a:t>
                </a:r>
              </a:p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2</a:t>
                </a:r>
                <a:r>
                  <a:rPr lang="en-US" altLang="ko-KR" dirty="0" smtClean="0"/>
                  <a:t>&gt; = 0.54999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61" y="848413"/>
                <a:ext cx="2941163" cy="646331"/>
              </a:xfrm>
              <a:prstGeom prst="rect">
                <a:avLst/>
              </a:prstGeom>
              <a:blipFill>
                <a:blip r:embed="rId5"/>
                <a:stretch>
                  <a:fillRect l="-1867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7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pt5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438146"/>
              </p:ext>
            </p:extLst>
          </p:nvPr>
        </p:nvGraphicFramePr>
        <p:xfrm>
          <a:off x="4597612" y="1147388"/>
          <a:ext cx="652265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7612" y="1147388"/>
                        <a:ext cx="652265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84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pt5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684822"/>
              </p:ext>
            </p:extLst>
          </p:nvPr>
        </p:nvGraphicFramePr>
        <p:xfrm>
          <a:off x="4999038" y="1329156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9038" y="1329156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85261" y="848413"/>
                <a:ext cx="29411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&gt; = 2.14331</a:t>
                </a:r>
              </a:p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2</a:t>
                </a:r>
                <a:r>
                  <a:rPr lang="en-US" altLang="ko-KR" dirty="0" smtClean="0"/>
                  <a:t>&gt; = 0.60628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61" y="848413"/>
                <a:ext cx="2941163" cy="646331"/>
              </a:xfrm>
              <a:prstGeom prst="rect">
                <a:avLst/>
              </a:prstGeom>
              <a:blipFill>
                <a:blip r:embed="rId5"/>
                <a:stretch>
                  <a:fillRect l="-1867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83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971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pt6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795751"/>
              </p:ext>
            </p:extLst>
          </p:nvPr>
        </p:nvGraphicFramePr>
        <p:xfrm>
          <a:off x="4612540" y="952491"/>
          <a:ext cx="652265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2540" y="952491"/>
                        <a:ext cx="652265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256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pt6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403245"/>
              </p:ext>
            </p:extLst>
          </p:nvPr>
        </p:nvGraphicFramePr>
        <p:xfrm>
          <a:off x="4600578" y="1257940"/>
          <a:ext cx="652265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0578" y="1257940"/>
                        <a:ext cx="652265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85261" y="848413"/>
                <a:ext cx="29411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&gt; = 0.23019</a:t>
                </a:r>
              </a:p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2</a:t>
                </a:r>
                <a:r>
                  <a:rPr lang="en-US" altLang="ko-KR" dirty="0" smtClean="0"/>
                  <a:t>&gt; = 0.87566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61" y="848413"/>
                <a:ext cx="2941163" cy="646331"/>
              </a:xfrm>
              <a:prstGeom prst="rect">
                <a:avLst/>
              </a:prstGeom>
              <a:blipFill>
                <a:blip r:embed="rId5"/>
                <a:stretch>
                  <a:fillRect l="-1867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67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pt7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299943"/>
              </p:ext>
            </p:extLst>
          </p:nvPr>
        </p:nvGraphicFramePr>
        <p:xfrm>
          <a:off x="4914197" y="1027906"/>
          <a:ext cx="652265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4197" y="1027906"/>
                        <a:ext cx="652265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88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pt7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7184"/>
              </p:ext>
            </p:extLst>
          </p:nvPr>
        </p:nvGraphicFramePr>
        <p:xfrm>
          <a:off x="4706808" y="1331624"/>
          <a:ext cx="652265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6808" y="1331624"/>
                        <a:ext cx="652265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85261" y="848413"/>
                <a:ext cx="29411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&gt; = 0.5631</a:t>
                </a:r>
              </a:p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2</a:t>
                </a:r>
                <a:r>
                  <a:rPr lang="en-US" altLang="ko-KR" dirty="0" smtClean="0"/>
                  <a:t>&gt; = 2.40391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61" y="848413"/>
                <a:ext cx="2941163" cy="646331"/>
              </a:xfrm>
              <a:prstGeom prst="rect">
                <a:avLst/>
              </a:prstGeom>
              <a:blipFill>
                <a:blip r:embed="rId5"/>
                <a:stretch>
                  <a:fillRect l="-1867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592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pt8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407340"/>
              </p:ext>
            </p:extLst>
          </p:nvPr>
        </p:nvGraphicFramePr>
        <p:xfrm>
          <a:off x="4376868" y="1027906"/>
          <a:ext cx="652265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6868" y="1027906"/>
                        <a:ext cx="652265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548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pt8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102580"/>
              </p:ext>
            </p:extLst>
          </p:nvPr>
        </p:nvGraphicFramePr>
        <p:xfrm>
          <a:off x="4355263" y="1353586"/>
          <a:ext cx="652265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5263" y="1353586"/>
                        <a:ext cx="652265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85261" y="848413"/>
                <a:ext cx="29411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&gt; = 0.51869</a:t>
                </a:r>
              </a:p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2</a:t>
                </a:r>
                <a:r>
                  <a:rPr lang="en-US" altLang="ko-KR" dirty="0" smtClean="0"/>
                  <a:t>&gt; = 1.67948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61" y="848413"/>
                <a:ext cx="2941163" cy="646331"/>
              </a:xfrm>
              <a:prstGeom prst="rect">
                <a:avLst/>
              </a:prstGeom>
              <a:blipFill>
                <a:blip r:embed="rId5"/>
                <a:stretch>
                  <a:fillRect l="-1867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069664"/>
              </p:ext>
            </p:extLst>
          </p:nvPr>
        </p:nvGraphicFramePr>
        <p:xfrm>
          <a:off x="5376110" y="1481294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6110" y="1481294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384955" y="2615554"/>
            <a:ext cx="2341163" cy="2205872"/>
            <a:chOff x="1384955" y="2615554"/>
            <a:chExt cx="2341163" cy="2205872"/>
          </a:xfrm>
        </p:grpSpPr>
        <p:grpSp>
          <p:nvGrpSpPr>
            <p:cNvPr id="6" name="그룹 5"/>
            <p:cNvGrpSpPr/>
            <p:nvPr/>
          </p:nvGrpSpPr>
          <p:grpSpPr>
            <a:xfrm>
              <a:off x="1384955" y="2615554"/>
              <a:ext cx="2341163" cy="2205872"/>
              <a:chOff x="1941921" y="3582186"/>
              <a:chExt cx="2341163" cy="2205872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78" t="40216" r="30246" b="9543"/>
              <a:stretch/>
            </p:blipFill>
            <p:spPr>
              <a:xfrm>
                <a:off x="1941921" y="3582186"/>
                <a:ext cx="2224725" cy="2205872"/>
              </a:xfrm>
              <a:prstGeom prst="rect">
                <a:avLst/>
              </a:prstGeom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3591613" y="5590094"/>
                <a:ext cx="424800" cy="659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321550" y="5220762"/>
                <a:ext cx="961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20µm</a:t>
                </a:r>
                <a:endParaRPr lang="ko-KR" altLang="en-US" dirty="0"/>
              </a:p>
            </p:txBody>
          </p:sp>
        </p:grpSp>
        <p:sp>
          <p:nvSpPr>
            <p:cNvPr id="7" name="타원 6"/>
            <p:cNvSpPr/>
            <p:nvPr/>
          </p:nvSpPr>
          <p:spPr>
            <a:xfrm>
              <a:off x="2341774" y="285928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269327" y="3218396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02058" y="279381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6584" y="315359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15442" y="3364511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98451" y="396189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514485" y="4022207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077038" y="3577505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594727" y="3441204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27037" y="3715609"/>
              <a:ext cx="292231" cy="29223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05490" y="331092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5708" y="392334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9320" y="35338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5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89000" y="39836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6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4449" y="36895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4252" y="340597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21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027611"/>
              </p:ext>
            </p:extLst>
          </p:nvPr>
        </p:nvGraphicFramePr>
        <p:xfrm>
          <a:off x="5370483" y="1613269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0483" y="1613269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985261" y="848413"/>
                <a:ext cx="29411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&gt; = </a:t>
                </a:r>
                <a:r>
                  <a:rPr lang="en-US" altLang="ko-KR" dirty="0"/>
                  <a:t>0.1483</a:t>
                </a:r>
                <a:endParaRPr lang="ko-KR" altLang="en-US" dirty="0"/>
              </a:p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2</a:t>
                </a:r>
                <a:r>
                  <a:rPr lang="en-US" altLang="ko-KR" dirty="0" smtClean="0"/>
                  <a:t>&gt; </a:t>
                </a:r>
                <a:r>
                  <a:rPr lang="en-US" altLang="ko-KR" dirty="0" smtClean="0"/>
                  <a:t>= 0.99309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61" y="848413"/>
                <a:ext cx="2941163" cy="646331"/>
              </a:xfrm>
              <a:prstGeom prst="rect">
                <a:avLst/>
              </a:prstGeom>
              <a:blipFill>
                <a:blip r:embed="rId5"/>
                <a:stretch>
                  <a:fillRect l="-1867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93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340871"/>
              </p:ext>
            </p:extLst>
          </p:nvPr>
        </p:nvGraphicFramePr>
        <p:xfrm>
          <a:off x="5396850" y="1481294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6850" y="1481294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85261" y="848413"/>
                <a:ext cx="29411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&gt; = 0.14831</a:t>
                </a:r>
              </a:p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2</a:t>
                </a:r>
                <a:r>
                  <a:rPr lang="en-US" altLang="ko-KR" dirty="0" smtClean="0"/>
                  <a:t>&gt; = 0.14831</a:t>
                </a:r>
              </a:p>
              <a:p>
                <a:r>
                  <a:rPr lang="en-US" altLang="ko-KR" dirty="0"/>
                  <a:t>&lt;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0" baseline="-2500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dirty="0"/>
                  <a:t>&gt; = </a:t>
                </a:r>
                <a:r>
                  <a:rPr lang="en-US" altLang="ko-KR" dirty="0" smtClean="0"/>
                  <a:t>0.99328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61" y="848413"/>
                <a:ext cx="2941163" cy="923330"/>
              </a:xfrm>
              <a:prstGeom prst="rect">
                <a:avLst/>
              </a:prstGeom>
              <a:blipFill>
                <a:blip r:embed="rId5"/>
                <a:stretch>
                  <a:fillRect l="-1867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55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pt2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05403"/>
              </p:ext>
            </p:extLst>
          </p:nvPr>
        </p:nvGraphicFramePr>
        <p:xfrm>
          <a:off x="4934147" y="1521087"/>
          <a:ext cx="652265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4147" y="1521087"/>
                        <a:ext cx="652265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359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pt2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260173"/>
              </p:ext>
            </p:extLst>
          </p:nvPr>
        </p:nvGraphicFramePr>
        <p:xfrm>
          <a:off x="4763368" y="1401909"/>
          <a:ext cx="652265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3368" y="1401909"/>
                        <a:ext cx="652265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85261" y="848413"/>
                <a:ext cx="29411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&gt; = 0.56893</a:t>
                </a:r>
              </a:p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2</a:t>
                </a:r>
                <a:r>
                  <a:rPr lang="en-US" altLang="ko-KR" dirty="0" smtClean="0"/>
                  <a:t>&gt; = 1.86722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61" y="848413"/>
                <a:ext cx="2941163" cy="646331"/>
              </a:xfrm>
              <a:prstGeom prst="rect">
                <a:avLst/>
              </a:prstGeom>
              <a:blipFill>
                <a:blip r:embed="rId5"/>
                <a:stretch>
                  <a:fillRect l="-1867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89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pt2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353895"/>
              </p:ext>
            </p:extLst>
          </p:nvPr>
        </p:nvGraphicFramePr>
        <p:xfrm>
          <a:off x="4424003" y="1205328"/>
          <a:ext cx="652265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4003" y="1205328"/>
                        <a:ext cx="652265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901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pt3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074609"/>
              </p:ext>
            </p:extLst>
          </p:nvPr>
        </p:nvGraphicFramePr>
        <p:xfrm>
          <a:off x="5753181" y="1590445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3181" y="1590445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42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pt3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57920"/>
              </p:ext>
            </p:extLst>
          </p:nvPr>
        </p:nvGraphicFramePr>
        <p:xfrm>
          <a:off x="4999039" y="1346152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9039" y="1346152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85261" y="848413"/>
                <a:ext cx="29411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&gt; = 2.30155</a:t>
                </a:r>
              </a:p>
              <a:p>
                <a:r>
                  <a:rPr lang="en-US" altLang="ko-KR" dirty="0" smtClean="0"/>
                  <a:t>&lt;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baseline="-25000" dirty="0" smtClean="0"/>
                  <a:t>2</a:t>
                </a:r>
                <a:r>
                  <a:rPr lang="en-US" altLang="ko-KR" dirty="0" smtClean="0"/>
                  <a:t>&gt; = 0.5325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61" y="848413"/>
                <a:ext cx="2941163" cy="646331"/>
              </a:xfrm>
              <a:prstGeom prst="rect">
                <a:avLst/>
              </a:prstGeom>
              <a:blipFill>
                <a:blip r:embed="rId5"/>
                <a:stretch>
                  <a:fillRect l="-1867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0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143</Words>
  <Application>Microsoft Office PowerPoint</Application>
  <PresentationFormat>와이드스크린</PresentationFormat>
  <Paragraphs>48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Graph</vt:lpstr>
      <vt:lpstr>ND0</vt:lpstr>
      <vt:lpstr>pt1</vt:lpstr>
      <vt:lpstr>pt1</vt:lpstr>
      <vt:lpstr>pt1</vt:lpstr>
      <vt:lpstr>pt2</vt:lpstr>
      <vt:lpstr>pt2</vt:lpstr>
      <vt:lpstr>pt2</vt:lpstr>
      <vt:lpstr>pt3</vt:lpstr>
      <vt:lpstr>pt3</vt:lpstr>
      <vt:lpstr>pt4</vt:lpstr>
      <vt:lpstr>pt4</vt:lpstr>
      <vt:lpstr>pt5</vt:lpstr>
      <vt:lpstr>pt5</vt:lpstr>
      <vt:lpstr>pt6</vt:lpstr>
      <vt:lpstr>pt6</vt:lpstr>
      <vt:lpstr>pt7</vt:lpstr>
      <vt:lpstr>pt7</vt:lpstr>
      <vt:lpstr>pt8</vt:lpstr>
      <vt:lpstr>pt8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ND0</dc:title>
  <dc:creator>김주원</dc:creator>
  <cp:lastModifiedBy>김주원</cp:lastModifiedBy>
  <cp:revision>19</cp:revision>
  <dcterms:created xsi:type="dcterms:W3CDTF">2018-10-22T05:25:16Z</dcterms:created>
  <dcterms:modified xsi:type="dcterms:W3CDTF">2018-10-24T08:26:00Z</dcterms:modified>
</cp:coreProperties>
</file>