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0" r:id="rId4"/>
    <p:sldId id="283" r:id="rId5"/>
    <p:sldId id="258" r:id="rId6"/>
    <p:sldId id="271" r:id="rId7"/>
    <p:sldId id="284" r:id="rId8"/>
    <p:sldId id="259" r:id="rId9"/>
    <p:sldId id="272" r:id="rId10"/>
    <p:sldId id="285" r:id="rId11"/>
    <p:sldId id="260" r:id="rId12"/>
    <p:sldId id="273" r:id="rId13"/>
    <p:sldId id="286" r:id="rId14"/>
    <p:sldId id="261" r:id="rId15"/>
    <p:sldId id="274" r:id="rId16"/>
    <p:sldId id="287" r:id="rId17"/>
    <p:sldId id="262" r:id="rId18"/>
    <p:sldId id="275" r:id="rId19"/>
    <p:sldId id="288" r:id="rId20"/>
    <p:sldId id="263" r:id="rId21"/>
    <p:sldId id="276" r:id="rId22"/>
    <p:sldId id="289" r:id="rId23"/>
    <p:sldId id="264" r:id="rId24"/>
    <p:sldId id="277" r:id="rId25"/>
    <p:sldId id="290" r:id="rId26"/>
    <p:sldId id="265" r:id="rId27"/>
    <p:sldId id="278" r:id="rId28"/>
    <p:sldId id="291" r:id="rId29"/>
    <p:sldId id="266" r:id="rId30"/>
    <p:sldId id="279" r:id="rId31"/>
    <p:sldId id="292" r:id="rId32"/>
    <p:sldId id="267" r:id="rId33"/>
    <p:sldId id="280" r:id="rId34"/>
    <p:sldId id="293" r:id="rId35"/>
    <p:sldId id="268" r:id="rId36"/>
    <p:sldId id="281" r:id="rId37"/>
    <p:sldId id="294" r:id="rId38"/>
    <p:sldId id="269" r:id="rId39"/>
    <p:sldId id="282" r:id="rId40"/>
    <p:sldId id="295" r:id="rId4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wmf"/></Relationships>
</file>

<file path=ppt/drawings/_rels/vmlDrawing3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DBD75-25A3-43FE-9B31-E7D701850920}" type="datetimeFigureOut">
              <a:rPr lang="ko-KR" altLang="en-US" smtClean="0"/>
              <a:t>2018-11-18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AAB70-1370-4B15-B116-B7F28C5A596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75076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DBD75-25A3-43FE-9B31-E7D701850920}" type="datetimeFigureOut">
              <a:rPr lang="ko-KR" altLang="en-US" smtClean="0"/>
              <a:t>2018-11-18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AAB70-1370-4B15-B116-B7F28C5A596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38736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DBD75-25A3-43FE-9B31-E7D701850920}" type="datetimeFigureOut">
              <a:rPr lang="ko-KR" altLang="en-US" smtClean="0"/>
              <a:t>2018-11-18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AAB70-1370-4B15-B116-B7F28C5A596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02772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DBD75-25A3-43FE-9B31-E7D701850920}" type="datetimeFigureOut">
              <a:rPr lang="ko-KR" altLang="en-US" smtClean="0"/>
              <a:t>2018-11-18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AAB70-1370-4B15-B116-B7F28C5A596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8418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DBD75-25A3-43FE-9B31-E7D701850920}" type="datetimeFigureOut">
              <a:rPr lang="ko-KR" altLang="en-US" smtClean="0"/>
              <a:t>2018-11-18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AAB70-1370-4B15-B116-B7F28C5A596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30452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DBD75-25A3-43FE-9B31-E7D701850920}" type="datetimeFigureOut">
              <a:rPr lang="ko-KR" altLang="en-US" smtClean="0"/>
              <a:t>2018-11-18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AAB70-1370-4B15-B116-B7F28C5A596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10718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DBD75-25A3-43FE-9B31-E7D701850920}" type="datetimeFigureOut">
              <a:rPr lang="ko-KR" altLang="en-US" smtClean="0"/>
              <a:t>2018-11-18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AAB70-1370-4B15-B116-B7F28C5A596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145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DBD75-25A3-43FE-9B31-E7D701850920}" type="datetimeFigureOut">
              <a:rPr lang="ko-KR" altLang="en-US" smtClean="0"/>
              <a:t>2018-11-18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AAB70-1370-4B15-B116-B7F28C5A596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85130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DBD75-25A3-43FE-9B31-E7D701850920}" type="datetimeFigureOut">
              <a:rPr lang="ko-KR" altLang="en-US" smtClean="0"/>
              <a:t>2018-11-18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AAB70-1370-4B15-B116-B7F28C5A596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1973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DBD75-25A3-43FE-9B31-E7D701850920}" type="datetimeFigureOut">
              <a:rPr lang="ko-KR" altLang="en-US" smtClean="0"/>
              <a:t>2018-11-18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AAB70-1370-4B15-B116-B7F28C5A596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93140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DBD75-25A3-43FE-9B31-E7D701850920}" type="datetimeFigureOut">
              <a:rPr lang="ko-KR" altLang="en-US" smtClean="0"/>
              <a:t>2018-11-18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AAB70-1370-4B15-B116-B7F28C5A596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61179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8DBD75-25A3-43FE-9B31-E7D701850920}" type="datetimeFigureOut">
              <a:rPr lang="ko-KR" altLang="en-US" smtClean="0"/>
              <a:t>2018-11-18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1AAB70-1370-4B15-B116-B7F28C5A596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03572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9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0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11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12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13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14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15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16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17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18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4" Type="http://schemas.openxmlformats.org/officeDocument/2006/relationships/image" Target="../media/image19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4" Type="http://schemas.openxmlformats.org/officeDocument/2006/relationships/image" Target="../media/image20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4" Type="http://schemas.openxmlformats.org/officeDocument/2006/relationships/image" Target="../media/image21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4" Type="http://schemas.openxmlformats.org/officeDocument/2006/relationships/image" Target="../media/image22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4" Type="http://schemas.openxmlformats.org/officeDocument/2006/relationships/image" Target="../media/image23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4" Type="http://schemas.openxmlformats.org/officeDocument/2006/relationships/image" Target="../media/image24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4" Type="http://schemas.openxmlformats.org/officeDocument/2006/relationships/image" Target="../media/image25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4" Type="http://schemas.openxmlformats.org/officeDocument/2006/relationships/image" Target="../media/image26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4" Type="http://schemas.openxmlformats.org/officeDocument/2006/relationships/image" Target="../media/image27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4" Type="http://schemas.openxmlformats.org/officeDocument/2006/relationships/image" Target="../media/image28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w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Relationship Id="rId4" Type="http://schemas.openxmlformats.org/officeDocument/2006/relationships/image" Target="../media/image29.w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Relationship Id="rId4" Type="http://schemas.openxmlformats.org/officeDocument/2006/relationships/image" Target="../media/image30.w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1.vml"/><Relationship Id="rId4" Type="http://schemas.openxmlformats.org/officeDocument/2006/relationships/image" Target="../media/image31.w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2.vml"/><Relationship Id="rId4" Type="http://schemas.openxmlformats.org/officeDocument/2006/relationships/image" Target="../media/image32.w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3.vml"/><Relationship Id="rId4" Type="http://schemas.openxmlformats.org/officeDocument/2006/relationships/image" Target="../media/image33.w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4.vml"/><Relationship Id="rId4" Type="http://schemas.openxmlformats.org/officeDocument/2006/relationships/image" Target="../media/image34.w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5.vml"/><Relationship Id="rId4" Type="http://schemas.openxmlformats.org/officeDocument/2006/relationships/image" Target="../media/image35.w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6.vml"/><Relationship Id="rId4" Type="http://schemas.openxmlformats.org/officeDocument/2006/relationships/image" Target="../media/image36.w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7.vml"/><Relationship Id="rId4" Type="http://schemas.openxmlformats.org/officeDocument/2006/relationships/image" Target="../media/image37.w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8.vml"/><Relationship Id="rId4" Type="http://schemas.openxmlformats.org/officeDocument/2006/relationships/image" Target="../media/image38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.wmf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9.vml"/><Relationship Id="rId4" Type="http://schemas.openxmlformats.org/officeDocument/2006/relationships/image" Target="../media/image39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4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5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6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7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8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ND1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PL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91407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9432.36686</a:t>
            </a:r>
          </a:p>
          <a:p>
            <a:r>
              <a:rPr lang="en-US" altLang="ko-KR" dirty="0"/>
              <a:t>4028.08348</a:t>
            </a:r>
            <a:endParaRPr lang="ko-KR" altLang="en-US" dirty="0"/>
          </a:p>
        </p:txBody>
      </p:sp>
      <p:graphicFrame>
        <p:nvGraphicFramePr>
          <p:cNvPr id="4" name="개체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4078872"/>
              </p:ext>
            </p:extLst>
          </p:nvPr>
        </p:nvGraphicFramePr>
        <p:xfrm>
          <a:off x="4084638" y="1873250"/>
          <a:ext cx="4022725" cy="310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1" name="Graph" r:id="rId3" imgW="4023360" imgH="3108960" progId="Origin50.Graph">
                  <p:embed/>
                </p:oleObj>
              </mc:Choice>
              <mc:Fallback>
                <p:oleObj name="Graph" r:id="rId3" imgW="4023360" imgH="3108960" progId="Origin50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084638" y="1873250"/>
                        <a:ext cx="4022725" cy="3108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401522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pt4</a:t>
            </a:r>
            <a:endParaRPr lang="ko-KR" altLang="en-US" dirty="0"/>
          </a:p>
        </p:txBody>
      </p:sp>
      <p:graphicFrame>
        <p:nvGraphicFramePr>
          <p:cNvPr id="4" name="개체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283390"/>
              </p:ext>
            </p:extLst>
          </p:nvPr>
        </p:nvGraphicFramePr>
        <p:xfrm>
          <a:off x="4974556" y="1481294"/>
          <a:ext cx="6522656" cy="50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7" name="Graph" r:id="rId3" imgW="4023360" imgH="3108960" progId="Origin50.Graph">
                  <p:embed/>
                </p:oleObj>
              </mc:Choice>
              <mc:Fallback>
                <p:oleObj name="Graph" r:id="rId3" imgW="4023360" imgH="3108960" progId="Origin50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974556" y="1481294"/>
                        <a:ext cx="6522656" cy="50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96849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pt4</a:t>
            </a:r>
            <a:endParaRPr lang="ko-KR" altLang="en-US" dirty="0"/>
          </a:p>
        </p:txBody>
      </p:sp>
      <p:graphicFrame>
        <p:nvGraphicFramePr>
          <p:cNvPr id="4" name="개체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4203795"/>
              </p:ext>
            </p:extLst>
          </p:nvPr>
        </p:nvGraphicFramePr>
        <p:xfrm>
          <a:off x="4084637" y="1873249"/>
          <a:ext cx="6522656" cy="50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5" name="Graph" r:id="rId3" imgW="4023360" imgH="3108960" progId="Origin50.Graph">
                  <p:embed/>
                </p:oleObj>
              </mc:Choice>
              <mc:Fallback>
                <p:oleObj name="Graph" r:id="rId3" imgW="4023360" imgH="3108960" progId="Origin50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084637" y="1873249"/>
                        <a:ext cx="6522656" cy="50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759019" y="461913"/>
            <a:ext cx="2026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HW=60.58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158883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63332"/>
            <a:ext cx="10515600" cy="4351338"/>
          </a:xfrm>
        </p:spPr>
        <p:txBody>
          <a:bodyPr/>
          <a:lstStyle/>
          <a:p>
            <a:r>
              <a:rPr lang="en-US" altLang="ko-KR" dirty="0"/>
              <a:t>11328.12476</a:t>
            </a:r>
          </a:p>
          <a:p>
            <a:r>
              <a:rPr lang="en-US" altLang="ko-KR" dirty="0"/>
              <a:t>12014.23306</a:t>
            </a:r>
            <a:endParaRPr lang="ko-KR" altLang="en-US" dirty="0"/>
          </a:p>
        </p:txBody>
      </p:sp>
      <p:graphicFrame>
        <p:nvGraphicFramePr>
          <p:cNvPr id="4" name="개체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3835075"/>
              </p:ext>
            </p:extLst>
          </p:nvPr>
        </p:nvGraphicFramePr>
        <p:xfrm>
          <a:off x="4084638" y="1873250"/>
          <a:ext cx="4022725" cy="310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5" name="Graph" r:id="rId3" imgW="4023360" imgH="3108960" progId="Origin50.Graph">
                  <p:embed/>
                </p:oleObj>
              </mc:Choice>
              <mc:Fallback>
                <p:oleObj name="Graph" r:id="rId3" imgW="4023360" imgH="3108960" progId="Origin50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084638" y="1873250"/>
                        <a:ext cx="4022725" cy="3108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350385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pt5</a:t>
            </a:r>
            <a:endParaRPr lang="ko-KR" altLang="en-US" dirty="0"/>
          </a:p>
        </p:txBody>
      </p:sp>
      <p:graphicFrame>
        <p:nvGraphicFramePr>
          <p:cNvPr id="4" name="개체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2364123"/>
              </p:ext>
            </p:extLst>
          </p:nvPr>
        </p:nvGraphicFramePr>
        <p:xfrm>
          <a:off x="4738887" y="1481294"/>
          <a:ext cx="6522656" cy="50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0" name="Graph" r:id="rId3" imgW="4023360" imgH="3108960" progId="Origin50.Graph">
                  <p:embed/>
                </p:oleObj>
              </mc:Choice>
              <mc:Fallback>
                <p:oleObj name="Graph" r:id="rId3" imgW="4023360" imgH="3108960" progId="Origin50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738887" y="1481294"/>
                        <a:ext cx="6522656" cy="50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46606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pt5</a:t>
            </a:r>
            <a:endParaRPr lang="ko-KR" altLang="en-US" dirty="0"/>
          </a:p>
        </p:txBody>
      </p:sp>
      <p:graphicFrame>
        <p:nvGraphicFramePr>
          <p:cNvPr id="4" name="개체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2813235"/>
              </p:ext>
            </p:extLst>
          </p:nvPr>
        </p:nvGraphicFramePr>
        <p:xfrm>
          <a:off x="4084637" y="1873249"/>
          <a:ext cx="6522656" cy="50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9" name="Graph" r:id="rId3" imgW="4023360" imgH="3108960" progId="Origin50.Graph">
                  <p:embed/>
                </p:oleObj>
              </mc:Choice>
              <mc:Fallback>
                <p:oleObj name="Graph" r:id="rId3" imgW="4023360" imgH="3108960" progId="Origin50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084637" y="1873249"/>
                        <a:ext cx="6522656" cy="50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759019" y="461913"/>
            <a:ext cx="2026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HW=61.12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259966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31012.55701</a:t>
            </a:r>
          </a:p>
          <a:p>
            <a:r>
              <a:rPr lang="en-US" altLang="ko-KR" dirty="0"/>
              <a:t>14535.73424</a:t>
            </a:r>
            <a:endParaRPr lang="ko-KR" altLang="en-US" dirty="0"/>
          </a:p>
        </p:txBody>
      </p:sp>
      <p:graphicFrame>
        <p:nvGraphicFramePr>
          <p:cNvPr id="4" name="개체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3285261"/>
              </p:ext>
            </p:extLst>
          </p:nvPr>
        </p:nvGraphicFramePr>
        <p:xfrm>
          <a:off x="4084638" y="1873250"/>
          <a:ext cx="4022725" cy="310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9" name="Graph" r:id="rId3" imgW="4023360" imgH="3108960" progId="Origin50.Graph">
                  <p:embed/>
                </p:oleObj>
              </mc:Choice>
              <mc:Fallback>
                <p:oleObj name="Graph" r:id="rId3" imgW="4023360" imgH="3108960" progId="Origin50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084638" y="1873250"/>
                        <a:ext cx="4022725" cy="3108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402319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46272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pt6</a:t>
            </a:r>
            <a:endParaRPr lang="ko-KR" altLang="en-US" dirty="0"/>
          </a:p>
        </p:txBody>
      </p:sp>
      <p:graphicFrame>
        <p:nvGraphicFramePr>
          <p:cNvPr id="4" name="개체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4960560"/>
              </p:ext>
            </p:extLst>
          </p:nvPr>
        </p:nvGraphicFramePr>
        <p:xfrm>
          <a:off x="4831144" y="1556709"/>
          <a:ext cx="6522656" cy="50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3" name="Graph" r:id="rId3" imgW="4023360" imgH="3108960" progId="Origin50.Graph">
                  <p:embed/>
                </p:oleObj>
              </mc:Choice>
              <mc:Fallback>
                <p:oleObj name="Graph" r:id="rId3" imgW="4023360" imgH="3108960" progId="Origin50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831144" y="1556709"/>
                        <a:ext cx="6522656" cy="50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16674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pt6</a:t>
            </a:r>
            <a:endParaRPr lang="ko-KR" altLang="en-US" dirty="0"/>
          </a:p>
        </p:txBody>
      </p:sp>
      <p:graphicFrame>
        <p:nvGraphicFramePr>
          <p:cNvPr id="4" name="개체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7503379"/>
              </p:ext>
            </p:extLst>
          </p:nvPr>
        </p:nvGraphicFramePr>
        <p:xfrm>
          <a:off x="4084637" y="1873249"/>
          <a:ext cx="6522656" cy="50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3" name="Graph" r:id="rId3" imgW="4023360" imgH="3108960" progId="Origin50.Graph">
                  <p:embed/>
                </p:oleObj>
              </mc:Choice>
              <mc:Fallback>
                <p:oleObj name="Graph" r:id="rId3" imgW="4023360" imgH="3108960" progId="Origin50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084637" y="1873249"/>
                        <a:ext cx="6522656" cy="50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759019" y="461913"/>
            <a:ext cx="2026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HW=64.331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898868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4645.91987</a:t>
            </a:r>
          </a:p>
          <a:p>
            <a:r>
              <a:rPr lang="en-US" altLang="ko-KR" dirty="0"/>
              <a:t>8358.1985</a:t>
            </a:r>
            <a:endParaRPr lang="ko-KR" altLang="en-US" dirty="0"/>
          </a:p>
        </p:txBody>
      </p:sp>
      <p:graphicFrame>
        <p:nvGraphicFramePr>
          <p:cNvPr id="4" name="개체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8722341"/>
              </p:ext>
            </p:extLst>
          </p:nvPr>
        </p:nvGraphicFramePr>
        <p:xfrm>
          <a:off x="4084638" y="1873250"/>
          <a:ext cx="4022725" cy="310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1" name="Graph" r:id="rId3" imgW="4023360" imgH="3108960" progId="Origin50.Graph">
                  <p:embed/>
                </p:oleObj>
              </mc:Choice>
              <mc:Fallback>
                <p:oleObj name="Graph" r:id="rId3" imgW="4023360" imgH="3108960" progId="Origin50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084638" y="1873250"/>
                        <a:ext cx="4022725" cy="3108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10844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pt1</a:t>
            </a:r>
            <a:endParaRPr lang="ko-KR" altLang="en-US" dirty="0"/>
          </a:p>
        </p:txBody>
      </p:sp>
      <p:graphicFrame>
        <p:nvGraphicFramePr>
          <p:cNvPr id="4" name="개체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0874731"/>
              </p:ext>
            </p:extLst>
          </p:nvPr>
        </p:nvGraphicFramePr>
        <p:xfrm>
          <a:off x="4899142" y="1481294"/>
          <a:ext cx="6522656" cy="50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3" name="Graph" r:id="rId3" imgW="4023360" imgH="3108960" progId="Origin50.Graph">
                  <p:embed/>
                </p:oleObj>
              </mc:Choice>
              <mc:Fallback>
                <p:oleObj name="Graph" r:id="rId3" imgW="4023360" imgH="3108960" progId="Origin50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899142" y="1481294"/>
                        <a:ext cx="6522656" cy="50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22044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pt7</a:t>
            </a:r>
            <a:endParaRPr lang="ko-KR" altLang="en-US" dirty="0"/>
          </a:p>
        </p:txBody>
      </p:sp>
      <p:graphicFrame>
        <p:nvGraphicFramePr>
          <p:cNvPr id="4" name="개체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9093558"/>
              </p:ext>
            </p:extLst>
          </p:nvPr>
        </p:nvGraphicFramePr>
        <p:xfrm>
          <a:off x="4493790" y="1462440"/>
          <a:ext cx="6522656" cy="50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7" name="Graph" r:id="rId3" imgW="4023360" imgH="3108960" progId="Origin50.Graph">
                  <p:embed/>
                </p:oleObj>
              </mc:Choice>
              <mc:Fallback>
                <p:oleObj name="Graph" r:id="rId3" imgW="4023360" imgH="3108960" progId="Origin50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493790" y="1462440"/>
                        <a:ext cx="6522656" cy="50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40871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pt7</a:t>
            </a:r>
            <a:endParaRPr lang="ko-KR" altLang="en-US" dirty="0"/>
          </a:p>
        </p:txBody>
      </p:sp>
      <p:graphicFrame>
        <p:nvGraphicFramePr>
          <p:cNvPr id="4" name="개체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75627"/>
              </p:ext>
            </p:extLst>
          </p:nvPr>
        </p:nvGraphicFramePr>
        <p:xfrm>
          <a:off x="4084637" y="1873249"/>
          <a:ext cx="6522656" cy="50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6" name="Graph" r:id="rId3" imgW="4023360" imgH="3108960" progId="Origin50.Graph">
                  <p:embed/>
                </p:oleObj>
              </mc:Choice>
              <mc:Fallback>
                <p:oleObj name="Graph" r:id="rId3" imgW="4023360" imgH="3108960" progId="Origin50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084637" y="1873249"/>
                        <a:ext cx="6522656" cy="50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759019" y="461913"/>
            <a:ext cx="2026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HW=63.19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557084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6559.65939</a:t>
            </a:r>
          </a:p>
          <a:p>
            <a:r>
              <a:rPr lang="en-US" altLang="ko-KR" dirty="0"/>
              <a:t>5948.8915</a:t>
            </a:r>
            <a:endParaRPr lang="ko-KR" altLang="en-US" dirty="0"/>
          </a:p>
        </p:txBody>
      </p:sp>
      <p:graphicFrame>
        <p:nvGraphicFramePr>
          <p:cNvPr id="4" name="개체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6620606"/>
              </p:ext>
            </p:extLst>
          </p:nvPr>
        </p:nvGraphicFramePr>
        <p:xfrm>
          <a:off x="4084638" y="1873250"/>
          <a:ext cx="4022725" cy="310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5" name="Graph" r:id="rId3" imgW="4023360" imgH="3108960" progId="Origin50.Graph">
                  <p:embed/>
                </p:oleObj>
              </mc:Choice>
              <mc:Fallback>
                <p:oleObj name="Graph" r:id="rId3" imgW="4023360" imgH="3108960" progId="Origin50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084638" y="1873250"/>
                        <a:ext cx="4022725" cy="3108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716097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pt8</a:t>
            </a:r>
            <a:endParaRPr lang="ko-KR" altLang="en-US" dirty="0"/>
          </a:p>
        </p:txBody>
      </p:sp>
      <p:graphicFrame>
        <p:nvGraphicFramePr>
          <p:cNvPr id="5" name="개체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2958439"/>
              </p:ext>
            </p:extLst>
          </p:nvPr>
        </p:nvGraphicFramePr>
        <p:xfrm>
          <a:off x="4831144" y="1500148"/>
          <a:ext cx="6522656" cy="50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1" name="Graph" r:id="rId3" imgW="4023360" imgH="3108960" progId="Origin50.Graph">
                  <p:embed/>
                </p:oleObj>
              </mc:Choice>
              <mc:Fallback>
                <p:oleObj name="Graph" r:id="rId3" imgW="4023360" imgH="3108960" progId="Origin50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831144" y="1500148"/>
                        <a:ext cx="6522656" cy="50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6219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pt8</a:t>
            </a:r>
            <a:endParaRPr lang="ko-KR" altLang="en-US" dirty="0"/>
          </a:p>
        </p:txBody>
      </p:sp>
      <p:graphicFrame>
        <p:nvGraphicFramePr>
          <p:cNvPr id="4" name="개체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4886643"/>
              </p:ext>
            </p:extLst>
          </p:nvPr>
        </p:nvGraphicFramePr>
        <p:xfrm>
          <a:off x="4084637" y="1873249"/>
          <a:ext cx="6522656" cy="50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0" name="Graph" r:id="rId3" imgW="4023360" imgH="3108960" progId="Origin50.Graph">
                  <p:embed/>
                </p:oleObj>
              </mc:Choice>
              <mc:Fallback>
                <p:oleObj name="Graph" r:id="rId3" imgW="4023360" imgH="3108960" progId="Origin50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084637" y="1873249"/>
                        <a:ext cx="6522656" cy="50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759019" y="461913"/>
            <a:ext cx="2026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HW=56.90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29825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7808.84169</a:t>
            </a:r>
          </a:p>
          <a:p>
            <a:r>
              <a:rPr lang="en-US" altLang="ko-KR" dirty="0"/>
              <a:t>9802.73648</a:t>
            </a:r>
            <a:endParaRPr lang="ko-KR" altLang="en-US" dirty="0"/>
          </a:p>
        </p:txBody>
      </p:sp>
      <p:graphicFrame>
        <p:nvGraphicFramePr>
          <p:cNvPr id="4" name="개체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1014976"/>
              </p:ext>
            </p:extLst>
          </p:nvPr>
        </p:nvGraphicFramePr>
        <p:xfrm>
          <a:off x="4084638" y="1873250"/>
          <a:ext cx="4022725" cy="310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9" name="Graph" r:id="rId3" imgW="4023360" imgH="3108960" progId="Origin50.Graph">
                  <p:embed/>
                </p:oleObj>
              </mc:Choice>
              <mc:Fallback>
                <p:oleObj name="Graph" r:id="rId3" imgW="4023360" imgH="3108960" progId="Origin50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084638" y="1873250"/>
                        <a:ext cx="4022725" cy="3108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991110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pt9</a:t>
            </a:r>
            <a:endParaRPr lang="ko-KR" altLang="en-US" dirty="0"/>
          </a:p>
        </p:txBody>
      </p:sp>
      <p:graphicFrame>
        <p:nvGraphicFramePr>
          <p:cNvPr id="4" name="개체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022655"/>
              </p:ext>
            </p:extLst>
          </p:nvPr>
        </p:nvGraphicFramePr>
        <p:xfrm>
          <a:off x="5031117" y="1481294"/>
          <a:ext cx="6522656" cy="50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3" name="Graph" r:id="rId3" imgW="4023360" imgH="3108960" progId="Origin50.Graph">
                  <p:embed/>
                </p:oleObj>
              </mc:Choice>
              <mc:Fallback>
                <p:oleObj name="Graph" r:id="rId3" imgW="4023360" imgH="3108960" progId="Origin50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031117" y="1481294"/>
                        <a:ext cx="6522656" cy="50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34285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pt9</a:t>
            </a:r>
            <a:endParaRPr lang="ko-KR" altLang="en-US" dirty="0"/>
          </a:p>
        </p:txBody>
      </p:sp>
      <p:graphicFrame>
        <p:nvGraphicFramePr>
          <p:cNvPr id="4" name="개체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1953318"/>
              </p:ext>
            </p:extLst>
          </p:nvPr>
        </p:nvGraphicFramePr>
        <p:xfrm>
          <a:off x="4084637" y="1873249"/>
          <a:ext cx="6522656" cy="50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4" name="Graph" r:id="rId3" imgW="4023360" imgH="3108960" progId="Origin50.Graph">
                  <p:embed/>
                </p:oleObj>
              </mc:Choice>
              <mc:Fallback>
                <p:oleObj name="Graph" r:id="rId3" imgW="4023360" imgH="3108960" progId="Origin50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084637" y="1873249"/>
                        <a:ext cx="6522656" cy="50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759019" y="461913"/>
            <a:ext cx="2026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HW=66.64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46014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13667.8739</a:t>
            </a:r>
          </a:p>
          <a:p>
            <a:r>
              <a:rPr lang="en-US" altLang="ko-KR" dirty="0"/>
              <a:t>11819.1456</a:t>
            </a:r>
            <a:endParaRPr lang="ko-KR" altLang="en-US" dirty="0"/>
          </a:p>
        </p:txBody>
      </p:sp>
      <p:graphicFrame>
        <p:nvGraphicFramePr>
          <p:cNvPr id="4" name="개체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5355470"/>
              </p:ext>
            </p:extLst>
          </p:nvPr>
        </p:nvGraphicFramePr>
        <p:xfrm>
          <a:off x="4084638" y="1873250"/>
          <a:ext cx="4022725" cy="310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3" name="Graph" r:id="rId3" imgW="4023360" imgH="3108960" progId="Origin50.Graph">
                  <p:embed/>
                </p:oleObj>
              </mc:Choice>
              <mc:Fallback>
                <p:oleObj name="Graph" r:id="rId3" imgW="4023360" imgH="3108960" progId="Origin50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084638" y="1873250"/>
                        <a:ext cx="4022725" cy="3108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723995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pt10</a:t>
            </a:r>
            <a:endParaRPr lang="ko-KR" altLang="en-US" dirty="0"/>
          </a:p>
        </p:txBody>
      </p:sp>
      <p:graphicFrame>
        <p:nvGraphicFramePr>
          <p:cNvPr id="4" name="개체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3600522"/>
              </p:ext>
            </p:extLst>
          </p:nvPr>
        </p:nvGraphicFramePr>
        <p:xfrm>
          <a:off x="5266787" y="1471868"/>
          <a:ext cx="6522656" cy="50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7" name="Graph" r:id="rId3" imgW="4023360" imgH="3108960" progId="Origin50.Graph">
                  <p:embed/>
                </p:oleObj>
              </mc:Choice>
              <mc:Fallback>
                <p:oleObj name="Graph" r:id="rId3" imgW="4023360" imgH="3108960" progId="Origin50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266787" y="1471868"/>
                        <a:ext cx="6522656" cy="50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71716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pt1</a:t>
            </a:r>
            <a:endParaRPr lang="ko-KR" altLang="en-US" dirty="0"/>
          </a:p>
        </p:txBody>
      </p:sp>
      <p:graphicFrame>
        <p:nvGraphicFramePr>
          <p:cNvPr id="4" name="개체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4368969"/>
              </p:ext>
            </p:extLst>
          </p:nvPr>
        </p:nvGraphicFramePr>
        <p:xfrm>
          <a:off x="5536364" y="1591379"/>
          <a:ext cx="6522656" cy="50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3" name="Graph" r:id="rId3" imgW="4023360" imgH="3108960" progId="Origin50.Graph">
                  <p:embed/>
                </p:oleObj>
              </mc:Choice>
              <mc:Fallback>
                <p:oleObj name="Graph" r:id="rId3" imgW="4023360" imgH="3108960" progId="Origin50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536364" y="1591379"/>
                        <a:ext cx="6522656" cy="50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759019" y="461913"/>
            <a:ext cx="2026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HW=62. 529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95793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pt10</a:t>
            </a:r>
            <a:endParaRPr lang="ko-KR" altLang="en-US" dirty="0"/>
          </a:p>
        </p:txBody>
      </p:sp>
      <p:graphicFrame>
        <p:nvGraphicFramePr>
          <p:cNvPr id="4" name="개체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1390963"/>
              </p:ext>
            </p:extLst>
          </p:nvPr>
        </p:nvGraphicFramePr>
        <p:xfrm>
          <a:off x="4084637" y="1873249"/>
          <a:ext cx="6522656" cy="50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8" name="Graph" r:id="rId3" imgW="4023360" imgH="3108960" progId="Origin50.Graph">
                  <p:embed/>
                </p:oleObj>
              </mc:Choice>
              <mc:Fallback>
                <p:oleObj name="Graph" r:id="rId3" imgW="4023360" imgH="3108960" progId="Origin50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084637" y="1873249"/>
                        <a:ext cx="6522656" cy="50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759019" y="461913"/>
            <a:ext cx="2026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HW=52.763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51556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9721.91378</a:t>
            </a:r>
          </a:p>
          <a:p>
            <a:r>
              <a:rPr lang="en-US" altLang="ko-KR" dirty="0" smtClean="0"/>
              <a:t>15361.07319</a:t>
            </a:r>
            <a:endParaRPr lang="en-US" altLang="ko-KR" dirty="0"/>
          </a:p>
        </p:txBody>
      </p:sp>
      <p:graphicFrame>
        <p:nvGraphicFramePr>
          <p:cNvPr id="4" name="개체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8193259"/>
              </p:ext>
            </p:extLst>
          </p:nvPr>
        </p:nvGraphicFramePr>
        <p:xfrm>
          <a:off x="4084638" y="1873250"/>
          <a:ext cx="4022725" cy="310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7" name="Graph" r:id="rId3" imgW="4023360" imgH="3108960" progId="Origin50.Graph">
                  <p:embed/>
                </p:oleObj>
              </mc:Choice>
              <mc:Fallback>
                <p:oleObj name="Graph" r:id="rId3" imgW="4023360" imgH="3108960" progId="Origin50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084638" y="1873250"/>
                        <a:ext cx="4022725" cy="3108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733013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pt11</a:t>
            </a:r>
            <a:endParaRPr lang="ko-KR" altLang="en-US" dirty="0"/>
          </a:p>
        </p:txBody>
      </p:sp>
      <p:graphicFrame>
        <p:nvGraphicFramePr>
          <p:cNvPr id="4" name="개체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1939862"/>
              </p:ext>
            </p:extLst>
          </p:nvPr>
        </p:nvGraphicFramePr>
        <p:xfrm>
          <a:off x="4831144" y="1519001"/>
          <a:ext cx="6522656" cy="50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0" name="Graph" r:id="rId3" imgW="4023360" imgH="3108960" progId="Origin50.Graph">
                  <p:embed/>
                </p:oleObj>
              </mc:Choice>
              <mc:Fallback>
                <p:oleObj name="Graph" r:id="rId3" imgW="4023360" imgH="3108960" progId="Origin50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831144" y="1519001"/>
                        <a:ext cx="6522656" cy="50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69324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pt11</a:t>
            </a:r>
            <a:endParaRPr lang="ko-KR" altLang="en-US" dirty="0"/>
          </a:p>
        </p:txBody>
      </p:sp>
      <p:graphicFrame>
        <p:nvGraphicFramePr>
          <p:cNvPr id="4" name="개체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9252178"/>
              </p:ext>
            </p:extLst>
          </p:nvPr>
        </p:nvGraphicFramePr>
        <p:xfrm>
          <a:off x="4084637" y="1873249"/>
          <a:ext cx="6522656" cy="50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6" name="Graph" r:id="rId3" imgW="4023360" imgH="3108960" progId="Origin50.Graph">
                  <p:embed/>
                </p:oleObj>
              </mc:Choice>
              <mc:Fallback>
                <p:oleObj name="Graph" r:id="rId3" imgW="4023360" imgH="3108960" progId="Origin50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084637" y="1873249"/>
                        <a:ext cx="6522656" cy="50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759019" y="461913"/>
            <a:ext cx="2026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HW=53.864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016037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4767.21227</a:t>
            </a:r>
          </a:p>
          <a:p>
            <a:r>
              <a:rPr lang="en-US" altLang="ko-KR" dirty="0"/>
              <a:t>12589.04471</a:t>
            </a:r>
            <a:endParaRPr lang="ko-KR" altLang="en-US" dirty="0"/>
          </a:p>
        </p:txBody>
      </p:sp>
      <p:graphicFrame>
        <p:nvGraphicFramePr>
          <p:cNvPr id="4" name="개체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1367670"/>
              </p:ext>
            </p:extLst>
          </p:nvPr>
        </p:nvGraphicFramePr>
        <p:xfrm>
          <a:off x="4084638" y="1873250"/>
          <a:ext cx="4022725" cy="310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01" name="Graph" r:id="rId3" imgW="4023360" imgH="3108960" progId="Origin50.Graph">
                  <p:embed/>
                </p:oleObj>
              </mc:Choice>
              <mc:Fallback>
                <p:oleObj name="Graph" r:id="rId3" imgW="4023360" imgH="3108960" progId="Origin50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084638" y="1873250"/>
                        <a:ext cx="4022725" cy="3108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3030101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pt12</a:t>
            </a:r>
            <a:endParaRPr lang="ko-KR" altLang="en-US" dirty="0"/>
          </a:p>
        </p:txBody>
      </p:sp>
      <p:graphicFrame>
        <p:nvGraphicFramePr>
          <p:cNvPr id="4" name="개체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6723240"/>
              </p:ext>
            </p:extLst>
          </p:nvPr>
        </p:nvGraphicFramePr>
        <p:xfrm>
          <a:off x="5049971" y="1481294"/>
          <a:ext cx="6522656" cy="50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3" name="Graph" r:id="rId3" imgW="4023360" imgH="3108960" progId="Origin50.Graph">
                  <p:embed/>
                </p:oleObj>
              </mc:Choice>
              <mc:Fallback>
                <p:oleObj name="Graph" r:id="rId3" imgW="4023360" imgH="3108960" progId="Origin50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049971" y="1481294"/>
                        <a:ext cx="6522656" cy="50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60290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pt12</a:t>
            </a:r>
            <a:endParaRPr lang="ko-KR" altLang="en-US" dirty="0"/>
          </a:p>
        </p:txBody>
      </p:sp>
      <p:graphicFrame>
        <p:nvGraphicFramePr>
          <p:cNvPr id="4" name="개체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8562151"/>
              </p:ext>
            </p:extLst>
          </p:nvPr>
        </p:nvGraphicFramePr>
        <p:xfrm>
          <a:off x="4084637" y="1873249"/>
          <a:ext cx="6522656" cy="50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0" name="Graph" r:id="rId3" imgW="4023360" imgH="3108960" progId="Origin50.Graph">
                  <p:embed/>
                </p:oleObj>
              </mc:Choice>
              <mc:Fallback>
                <p:oleObj name="Graph" r:id="rId3" imgW="4023360" imgH="3108960" progId="Origin50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084637" y="1873249"/>
                        <a:ext cx="6522656" cy="50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759019" y="461913"/>
            <a:ext cx="2026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HW=51.20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0831709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7284.57365</a:t>
            </a:r>
          </a:p>
          <a:p>
            <a:r>
              <a:rPr lang="en-US" altLang="ko-KR" dirty="0"/>
              <a:t>26242.86843</a:t>
            </a:r>
            <a:endParaRPr lang="ko-KR" altLang="en-US" dirty="0"/>
          </a:p>
        </p:txBody>
      </p:sp>
      <p:graphicFrame>
        <p:nvGraphicFramePr>
          <p:cNvPr id="4" name="개체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9275649"/>
              </p:ext>
            </p:extLst>
          </p:nvPr>
        </p:nvGraphicFramePr>
        <p:xfrm>
          <a:off x="4084638" y="1873250"/>
          <a:ext cx="4022725" cy="310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24" name="Graph" r:id="rId3" imgW="4023360" imgH="3108960" progId="Origin50.Graph">
                  <p:embed/>
                </p:oleObj>
              </mc:Choice>
              <mc:Fallback>
                <p:oleObj name="Graph" r:id="rId3" imgW="4023360" imgH="3108960" progId="Origin50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084638" y="1873250"/>
                        <a:ext cx="4022725" cy="3108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9426229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pt13</a:t>
            </a:r>
            <a:endParaRPr lang="ko-KR" altLang="en-US" dirty="0"/>
          </a:p>
        </p:txBody>
      </p:sp>
      <p:graphicFrame>
        <p:nvGraphicFramePr>
          <p:cNvPr id="4" name="개체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2027699"/>
              </p:ext>
            </p:extLst>
          </p:nvPr>
        </p:nvGraphicFramePr>
        <p:xfrm>
          <a:off x="4831144" y="1368172"/>
          <a:ext cx="6522656" cy="50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5" name="Graph" r:id="rId3" imgW="4023360" imgH="3108960" progId="Origin50.Graph">
                  <p:embed/>
                </p:oleObj>
              </mc:Choice>
              <mc:Fallback>
                <p:oleObj name="Graph" r:id="rId3" imgW="4023360" imgH="3108960" progId="Origin50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831144" y="1368172"/>
                        <a:ext cx="6522656" cy="50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94501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pt13</a:t>
            </a:r>
            <a:endParaRPr lang="ko-KR" altLang="en-US" dirty="0"/>
          </a:p>
        </p:txBody>
      </p:sp>
      <p:graphicFrame>
        <p:nvGraphicFramePr>
          <p:cNvPr id="4" name="개체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5302367"/>
              </p:ext>
            </p:extLst>
          </p:nvPr>
        </p:nvGraphicFramePr>
        <p:xfrm>
          <a:off x="4115117" y="1842769"/>
          <a:ext cx="6522656" cy="50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4" name="Graph" r:id="rId3" imgW="4023360" imgH="3108960" progId="Origin50.Graph">
                  <p:embed/>
                </p:oleObj>
              </mc:Choice>
              <mc:Fallback>
                <p:oleObj name="Graph" r:id="rId3" imgW="4023360" imgH="3108960" progId="Origin50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115117" y="1842769"/>
                        <a:ext cx="6522656" cy="50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759019" y="461913"/>
            <a:ext cx="2026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HW=62.41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8440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3768.73498</a:t>
            </a:r>
          </a:p>
          <a:p>
            <a:r>
              <a:rPr lang="en-US" altLang="ko-KR" dirty="0"/>
              <a:t>3862.13901</a:t>
            </a:r>
            <a:endParaRPr lang="ko-KR" altLang="en-US" dirty="0"/>
          </a:p>
        </p:txBody>
      </p:sp>
      <p:graphicFrame>
        <p:nvGraphicFramePr>
          <p:cNvPr id="4" name="개체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6154148"/>
              </p:ext>
            </p:extLst>
          </p:nvPr>
        </p:nvGraphicFramePr>
        <p:xfrm>
          <a:off x="4084638" y="1873250"/>
          <a:ext cx="4022725" cy="310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3" name="Graph" r:id="rId3" imgW="4023360" imgH="3108960" progId="Origin50.Graph">
                  <p:embed/>
                </p:oleObj>
              </mc:Choice>
              <mc:Fallback>
                <p:oleObj name="Graph" r:id="rId3" imgW="4023360" imgH="3108960" progId="Origin50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084638" y="1873250"/>
                        <a:ext cx="4022725" cy="3108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6034944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16574.64562</a:t>
            </a:r>
          </a:p>
          <a:p>
            <a:r>
              <a:rPr lang="en-US" altLang="ko-KR" dirty="0"/>
              <a:t>7813.6194</a:t>
            </a:r>
            <a:endParaRPr lang="ko-KR" altLang="en-US" dirty="0"/>
          </a:p>
        </p:txBody>
      </p:sp>
      <p:graphicFrame>
        <p:nvGraphicFramePr>
          <p:cNvPr id="4" name="개체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6446335"/>
              </p:ext>
            </p:extLst>
          </p:nvPr>
        </p:nvGraphicFramePr>
        <p:xfrm>
          <a:off x="4084638" y="1873250"/>
          <a:ext cx="4022725" cy="310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8" name="Graph" r:id="rId3" imgW="4023360" imgH="3108960" progId="Origin50.Graph">
                  <p:embed/>
                </p:oleObj>
              </mc:Choice>
              <mc:Fallback>
                <p:oleObj name="Graph" r:id="rId3" imgW="4023360" imgH="3108960" progId="Origin50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084638" y="1873250"/>
                        <a:ext cx="4022725" cy="3108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76382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pt2</a:t>
            </a:r>
            <a:endParaRPr lang="ko-KR" altLang="en-US" dirty="0"/>
          </a:p>
        </p:txBody>
      </p:sp>
      <p:graphicFrame>
        <p:nvGraphicFramePr>
          <p:cNvPr id="4" name="개체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3477197"/>
              </p:ext>
            </p:extLst>
          </p:nvPr>
        </p:nvGraphicFramePr>
        <p:xfrm>
          <a:off x="4663472" y="1490721"/>
          <a:ext cx="6522656" cy="50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7" name="Graph" r:id="rId3" imgW="4023360" imgH="3108960" progId="Origin50.Graph">
                  <p:embed/>
                </p:oleObj>
              </mc:Choice>
              <mc:Fallback>
                <p:oleObj name="Graph" r:id="rId3" imgW="4023360" imgH="3108960" progId="Origin50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663472" y="1490721"/>
                        <a:ext cx="6522656" cy="50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25596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pt2</a:t>
            </a:r>
            <a:endParaRPr lang="ko-KR" altLang="en-US" dirty="0"/>
          </a:p>
        </p:txBody>
      </p:sp>
      <p:graphicFrame>
        <p:nvGraphicFramePr>
          <p:cNvPr id="4" name="개체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221362"/>
              </p:ext>
            </p:extLst>
          </p:nvPr>
        </p:nvGraphicFramePr>
        <p:xfrm>
          <a:off x="4933050" y="1569527"/>
          <a:ext cx="6522655" cy="50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7" name="Graph" r:id="rId3" imgW="4023360" imgH="3108960" progId="Origin50.Graph">
                  <p:embed/>
                </p:oleObj>
              </mc:Choice>
              <mc:Fallback>
                <p:oleObj name="Graph" r:id="rId3" imgW="4023360" imgH="3108960" progId="Origin50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933050" y="1569527"/>
                        <a:ext cx="6522655" cy="50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740166" y="499620"/>
            <a:ext cx="2026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HW=59.616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66585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4675.46657</a:t>
            </a:r>
          </a:p>
          <a:p>
            <a:r>
              <a:rPr lang="en-US" altLang="ko-KR" dirty="0"/>
              <a:t>8956.67633</a:t>
            </a:r>
            <a:endParaRPr lang="ko-KR" altLang="en-US" dirty="0"/>
          </a:p>
        </p:txBody>
      </p:sp>
      <p:graphicFrame>
        <p:nvGraphicFramePr>
          <p:cNvPr id="4" name="개체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2454128"/>
              </p:ext>
            </p:extLst>
          </p:nvPr>
        </p:nvGraphicFramePr>
        <p:xfrm>
          <a:off x="4084638" y="1873250"/>
          <a:ext cx="6775040" cy="52350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7" name="Graph" r:id="rId3" imgW="4023360" imgH="3108960" progId="Origin50.Graph">
                  <p:embed/>
                </p:oleObj>
              </mc:Choice>
              <mc:Fallback>
                <p:oleObj name="Graph" r:id="rId3" imgW="4023360" imgH="3108960" progId="Origin50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084638" y="1873250"/>
                        <a:ext cx="6775040" cy="52350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310240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pt3</a:t>
            </a:r>
            <a:endParaRPr lang="ko-KR" altLang="en-US" dirty="0"/>
          </a:p>
        </p:txBody>
      </p:sp>
      <p:graphicFrame>
        <p:nvGraphicFramePr>
          <p:cNvPr id="4" name="개체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2823274"/>
              </p:ext>
            </p:extLst>
          </p:nvPr>
        </p:nvGraphicFramePr>
        <p:xfrm>
          <a:off x="4211638" y="1379538"/>
          <a:ext cx="6521450" cy="5038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9" name="Graph" r:id="rId3" imgW="4023360" imgH="3108960" progId="Origin50.Graph">
                  <p:embed/>
                </p:oleObj>
              </mc:Choice>
              <mc:Fallback>
                <p:oleObj name="Graph" r:id="rId3" imgW="4023360" imgH="3108960" progId="Origin50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211638" y="1379538"/>
                        <a:ext cx="6521450" cy="5038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70912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pt3</a:t>
            </a:r>
            <a:endParaRPr lang="ko-KR" altLang="en-US" dirty="0"/>
          </a:p>
        </p:txBody>
      </p:sp>
      <p:graphicFrame>
        <p:nvGraphicFramePr>
          <p:cNvPr id="4" name="개체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1295693"/>
              </p:ext>
            </p:extLst>
          </p:nvPr>
        </p:nvGraphicFramePr>
        <p:xfrm>
          <a:off x="4084638" y="1873250"/>
          <a:ext cx="6522656" cy="50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1" name="Graph" r:id="rId3" imgW="4023360" imgH="3108960" progId="Origin50.Graph">
                  <p:embed/>
                </p:oleObj>
              </mc:Choice>
              <mc:Fallback>
                <p:oleObj name="Graph" r:id="rId3" imgW="4023360" imgH="3108960" progId="Origin50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084638" y="1873250"/>
                        <a:ext cx="6522656" cy="50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759019" y="461913"/>
            <a:ext cx="2026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HW=68.763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660243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69</Words>
  <Application>Microsoft Office PowerPoint</Application>
  <PresentationFormat>와이드스크린</PresentationFormat>
  <Paragraphs>67</Paragraphs>
  <Slides>40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40</vt:i4>
      </vt:variant>
    </vt:vector>
  </HeadingPairs>
  <TitlesOfParts>
    <vt:vector size="44" baseType="lpstr">
      <vt:lpstr>맑은 고딕</vt:lpstr>
      <vt:lpstr>Arial</vt:lpstr>
      <vt:lpstr>Office 테마</vt:lpstr>
      <vt:lpstr>Graph</vt:lpstr>
      <vt:lpstr>ND1</vt:lpstr>
      <vt:lpstr>pt1</vt:lpstr>
      <vt:lpstr>pt1</vt:lpstr>
      <vt:lpstr>PowerPoint 프레젠테이션</vt:lpstr>
      <vt:lpstr>pt2</vt:lpstr>
      <vt:lpstr>pt2</vt:lpstr>
      <vt:lpstr>PowerPoint 프레젠테이션</vt:lpstr>
      <vt:lpstr>pt3</vt:lpstr>
      <vt:lpstr>pt3</vt:lpstr>
      <vt:lpstr>PowerPoint 프레젠테이션</vt:lpstr>
      <vt:lpstr>pt4</vt:lpstr>
      <vt:lpstr>pt4</vt:lpstr>
      <vt:lpstr>PowerPoint 프레젠테이션</vt:lpstr>
      <vt:lpstr>pt5</vt:lpstr>
      <vt:lpstr>pt5</vt:lpstr>
      <vt:lpstr>PowerPoint 프레젠테이션</vt:lpstr>
      <vt:lpstr>pt6</vt:lpstr>
      <vt:lpstr>pt6</vt:lpstr>
      <vt:lpstr>PowerPoint 프레젠테이션</vt:lpstr>
      <vt:lpstr>pt7</vt:lpstr>
      <vt:lpstr>pt7</vt:lpstr>
      <vt:lpstr>PowerPoint 프레젠테이션</vt:lpstr>
      <vt:lpstr>pt8</vt:lpstr>
      <vt:lpstr>pt8</vt:lpstr>
      <vt:lpstr>PowerPoint 프레젠테이션</vt:lpstr>
      <vt:lpstr>pt9</vt:lpstr>
      <vt:lpstr>pt9</vt:lpstr>
      <vt:lpstr>PowerPoint 프레젠테이션</vt:lpstr>
      <vt:lpstr>pt10</vt:lpstr>
      <vt:lpstr>pt10</vt:lpstr>
      <vt:lpstr>PowerPoint 프레젠테이션</vt:lpstr>
      <vt:lpstr>pt11</vt:lpstr>
      <vt:lpstr>pt11</vt:lpstr>
      <vt:lpstr>PowerPoint 프레젠테이션</vt:lpstr>
      <vt:lpstr>pt12</vt:lpstr>
      <vt:lpstr>pt12</vt:lpstr>
      <vt:lpstr>PowerPoint 프레젠테이션</vt:lpstr>
      <vt:lpstr>pt13</vt:lpstr>
      <vt:lpstr>pt13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ND1</dc:title>
  <dc:creator>김주원</dc:creator>
  <cp:lastModifiedBy>김주원</cp:lastModifiedBy>
  <cp:revision>29</cp:revision>
  <dcterms:created xsi:type="dcterms:W3CDTF">2018-10-22T10:52:53Z</dcterms:created>
  <dcterms:modified xsi:type="dcterms:W3CDTF">2018-11-18T13:51:05Z</dcterms:modified>
</cp:coreProperties>
</file>