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70" r:id="rId5"/>
    <p:sldId id="258" r:id="rId6"/>
    <p:sldId id="271" r:id="rId7"/>
    <p:sldId id="259" r:id="rId8"/>
    <p:sldId id="272" r:id="rId9"/>
    <p:sldId id="260" r:id="rId10"/>
    <p:sldId id="273" r:id="rId11"/>
    <p:sldId id="261" r:id="rId12"/>
    <p:sldId id="274" r:id="rId13"/>
    <p:sldId id="262" r:id="rId14"/>
    <p:sldId id="275" r:id="rId15"/>
    <p:sldId id="263" r:id="rId16"/>
    <p:sldId id="276" r:id="rId17"/>
    <p:sldId id="264" r:id="rId18"/>
    <p:sldId id="277" r:id="rId19"/>
    <p:sldId id="265" r:id="rId20"/>
    <p:sldId id="278" r:id="rId21"/>
    <p:sldId id="266" r:id="rId22"/>
    <p:sldId id="279" r:id="rId23"/>
    <p:sldId id="267" r:id="rId24"/>
    <p:sldId id="280" r:id="rId25"/>
    <p:sldId id="268" r:id="rId26"/>
    <p:sldId id="281" r:id="rId27"/>
    <p:sldId id="269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4ABF-07BB-4FB9-A910-8CC563FBCC9A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546E-75FF-4239-A235-843E4E3E8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5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4ABF-07BB-4FB9-A910-8CC563FBCC9A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546E-75FF-4239-A235-843E4E3E8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7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4ABF-07BB-4FB9-A910-8CC563FBCC9A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546E-75FF-4239-A235-843E4E3E8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2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4ABF-07BB-4FB9-A910-8CC563FBCC9A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546E-75FF-4239-A235-843E4E3E8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2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4ABF-07BB-4FB9-A910-8CC563FBCC9A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546E-75FF-4239-A235-843E4E3E8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8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4ABF-07BB-4FB9-A910-8CC563FBCC9A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546E-75FF-4239-A235-843E4E3E8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3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4ABF-07BB-4FB9-A910-8CC563FBCC9A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546E-75FF-4239-A235-843E4E3E8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4ABF-07BB-4FB9-A910-8CC563FBCC9A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546E-75FF-4239-A235-843E4E3E8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0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4ABF-07BB-4FB9-A910-8CC563FBCC9A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546E-75FF-4239-A235-843E4E3E8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2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4ABF-07BB-4FB9-A910-8CC563FBCC9A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546E-75FF-4239-A235-843E4E3E8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2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4ABF-07BB-4FB9-A910-8CC563FBCC9A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546E-75FF-4239-A235-843E4E3E8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3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4ABF-07BB-4FB9-A910-8CC563FBCC9A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546E-75FF-4239-A235-843E4E3E8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4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ND1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TRPL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4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019554"/>
              </p:ext>
            </p:extLst>
          </p:nvPr>
        </p:nvGraphicFramePr>
        <p:xfrm>
          <a:off x="5479805" y="1598664"/>
          <a:ext cx="6218859" cy="480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9805" y="1598664"/>
                        <a:ext cx="6218859" cy="4805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1" y="788660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= 0.12977 </a:t>
            </a:r>
          </a:p>
          <a:p>
            <a:r>
              <a:rPr lang="en-US" altLang="ko-KR" dirty="0" smtClean="0"/>
              <a:t>T2 = 0.73099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92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t5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569898"/>
              </p:ext>
            </p:extLst>
          </p:nvPr>
        </p:nvGraphicFramePr>
        <p:xfrm>
          <a:off x="5809743" y="1825625"/>
          <a:ext cx="6030323" cy="465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9743" y="1825625"/>
                        <a:ext cx="6030323" cy="4659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18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65843"/>
              </p:ext>
            </p:extLst>
          </p:nvPr>
        </p:nvGraphicFramePr>
        <p:xfrm>
          <a:off x="5809744" y="1505605"/>
          <a:ext cx="6171725" cy="4768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9744" y="1505605"/>
                        <a:ext cx="6171725" cy="4768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1" y="788660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= 0.53678</a:t>
            </a:r>
          </a:p>
          <a:p>
            <a:r>
              <a:rPr lang="en-US" altLang="ko-KR" dirty="0" smtClean="0"/>
              <a:t>T2 = 1.56469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33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37797"/>
              </p:ext>
            </p:extLst>
          </p:nvPr>
        </p:nvGraphicFramePr>
        <p:xfrm>
          <a:off x="5178147" y="1467898"/>
          <a:ext cx="6360261" cy="491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8147" y="1467898"/>
                        <a:ext cx="6360261" cy="4914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41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92494"/>
              </p:ext>
            </p:extLst>
          </p:nvPr>
        </p:nvGraphicFramePr>
        <p:xfrm>
          <a:off x="5219782" y="1631442"/>
          <a:ext cx="6134018" cy="473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9782" y="1631442"/>
                        <a:ext cx="6134018" cy="4739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1" y="788660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= 0.70719 </a:t>
            </a:r>
          </a:p>
          <a:p>
            <a:r>
              <a:rPr lang="en-US" altLang="ko-KR" dirty="0" smtClean="0"/>
              <a:t>T2 = 0.16771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33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9704"/>
              </p:ext>
            </p:extLst>
          </p:nvPr>
        </p:nvGraphicFramePr>
        <p:xfrm>
          <a:off x="5347830" y="1690688"/>
          <a:ext cx="6313127" cy="487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7830" y="1690688"/>
                        <a:ext cx="6313127" cy="4878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36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50745"/>
              </p:ext>
            </p:extLst>
          </p:nvPr>
        </p:nvGraphicFramePr>
        <p:xfrm>
          <a:off x="5093306" y="1529466"/>
          <a:ext cx="6397968" cy="494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3306" y="1529466"/>
                        <a:ext cx="6397968" cy="494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1" y="788660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= 0.47334</a:t>
            </a:r>
          </a:p>
          <a:p>
            <a:r>
              <a:rPr lang="en-US" altLang="ko-KR" dirty="0" smtClean="0"/>
              <a:t>T2 = </a:t>
            </a:r>
            <a:r>
              <a:rPr lang="en-US" altLang="ko-KR" dirty="0"/>
              <a:t>1.21842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34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79766"/>
              </p:ext>
            </p:extLst>
          </p:nvPr>
        </p:nvGraphicFramePr>
        <p:xfrm>
          <a:off x="5328977" y="1533108"/>
          <a:ext cx="6388541" cy="4936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8977" y="1533108"/>
                        <a:ext cx="6388541" cy="4936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04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57594"/>
              </p:ext>
            </p:extLst>
          </p:nvPr>
        </p:nvGraphicFramePr>
        <p:xfrm>
          <a:off x="5658914" y="1582940"/>
          <a:ext cx="5945482" cy="459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8914" y="1582940"/>
                        <a:ext cx="5945482" cy="4594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1" y="788660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= 0.49967</a:t>
            </a:r>
          </a:p>
          <a:p>
            <a:r>
              <a:rPr lang="en-US" altLang="ko-KR" dirty="0" smtClean="0"/>
              <a:t>T2 = 1.47951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25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75292"/>
              </p:ext>
            </p:extLst>
          </p:nvPr>
        </p:nvGraphicFramePr>
        <p:xfrm>
          <a:off x="5479805" y="1576812"/>
          <a:ext cx="6275420" cy="484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9805" y="1576812"/>
                        <a:ext cx="6275420" cy="484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90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232635" y="2450970"/>
            <a:ext cx="3337359" cy="2903456"/>
            <a:chOff x="4232635" y="2450970"/>
            <a:chExt cx="3337359" cy="2903456"/>
          </a:xfrm>
        </p:grpSpPr>
        <p:grpSp>
          <p:nvGrpSpPr>
            <p:cNvPr id="19" name="그룹 18"/>
            <p:cNvGrpSpPr/>
            <p:nvPr/>
          </p:nvGrpSpPr>
          <p:grpSpPr>
            <a:xfrm>
              <a:off x="4232635" y="2450970"/>
              <a:ext cx="3044858" cy="2903456"/>
              <a:chOff x="4232635" y="2450970"/>
              <a:chExt cx="3044858" cy="2903456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89" t="32983" r="34979" b="21779"/>
              <a:stretch/>
            </p:blipFill>
            <p:spPr>
              <a:xfrm>
                <a:off x="4232635" y="2450970"/>
                <a:ext cx="3044858" cy="2903456"/>
              </a:xfrm>
              <a:prstGeom prst="rect">
                <a:avLst/>
              </a:prstGeom>
            </p:spPr>
          </p:pic>
          <p:sp>
            <p:nvSpPr>
              <p:cNvPr id="6" name="타원 5"/>
              <p:cNvSpPr/>
              <p:nvPr/>
            </p:nvSpPr>
            <p:spPr>
              <a:xfrm>
                <a:off x="5704958" y="2633973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5376967" y="2882451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2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09117" y="3206850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3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5207079" y="3543140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4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4938722" y="3871131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5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4590852" y="4149427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6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839331" y="4368088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7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127566" y="4189183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8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5356166" y="3910888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9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594705" y="3801557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10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5614583" y="3205209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11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902920" y="3452706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12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071885" y="3651488"/>
                <a:ext cx="395925" cy="395925"/>
              </a:xfrm>
              <a:prstGeom prst="ellipse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13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6467810" y="4910749"/>
              <a:ext cx="566448" cy="948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44510" y="4566050"/>
              <a:ext cx="122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20µm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0905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526259"/>
              </p:ext>
            </p:extLst>
          </p:nvPr>
        </p:nvGraphicFramePr>
        <p:xfrm>
          <a:off x="4489991" y="1543312"/>
          <a:ext cx="6680772" cy="5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9991" y="1543312"/>
                        <a:ext cx="6680772" cy="516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1" y="788660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= 0.58014 </a:t>
            </a:r>
          </a:p>
          <a:p>
            <a:r>
              <a:rPr lang="en-US" altLang="ko-KR" dirty="0" smtClean="0"/>
              <a:t>T2 = 1.86353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81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40415"/>
              </p:ext>
            </p:extLst>
          </p:nvPr>
        </p:nvGraphicFramePr>
        <p:xfrm>
          <a:off x="4559606" y="1338607"/>
          <a:ext cx="10692964" cy="8262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9606" y="1338607"/>
                        <a:ext cx="10692964" cy="8262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26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1" y="788660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= 0.54619  </a:t>
            </a:r>
          </a:p>
          <a:p>
            <a:r>
              <a:rPr lang="en-US" altLang="ko-KR" dirty="0" smtClean="0"/>
              <a:t>T2 = 1.8534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935939"/>
              </p:ext>
            </p:extLst>
          </p:nvPr>
        </p:nvGraphicFramePr>
        <p:xfrm>
          <a:off x="4958415" y="1536570"/>
          <a:ext cx="10275383" cy="79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8415" y="1536570"/>
                        <a:ext cx="10275383" cy="79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24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29033"/>
              </p:ext>
            </p:extLst>
          </p:nvPr>
        </p:nvGraphicFramePr>
        <p:xfrm>
          <a:off x="6026560" y="1690688"/>
          <a:ext cx="5672104" cy="438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6560" y="1690688"/>
                        <a:ext cx="5672104" cy="4382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234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1001"/>
              </p:ext>
            </p:extLst>
          </p:nvPr>
        </p:nvGraphicFramePr>
        <p:xfrm>
          <a:off x="5036746" y="1484255"/>
          <a:ext cx="6581005" cy="508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6746" y="1484255"/>
                        <a:ext cx="6581005" cy="5085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35711" y="788660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= 0.4903  </a:t>
            </a:r>
          </a:p>
          <a:p>
            <a:r>
              <a:rPr lang="en-US" altLang="ko-KR" dirty="0" smtClean="0"/>
              <a:t>T2 = 1.3348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433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10134"/>
              </p:ext>
            </p:extLst>
          </p:nvPr>
        </p:nvGraphicFramePr>
        <p:xfrm>
          <a:off x="5762609" y="1704282"/>
          <a:ext cx="5945482" cy="459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2609" y="1704282"/>
                        <a:ext cx="5945482" cy="4594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88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22033"/>
              </p:ext>
            </p:extLst>
          </p:nvPr>
        </p:nvGraphicFramePr>
        <p:xfrm>
          <a:off x="5894584" y="1690688"/>
          <a:ext cx="5992616" cy="463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4584" y="1690688"/>
                        <a:ext cx="5992616" cy="4630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1" y="788660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= 0.45522 </a:t>
            </a:r>
          </a:p>
          <a:p>
            <a:r>
              <a:rPr lang="en-US" altLang="ko-KR" dirty="0" smtClean="0"/>
              <a:t>T2 = 1.7696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874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018400"/>
              </p:ext>
            </p:extLst>
          </p:nvPr>
        </p:nvGraphicFramePr>
        <p:xfrm>
          <a:off x="5574073" y="1562165"/>
          <a:ext cx="6077457" cy="469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4073" y="1562165"/>
                        <a:ext cx="6077457" cy="4695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80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348398"/>
              </p:ext>
            </p:extLst>
          </p:nvPr>
        </p:nvGraphicFramePr>
        <p:xfrm>
          <a:off x="6271657" y="2089362"/>
          <a:ext cx="5464715" cy="42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1657" y="2089362"/>
                        <a:ext cx="5464715" cy="422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1" y="788660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= 0.41433</a:t>
            </a:r>
          </a:p>
          <a:p>
            <a:r>
              <a:rPr lang="en-US" altLang="ko-KR" dirty="0" smtClean="0"/>
              <a:t>T2 = 1.50698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82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47212"/>
              </p:ext>
            </p:extLst>
          </p:nvPr>
        </p:nvGraphicFramePr>
        <p:xfrm>
          <a:off x="3707566" y="760887"/>
          <a:ext cx="8009952" cy="6189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566" y="760887"/>
                        <a:ext cx="8009952" cy="6189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65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688493"/>
              </p:ext>
            </p:extLst>
          </p:nvPr>
        </p:nvGraphicFramePr>
        <p:xfrm>
          <a:off x="5262988" y="1573170"/>
          <a:ext cx="6284847" cy="485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2988" y="1573170"/>
                        <a:ext cx="6284847" cy="4856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1" y="788660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= 0.61148</a:t>
            </a:r>
          </a:p>
          <a:p>
            <a:r>
              <a:rPr lang="en-US" altLang="ko-KR" dirty="0" smtClean="0"/>
              <a:t>T2 = 1.99191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22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t2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864701"/>
              </p:ext>
            </p:extLst>
          </p:nvPr>
        </p:nvGraphicFramePr>
        <p:xfrm>
          <a:off x="5404390" y="1522182"/>
          <a:ext cx="6416822" cy="495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4390" y="1522182"/>
                        <a:ext cx="6416822" cy="4958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17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9106"/>
              </p:ext>
            </p:extLst>
          </p:nvPr>
        </p:nvGraphicFramePr>
        <p:xfrm>
          <a:off x="5498659" y="1463910"/>
          <a:ext cx="6567651" cy="5074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8659" y="1463910"/>
                        <a:ext cx="6567651" cy="5074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1" y="788660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= 0.11578</a:t>
            </a:r>
          </a:p>
          <a:p>
            <a:r>
              <a:rPr lang="en-US" altLang="ko-KR" dirty="0" smtClean="0"/>
              <a:t>T2 = 0.84638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3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589407"/>
              </p:ext>
            </p:extLst>
          </p:nvPr>
        </p:nvGraphicFramePr>
        <p:xfrm>
          <a:off x="5781462" y="1825625"/>
          <a:ext cx="5926628" cy="4579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1462" y="1825625"/>
                        <a:ext cx="5926628" cy="4579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29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811897"/>
              </p:ext>
            </p:extLst>
          </p:nvPr>
        </p:nvGraphicFramePr>
        <p:xfrm>
          <a:off x="5743755" y="1690688"/>
          <a:ext cx="6143444" cy="4746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3755" y="1690688"/>
                        <a:ext cx="6143444" cy="4746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1" y="788660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= 0.6782 </a:t>
            </a:r>
          </a:p>
          <a:p>
            <a:r>
              <a:rPr lang="en-US" altLang="ko-KR" dirty="0" smtClean="0"/>
              <a:t>T2 = 2.79091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80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577187"/>
              </p:ext>
            </p:extLst>
          </p:nvPr>
        </p:nvGraphicFramePr>
        <p:xfrm>
          <a:off x="5394964" y="1482120"/>
          <a:ext cx="6520517" cy="503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4964" y="1482120"/>
                        <a:ext cx="6520517" cy="5038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1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120</Words>
  <Application>Microsoft Office PowerPoint</Application>
  <PresentationFormat>와이드스크린</PresentationFormat>
  <Paragraphs>68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Office 테마</vt:lpstr>
      <vt:lpstr>Graph</vt:lpstr>
      <vt:lpstr>ND1</vt:lpstr>
      <vt:lpstr>PowerPoint 프레젠테이션</vt:lpstr>
      <vt:lpstr>Pt1</vt:lpstr>
      <vt:lpstr>pt1</vt:lpstr>
      <vt:lpstr>pt2</vt:lpstr>
      <vt:lpstr>pt2</vt:lpstr>
      <vt:lpstr>pt3</vt:lpstr>
      <vt:lpstr>pt3</vt:lpstr>
      <vt:lpstr>pt4</vt:lpstr>
      <vt:lpstr>pt4</vt:lpstr>
      <vt:lpstr>pt5</vt:lpstr>
      <vt:lpstr>pt5</vt:lpstr>
      <vt:lpstr>pt6</vt:lpstr>
      <vt:lpstr>pt6</vt:lpstr>
      <vt:lpstr>pt7</vt:lpstr>
      <vt:lpstr>pt7</vt:lpstr>
      <vt:lpstr>pt8</vt:lpstr>
      <vt:lpstr>pt8</vt:lpstr>
      <vt:lpstr>pt9</vt:lpstr>
      <vt:lpstr>pt9</vt:lpstr>
      <vt:lpstr>pt10</vt:lpstr>
      <vt:lpstr>pt10</vt:lpstr>
      <vt:lpstr>pt11</vt:lpstr>
      <vt:lpstr>pt11</vt:lpstr>
      <vt:lpstr>pt12</vt:lpstr>
      <vt:lpstr>pt12</vt:lpstr>
      <vt:lpstr>pt13</vt:lpstr>
      <vt:lpstr>pt13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ND1</dc:title>
  <dc:creator>김주원</dc:creator>
  <cp:lastModifiedBy>김주원</cp:lastModifiedBy>
  <cp:revision>24</cp:revision>
  <dcterms:created xsi:type="dcterms:W3CDTF">2018-10-22T05:14:01Z</dcterms:created>
  <dcterms:modified xsi:type="dcterms:W3CDTF">2018-11-14T07:43:32Z</dcterms:modified>
</cp:coreProperties>
</file>