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-300" y="-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6605-72A6-4547-A09F-E4251D6F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ABF12-F2BE-4B6D-B5FC-288FE337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5F0CA-1138-4715-8CFF-D1CA880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A859F-663C-4960-9E90-97442365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548FA-5863-4DFC-8C49-11BA251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5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F459-86D2-47E3-8D42-F4E7A9DE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857DC-24DC-425E-B810-EDD76FCD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CEF54-F076-4F20-A023-A9DE6A0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F3BEF-6037-4571-B726-85068271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0AABC-711D-483F-B28E-200DDD2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5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D166F-7362-460F-94B0-746CB983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A524C-7667-4672-AF67-D31BE7BC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3DDD2-11E1-47A8-899D-78C17BBE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47488-4B06-401A-A09D-E231E318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E5168-6AD5-4757-B762-3BB1492A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1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4DCD-4B32-47F5-BDDA-61497C3A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4EF2-7EAB-4E50-9A11-B18719F1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CB7AC-3EB8-4357-A737-0AB051FD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E5CE-9AA4-4D00-BBCA-1529B40B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F132D-AC0E-45A4-B3C3-229902CB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D4C5F-A0DA-406C-AB42-2929AB0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D41AD-0348-4995-BBAA-E6F54B7C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487B8-964F-4C6D-819B-32429A2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3158D-4ACD-4A9A-971D-A70EF785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FFA42-D7CB-40C2-9D2E-E389D6A4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8864B-291C-4883-8655-5F45730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B1046-F0F5-475C-8B0D-ADA3F17D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27C36-0102-40FD-BAA3-0B228785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795CD-BEEB-40AB-916F-D72F91EB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BE896-6B9C-4B08-AFCC-A93EE953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C8847-DF20-41DB-8854-9B4C39CB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E588-D89F-4E07-98EC-6E442BD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E7B44-A493-4762-A6D8-0A2D829E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54CBE-9500-4F09-B542-3975BE94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9A56FC-1178-4237-8092-6750760C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81613C-EC8B-45E1-A6B4-069D16C02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21A2F-96C1-4D46-A66A-8191B01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413A1-1F28-489D-865C-3A853B8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BB9862-6FE3-43E3-9CE3-14901F5D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5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156B5-CF98-481A-8DE0-B89641F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1412F-583A-44AA-AF5C-6FE4B40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D522F-E5C8-4DCF-9096-C0554775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CC10C-69D4-49B6-997D-B055B7C5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ACBD0-3820-4D7F-A061-95FCFB4B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7300C-3998-43DF-90C7-6A32A5EF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AEB30-74D5-48AB-82FA-FE1CFF8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1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CA0C-8378-4F85-84C6-2EA07B1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33C6A-F657-4110-B6A3-11CB819D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41E07-F57F-41EF-ADD0-E3E9AC50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7A736-6040-499C-94DB-25A3D017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2069F-D18C-47ED-BBC1-D642A355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31167-0161-4E36-AD63-D56E783D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10A1-E65C-41D8-8B29-0038C39D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1DAA6-E36A-419F-AB9C-4F0BB35A3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FB4A-E75D-4ADD-9F3A-FF7919DA7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B34F6-8461-4F4B-B394-B757C48C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A439A-A3F9-46B5-9894-5AFF39D2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79B44-D86D-48B1-A7A5-083B8AB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995F7-28D8-49C8-AE73-4552D2C2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F925-AE66-41D0-8B53-C39C1AEC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C87F4-3647-480D-BF4A-A24850A25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D4AC-A0A7-4203-9460-866B3E5F93D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0049-0976-474D-A91B-D83DDD064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04F09-AF4C-4E85-849A-38B1549B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5FCE-0E97-4FAB-931D-BA752CD0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20747DB-EA03-46D0-BE9C-4BB44BD9A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45086"/>
              </p:ext>
            </p:extLst>
          </p:nvPr>
        </p:nvGraphicFramePr>
        <p:xfrm>
          <a:off x="850792" y="0"/>
          <a:ext cx="14785942" cy="1030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3" imgW="4129200" imgH="2877120" progId="Origin50.Graph">
                  <p:embed/>
                </p:oleObj>
              </mc:Choice>
              <mc:Fallback>
                <p:oleObj name="Graph" r:id="rId3" imgW="4129200" imgH="2877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92" y="0"/>
                        <a:ext cx="14785942" cy="10300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4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7625" t="17802" r="28652" b="7872"/>
          <a:stretch/>
        </p:blipFill>
        <p:spPr>
          <a:xfrm>
            <a:off x="1232713" y="544749"/>
            <a:ext cx="9370435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Origin Graph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YooJK</dc:creator>
  <cp:lastModifiedBy>김주원</cp:lastModifiedBy>
  <cp:revision>8</cp:revision>
  <dcterms:created xsi:type="dcterms:W3CDTF">2018-10-31T05:35:22Z</dcterms:created>
  <dcterms:modified xsi:type="dcterms:W3CDTF">2018-11-18T13:32:03Z</dcterms:modified>
</cp:coreProperties>
</file>