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0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9BD0-3B07-4639-9529-D203EB4E9FE2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21B0-1E84-4A1C-B93C-E1B1ECA9F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기존 </a:t>
            </a:r>
            <a:r>
              <a:rPr lang="ko-KR" altLang="en-US" sz="2000" dirty="0" err="1" smtClean="0"/>
              <a:t>밴드갭을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구할때</a:t>
            </a:r>
            <a:r>
              <a:rPr lang="ko-KR" altLang="en-US" sz="2000" dirty="0" smtClean="0"/>
              <a:t> 가장 흔하게 이용되었던 방법</a:t>
            </a:r>
            <a:r>
              <a:rPr lang="en-US" altLang="ko-KR" sz="2000" dirty="0" smtClean="0"/>
              <a:t>: measurement of the optical absorption coefficient and using the </a:t>
            </a:r>
            <a:r>
              <a:rPr lang="en-US" altLang="ko-KR" sz="2000" dirty="0" err="1" smtClean="0"/>
              <a:t>Tauc’s</a:t>
            </a:r>
            <a:r>
              <a:rPr lang="en-US" altLang="ko-KR" sz="2000" dirty="0" smtClean="0"/>
              <a:t> method—</a:t>
            </a:r>
            <a:r>
              <a:rPr lang="ko-KR" altLang="en-US" sz="2000" dirty="0" smtClean="0"/>
              <a:t>초기 광자 파장에 따른 흡수계수를 구해야 함 </a:t>
            </a:r>
            <a:endParaRPr lang="en-US" altLang="ko-KR" sz="2000" dirty="0" smtClean="0"/>
          </a:p>
          <a:p>
            <a:r>
              <a:rPr lang="ko-KR" altLang="en-US" sz="2000" dirty="0" smtClean="0"/>
              <a:t>결국 이를 구하기 위해서는 </a:t>
            </a:r>
            <a:r>
              <a:rPr lang="ko-KR" altLang="en-US" sz="2000" u="sng" dirty="0" smtClean="0"/>
              <a:t>필름 </a:t>
            </a:r>
            <a:r>
              <a:rPr lang="ko-KR" altLang="en-US" sz="2000" u="sng" dirty="0" err="1" smtClean="0"/>
              <a:t>흡광도</a:t>
            </a:r>
            <a:r>
              <a:rPr lang="en-US" altLang="ko-KR" sz="2000" u="sng" dirty="0" smtClean="0"/>
              <a:t>, </a:t>
            </a:r>
            <a:r>
              <a:rPr lang="ko-KR" altLang="en-US" sz="2000" u="sng" dirty="0" smtClean="0"/>
              <a:t>두께</a:t>
            </a:r>
            <a:r>
              <a:rPr lang="en-US" altLang="ko-KR" sz="2000" u="sng" dirty="0" smtClean="0"/>
              <a:t>, </a:t>
            </a:r>
            <a:r>
              <a:rPr lang="ko-KR" altLang="en-US" sz="2000" u="sng" dirty="0" smtClean="0"/>
              <a:t>반사율</a:t>
            </a:r>
            <a:r>
              <a:rPr lang="ko-KR" altLang="en-US" sz="2000" dirty="0" smtClean="0"/>
              <a:t>을 측정해야 함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훨씬 간단한 </a:t>
            </a:r>
            <a:r>
              <a:rPr lang="en-US" altLang="ko-KR" sz="2000" dirty="0" smtClean="0"/>
              <a:t>DASF 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필자가 고안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장점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위 </a:t>
            </a:r>
            <a:r>
              <a:rPr lang="ko-KR" altLang="en-US" sz="2000" dirty="0" err="1" smtClean="0"/>
              <a:t>밑줄친</a:t>
            </a:r>
            <a:r>
              <a:rPr lang="ko-KR" altLang="en-US" sz="2000" dirty="0" smtClean="0"/>
              <a:t> 세가지중에서 두께를 재지 않아도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정밀하다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기존에 있었던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대략</a:t>
            </a:r>
            <a:r>
              <a:rPr lang="en-US" altLang="ko-KR" sz="2000" dirty="0" smtClean="0"/>
              <a:t>~’</a:t>
            </a:r>
            <a:r>
              <a:rPr lang="ko-KR" altLang="en-US" sz="2000" dirty="0" err="1" smtClean="0"/>
              <a:t>이런것들이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줄어듬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84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기존</a:t>
            </a:r>
            <a:r>
              <a:rPr lang="en-US" altLang="ko-KR" sz="2000" dirty="0" smtClean="0"/>
              <a:t>ASF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Tauc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방법은 이식을 쓰는데 지수에 있는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을 구할 때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에 적당한 상수</a:t>
            </a:r>
            <a:r>
              <a:rPr lang="en-US" altLang="ko-KR" sz="2000" dirty="0" smtClean="0"/>
              <a:t>(1/2,3/2,2,3)</a:t>
            </a:r>
            <a:r>
              <a:rPr lang="ko-KR" altLang="en-US" sz="2000" dirty="0" smtClean="0"/>
              <a:t> 넣어보다가 가장 </a:t>
            </a:r>
            <a:r>
              <a:rPr lang="ko-KR" altLang="en-US" sz="2000" dirty="0" err="1" smtClean="0"/>
              <a:t>잘맞는것같은</a:t>
            </a:r>
            <a:r>
              <a:rPr lang="ko-KR" altLang="en-US" sz="2000" dirty="0" smtClean="0"/>
              <a:t> 것으로 찍음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더 조사해봐야 할 것 같음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 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근데 양변을 미분하면 </a:t>
            </a:r>
            <a:r>
              <a:rPr lang="en-US" altLang="ko-KR" sz="2000" dirty="0" smtClean="0"/>
              <a:t>(4)</a:t>
            </a:r>
            <a:r>
              <a:rPr lang="ko-KR" altLang="en-US" sz="2000" dirty="0" smtClean="0"/>
              <a:t>식에서 우변이 발산하는 부분에서의 </a:t>
            </a:r>
            <a:r>
              <a:rPr lang="en-US" altLang="ko-KR" sz="2000" dirty="0" smtClean="0"/>
              <a:t>1/(</a:t>
            </a:r>
            <a:r>
              <a:rPr lang="ko-KR" altLang="en-US" sz="2000" dirty="0" smtClean="0"/>
              <a:t>파장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값을 구하면 </a:t>
            </a:r>
            <a:r>
              <a:rPr lang="ko-KR" altLang="en-US" sz="2000" dirty="0" err="1" smtClean="0"/>
              <a:t>밴드갭을</a:t>
            </a:r>
            <a:r>
              <a:rPr lang="ko-KR" altLang="en-US" sz="2000" dirty="0" smtClean="0"/>
              <a:t> 구할 수 있고 구한 </a:t>
            </a:r>
            <a:r>
              <a:rPr lang="ko-KR" altLang="en-US" sz="2000" dirty="0" err="1" smtClean="0"/>
              <a:t>밴드갭을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(3)</a:t>
            </a:r>
            <a:r>
              <a:rPr lang="ko-KR" altLang="en-US" sz="2000" dirty="0" smtClean="0"/>
              <a:t>에 넣으면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추정하는게</a:t>
            </a:r>
            <a:r>
              <a:rPr lang="ko-KR" altLang="en-US" sz="2000" dirty="0" smtClean="0"/>
              <a:t> 아니라 구할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20" y="2564904"/>
            <a:ext cx="27146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06" y="5301208"/>
            <a:ext cx="3295451" cy="117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 V2O5–TeO2–Ag2O glasses</a:t>
            </a:r>
            <a:r>
              <a:rPr lang="ko-KR" altLang="en-US" sz="2000" dirty="0" smtClean="0"/>
              <a:t>에 적용해 봄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Absorption</a:t>
            </a:r>
            <a:r>
              <a:rPr lang="ko-KR" altLang="en-US" sz="2000" dirty="0" smtClean="0"/>
              <a:t>은 오른쪽과 같다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아래 그림이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축을 </a:t>
            </a:r>
            <a:r>
              <a:rPr lang="en-US" altLang="ko-KR" sz="2000" dirty="0" smtClean="0"/>
              <a:t>1/(</a:t>
            </a:r>
            <a:r>
              <a:rPr lang="ko-KR" altLang="en-US" sz="2000" dirty="0" smtClean="0"/>
              <a:t>파장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바꾼 것인데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en-US" altLang="ko-KR" sz="2000" dirty="0" err="1" smtClean="0"/>
              <a:t>TVAg</a:t>
            </a:r>
            <a:r>
              <a:rPr lang="en-US" altLang="ko-KR" sz="2000" dirty="0" smtClean="0"/>
              <a:t> 0</a:t>
            </a:r>
            <a:r>
              <a:rPr lang="ko-KR" altLang="en-US" sz="2000" dirty="0" smtClean="0"/>
              <a:t>의 예에서 볼 수 있듯이 갑자기 커지는 부분이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밴드갭이다</a:t>
            </a:r>
            <a:r>
              <a:rPr lang="en-US" altLang="ko-KR" sz="2000" dirty="0" smtClean="0"/>
              <a:t>. </a:t>
            </a:r>
          </a:p>
          <a:p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64" y="116632"/>
            <a:ext cx="3024336" cy="231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35058"/>
            <a:ext cx="53149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논문을 더 설명하자면 </a:t>
            </a:r>
            <a:r>
              <a:rPr lang="en-US" altLang="ko-KR" sz="2000" dirty="0" smtClean="0"/>
              <a:t>DASF</a:t>
            </a:r>
            <a:r>
              <a:rPr lang="ko-KR" altLang="en-US" sz="2000" dirty="0" smtClean="0"/>
              <a:t>방법과 </a:t>
            </a:r>
            <a:r>
              <a:rPr lang="en-US" altLang="ko-KR" sz="2000" dirty="0" smtClean="0"/>
              <a:t>ASF</a:t>
            </a:r>
            <a:r>
              <a:rPr lang="ko-KR" altLang="en-US" sz="2000" dirty="0" smtClean="0"/>
              <a:t>방법을 비교하는데</a:t>
            </a:r>
            <a:endParaRPr lang="en-US" altLang="ko-KR" sz="2000" dirty="0" smtClean="0"/>
          </a:p>
          <a:p>
            <a:r>
              <a:rPr lang="ko-KR" altLang="en-US" sz="2000" dirty="0" smtClean="0"/>
              <a:t>오른쪽 그림이 </a:t>
            </a:r>
            <a:r>
              <a:rPr lang="en-US" altLang="ko-KR" sz="2000" dirty="0" smtClean="0"/>
              <a:t>ASF</a:t>
            </a:r>
            <a:r>
              <a:rPr lang="ko-KR" altLang="en-US" sz="2000" dirty="0" smtClean="0"/>
              <a:t>방법대로 했을 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M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½</a:t>
            </a:r>
            <a:r>
              <a:rPr lang="ko-KR" altLang="en-US" sz="2000" dirty="0" smtClean="0"/>
              <a:t>에서 가장 </a:t>
            </a:r>
            <a:r>
              <a:rPr lang="en-US" altLang="ko-KR" sz="2000" dirty="0" smtClean="0"/>
              <a:t>R^2</a:t>
            </a:r>
            <a:r>
              <a:rPr lang="ko-KR" altLang="en-US" sz="2000" dirty="0" smtClean="0"/>
              <a:t>값이 커서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½</a:t>
            </a:r>
            <a:r>
              <a:rPr lang="ko-KR" altLang="en-US" sz="2000" dirty="0" smtClean="0"/>
              <a:t>로 결정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43105"/>
            <a:ext cx="39147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92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오차가 </a:t>
            </a:r>
            <a:r>
              <a:rPr lang="en-US" altLang="ko-KR" sz="2000" dirty="0" smtClean="0"/>
              <a:t>4%</a:t>
            </a:r>
            <a:r>
              <a:rPr lang="ko-KR" altLang="en-US" sz="2000" dirty="0" smtClean="0"/>
              <a:t>미만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9147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204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7</cp:revision>
  <dcterms:created xsi:type="dcterms:W3CDTF">2018-08-12T14:27:36Z</dcterms:created>
  <dcterms:modified xsi:type="dcterms:W3CDTF">2018-08-12T16:26:27Z</dcterms:modified>
</cp:coreProperties>
</file>