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65" r:id="rId2"/>
  </p:sldIdLst>
  <p:sldSz cx="30279975" cy="42773600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8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8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8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8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2">
          <p15:clr>
            <a:srgbClr val="A4A3A4"/>
          </p15:clr>
        </p15:guide>
        <p15:guide id="2" pos="802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사용자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00FD"/>
    <a:srgbClr val="FFCDCD"/>
    <a:srgbClr val="AC00AC"/>
    <a:srgbClr val="C900C9"/>
    <a:srgbClr val="5A3C97"/>
    <a:srgbClr val="C9A4E4"/>
    <a:srgbClr val="FFFFFF"/>
    <a:srgbClr val="B7FFF6"/>
    <a:srgbClr val="6AE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37" autoAdjust="0"/>
    <p:restoredTop sz="94622" autoAdjust="0"/>
  </p:normalViewPr>
  <p:slideViewPr>
    <p:cSldViewPr snapToGrid="0">
      <p:cViewPr>
        <p:scale>
          <a:sx n="25" d="100"/>
          <a:sy n="25" d="100"/>
        </p:scale>
        <p:origin x="811" y="53"/>
      </p:cViewPr>
      <p:guideLst>
        <p:guide orient="horz" pos="13472"/>
        <p:guide pos="80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D216C-6846-4F85-A171-4A91BD76B68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CD4DD0E0-BB12-4461-8CB8-B9A8FB5937D4}">
      <dgm:prSet phldrT="[텍스트]"/>
      <dgm:spPr/>
      <dgm:t>
        <a:bodyPr/>
        <a:lstStyle/>
        <a:p>
          <a:pPr latinLnBrk="1"/>
          <a:r>
            <a:rPr lang="ko-KR" altLang="en-US" b="1" dirty="0"/>
            <a:t>바다에서 조류는 해양 생태계에 큰 영향을 미침</a:t>
          </a:r>
        </a:p>
        <a:p>
          <a:pPr latinLnBrk="1"/>
          <a:r>
            <a:rPr lang="en-US" altLang="ko-KR" b="1" dirty="0">
              <a:solidFill>
                <a:schemeClr val="bg1"/>
              </a:solidFill>
            </a:rPr>
            <a:t>Chlorophyll a</a:t>
          </a:r>
          <a:r>
            <a:rPr lang="ko-KR" altLang="en-US" b="1" dirty="0">
              <a:solidFill>
                <a:schemeClr val="bg1"/>
              </a:solidFill>
            </a:rPr>
            <a:t>는 대표적인 엽록소로</a:t>
          </a:r>
          <a:r>
            <a:rPr lang="en-US" altLang="ko-KR" b="1" dirty="0">
              <a:solidFill>
                <a:schemeClr val="bg1"/>
              </a:solidFill>
            </a:rPr>
            <a:t>,</a:t>
          </a:r>
          <a:r>
            <a:rPr lang="ko-KR" altLang="en-US" b="1" dirty="0">
              <a:solidFill>
                <a:schemeClr val="bg1"/>
              </a:solidFill>
            </a:rPr>
            <a:t> 물의 조류 양을 계산하는 척도가 됨</a:t>
          </a:r>
        </a:p>
      </dgm:t>
    </dgm:pt>
    <dgm:pt modelId="{D2D1AE4D-77C9-4421-A677-EDC81D3138EE}" type="parTrans" cxnId="{A9CB7C4B-3CEB-4D47-AFAC-C3F1632CD98A}">
      <dgm:prSet/>
      <dgm:spPr/>
      <dgm:t>
        <a:bodyPr/>
        <a:lstStyle/>
        <a:p>
          <a:pPr latinLnBrk="1"/>
          <a:endParaRPr lang="ko-KR" altLang="en-US"/>
        </a:p>
      </dgm:t>
    </dgm:pt>
    <dgm:pt modelId="{7A374A7F-4A44-4F95-AFAA-D663712C2BDF}" type="sibTrans" cxnId="{A9CB7C4B-3CEB-4D47-AFAC-C3F1632CD98A}">
      <dgm:prSet/>
      <dgm:spPr/>
      <dgm:t>
        <a:bodyPr/>
        <a:lstStyle/>
        <a:p>
          <a:pPr latinLnBrk="1"/>
          <a:endParaRPr lang="ko-KR" altLang="en-US"/>
        </a:p>
      </dgm:t>
    </dgm:pt>
    <dgm:pt modelId="{4CEDE412-AE9E-4B71-AB86-DFF08953218B}">
      <dgm:prSet phldrT="[텍스트]"/>
      <dgm:spPr/>
      <dgm:t>
        <a:bodyPr/>
        <a:lstStyle/>
        <a:p>
          <a:pPr latinLnBrk="1"/>
          <a:r>
            <a:rPr lang="en-US" altLang="ko-KR" b="1" dirty="0" err="1">
              <a:uFillTx/>
            </a:rPr>
            <a:t>SeaWiFS</a:t>
          </a:r>
          <a:r>
            <a:rPr lang="en-US" altLang="ko-KR" b="1" dirty="0">
              <a:uFillTx/>
            </a:rPr>
            <a:t> </a:t>
          </a:r>
          <a:r>
            <a:rPr lang="ko-KR" altLang="en-US" b="1" dirty="0">
              <a:uFillTx/>
            </a:rPr>
            <a:t>위성의 해색 </a:t>
          </a:r>
          <a:r>
            <a:rPr lang="ko-KR" altLang="en-US" b="1" dirty="0"/>
            <a:t>자료</a:t>
          </a:r>
          <a:r>
            <a:rPr lang="ko-KR" altLang="en-US" b="1" dirty="0">
              <a:uFillTx/>
            </a:rPr>
            <a:t>를 이용하여 동해의 월평균</a:t>
          </a:r>
          <a:r>
            <a:rPr lang="en-US" altLang="ko-KR" b="1" dirty="0">
              <a:uFillTx/>
            </a:rPr>
            <a:t>/8</a:t>
          </a:r>
          <a:r>
            <a:rPr lang="ko-KR" altLang="en-US" b="1" dirty="0">
              <a:uFillTx/>
            </a:rPr>
            <a:t>일 평균 </a:t>
          </a:r>
          <a:r>
            <a:rPr lang="en-US" altLang="ko-KR" b="1" dirty="0">
              <a:uFillTx/>
            </a:rPr>
            <a:t>Chlorophyll a </a:t>
          </a:r>
          <a:r>
            <a:rPr lang="ko-KR" altLang="en-US" b="1" dirty="0">
              <a:uFillTx/>
            </a:rPr>
            <a:t>농도를 산출하여 연간 변화를 확인하고자 함</a:t>
          </a:r>
          <a:r>
            <a:rPr lang="en-US" altLang="ko-KR" b="1" dirty="0">
              <a:uFillTx/>
            </a:rPr>
            <a:t>.</a:t>
          </a:r>
          <a:endParaRPr lang="ko-KR" altLang="en-US" b="1" dirty="0">
            <a:uFillTx/>
          </a:endParaRPr>
        </a:p>
      </dgm:t>
    </dgm:pt>
    <dgm:pt modelId="{3C2DD506-0447-4D92-8CEE-467E8E769587}" type="parTrans" cxnId="{11E016E4-597A-49D3-9305-8320CE99BB54}">
      <dgm:prSet/>
      <dgm:spPr/>
      <dgm:t>
        <a:bodyPr/>
        <a:lstStyle/>
        <a:p>
          <a:pPr latinLnBrk="1"/>
          <a:endParaRPr lang="ko-KR" altLang="en-US"/>
        </a:p>
      </dgm:t>
    </dgm:pt>
    <dgm:pt modelId="{2EFE24AD-8246-4CA2-8393-C0756322B2A3}" type="sibTrans" cxnId="{11E016E4-597A-49D3-9305-8320CE99BB54}">
      <dgm:prSet/>
      <dgm:spPr/>
      <dgm:t>
        <a:bodyPr/>
        <a:lstStyle/>
        <a:p>
          <a:pPr latinLnBrk="1"/>
          <a:endParaRPr lang="ko-KR" altLang="en-US"/>
        </a:p>
      </dgm:t>
    </dgm:pt>
    <dgm:pt modelId="{A7B6F613-1B48-4AA3-9E48-0D13061A436E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b="1" i="0" dirty="0"/>
            <a:t>공간 해상도가 다른 </a:t>
          </a:r>
          <a:r>
            <a:rPr lang="en-US" altLang="ko-KR" b="1" i="0" dirty="0" err="1"/>
            <a:t>SeaWiFS</a:t>
          </a:r>
          <a:r>
            <a:rPr lang="ko-KR" altLang="en-US" b="1" i="0" dirty="0"/>
            <a:t>의 </a:t>
          </a:r>
          <a:r>
            <a:rPr lang="en-US" altLang="ko-KR" b="1" i="0" dirty="0"/>
            <a:t>LAC </a:t>
          </a:r>
          <a:r>
            <a:rPr lang="ko-KR" altLang="en-US" b="1" i="0" dirty="0"/>
            <a:t>자료</a:t>
          </a:r>
          <a:r>
            <a:rPr lang="en-US" altLang="ko-KR" b="1" i="0" dirty="0"/>
            <a:t>(1.1km)</a:t>
          </a:r>
          <a:r>
            <a:rPr lang="ko-KR" altLang="en-US" b="1" i="0" dirty="0"/>
            <a:t>와 </a:t>
          </a:r>
          <a:r>
            <a:rPr lang="en-US" altLang="ko-KR" b="1" i="0" dirty="0"/>
            <a:t>GAC</a:t>
          </a:r>
          <a:r>
            <a:rPr lang="ko-KR" altLang="en-US" b="1" i="0" dirty="0"/>
            <a:t> 자료</a:t>
          </a:r>
          <a:r>
            <a:rPr lang="en-US" altLang="ko-KR" b="1" i="0" dirty="0"/>
            <a:t>(4.5km)</a:t>
          </a:r>
          <a:r>
            <a:rPr lang="ko-KR" altLang="en-US" b="1" i="0" dirty="0"/>
            <a:t>를 비교하여 어느 자료를 이용하는 것이 보다 정확한지 확인하고자 함</a:t>
          </a:r>
          <a:r>
            <a:rPr lang="en-US" altLang="ko-KR" b="1" i="0" dirty="0"/>
            <a:t>.</a:t>
          </a:r>
          <a:endParaRPr lang="ko-KR" altLang="en-US" b="1" i="0" dirty="0"/>
        </a:p>
      </dgm:t>
    </dgm:pt>
    <dgm:pt modelId="{6AC97930-EB18-4A22-A887-83F54530570E}" type="parTrans" cxnId="{E13A8F4D-96DF-486F-B477-D5DA48088AA8}">
      <dgm:prSet/>
      <dgm:spPr/>
      <dgm:t>
        <a:bodyPr/>
        <a:lstStyle/>
        <a:p>
          <a:pPr latinLnBrk="1"/>
          <a:endParaRPr lang="ko-KR" altLang="en-US"/>
        </a:p>
      </dgm:t>
    </dgm:pt>
    <dgm:pt modelId="{99CEB94A-74F1-4202-AFB5-1FBF56F76AD4}" type="sibTrans" cxnId="{E13A8F4D-96DF-486F-B477-D5DA48088AA8}">
      <dgm:prSet/>
      <dgm:spPr/>
      <dgm:t>
        <a:bodyPr/>
        <a:lstStyle/>
        <a:p>
          <a:pPr latinLnBrk="1"/>
          <a:endParaRPr lang="ko-KR" altLang="en-US"/>
        </a:p>
      </dgm:t>
    </dgm:pt>
    <dgm:pt modelId="{C2F9AD9A-4421-4CF7-BF43-B413BF79F9CD}" type="pres">
      <dgm:prSet presAssocID="{FA4D216C-6846-4F85-A171-4A91BD76B683}" presName="Name0" presStyleCnt="0">
        <dgm:presLayoutVars>
          <dgm:chMax val="7"/>
          <dgm:chPref val="7"/>
          <dgm:dir/>
        </dgm:presLayoutVars>
      </dgm:prSet>
      <dgm:spPr/>
    </dgm:pt>
    <dgm:pt modelId="{9D8D3105-B738-4641-8580-E10DFAB4E444}" type="pres">
      <dgm:prSet presAssocID="{FA4D216C-6846-4F85-A171-4A91BD76B683}" presName="Name1" presStyleCnt="0"/>
      <dgm:spPr/>
    </dgm:pt>
    <dgm:pt modelId="{C632D9EB-0E7A-4399-9229-124EBD8A2C8D}" type="pres">
      <dgm:prSet presAssocID="{FA4D216C-6846-4F85-A171-4A91BD76B683}" presName="cycle" presStyleCnt="0"/>
      <dgm:spPr/>
    </dgm:pt>
    <dgm:pt modelId="{33F2D30D-18BD-405D-B816-464D3708C37D}" type="pres">
      <dgm:prSet presAssocID="{FA4D216C-6846-4F85-A171-4A91BD76B683}" presName="srcNode" presStyleLbl="node1" presStyleIdx="0" presStyleCnt="3"/>
      <dgm:spPr/>
    </dgm:pt>
    <dgm:pt modelId="{8BB6BED6-DD5D-4941-B2F6-74A7472FA5CF}" type="pres">
      <dgm:prSet presAssocID="{FA4D216C-6846-4F85-A171-4A91BD76B683}" presName="conn" presStyleLbl="parChTrans1D2" presStyleIdx="0" presStyleCnt="1"/>
      <dgm:spPr/>
    </dgm:pt>
    <dgm:pt modelId="{08A0E065-8FC2-41A9-8DE7-2BA8A188C549}" type="pres">
      <dgm:prSet presAssocID="{FA4D216C-6846-4F85-A171-4A91BD76B683}" presName="extraNode" presStyleLbl="node1" presStyleIdx="0" presStyleCnt="3"/>
      <dgm:spPr/>
    </dgm:pt>
    <dgm:pt modelId="{8C87E377-AC48-4736-B9A1-CEA6FDC40127}" type="pres">
      <dgm:prSet presAssocID="{FA4D216C-6846-4F85-A171-4A91BD76B683}" presName="dstNode" presStyleLbl="node1" presStyleIdx="0" presStyleCnt="3"/>
      <dgm:spPr/>
    </dgm:pt>
    <dgm:pt modelId="{B67FF1DA-01FE-481F-A339-E35964BDCD82}" type="pres">
      <dgm:prSet presAssocID="{CD4DD0E0-BB12-4461-8CB8-B9A8FB5937D4}" presName="text_1" presStyleLbl="node1" presStyleIdx="0" presStyleCnt="3">
        <dgm:presLayoutVars>
          <dgm:bulletEnabled val="1"/>
        </dgm:presLayoutVars>
      </dgm:prSet>
      <dgm:spPr/>
    </dgm:pt>
    <dgm:pt modelId="{C90AE85D-9DE7-4E61-B1D5-58552892C9E0}" type="pres">
      <dgm:prSet presAssocID="{CD4DD0E0-BB12-4461-8CB8-B9A8FB5937D4}" presName="accent_1" presStyleCnt="0"/>
      <dgm:spPr/>
    </dgm:pt>
    <dgm:pt modelId="{8E773BC0-BDF7-463E-93E3-0159F9CFCCF1}" type="pres">
      <dgm:prSet presAssocID="{CD4DD0E0-BB12-4461-8CB8-B9A8FB5937D4}" presName="accentRepeatNode" presStyleLbl="solidFgAcc1" presStyleIdx="0" presStyleCnt="3" custLinFactNeighborX="1185" custLinFactNeighborY="-25651"/>
      <dgm:spPr/>
    </dgm:pt>
    <dgm:pt modelId="{88AA5E46-389C-46BA-A757-4F7AC0D78075}" type="pres">
      <dgm:prSet presAssocID="{4CEDE412-AE9E-4B71-AB86-DFF08953218B}" presName="text_2" presStyleLbl="node1" presStyleIdx="1" presStyleCnt="3">
        <dgm:presLayoutVars>
          <dgm:bulletEnabled val="1"/>
        </dgm:presLayoutVars>
      </dgm:prSet>
      <dgm:spPr/>
    </dgm:pt>
    <dgm:pt modelId="{249A982D-B146-4FB8-BF9B-F684CC0CE8BA}" type="pres">
      <dgm:prSet presAssocID="{4CEDE412-AE9E-4B71-AB86-DFF08953218B}" presName="accent_2" presStyleCnt="0"/>
      <dgm:spPr/>
    </dgm:pt>
    <dgm:pt modelId="{5FC3419F-12E6-46A9-953A-6977556783BD}" type="pres">
      <dgm:prSet presAssocID="{4CEDE412-AE9E-4B71-AB86-DFF08953218B}" presName="accentRepeatNode" presStyleLbl="solidFgAcc1" presStyleIdx="1" presStyleCnt="3"/>
      <dgm:spPr/>
    </dgm:pt>
    <dgm:pt modelId="{B78B8558-E690-47FE-A259-61048B5C4217}" type="pres">
      <dgm:prSet presAssocID="{A7B6F613-1B48-4AA3-9E48-0D13061A436E}" presName="text_3" presStyleLbl="node1" presStyleIdx="2" presStyleCnt="3" custLinFactNeighborX="0">
        <dgm:presLayoutVars>
          <dgm:bulletEnabled val="1"/>
        </dgm:presLayoutVars>
      </dgm:prSet>
      <dgm:spPr/>
    </dgm:pt>
    <dgm:pt modelId="{0F85E031-547F-46C8-AEF4-138247CF0FB9}" type="pres">
      <dgm:prSet presAssocID="{A7B6F613-1B48-4AA3-9E48-0D13061A436E}" presName="accent_3" presStyleCnt="0"/>
      <dgm:spPr/>
    </dgm:pt>
    <dgm:pt modelId="{DA7FD454-42EB-4BED-95E8-44DB41291A12}" type="pres">
      <dgm:prSet presAssocID="{A7B6F613-1B48-4AA3-9E48-0D13061A436E}" presName="accentRepeatNode" presStyleLbl="solidFgAcc1" presStyleIdx="2" presStyleCnt="3"/>
      <dgm:spPr/>
    </dgm:pt>
  </dgm:ptLst>
  <dgm:cxnLst>
    <dgm:cxn modelId="{2706E11A-5B1D-9846-A327-B842595F8CD1}" type="presOf" srcId="{CD4DD0E0-BB12-4461-8CB8-B9A8FB5937D4}" destId="{B67FF1DA-01FE-481F-A339-E35964BDCD82}" srcOrd="0" destOrd="0" presId="urn:microsoft.com/office/officeart/2008/layout/VerticalCurvedList"/>
    <dgm:cxn modelId="{A9CB7C4B-3CEB-4D47-AFAC-C3F1632CD98A}" srcId="{FA4D216C-6846-4F85-A171-4A91BD76B683}" destId="{CD4DD0E0-BB12-4461-8CB8-B9A8FB5937D4}" srcOrd="0" destOrd="0" parTransId="{D2D1AE4D-77C9-4421-A677-EDC81D3138EE}" sibTransId="{7A374A7F-4A44-4F95-AFAA-D663712C2BDF}"/>
    <dgm:cxn modelId="{E13A8F4D-96DF-486F-B477-D5DA48088AA8}" srcId="{FA4D216C-6846-4F85-A171-4A91BD76B683}" destId="{A7B6F613-1B48-4AA3-9E48-0D13061A436E}" srcOrd="2" destOrd="0" parTransId="{6AC97930-EB18-4A22-A887-83F54530570E}" sibTransId="{99CEB94A-74F1-4202-AFB5-1FBF56F76AD4}"/>
    <dgm:cxn modelId="{6CEEE286-C73B-3B4C-93EB-4D788531C0A9}" type="presOf" srcId="{FA4D216C-6846-4F85-A171-4A91BD76B683}" destId="{C2F9AD9A-4421-4CF7-BF43-B413BF79F9CD}" srcOrd="0" destOrd="0" presId="urn:microsoft.com/office/officeart/2008/layout/VerticalCurvedList"/>
    <dgm:cxn modelId="{76332D98-F3FA-114F-AF7C-272CA6EA2A29}" type="presOf" srcId="{4CEDE412-AE9E-4B71-AB86-DFF08953218B}" destId="{88AA5E46-389C-46BA-A757-4F7AC0D78075}" srcOrd="0" destOrd="0" presId="urn:microsoft.com/office/officeart/2008/layout/VerticalCurvedList"/>
    <dgm:cxn modelId="{11E016E4-597A-49D3-9305-8320CE99BB54}" srcId="{FA4D216C-6846-4F85-A171-4A91BD76B683}" destId="{4CEDE412-AE9E-4B71-AB86-DFF08953218B}" srcOrd="1" destOrd="0" parTransId="{3C2DD506-0447-4D92-8CEE-467E8E769587}" sibTransId="{2EFE24AD-8246-4CA2-8393-C0756322B2A3}"/>
    <dgm:cxn modelId="{95053DF2-E7EC-A348-A15D-57F32D21C263}" type="presOf" srcId="{7A374A7F-4A44-4F95-AFAA-D663712C2BDF}" destId="{8BB6BED6-DD5D-4941-B2F6-74A7472FA5CF}" srcOrd="0" destOrd="0" presId="urn:microsoft.com/office/officeart/2008/layout/VerticalCurvedList"/>
    <dgm:cxn modelId="{E90D5AFB-381A-184C-BE64-0F44A644AACE}" type="presOf" srcId="{A7B6F613-1B48-4AA3-9E48-0D13061A436E}" destId="{B78B8558-E690-47FE-A259-61048B5C4217}" srcOrd="0" destOrd="0" presId="urn:microsoft.com/office/officeart/2008/layout/VerticalCurvedList"/>
    <dgm:cxn modelId="{CDA7EB97-2744-CB4D-B8EA-851CA82CE402}" type="presParOf" srcId="{C2F9AD9A-4421-4CF7-BF43-B413BF79F9CD}" destId="{9D8D3105-B738-4641-8580-E10DFAB4E444}" srcOrd="0" destOrd="0" presId="urn:microsoft.com/office/officeart/2008/layout/VerticalCurvedList"/>
    <dgm:cxn modelId="{F5482F83-B45B-0849-986A-47B6A6413CA8}" type="presParOf" srcId="{9D8D3105-B738-4641-8580-E10DFAB4E444}" destId="{C632D9EB-0E7A-4399-9229-124EBD8A2C8D}" srcOrd="0" destOrd="0" presId="urn:microsoft.com/office/officeart/2008/layout/VerticalCurvedList"/>
    <dgm:cxn modelId="{7238DE83-787D-1D45-84C0-01B35CCA2FB9}" type="presParOf" srcId="{C632D9EB-0E7A-4399-9229-124EBD8A2C8D}" destId="{33F2D30D-18BD-405D-B816-464D3708C37D}" srcOrd="0" destOrd="0" presId="urn:microsoft.com/office/officeart/2008/layout/VerticalCurvedList"/>
    <dgm:cxn modelId="{3AC78765-1A4C-6143-BACA-DDF4F5373945}" type="presParOf" srcId="{C632D9EB-0E7A-4399-9229-124EBD8A2C8D}" destId="{8BB6BED6-DD5D-4941-B2F6-74A7472FA5CF}" srcOrd="1" destOrd="0" presId="urn:microsoft.com/office/officeart/2008/layout/VerticalCurvedList"/>
    <dgm:cxn modelId="{323BF250-9984-D942-9E85-411A8787D188}" type="presParOf" srcId="{C632D9EB-0E7A-4399-9229-124EBD8A2C8D}" destId="{08A0E065-8FC2-41A9-8DE7-2BA8A188C549}" srcOrd="2" destOrd="0" presId="urn:microsoft.com/office/officeart/2008/layout/VerticalCurvedList"/>
    <dgm:cxn modelId="{029E91E1-BD01-1B49-9A25-92463BF2BB03}" type="presParOf" srcId="{C632D9EB-0E7A-4399-9229-124EBD8A2C8D}" destId="{8C87E377-AC48-4736-B9A1-CEA6FDC40127}" srcOrd="3" destOrd="0" presId="urn:microsoft.com/office/officeart/2008/layout/VerticalCurvedList"/>
    <dgm:cxn modelId="{E90B7F77-4211-C94A-AD9A-0AD7911CBD70}" type="presParOf" srcId="{9D8D3105-B738-4641-8580-E10DFAB4E444}" destId="{B67FF1DA-01FE-481F-A339-E35964BDCD82}" srcOrd="1" destOrd="0" presId="urn:microsoft.com/office/officeart/2008/layout/VerticalCurvedList"/>
    <dgm:cxn modelId="{1DE8878F-D411-5340-970D-469483DB1FFE}" type="presParOf" srcId="{9D8D3105-B738-4641-8580-E10DFAB4E444}" destId="{C90AE85D-9DE7-4E61-B1D5-58552892C9E0}" srcOrd="2" destOrd="0" presId="urn:microsoft.com/office/officeart/2008/layout/VerticalCurvedList"/>
    <dgm:cxn modelId="{B95F0835-BE97-1146-912C-B83EF19ED25A}" type="presParOf" srcId="{C90AE85D-9DE7-4E61-B1D5-58552892C9E0}" destId="{8E773BC0-BDF7-463E-93E3-0159F9CFCCF1}" srcOrd="0" destOrd="0" presId="urn:microsoft.com/office/officeart/2008/layout/VerticalCurvedList"/>
    <dgm:cxn modelId="{17BAA338-DDAB-2540-A6D1-6C62BCE57615}" type="presParOf" srcId="{9D8D3105-B738-4641-8580-E10DFAB4E444}" destId="{88AA5E46-389C-46BA-A757-4F7AC0D78075}" srcOrd="3" destOrd="0" presId="urn:microsoft.com/office/officeart/2008/layout/VerticalCurvedList"/>
    <dgm:cxn modelId="{966373D7-97D6-CB44-81F6-847F1CDA4746}" type="presParOf" srcId="{9D8D3105-B738-4641-8580-E10DFAB4E444}" destId="{249A982D-B146-4FB8-BF9B-F684CC0CE8BA}" srcOrd="4" destOrd="0" presId="urn:microsoft.com/office/officeart/2008/layout/VerticalCurvedList"/>
    <dgm:cxn modelId="{0DF98200-E9B3-034D-9EB2-D3C636F560B3}" type="presParOf" srcId="{249A982D-B146-4FB8-BF9B-F684CC0CE8BA}" destId="{5FC3419F-12E6-46A9-953A-6977556783BD}" srcOrd="0" destOrd="0" presId="urn:microsoft.com/office/officeart/2008/layout/VerticalCurvedList"/>
    <dgm:cxn modelId="{A5DD632E-FF9A-CB47-AE6B-3B5C04D8A8A6}" type="presParOf" srcId="{9D8D3105-B738-4641-8580-E10DFAB4E444}" destId="{B78B8558-E690-47FE-A259-61048B5C4217}" srcOrd="5" destOrd="0" presId="urn:microsoft.com/office/officeart/2008/layout/VerticalCurvedList"/>
    <dgm:cxn modelId="{E735D2FA-0248-7D4B-B8EB-83D1408E9F50}" type="presParOf" srcId="{9D8D3105-B738-4641-8580-E10DFAB4E444}" destId="{0F85E031-547F-46C8-AEF4-138247CF0FB9}" srcOrd="6" destOrd="0" presId="urn:microsoft.com/office/officeart/2008/layout/VerticalCurvedList"/>
    <dgm:cxn modelId="{15F372F0-45B8-3B45-B070-79FD47C1991B}" type="presParOf" srcId="{0F85E031-547F-46C8-AEF4-138247CF0FB9}" destId="{DA7FD454-42EB-4BED-95E8-44DB41291A1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D2DBA6-3BF7-6E42-95A1-289D83049296}" type="doc">
      <dgm:prSet loTypeId="urn:microsoft.com/office/officeart/2005/8/layout/list1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D3959A54-CCAF-C049-96F4-1C435117BB8D}">
      <dgm:prSet phldrT="[텍스트]"/>
      <dgm:spPr/>
      <dgm:t>
        <a:bodyPr/>
        <a:lstStyle/>
        <a:p>
          <a:pPr latinLnBrk="1"/>
          <a:r>
            <a:rPr lang="en-US" altLang="ko-KR" b="1" dirty="0"/>
            <a:t>1. </a:t>
          </a:r>
          <a:r>
            <a:rPr lang="en-US" altLang="ko-KR" dirty="0"/>
            <a:t>Chlorophyll</a:t>
          </a:r>
          <a:r>
            <a:rPr lang="ko-KR" altLang="en-US" dirty="0"/>
            <a:t> </a:t>
          </a:r>
          <a:r>
            <a:rPr lang="en-US" altLang="ko-KR" dirty="0"/>
            <a:t>a </a:t>
          </a:r>
          <a:r>
            <a:rPr lang="ko-KR" altLang="en-US" b="0" dirty="0"/>
            <a:t>농도 자료수집</a:t>
          </a:r>
          <a:endParaRPr lang="ko-KR" altLang="en-US" dirty="0"/>
        </a:p>
      </dgm:t>
    </dgm:pt>
    <dgm:pt modelId="{497BF17A-CF39-D146-82D6-79E46BAEB499}" type="parTrans" cxnId="{B47A829C-D193-3646-8EDB-71BFA4630297}">
      <dgm:prSet/>
      <dgm:spPr/>
      <dgm:t>
        <a:bodyPr/>
        <a:lstStyle/>
        <a:p>
          <a:pPr latinLnBrk="1"/>
          <a:endParaRPr lang="ko-KR" altLang="en-US"/>
        </a:p>
      </dgm:t>
    </dgm:pt>
    <dgm:pt modelId="{8771CCFD-9D3D-A544-B0DE-2EF77B36CBA9}" type="sibTrans" cxnId="{B47A829C-D193-3646-8EDB-71BFA4630297}">
      <dgm:prSet/>
      <dgm:spPr/>
      <dgm:t>
        <a:bodyPr/>
        <a:lstStyle/>
        <a:p>
          <a:pPr latinLnBrk="1"/>
          <a:endParaRPr lang="ko-KR" altLang="en-US"/>
        </a:p>
      </dgm:t>
    </dgm:pt>
    <dgm:pt modelId="{85D8E8B2-DADE-9142-B19F-FB5B63F71AE4}">
      <dgm:prSet phldrT="[텍스트]"/>
      <dgm:spPr/>
      <dgm:t>
        <a:bodyPr/>
        <a:lstStyle/>
        <a:p>
          <a:pPr latinLnBrk="1"/>
          <a:r>
            <a:rPr lang="en-US" altLang="ko-KR" dirty="0"/>
            <a:t>2. Chlorophyll</a:t>
          </a:r>
          <a:r>
            <a:rPr lang="ko-KR" altLang="en-US" dirty="0"/>
            <a:t> </a:t>
          </a:r>
          <a:r>
            <a:rPr lang="en-US" altLang="ko-KR" dirty="0"/>
            <a:t>a </a:t>
          </a:r>
          <a:r>
            <a:rPr lang="ko-KR" altLang="en-US" dirty="0"/>
            <a:t>농도 산출</a:t>
          </a:r>
          <a:r>
            <a:rPr lang="en-US" altLang="ko-KR" dirty="0"/>
            <a:t> </a:t>
          </a:r>
          <a:r>
            <a:rPr lang="ko-KR" altLang="en-US" dirty="0"/>
            <a:t>및 분석</a:t>
          </a:r>
        </a:p>
      </dgm:t>
    </dgm:pt>
    <dgm:pt modelId="{B54B3447-0A19-1645-B567-8342364977E8}" type="parTrans" cxnId="{E052085C-BE48-5749-9F28-331D6F5676D6}">
      <dgm:prSet/>
      <dgm:spPr/>
      <dgm:t>
        <a:bodyPr/>
        <a:lstStyle/>
        <a:p>
          <a:pPr latinLnBrk="1"/>
          <a:endParaRPr lang="ko-KR" altLang="en-US"/>
        </a:p>
      </dgm:t>
    </dgm:pt>
    <dgm:pt modelId="{2B9C639E-97DF-264F-AA91-1247D6E389B1}" type="sibTrans" cxnId="{E052085C-BE48-5749-9F28-331D6F5676D6}">
      <dgm:prSet/>
      <dgm:spPr/>
      <dgm:t>
        <a:bodyPr/>
        <a:lstStyle/>
        <a:p>
          <a:pPr latinLnBrk="1"/>
          <a:endParaRPr lang="ko-KR" altLang="en-US"/>
        </a:p>
      </dgm:t>
    </dgm:pt>
    <dgm:pt modelId="{5E76ADCC-7695-5947-AD7C-2208451114D9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en-US" altLang="ko-KR" dirty="0">
              <a:uFillTx/>
            </a:rPr>
            <a:t>3. LAC </a:t>
          </a:r>
          <a:r>
            <a:rPr lang="ko-KR" altLang="en-US" dirty="0">
              <a:uFillTx/>
            </a:rPr>
            <a:t>자료와 </a:t>
          </a:r>
          <a:r>
            <a:rPr lang="en-US" altLang="ko-KR" dirty="0">
              <a:uFillTx/>
            </a:rPr>
            <a:t>GAC</a:t>
          </a:r>
          <a:r>
            <a:rPr lang="ko-KR" altLang="en-US" dirty="0">
              <a:uFillTx/>
            </a:rPr>
            <a:t> 자료의 비교</a:t>
          </a:r>
          <a:endParaRPr lang="ko-KR" altLang="en-US" dirty="0"/>
        </a:p>
      </dgm:t>
    </dgm:pt>
    <dgm:pt modelId="{45578AEF-1EB5-F94C-859F-5B814D84B0FB}" type="parTrans" cxnId="{2C615247-6FCC-AC4B-A918-F3B0289452E2}">
      <dgm:prSet/>
      <dgm:spPr/>
      <dgm:t>
        <a:bodyPr/>
        <a:lstStyle/>
        <a:p>
          <a:pPr latinLnBrk="1"/>
          <a:endParaRPr lang="ko-KR" altLang="en-US"/>
        </a:p>
      </dgm:t>
    </dgm:pt>
    <dgm:pt modelId="{0F60EE61-8D9D-0546-A3E0-B526CBE82ADD}" type="sibTrans" cxnId="{2C615247-6FCC-AC4B-A918-F3B0289452E2}">
      <dgm:prSet/>
      <dgm:spPr/>
      <dgm:t>
        <a:bodyPr/>
        <a:lstStyle/>
        <a:p>
          <a:pPr latinLnBrk="1"/>
          <a:endParaRPr lang="ko-KR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53F0415-BAD5-1849-83D5-EB2EC31259C0}">
          <dgm:prSet/>
          <dgm:spPr/>
          <dgm:t>
            <a:bodyPr/>
            <a:lstStyle/>
            <a:p>
              <a:pPr latinLnBrk="1"/>
              <a:r>
                <a:rPr lang="en-US" altLang="ko-KR" dirty="0">
                  <a:solidFill>
                    <a:schemeClr val="tx1">
                      <a:lumMod val="75000"/>
                    </a:schemeClr>
                  </a:solidFill>
                  <a:latin typeface="휴먼고딕"/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  <a:latin typeface="휴먼고딕"/>
                </a:rPr>
                <a:t>이용 자료 </a:t>
              </a:r>
              <a:r>
                <a:rPr lang="en-US" altLang="ko-KR" dirty="0">
                  <a:solidFill>
                    <a:srgbClr val="000000"/>
                  </a:solidFill>
                  <a:latin typeface="휴먼고딕"/>
                </a:rPr>
                <a:t>: </a:t>
              </a:r>
              <a:r>
                <a:rPr lang="en-US" altLang="ko-KR" dirty="0" err="1">
                  <a:solidFill>
                    <a:srgbClr val="000000"/>
                  </a:solidFill>
                  <a:latin typeface="휴먼고딕"/>
                </a:rPr>
                <a:t>SeaWiFS</a:t>
              </a:r>
              <a:r>
                <a:rPr lang="en-US" altLang="ko-KR" dirty="0">
                  <a:solidFill>
                    <a:srgbClr val="000000"/>
                  </a:solidFill>
                  <a:latin typeface="휴먼고딕"/>
                </a:rPr>
                <a:t> Level 2 data, 1.1km LAC,</a:t>
              </a:r>
              <a:r>
                <a:rPr lang="ko-KR" altLang="en-US" dirty="0">
                  <a:solidFill>
                    <a:srgbClr val="000000"/>
                  </a:solidFill>
                  <a:latin typeface="휴먼고딕"/>
                </a:rPr>
                <a:t> </a:t>
              </a:r>
              <a:r>
                <a:rPr lang="en-US" altLang="ko-KR" dirty="0">
                  <a:solidFill>
                    <a:srgbClr val="000000"/>
                  </a:solidFill>
                  <a:latin typeface="휴먼고딕"/>
                </a:rPr>
                <a:t>4.5km GAC</a:t>
              </a:r>
              <a:br>
                <a:rPr lang="en-US" altLang="ko-KR" dirty="0">
                  <a:solidFill>
                    <a:srgbClr val="000000"/>
                  </a:solidFill>
                  <a:latin typeface="휴먼고딕"/>
                </a:rPr>
              </a:br>
              <a:r>
                <a:rPr lang="en-US" altLang="ko-KR" dirty="0">
                  <a:solidFill>
                    <a:srgbClr val="000000"/>
                  </a:solidFill>
                  <a:latin typeface="휴먼고딕"/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  <a:latin typeface="휴먼고딕"/>
                </a:rPr>
                <a:t>연구 지역 </a:t>
              </a:r>
              <a:r>
                <a:rPr lang="en-US" altLang="ko-KR" dirty="0">
                  <a:solidFill>
                    <a:srgbClr val="000000"/>
                  </a:solidFill>
                  <a:latin typeface="휴먼고딕"/>
                </a:rPr>
                <a:t>: 34.00</a:t>
              </a:r>
              <a14:m>
                <m:oMath xmlns:m="http://schemas.openxmlformats.org/officeDocument/2006/math">
                  <m:r>
                    <a:rPr kumimoji="1" lang="it-IT" altLang="ko-KR" b="0" i="0" smtClean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charset="0"/>
                      <a:cs typeface="Cambria Math" charset="0"/>
                    </a:rPr>
                    <m:t>°</m:t>
                  </m:r>
                  <m:r>
                    <m:rPr>
                      <m:sty m:val="p"/>
                    </m:rPr>
                    <a:rPr kumimoji="1" lang="en-US" altLang="ko-KR" b="0" i="0" smtClean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charset="0"/>
                      <a:cs typeface="Cambria Math" charset="0"/>
                    </a:rPr>
                    <m:t>N</m:t>
                  </m:r>
                  <m:r>
                    <a:rPr kumimoji="1" lang="en-US" altLang="ko-KR" b="0" i="0" smtClean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charset="0"/>
                      <a:cs typeface="Cambria Math" charset="0"/>
                    </a:rPr>
                    <m:t>~</m:t>
                  </m:r>
                </m:oMath>
              </a14:m>
              <a:r>
                <a:rPr lang="en-US" altLang="ko-KR" dirty="0">
                  <a:solidFill>
                    <a:srgbClr val="000000"/>
                  </a:solidFill>
                  <a:latin typeface="휴먼고딕"/>
                </a:rPr>
                <a:t>44.00</a:t>
              </a:r>
              <a14:m>
                <m:oMath xmlns:m="http://schemas.openxmlformats.org/officeDocument/2006/math">
                  <m:r>
                    <a:rPr kumimoji="1" lang="it-IT" altLang="ko-KR" b="0" i="0" smtClean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charset="0"/>
                      <a:cs typeface="Cambria Math" charset="0"/>
                    </a:rPr>
                    <m:t>°</m:t>
                  </m:r>
                </m:oMath>
              </a14:m>
              <a:r>
                <a:rPr lang="en-US" altLang="ko-KR" dirty="0">
                  <a:solidFill>
                    <a:srgbClr val="000000"/>
                  </a:solidFill>
                  <a:latin typeface="휴먼고딕"/>
                </a:rPr>
                <a:t>N, 127.00</a:t>
              </a:r>
              <a14:m>
                <m:oMath xmlns:m="http://schemas.openxmlformats.org/officeDocument/2006/math">
                  <m:r>
                    <a:rPr kumimoji="1" lang="it-IT" altLang="ko-KR" b="0" i="0" smtClean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charset="0"/>
                      <a:cs typeface="Cambria Math" charset="0"/>
                    </a:rPr>
                    <m:t>°</m:t>
                  </m:r>
                  <m:r>
                    <m:rPr>
                      <m:sty m:val="p"/>
                    </m:rPr>
                    <a:rPr kumimoji="1" lang="en-US" altLang="ko-KR" b="0" i="0" smtClean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charset="0"/>
                      <a:cs typeface="Cambria Math" charset="0"/>
                    </a:rPr>
                    <m:t>E</m:t>
                  </m:r>
                </m:oMath>
              </a14:m>
              <a:r>
                <a:rPr lang="en-US" altLang="ko-KR" dirty="0">
                  <a:solidFill>
                    <a:srgbClr val="000000"/>
                  </a:solidFill>
                  <a:latin typeface="휴먼고딕"/>
                </a:rPr>
                <a:t>~135.00</a:t>
              </a:r>
              <a14:m>
                <m:oMath xmlns:m="http://schemas.openxmlformats.org/officeDocument/2006/math">
                  <m:r>
                    <a:rPr kumimoji="1" lang="it-IT" altLang="ko-KR" b="0" i="0" smtClean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charset="0"/>
                      <a:cs typeface="Cambria Math" charset="0"/>
                    </a:rPr>
                    <m:t>°</m:t>
                  </m:r>
                </m:oMath>
              </a14:m>
              <a:endParaRPr lang="ko-KR" altLang="en-US" dirty="0">
                <a:solidFill>
                  <a:srgbClr val="000000"/>
                </a:solidFill>
              </a:endParaRPr>
            </a:p>
          </dgm:t>
        </dgm:pt>
      </mc:Choice>
      <mc:Fallback xmlns="">
        <dgm:pt modelId="{753F0415-BAD5-1849-83D5-EB2EC31259C0}">
          <dgm:prSet/>
          <dgm:spPr/>
          <dgm:t>
            <a:bodyPr/>
            <a:lstStyle/>
            <a:p>
              <a:pPr latinLnBrk="1"/>
              <a:r>
                <a:rPr lang="en-US" altLang="ko-KR" dirty="0" smtClean="0">
                  <a:solidFill>
                    <a:schemeClr val="tx1">
                      <a:lumMod val="75000"/>
                    </a:schemeClr>
                  </a:solidFill>
                  <a:latin typeface="휴먼고딕"/>
                </a:rPr>
                <a:t> </a:t>
              </a:r>
              <a:r>
                <a:rPr lang="ko-KR" altLang="en-US" dirty="0" smtClean="0">
                  <a:solidFill>
                    <a:srgbClr val="000000"/>
                  </a:solidFill>
                  <a:latin typeface="휴먼고딕"/>
                </a:rPr>
                <a:t>이용 자료 </a:t>
              </a:r>
              <a:r>
                <a:rPr lang="en-US" altLang="ko-KR" dirty="0">
                  <a:solidFill>
                    <a:srgbClr val="000000"/>
                  </a:solidFill>
                  <a:latin typeface="휴먼고딕"/>
                </a:rPr>
                <a:t>: </a:t>
              </a:r>
              <a:r>
                <a:rPr lang="en-US" altLang="ko-KR" dirty="0" err="1">
                  <a:solidFill>
                    <a:srgbClr val="000000"/>
                  </a:solidFill>
                  <a:latin typeface="휴먼고딕"/>
                </a:rPr>
                <a:t>SeaWiFS</a:t>
              </a:r>
              <a:r>
                <a:rPr lang="en-US" altLang="ko-KR" dirty="0">
                  <a:solidFill>
                    <a:srgbClr val="000000"/>
                  </a:solidFill>
                  <a:latin typeface="휴먼고딕"/>
                </a:rPr>
                <a:t> Level 2 </a:t>
              </a:r>
              <a:r>
                <a:rPr lang="en-US" altLang="ko-KR" dirty="0" smtClean="0">
                  <a:solidFill>
                    <a:srgbClr val="000000"/>
                  </a:solidFill>
                  <a:latin typeface="휴먼고딕"/>
                </a:rPr>
                <a:t>data, 1.1km </a:t>
              </a:r>
              <a:r>
                <a:rPr lang="en-US" altLang="ko-KR" dirty="0" smtClean="0">
                  <a:solidFill>
                    <a:srgbClr val="000000"/>
                  </a:solidFill>
                  <a:latin typeface="휴먼고딕"/>
                </a:rPr>
                <a:t>LAC,</a:t>
              </a:r>
              <a:r>
                <a:rPr lang="ko-KR" altLang="en-US" dirty="0" smtClean="0">
                  <a:solidFill>
                    <a:srgbClr val="000000"/>
                  </a:solidFill>
                  <a:latin typeface="휴먼고딕"/>
                </a:rPr>
                <a:t> </a:t>
              </a:r>
              <a:r>
                <a:rPr lang="en-US" altLang="ko-KR" dirty="0" smtClean="0">
                  <a:solidFill>
                    <a:srgbClr val="000000"/>
                  </a:solidFill>
                  <a:latin typeface="휴먼고딕"/>
                </a:rPr>
                <a:t>4.5km GAC</a:t>
              </a:r>
              <a:r>
                <a:rPr lang="en-US" altLang="ko-KR" dirty="0">
                  <a:solidFill>
                    <a:srgbClr val="000000"/>
                  </a:solidFill>
                  <a:latin typeface="휴먼고딕"/>
                </a:rPr>
                <a:t/>
              </a:r>
              <a:br>
                <a:rPr lang="en-US" altLang="ko-KR" dirty="0">
                  <a:solidFill>
                    <a:srgbClr val="000000"/>
                  </a:solidFill>
                  <a:latin typeface="휴먼고딕"/>
                </a:rPr>
              </a:br>
              <a:r>
                <a:rPr lang="en-US" altLang="ko-KR" dirty="0" smtClean="0">
                  <a:solidFill>
                    <a:srgbClr val="000000"/>
                  </a:solidFill>
                  <a:latin typeface="휴먼고딕"/>
                </a:rPr>
                <a:t> </a:t>
              </a:r>
              <a:r>
                <a:rPr lang="ko-KR" altLang="en-US" dirty="0" smtClean="0">
                  <a:solidFill>
                    <a:srgbClr val="000000"/>
                  </a:solidFill>
                  <a:latin typeface="휴먼고딕"/>
                </a:rPr>
                <a:t>연구 지역 </a:t>
              </a:r>
              <a:r>
                <a:rPr lang="en-US" altLang="ko-KR" dirty="0">
                  <a:solidFill>
                    <a:srgbClr val="000000"/>
                  </a:solidFill>
                  <a:latin typeface="휴먼고딕"/>
                </a:rPr>
                <a:t>: </a:t>
              </a:r>
              <a:r>
                <a:rPr lang="en-US" altLang="ko-KR" dirty="0" smtClean="0">
                  <a:solidFill>
                    <a:srgbClr val="000000"/>
                  </a:solidFill>
                  <a:latin typeface="휴먼고딕"/>
                </a:rPr>
                <a:t>34.00</a:t>
              </a:r>
              <a:r>
                <a:rPr kumimoji="1" lang="it-IT" altLang="ko-KR" b="0" i="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rPr>
                <a:t>°</a:t>
              </a:r>
              <a:r>
                <a:rPr kumimoji="1" lang="en-US" altLang="ko-KR" b="0" i="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rPr>
                <a:t>N~</a:t>
              </a:r>
              <a:r>
                <a:rPr lang="en-US" altLang="ko-KR" dirty="0">
                  <a:solidFill>
                    <a:srgbClr val="000000"/>
                  </a:solidFill>
                  <a:latin typeface="휴먼고딕"/>
                </a:rPr>
                <a:t>4</a:t>
              </a:r>
              <a:r>
                <a:rPr lang="en-US" altLang="ko-KR" dirty="0" smtClean="0">
                  <a:solidFill>
                    <a:srgbClr val="000000"/>
                  </a:solidFill>
                  <a:latin typeface="휴먼고딕"/>
                </a:rPr>
                <a:t>4</a:t>
              </a:r>
              <a:r>
                <a:rPr lang="en-US" altLang="ko-KR" dirty="0">
                  <a:solidFill>
                    <a:srgbClr val="000000"/>
                  </a:solidFill>
                  <a:latin typeface="휴먼고딕"/>
                </a:rPr>
                <a:t>.00</a:t>
              </a:r>
              <a:r>
                <a:rPr kumimoji="1" lang="it-IT" altLang="ko-KR" b="0" i="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rPr>
                <a:t>°</a:t>
              </a:r>
              <a:r>
                <a:rPr lang="en-US" altLang="ko-KR" dirty="0">
                  <a:solidFill>
                    <a:srgbClr val="000000"/>
                  </a:solidFill>
                  <a:latin typeface="휴먼고딕"/>
                </a:rPr>
                <a:t>N, </a:t>
              </a:r>
              <a:r>
                <a:rPr lang="en-US" altLang="ko-KR" dirty="0" smtClean="0">
                  <a:solidFill>
                    <a:srgbClr val="000000"/>
                  </a:solidFill>
                  <a:latin typeface="휴먼고딕"/>
                </a:rPr>
                <a:t>127.00</a:t>
              </a:r>
              <a:r>
                <a:rPr kumimoji="1" lang="it-IT" altLang="ko-KR" b="0" i="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rPr>
                <a:t>°</a:t>
              </a:r>
              <a:r>
                <a:rPr kumimoji="1" lang="en-US" altLang="ko-KR" b="0" i="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rPr>
                <a:t>E</a:t>
              </a:r>
              <a:r>
                <a:rPr lang="en-US" altLang="ko-KR" dirty="0">
                  <a:solidFill>
                    <a:srgbClr val="000000"/>
                  </a:solidFill>
                  <a:latin typeface="휴먼고딕"/>
                </a:rPr>
                <a:t>~135.00</a:t>
              </a:r>
              <a:r>
                <a:rPr kumimoji="1" lang="it-IT" altLang="ko-KR" b="0" i="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rPr>
                <a:t>°</a:t>
              </a:r>
              <a:endParaRPr lang="ko-KR" altLang="en-US" dirty="0">
                <a:solidFill>
                  <a:srgbClr val="000000"/>
                </a:solidFill>
              </a:endParaRPr>
            </a:p>
          </dgm:t>
        </dgm:pt>
      </mc:Fallback>
    </mc:AlternateContent>
    <dgm:pt modelId="{7B0E6FF9-6050-5F4A-940E-30DE528D0E64}" type="parTrans" cxnId="{99E9FED1-9222-2446-9C27-F4E0EC06699D}">
      <dgm:prSet/>
      <dgm:spPr/>
      <dgm:t>
        <a:bodyPr/>
        <a:lstStyle/>
        <a:p>
          <a:pPr latinLnBrk="1"/>
          <a:endParaRPr lang="ko-KR" altLang="en-US"/>
        </a:p>
      </dgm:t>
    </dgm:pt>
    <dgm:pt modelId="{79D22987-EE62-6642-8923-11B4A50BEC6C}" type="sibTrans" cxnId="{99E9FED1-9222-2446-9C27-F4E0EC06699D}">
      <dgm:prSet/>
      <dgm:spPr/>
      <dgm:t>
        <a:bodyPr/>
        <a:lstStyle/>
        <a:p>
          <a:pPr latinLnBrk="1"/>
          <a:endParaRPr lang="ko-KR" altLang="en-US"/>
        </a:p>
      </dgm:t>
    </dgm:pt>
    <dgm:pt modelId="{F7DD6F5A-CFFE-5D42-BD5D-3E72358A8D46}">
      <dgm:prSet/>
      <dgm:spPr/>
      <dgm:t>
        <a:bodyPr/>
        <a:lstStyle/>
        <a:p>
          <a:pPr latinLnBrk="1"/>
          <a:r>
            <a:rPr lang="en-US" altLang="ko-KR" dirty="0">
              <a:solidFill>
                <a:srgbClr val="000000"/>
              </a:solidFill>
              <a:latin typeface="휴먼고딕"/>
            </a:rPr>
            <a:t> </a:t>
          </a:r>
          <a:r>
            <a:rPr lang="ko-KR" altLang="en-US" dirty="0">
              <a:solidFill>
                <a:srgbClr val="000000"/>
              </a:solidFill>
              <a:latin typeface="휴먼고딕"/>
            </a:rPr>
            <a:t>연구 기간 </a:t>
          </a:r>
          <a:r>
            <a:rPr lang="en-US" altLang="ko-KR" dirty="0">
              <a:solidFill>
                <a:srgbClr val="000000"/>
              </a:solidFill>
              <a:latin typeface="휴먼고딕"/>
            </a:rPr>
            <a:t>: 2003</a:t>
          </a:r>
          <a:r>
            <a:rPr lang="ko-KR" altLang="en-US" dirty="0">
              <a:solidFill>
                <a:srgbClr val="000000"/>
              </a:solidFill>
              <a:latin typeface="휴먼고딕"/>
            </a:rPr>
            <a:t>년</a:t>
          </a:r>
          <a:r>
            <a:rPr lang="en-US" altLang="ko-KR" dirty="0">
              <a:solidFill>
                <a:srgbClr val="000000"/>
              </a:solidFill>
              <a:latin typeface="휴먼고딕"/>
            </a:rPr>
            <a:t>~2006</a:t>
          </a:r>
          <a:r>
            <a:rPr lang="ko-KR" altLang="en-US" dirty="0">
              <a:solidFill>
                <a:srgbClr val="000000"/>
              </a:solidFill>
              <a:latin typeface="휴먼고딕"/>
            </a:rPr>
            <a:t>년</a:t>
          </a:r>
          <a:endParaRPr lang="ko-KR" altLang="en-US" dirty="0">
            <a:solidFill>
              <a:srgbClr val="000000"/>
            </a:solidFill>
          </a:endParaRPr>
        </a:p>
      </dgm:t>
    </dgm:pt>
    <dgm:pt modelId="{4ED98DB3-01B1-324D-BF7E-9061859C7778}" type="parTrans" cxnId="{62BF8F2B-78D3-AA47-8931-9B4A127A7940}">
      <dgm:prSet/>
      <dgm:spPr/>
      <dgm:t>
        <a:bodyPr/>
        <a:lstStyle/>
        <a:p>
          <a:pPr latinLnBrk="1"/>
          <a:endParaRPr lang="ko-KR" altLang="en-US"/>
        </a:p>
      </dgm:t>
    </dgm:pt>
    <dgm:pt modelId="{B227ECBA-0F73-054C-8166-E00A586A9BC3}" type="sibTrans" cxnId="{62BF8F2B-78D3-AA47-8931-9B4A127A7940}">
      <dgm:prSet/>
      <dgm:spPr/>
      <dgm:t>
        <a:bodyPr/>
        <a:lstStyle/>
        <a:p>
          <a:pPr latinLnBrk="1"/>
          <a:endParaRPr lang="ko-KR" altLang="en-US"/>
        </a:p>
      </dgm:t>
    </dgm:pt>
    <dgm:pt modelId="{785DFE3B-F94C-C541-B5ED-8C693C75D184}">
      <dgm:prSet/>
      <dgm:spPr/>
      <dgm:t>
        <a:bodyPr/>
        <a:lstStyle/>
        <a:p>
          <a:pPr latinLnBrk="1"/>
          <a:r>
            <a:rPr lang="ko-KR" altLang="en-US" dirty="0">
              <a:solidFill>
                <a:srgbClr val="000000"/>
              </a:solidFill>
              <a:uFillTx/>
              <a:latin typeface="휴먼고딕"/>
            </a:rPr>
            <a:t> </a:t>
          </a:r>
          <a:r>
            <a:rPr lang="en-US" altLang="ko-KR" dirty="0">
              <a:solidFill>
                <a:srgbClr val="000000"/>
              </a:solidFill>
              <a:uFillTx/>
              <a:latin typeface="휴먼고딕"/>
            </a:rPr>
            <a:t>NASA </a:t>
          </a:r>
          <a:r>
            <a:rPr lang="en-US" altLang="ko-KR" dirty="0" err="1">
              <a:solidFill>
                <a:srgbClr val="000000"/>
              </a:solidFill>
              <a:uFillTx/>
              <a:latin typeface="휴먼고딕"/>
            </a:rPr>
            <a:t>SeaD</a:t>
          </a:r>
          <a:r>
            <a:rPr lang="en-US" altLang="ko-KR" dirty="0" err="1">
              <a:solidFill>
                <a:srgbClr val="000000"/>
              </a:solidFill>
              <a:latin typeface="휴먼고딕"/>
            </a:rPr>
            <a:t>AS</a:t>
          </a:r>
          <a:r>
            <a:rPr lang="en-US" altLang="ko-KR" dirty="0">
              <a:solidFill>
                <a:srgbClr val="000000"/>
              </a:solidFill>
              <a:uFillTx/>
              <a:latin typeface="휴먼고딕"/>
            </a:rPr>
            <a:t> </a:t>
          </a:r>
          <a:r>
            <a:rPr lang="ko-KR" altLang="en-US" dirty="0">
              <a:solidFill>
                <a:srgbClr val="000000"/>
              </a:solidFill>
              <a:uFillTx/>
              <a:latin typeface="휴먼고딕"/>
            </a:rPr>
            <a:t>소프트웨어를 </a:t>
          </a:r>
          <a:r>
            <a:rPr lang="en-US" altLang="ko-KR" dirty="0">
              <a:solidFill>
                <a:srgbClr val="000000"/>
              </a:solidFill>
              <a:uFillTx/>
              <a:latin typeface="휴먼고딕"/>
            </a:rPr>
            <a:t>python batch processing</a:t>
          </a:r>
          <a:r>
            <a:rPr lang="ko-KR" altLang="en-US" dirty="0">
              <a:solidFill>
                <a:srgbClr val="000000"/>
              </a:solidFill>
              <a:uFillTx/>
              <a:latin typeface="휴먼고딕"/>
            </a:rPr>
            <a:t>을 이용하여 </a:t>
          </a:r>
          <a:r>
            <a:rPr lang="en-US" altLang="ko-KR" dirty="0">
              <a:solidFill>
                <a:srgbClr val="000000"/>
              </a:solidFill>
              <a:uFillTx/>
              <a:latin typeface="휴먼고딕"/>
            </a:rPr>
            <a:t>Chlorophyll a</a:t>
          </a:r>
          <a:r>
            <a:rPr lang="ko-KR" altLang="en-US" dirty="0">
              <a:solidFill>
                <a:srgbClr val="000000"/>
              </a:solidFill>
              <a:uFillTx/>
              <a:latin typeface="휴먼고딕"/>
            </a:rPr>
            <a:t>의</a:t>
          </a:r>
          <a:r>
            <a:rPr lang="en-US" altLang="ko-KR" dirty="0">
              <a:solidFill>
                <a:srgbClr val="000000"/>
              </a:solidFill>
              <a:uFillTx/>
              <a:latin typeface="휴먼고딕"/>
            </a:rPr>
            <a:t> </a:t>
          </a:r>
          <a:r>
            <a:rPr lang="ko-KR" altLang="en-US" dirty="0">
              <a:solidFill>
                <a:srgbClr val="000000"/>
              </a:solidFill>
              <a:uFillTx/>
              <a:latin typeface="휴먼고딕"/>
            </a:rPr>
            <a:t>월평균</a:t>
          </a:r>
          <a:r>
            <a:rPr lang="en-US" altLang="ko-KR" dirty="0">
              <a:solidFill>
                <a:srgbClr val="000000"/>
              </a:solidFill>
              <a:uFillTx/>
              <a:latin typeface="휴먼고딕"/>
            </a:rPr>
            <a:t>/8</a:t>
          </a:r>
          <a:r>
            <a:rPr lang="ko-KR" altLang="en-US" dirty="0">
              <a:solidFill>
                <a:srgbClr val="000000"/>
              </a:solidFill>
              <a:uFillTx/>
              <a:latin typeface="휴먼고딕"/>
            </a:rPr>
            <a:t>일 평균 농도를 산출</a:t>
          </a:r>
          <a:endParaRPr lang="ko-KR" altLang="en-US" dirty="0">
            <a:solidFill>
              <a:srgbClr val="000000"/>
            </a:solidFill>
          </a:endParaRPr>
        </a:p>
      </dgm:t>
    </dgm:pt>
    <dgm:pt modelId="{5C0B76E3-4D74-B84D-A3C1-2D8551011DC3}" type="parTrans" cxnId="{D87D1E22-7510-EE48-B419-064037D31CB4}">
      <dgm:prSet/>
      <dgm:spPr/>
      <dgm:t>
        <a:bodyPr/>
        <a:lstStyle/>
        <a:p>
          <a:pPr latinLnBrk="1"/>
          <a:endParaRPr lang="ko-KR" altLang="en-US"/>
        </a:p>
      </dgm:t>
    </dgm:pt>
    <dgm:pt modelId="{D5A360E8-3A44-B247-B90B-F9BC1790E0DC}" type="sibTrans" cxnId="{D87D1E22-7510-EE48-B419-064037D31CB4}">
      <dgm:prSet/>
      <dgm:spPr/>
      <dgm:t>
        <a:bodyPr/>
        <a:lstStyle/>
        <a:p>
          <a:pPr latinLnBrk="1"/>
          <a:endParaRPr lang="ko-KR" altLang="en-US"/>
        </a:p>
      </dgm:t>
    </dgm:pt>
    <dgm:pt modelId="{D04BFC77-3096-F54B-B0A8-8EE963329387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bg2">
                  <a:lumMod val="10000"/>
                </a:schemeClr>
              </a:solidFill>
              <a:latin typeface="휴먼고딕"/>
            </a:rPr>
            <a:t> </a:t>
          </a:r>
          <a:r>
            <a:rPr lang="en-US" altLang="ko-KR" dirty="0" err="1">
              <a:solidFill>
                <a:schemeClr val="bg2">
                  <a:lumMod val="10000"/>
                </a:schemeClr>
              </a:solidFill>
              <a:latin typeface="휴먼고딕"/>
            </a:rPr>
            <a:t>OCx</a:t>
          </a:r>
          <a:r>
            <a:rPr lang="en-US" altLang="ko-KR" dirty="0">
              <a:solidFill>
                <a:schemeClr val="bg2">
                  <a:lumMod val="10000"/>
                </a:schemeClr>
              </a:solidFill>
              <a:latin typeface="휴먼고딕"/>
            </a:rPr>
            <a:t> band ratio algorithm + Color index</a:t>
          </a:r>
          <a:r>
            <a:rPr lang="ko-KR" altLang="en-US" dirty="0">
              <a:solidFill>
                <a:schemeClr val="bg2">
                  <a:lumMod val="10000"/>
                </a:schemeClr>
              </a:solidFill>
              <a:latin typeface="휴먼고딕"/>
            </a:rPr>
            <a:t> </a:t>
          </a:r>
          <a:r>
            <a:rPr lang="en-US" altLang="ko-KR" dirty="0">
              <a:solidFill>
                <a:schemeClr val="bg2">
                  <a:lumMod val="10000"/>
                </a:schemeClr>
              </a:solidFill>
              <a:latin typeface="휴먼고딕"/>
            </a:rPr>
            <a:t>algorithm of Hu </a:t>
          </a:r>
          <a:r>
            <a:rPr lang="ko-KR" altLang="en-US" dirty="0">
              <a:solidFill>
                <a:schemeClr val="bg2">
                  <a:lumMod val="10000"/>
                </a:schemeClr>
              </a:solidFill>
              <a:latin typeface="휴먼고딕"/>
            </a:rPr>
            <a:t>이용</a:t>
          </a:r>
          <a:r>
            <a:rPr lang="en-US" altLang="ko-KR" dirty="0">
              <a:solidFill>
                <a:schemeClr val="bg2">
                  <a:lumMod val="10000"/>
                </a:schemeClr>
              </a:solidFill>
              <a:latin typeface="휴먼고딕"/>
            </a:rPr>
            <a:t>.</a:t>
          </a:r>
          <a:r>
            <a:rPr lang="ko-KR" altLang="en-US" dirty="0">
              <a:solidFill>
                <a:schemeClr val="bg2">
                  <a:lumMod val="10000"/>
                </a:schemeClr>
              </a:solidFill>
              <a:latin typeface="휴먼고딕"/>
            </a:rPr>
            <a:t> </a:t>
          </a:r>
          <a:endParaRPr lang="ko-KR" altLang="en-US" b="1" dirty="0"/>
        </a:p>
      </dgm:t>
    </dgm:pt>
    <dgm:pt modelId="{39C2666C-4BE4-634D-8AC5-6FB3D789B697}" type="parTrans" cxnId="{4ECEE1E6-6D17-DD4B-A128-21CC3C7B7297}">
      <dgm:prSet/>
      <dgm:spPr/>
      <dgm:t>
        <a:bodyPr/>
        <a:lstStyle/>
        <a:p>
          <a:pPr latinLnBrk="1"/>
          <a:endParaRPr lang="ko-KR" altLang="en-US"/>
        </a:p>
      </dgm:t>
    </dgm:pt>
    <dgm:pt modelId="{4A3466E2-5681-6247-97A2-D1B8E0EFA422}" type="sibTrans" cxnId="{4ECEE1E6-6D17-DD4B-A128-21CC3C7B7297}">
      <dgm:prSet/>
      <dgm:spPr/>
      <dgm:t>
        <a:bodyPr/>
        <a:lstStyle/>
        <a:p>
          <a:pPr latinLnBrk="1"/>
          <a:endParaRPr lang="ko-KR" altLang="en-US"/>
        </a:p>
      </dgm:t>
    </dgm:pt>
    <dgm:pt modelId="{9EB49AFD-150E-5C41-A86E-959D0D250FDE}">
      <dgm:prSet/>
      <dgm:spPr>
        <a:ln>
          <a:solidFill>
            <a:srgbClr val="FF0000"/>
          </a:solidFill>
        </a:ln>
      </dgm:spPr>
      <dgm:t>
        <a:bodyPr/>
        <a:lstStyle/>
        <a:p>
          <a:pPr latinLnBrk="1"/>
          <a:r>
            <a:rPr lang="ko-KR" altLang="en-US" b="0" i="0" dirty="0">
              <a:solidFill>
                <a:srgbClr val="000000"/>
              </a:solidFill>
              <a:latin typeface="+mn-lt"/>
            </a:rPr>
            <a:t>공간 해상도가 다른 </a:t>
          </a:r>
          <a:r>
            <a:rPr lang="en-US" altLang="ko-KR" b="0" i="0" dirty="0" err="1">
              <a:solidFill>
                <a:srgbClr val="000000"/>
              </a:solidFill>
              <a:latin typeface="+mn-lt"/>
            </a:rPr>
            <a:t>SeaWiFS</a:t>
          </a:r>
          <a:r>
            <a:rPr lang="ko-KR" altLang="en-US" b="0" i="0" dirty="0">
              <a:solidFill>
                <a:srgbClr val="000000"/>
              </a:solidFill>
              <a:latin typeface="+mn-lt"/>
            </a:rPr>
            <a:t>의 </a:t>
          </a:r>
          <a:r>
            <a:rPr lang="en-US" altLang="ko-KR" b="0" i="0" dirty="0">
              <a:solidFill>
                <a:srgbClr val="000000"/>
              </a:solidFill>
              <a:latin typeface="+mn-lt"/>
            </a:rPr>
            <a:t>LAC (Local Area Coverage) </a:t>
          </a:r>
          <a:r>
            <a:rPr lang="ko-KR" altLang="en-US" b="0" i="0" dirty="0">
              <a:solidFill>
                <a:srgbClr val="000000"/>
              </a:solidFill>
              <a:latin typeface="+mn-lt"/>
            </a:rPr>
            <a:t>자료</a:t>
          </a:r>
          <a:r>
            <a:rPr lang="en-US" altLang="ko-KR" b="0" i="0" dirty="0">
              <a:solidFill>
                <a:srgbClr val="000000"/>
              </a:solidFill>
              <a:latin typeface="+mn-lt"/>
            </a:rPr>
            <a:t>(1.1km)</a:t>
          </a:r>
          <a:r>
            <a:rPr lang="ko-KR" altLang="en-US" b="0" i="0" dirty="0">
              <a:solidFill>
                <a:srgbClr val="000000"/>
              </a:solidFill>
              <a:latin typeface="+mn-lt"/>
            </a:rPr>
            <a:t>와 </a:t>
          </a:r>
          <a:r>
            <a:rPr lang="en-US" altLang="ko-KR" b="0" i="0" dirty="0">
              <a:solidFill>
                <a:srgbClr val="000000"/>
              </a:solidFill>
              <a:latin typeface="+mn-lt"/>
            </a:rPr>
            <a:t>GAC (Global Area Coverage)</a:t>
          </a:r>
          <a:r>
            <a:rPr lang="ko-KR" altLang="en-US" b="0" i="0" dirty="0">
              <a:solidFill>
                <a:srgbClr val="000000"/>
              </a:solidFill>
              <a:latin typeface="+mn-lt"/>
            </a:rPr>
            <a:t> 자료</a:t>
          </a:r>
          <a:r>
            <a:rPr lang="en-US" altLang="ko-KR" b="0" i="0" dirty="0">
              <a:solidFill>
                <a:srgbClr val="000000"/>
              </a:solidFill>
              <a:latin typeface="+mn-lt"/>
            </a:rPr>
            <a:t>(4.5km) </a:t>
          </a:r>
          <a:r>
            <a:rPr lang="ko-KR" altLang="en-US" b="0" i="0" dirty="0">
              <a:solidFill>
                <a:srgbClr val="000000"/>
              </a:solidFill>
              <a:latin typeface="+mn-lt"/>
            </a:rPr>
            <a:t>비교</a:t>
          </a:r>
          <a:r>
            <a:rPr lang="en-US" altLang="ko-KR" b="0" i="0" dirty="0">
              <a:solidFill>
                <a:srgbClr val="000000"/>
              </a:solidFill>
              <a:latin typeface="+mn-lt"/>
            </a:rPr>
            <a:t>.</a:t>
          </a:r>
          <a:endParaRPr lang="ko-KR" altLang="en-US" b="0" dirty="0">
            <a:solidFill>
              <a:srgbClr val="000000"/>
            </a:solidFill>
            <a:latin typeface="+mn-lt"/>
          </a:endParaRPr>
        </a:p>
      </dgm:t>
    </dgm:pt>
    <dgm:pt modelId="{D387545A-8AF1-9448-8C7E-CBA434A99D11}" type="parTrans" cxnId="{A85A5D18-A667-6D4C-8C7F-780749DC4B60}">
      <dgm:prSet/>
      <dgm:spPr/>
      <dgm:t>
        <a:bodyPr/>
        <a:lstStyle/>
        <a:p>
          <a:pPr latinLnBrk="1"/>
          <a:endParaRPr lang="ko-KR" altLang="en-US"/>
        </a:p>
      </dgm:t>
    </dgm:pt>
    <dgm:pt modelId="{035D65C9-12CA-F347-97DA-265C78E93639}" type="sibTrans" cxnId="{A85A5D18-A667-6D4C-8C7F-780749DC4B60}">
      <dgm:prSet/>
      <dgm:spPr/>
      <dgm:t>
        <a:bodyPr/>
        <a:lstStyle/>
        <a:p>
          <a:pPr latinLnBrk="1"/>
          <a:endParaRPr lang="ko-KR" altLang="en-US"/>
        </a:p>
      </dgm:t>
    </dgm:pt>
    <dgm:pt modelId="{D78EE657-B9FA-8B43-80C5-428F1A499A1C}">
      <dgm:prSet/>
      <dgm:spPr/>
      <dgm:t>
        <a:bodyPr/>
        <a:lstStyle/>
        <a:p>
          <a:pPr latinLnBrk="1"/>
          <a:endParaRPr lang="ko-KR" altLang="en-US" b="1" dirty="0"/>
        </a:p>
      </dgm:t>
    </dgm:pt>
    <dgm:pt modelId="{E9F692A8-FAB4-8E42-BC96-E6A0597E47BC}" type="parTrans" cxnId="{878EB6B6-8335-0B42-B569-9CDCDAED16DA}">
      <dgm:prSet/>
      <dgm:spPr/>
      <dgm:t>
        <a:bodyPr/>
        <a:lstStyle/>
        <a:p>
          <a:pPr latinLnBrk="1"/>
          <a:endParaRPr lang="ko-KR" altLang="en-US"/>
        </a:p>
      </dgm:t>
    </dgm:pt>
    <dgm:pt modelId="{3C7AE477-FE46-0140-BA94-EC589A230900}" type="sibTrans" cxnId="{878EB6B6-8335-0B42-B569-9CDCDAED16DA}">
      <dgm:prSet/>
      <dgm:spPr/>
      <dgm:t>
        <a:bodyPr/>
        <a:lstStyle/>
        <a:p>
          <a:pPr latinLnBrk="1"/>
          <a:endParaRPr lang="ko-KR" altLang="en-US"/>
        </a:p>
      </dgm:t>
    </dgm:pt>
    <dgm:pt modelId="{7F5F0B2A-C624-4B44-951A-EDFD57F0FD6C}">
      <dgm:prSet/>
      <dgm:spPr/>
      <dgm:t>
        <a:bodyPr/>
        <a:lstStyle/>
        <a:p>
          <a:pPr latinLnBrk="1"/>
          <a:endParaRPr lang="ko-KR" altLang="en-US" b="1" dirty="0"/>
        </a:p>
      </dgm:t>
    </dgm:pt>
    <dgm:pt modelId="{D46F5FC4-A5DC-E746-8BC2-CCCF1C6C0923}" type="parTrans" cxnId="{E52AA619-3D10-E54E-A8E0-727ED149F875}">
      <dgm:prSet/>
      <dgm:spPr/>
      <dgm:t>
        <a:bodyPr/>
        <a:lstStyle/>
        <a:p>
          <a:pPr latinLnBrk="1"/>
          <a:endParaRPr lang="ko-KR" altLang="en-US"/>
        </a:p>
      </dgm:t>
    </dgm:pt>
    <dgm:pt modelId="{0B8578A6-0407-1548-9179-70DB3CD8B679}" type="sibTrans" cxnId="{E52AA619-3D10-E54E-A8E0-727ED149F875}">
      <dgm:prSet/>
      <dgm:spPr/>
      <dgm:t>
        <a:bodyPr/>
        <a:lstStyle/>
        <a:p>
          <a:pPr latinLnBrk="1"/>
          <a:endParaRPr lang="ko-KR" altLang="en-US"/>
        </a:p>
      </dgm:t>
    </dgm:pt>
    <dgm:pt modelId="{D7D30C25-C7A9-FE4F-B27B-613751D13554}">
      <dgm:prSet/>
      <dgm:spPr/>
      <dgm:t>
        <a:bodyPr/>
        <a:lstStyle/>
        <a:p>
          <a:pPr latinLnBrk="1"/>
          <a:endParaRPr lang="ko-KR" altLang="en-US" b="1" dirty="0"/>
        </a:p>
      </dgm:t>
    </dgm:pt>
    <dgm:pt modelId="{1A676FEC-B537-FB44-834C-5428E596C967}" type="parTrans" cxnId="{27946222-5AF6-854C-ACF1-2DAB92188B81}">
      <dgm:prSet/>
      <dgm:spPr/>
      <dgm:t>
        <a:bodyPr/>
        <a:lstStyle/>
        <a:p>
          <a:pPr latinLnBrk="1"/>
          <a:endParaRPr lang="ko-KR" altLang="en-US"/>
        </a:p>
      </dgm:t>
    </dgm:pt>
    <dgm:pt modelId="{D9010A1D-08E5-A144-8B09-F48B1534B443}" type="sibTrans" cxnId="{27946222-5AF6-854C-ACF1-2DAB92188B81}">
      <dgm:prSet/>
      <dgm:spPr/>
      <dgm:t>
        <a:bodyPr/>
        <a:lstStyle/>
        <a:p>
          <a:pPr latinLnBrk="1"/>
          <a:endParaRPr lang="ko-KR" altLang="en-US"/>
        </a:p>
      </dgm:t>
    </dgm:pt>
    <dgm:pt modelId="{2ECA5BC3-7862-1A45-8C67-1C76CA3DD427}">
      <dgm:prSet/>
      <dgm:spPr/>
      <dgm:t>
        <a:bodyPr/>
        <a:lstStyle/>
        <a:p>
          <a:pPr latinLnBrk="1"/>
          <a:endParaRPr lang="ko-KR" altLang="en-US" b="1" dirty="0"/>
        </a:p>
      </dgm:t>
    </dgm:pt>
    <dgm:pt modelId="{2AB29031-C701-9748-BB4F-1C21D1B1E795}" type="parTrans" cxnId="{2788CAED-88D9-FA46-8724-1B2B09C5D675}">
      <dgm:prSet/>
      <dgm:spPr/>
      <dgm:t>
        <a:bodyPr/>
        <a:lstStyle/>
        <a:p>
          <a:pPr latinLnBrk="1"/>
          <a:endParaRPr lang="ko-KR" altLang="en-US"/>
        </a:p>
      </dgm:t>
    </dgm:pt>
    <dgm:pt modelId="{FC2259E4-26BC-D54C-99BD-B75D3458B9CD}" type="sibTrans" cxnId="{2788CAED-88D9-FA46-8724-1B2B09C5D675}">
      <dgm:prSet/>
      <dgm:spPr/>
      <dgm:t>
        <a:bodyPr/>
        <a:lstStyle/>
        <a:p>
          <a:pPr latinLnBrk="1"/>
          <a:endParaRPr lang="ko-KR" altLang="en-US"/>
        </a:p>
      </dgm:t>
    </dgm:pt>
    <dgm:pt modelId="{2CC6FA56-3CC3-AA46-A3AA-F36377D616F7}">
      <dgm:prSet/>
      <dgm:spPr/>
      <dgm:t>
        <a:bodyPr/>
        <a:lstStyle/>
        <a:p>
          <a:pPr latinLnBrk="1"/>
          <a:endParaRPr lang="ko-KR" altLang="en-US" b="1" dirty="0"/>
        </a:p>
      </dgm:t>
    </dgm:pt>
    <dgm:pt modelId="{BCCE9C75-DF1F-A247-8FFF-91817956FC9E}" type="parTrans" cxnId="{B7B556E7-5ED5-0643-9024-C54CBFB0BA43}">
      <dgm:prSet/>
      <dgm:spPr/>
      <dgm:t>
        <a:bodyPr/>
        <a:lstStyle/>
        <a:p>
          <a:pPr latinLnBrk="1"/>
          <a:endParaRPr lang="ko-KR" altLang="en-US"/>
        </a:p>
      </dgm:t>
    </dgm:pt>
    <dgm:pt modelId="{A682C97D-9C59-C545-83B5-F14211F3DAAE}" type="sibTrans" cxnId="{B7B556E7-5ED5-0643-9024-C54CBFB0BA43}">
      <dgm:prSet/>
      <dgm:spPr/>
      <dgm:t>
        <a:bodyPr/>
        <a:lstStyle/>
        <a:p>
          <a:pPr latinLnBrk="1"/>
          <a:endParaRPr lang="ko-KR" altLang="en-US"/>
        </a:p>
      </dgm:t>
    </dgm:pt>
    <dgm:pt modelId="{880303AF-1B84-7F4D-BAEB-6E3294433F7E}">
      <dgm:prSet/>
      <dgm:spPr/>
      <dgm:t>
        <a:bodyPr/>
        <a:lstStyle/>
        <a:p>
          <a:pPr latinLnBrk="1"/>
          <a:endParaRPr lang="ko-KR" altLang="en-US" b="1" dirty="0"/>
        </a:p>
      </dgm:t>
    </dgm:pt>
    <dgm:pt modelId="{7B641C2B-9DE3-D049-A467-8F49F9D0252D}" type="parTrans" cxnId="{42CD1A9C-DD32-7E43-8CD9-56621BBCAAC1}">
      <dgm:prSet/>
      <dgm:spPr/>
      <dgm:t>
        <a:bodyPr/>
        <a:lstStyle/>
        <a:p>
          <a:pPr latinLnBrk="1"/>
          <a:endParaRPr lang="ko-KR" altLang="en-US"/>
        </a:p>
      </dgm:t>
    </dgm:pt>
    <dgm:pt modelId="{D60ADD2C-5965-E445-A48A-728EBC087C31}" type="sibTrans" cxnId="{42CD1A9C-DD32-7E43-8CD9-56621BBCAAC1}">
      <dgm:prSet/>
      <dgm:spPr/>
      <dgm:t>
        <a:bodyPr/>
        <a:lstStyle/>
        <a:p>
          <a:pPr latinLnBrk="1"/>
          <a:endParaRPr lang="ko-KR" altLang="en-US"/>
        </a:p>
      </dgm:t>
    </dgm:pt>
    <dgm:pt modelId="{375796E8-5220-D741-9035-5FF7A9BF85AC}">
      <dgm:prSet/>
      <dgm:spPr/>
      <dgm:t>
        <a:bodyPr/>
        <a:lstStyle/>
        <a:p>
          <a:pPr latinLnBrk="1"/>
          <a:endParaRPr lang="ko-KR" altLang="en-US" b="1" dirty="0"/>
        </a:p>
      </dgm:t>
    </dgm:pt>
    <dgm:pt modelId="{EBFF93DB-3C94-5D42-93A5-AC7E1A3A9DA3}" type="parTrans" cxnId="{A942E821-A11F-6F49-8C58-8CF1CF6DCDF2}">
      <dgm:prSet/>
      <dgm:spPr/>
      <dgm:t>
        <a:bodyPr/>
        <a:lstStyle/>
        <a:p>
          <a:pPr latinLnBrk="1"/>
          <a:endParaRPr lang="ko-KR" altLang="en-US"/>
        </a:p>
      </dgm:t>
    </dgm:pt>
    <dgm:pt modelId="{3631693D-78A8-0C42-9D3B-A9E4078EE617}" type="sibTrans" cxnId="{A942E821-A11F-6F49-8C58-8CF1CF6DCDF2}">
      <dgm:prSet/>
      <dgm:spPr/>
      <dgm:t>
        <a:bodyPr/>
        <a:lstStyle/>
        <a:p>
          <a:pPr latinLnBrk="1"/>
          <a:endParaRPr lang="ko-KR" altLang="en-US"/>
        </a:p>
      </dgm:t>
    </dgm:pt>
    <dgm:pt modelId="{E3E005D1-B18E-D14D-8DD1-C317691B2E07}">
      <dgm:prSet/>
      <dgm:spPr/>
      <dgm:t>
        <a:bodyPr/>
        <a:lstStyle/>
        <a:p>
          <a:pPr latinLnBrk="1"/>
          <a:endParaRPr lang="ko-KR" altLang="en-US" b="1" dirty="0"/>
        </a:p>
      </dgm:t>
    </dgm:pt>
    <dgm:pt modelId="{01C327C0-3104-EB4C-9641-96633D9E1FA4}" type="parTrans" cxnId="{89196F12-D657-7D4D-99DB-3627405921F2}">
      <dgm:prSet/>
      <dgm:spPr/>
      <dgm:t>
        <a:bodyPr/>
        <a:lstStyle/>
        <a:p>
          <a:pPr latinLnBrk="1"/>
          <a:endParaRPr lang="ko-KR" altLang="en-US"/>
        </a:p>
      </dgm:t>
    </dgm:pt>
    <dgm:pt modelId="{BF36E471-E309-A042-8A99-49ECF7487BD2}" type="sibTrans" cxnId="{89196F12-D657-7D4D-99DB-3627405921F2}">
      <dgm:prSet/>
      <dgm:spPr/>
      <dgm:t>
        <a:bodyPr/>
        <a:lstStyle/>
        <a:p>
          <a:pPr latinLnBrk="1"/>
          <a:endParaRPr lang="ko-KR" altLang="en-US"/>
        </a:p>
      </dgm:t>
    </dgm:pt>
    <dgm:pt modelId="{5CC5B97F-296B-8541-8571-09838C29E42F}">
      <dgm:prSet/>
      <dgm:spPr/>
      <dgm:t>
        <a:bodyPr/>
        <a:lstStyle/>
        <a:p>
          <a:pPr latinLnBrk="1"/>
          <a:endParaRPr lang="ko-KR" altLang="en-US" b="1" dirty="0"/>
        </a:p>
      </dgm:t>
    </dgm:pt>
    <dgm:pt modelId="{C16FC133-1748-DF42-96D6-EB4E8031F63B}" type="parTrans" cxnId="{737E2A96-6D2C-594E-875A-7CD9CF4A37A8}">
      <dgm:prSet/>
      <dgm:spPr/>
      <dgm:t>
        <a:bodyPr/>
        <a:lstStyle/>
        <a:p>
          <a:pPr latinLnBrk="1"/>
          <a:endParaRPr lang="ko-KR" altLang="en-US"/>
        </a:p>
      </dgm:t>
    </dgm:pt>
    <dgm:pt modelId="{04517358-0453-834C-8547-6D1AE437C3B1}" type="sibTrans" cxnId="{737E2A96-6D2C-594E-875A-7CD9CF4A37A8}">
      <dgm:prSet/>
      <dgm:spPr/>
      <dgm:t>
        <a:bodyPr/>
        <a:lstStyle/>
        <a:p>
          <a:pPr latinLnBrk="1"/>
          <a:endParaRPr lang="ko-KR" altLang="en-US"/>
        </a:p>
      </dgm:t>
    </dgm:pt>
    <dgm:pt modelId="{02B71E95-4940-0548-BF03-CC12F173273A}">
      <dgm:prSet/>
      <dgm:spPr>
        <a:ln>
          <a:solidFill>
            <a:srgbClr val="FF0000"/>
          </a:solidFill>
        </a:ln>
      </dgm:spPr>
      <dgm:t>
        <a:bodyPr/>
        <a:lstStyle/>
        <a:p>
          <a:pPr latinLnBrk="1"/>
          <a:r>
            <a:rPr lang="ko-KR" altLang="en-US" b="0" dirty="0">
              <a:solidFill>
                <a:srgbClr val="000000"/>
              </a:solidFill>
              <a:latin typeface="+mn-lt"/>
            </a:rPr>
            <a:t>해색자료의 히스토그램 분석을 통한 비교</a:t>
          </a:r>
        </a:p>
      </dgm:t>
    </dgm:pt>
    <dgm:pt modelId="{FC462A78-1F40-9441-AFF8-7EE9F8118076}" type="parTrans" cxnId="{8012A1BA-D0B4-C04D-981A-AE1C2FF13C03}">
      <dgm:prSet/>
      <dgm:spPr/>
      <dgm:t>
        <a:bodyPr/>
        <a:lstStyle/>
        <a:p>
          <a:pPr latinLnBrk="1"/>
          <a:endParaRPr lang="ko-KR" altLang="en-US"/>
        </a:p>
      </dgm:t>
    </dgm:pt>
    <dgm:pt modelId="{0AD1D7EB-ACD4-2D4D-84E5-8DFD0E0106C9}" type="sibTrans" cxnId="{8012A1BA-D0B4-C04D-981A-AE1C2FF13C03}">
      <dgm:prSet/>
      <dgm:spPr/>
      <dgm:t>
        <a:bodyPr/>
        <a:lstStyle/>
        <a:p>
          <a:pPr latinLnBrk="1"/>
          <a:endParaRPr lang="ko-KR" altLang="en-US"/>
        </a:p>
      </dgm:t>
    </dgm:pt>
    <dgm:pt modelId="{7FF05374-E6FD-7F4C-B46F-1A14D4225E3D}">
      <dgm:prSet/>
      <dgm:spPr>
        <a:ln>
          <a:solidFill>
            <a:srgbClr val="FF0000"/>
          </a:solidFill>
        </a:ln>
      </dgm:spPr>
      <dgm:t>
        <a:bodyPr/>
        <a:lstStyle/>
        <a:p>
          <a:pPr latinLnBrk="1"/>
          <a:r>
            <a:rPr lang="ko-KR" altLang="en-US" b="0" dirty="0">
              <a:solidFill>
                <a:srgbClr val="000000"/>
              </a:solidFill>
              <a:latin typeface="+mn-lt"/>
            </a:rPr>
            <a:t>픽셀을 확대하여 고농도 부분과 스펙클</a:t>
          </a:r>
          <a:r>
            <a:rPr lang="en-US" altLang="ko-KR" b="0" dirty="0">
              <a:solidFill>
                <a:srgbClr val="000000"/>
              </a:solidFill>
              <a:latin typeface="+mn-lt"/>
            </a:rPr>
            <a:t>(</a:t>
          </a:r>
          <a:r>
            <a:rPr lang="ko-KR" altLang="en-US" b="0" dirty="0">
              <a:solidFill>
                <a:srgbClr val="000000"/>
              </a:solidFill>
              <a:latin typeface="+mn-lt"/>
            </a:rPr>
            <a:t> 고농도로 관측되는 에러</a:t>
          </a:r>
          <a:r>
            <a:rPr lang="en-US" altLang="ko-KR" b="0" dirty="0">
              <a:solidFill>
                <a:srgbClr val="000000"/>
              </a:solidFill>
              <a:latin typeface="+mn-lt"/>
            </a:rPr>
            <a:t>) </a:t>
          </a:r>
          <a:r>
            <a:rPr lang="ko-KR" altLang="en-US" b="0" dirty="0">
              <a:solidFill>
                <a:srgbClr val="000000"/>
              </a:solidFill>
              <a:latin typeface="+mn-lt"/>
            </a:rPr>
            <a:t>직접 비교</a:t>
          </a:r>
        </a:p>
      </dgm:t>
    </dgm:pt>
    <dgm:pt modelId="{56A3DB32-C0E3-8640-A674-ADE395FDE007}" type="parTrans" cxnId="{9021558F-6529-6E43-9210-37B26D67B8BA}">
      <dgm:prSet/>
      <dgm:spPr/>
      <dgm:t>
        <a:bodyPr/>
        <a:lstStyle/>
        <a:p>
          <a:pPr latinLnBrk="1"/>
          <a:endParaRPr lang="ko-KR" altLang="en-US"/>
        </a:p>
      </dgm:t>
    </dgm:pt>
    <dgm:pt modelId="{23F1FCE4-2218-8447-8497-1BFB3CDBC2D7}" type="sibTrans" cxnId="{9021558F-6529-6E43-9210-37B26D67B8BA}">
      <dgm:prSet/>
      <dgm:spPr/>
      <dgm:t>
        <a:bodyPr/>
        <a:lstStyle/>
        <a:p>
          <a:pPr latinLnBrk="1"/>
          <a:endParaRPr lang="ko-KR" altLang="en-US"/>
        </a:p>
      </dgm:t>
    </dgm:pt>
    <dgm:pt modelId="{F50E6237-D769-C740-BEA7-B5D5F3BB7013}" type="pres">
      <dgm:prSet presAssocID="{18D2DBA6-3BF7-6E42-95A1-289D83049296}" presName="linear" presStyleCnt="0">
        <dgm:presLayoutVars>
          <dgm:dir/>
          <dgm:animLvl val="lvl"/>
          <dgm:resizeHandles val="exact"/>
        </dgm:presLayoutVars>
      </dgm:prSet>
      <dgm:spPr/>
    </dgm:pt>
    <dgm:pt modelId="{DD7E92B7-31F7-B14F-A06B-050F523076DE}" type="pres">
      <dgm:prSet presAssocID="{D3959A54-CCAF-C049-96F4-1C435117BB8D}" presName="parentLin" presStyleCnt="0"/>
      <dgm:spPr/>
    </dgm:pt>
    <dgm:pt modelId="{3287AC37-7E47-6847-86D1-61A1158A3968}" type="pres">
      <dgm:prSet presAssocID="{D3959A54-CCAF-C049-96F4-1C435117BB8D}" presName="parentLeftMargin" presStyleLbl="node1" presStyleIdx="0" presStyleCnt="3"/>
      <dgm:spPr/>
    </dgm:pt>
    <dgm:pt modelId="{96DC7D20-0FF9-9444-94FE-D40A1A65D6C0}" type="pres">
      <dgm:prSet presAssocID="{D3959A54-CCAF-C049-96F4-1C435117BB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CAD518-7C2A-3148-BB60-7DE6B7A98535}" type="pres">
      <dgm:prSet presAssocID="{D3959A54-CCAF-C049-96F4-1C435117BB8D}" presName="negativeSpace" presStyleCnt="0"/>
      <dgm:spPr/>
    </dgm:pt>
    <dgm:pt modelId="{9FFCB618-797C-FD4C-A729-BD7E9284B1BB}" type="pres">
      <dgm:prSet presAssocID="{D3959A54-CCAF-C049-96F4-1C435117BB8D}" presName="childText" presStyleLbl="conFgAcc1" presStyleIdx="0" presStyleCnt="3">
        <dgm:presLayoutVars>
          <dgm:bulletEnabled val="1"/>
        </dgm:presLayoutVars>
      </dgm:prSet>
      <dgm:spPr/>
    </dgm:pt>
    <dgm:pt modelId="{D040989F-DD88-9049-BEB4-0AC8A28A7531}" type="pres">
      <dgm:prSet presAssocID="{8771CCFD-9D3D-A544-B0DE-2EF77B36CBA9}" presName="spaceBetweenRectangles" presStyleCnt="0"/>
      <dgm:spPr/>
    </dgm:pt>
    <dgm:pt modelId="{5C51434B-C27A-244E-83DE-0679CD5C75A0}" type="pres">
      <dgm:prSet presAssocID="{85D8E8B2-DADE-9142-B19F-FB5B63F71AE4}" presName="parentLin" presStyleCnt="0"/>
      <dgm:spPr/>
    </dgm:pt>
    <dgm:pt modelId="{A7F415B0-52FE-6A48-8ADF-EF54D2DF3CEC}" type="pres">
      <dgm:prSet presAssocID="{85D8E8B2-DADE-9142-B19F-FB5B63F71AE4}" presName="parentLeftMargin" presStyleLbl="node1" presStyleIdx="0" presStyleCnt="3"/>
      <dgm:spPr/>
    </dgm:pt>
    <dgm:pt modelId="{CF10BF2A-1467-F54A-AA6B-9BE30CA1333B}" type="pres">
      <dgm:prSet presAssocID="{85D8E8B2-DADE-9142-B19F-FB5B63F71AE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53AE43-FFA7-364F-8EF9-CA661EBEC0AF}" type="pres">
      <dgm:prSet presAssocID="{85D8E8B2-DADE-9142-B19F-FB5B63F71AE4}" presName="negativeSpace" presStyleCnt="0"/>
      <dgm:spPr/>
    </dgm:pt>
    <dgm:pt modelId="{F8F906CD-048B-544D-B6BD-77AF3BD3450E}" type="pres">
      <dgm:prSet presAssocID="{85D8E8B2-DADE-9142-B19F-FB5B63F71AE4}" presName="childText" presStyleLbl="conFgAcc1" presStyleIdx="1" presStyleCnt="3">
        <dgm:presLayoutVars>
          <dgm:bulletEnabled val="1"/>
        </dgm:presLayoutVars>
      </dgm:prSet>
      <dgm:spPr/>
    </dgm:pt>
    <dgm:pt modelId="{0F7911FF-964B-7D45-AB1C-B535DD468670}" type="pres">
      <dgm:prSet presAssocID="{2B9C639E-97DF-264F-AA91-1247D6E389B1}" presName="spaceBetweenRectangles" presStyleCnt="0"/>
      <dgm:spPr/>
    </dgm:pt>
    <dgm:pt modelId="{47D9D0E0-42C8-1C44-A93E-B7A753A358F6}" type="pres">
      <dgm:prSet presAssocID="{5E76ADCC-7695-5947-AD7C-2208451114D9}" presName="parentLin" presStyleCnt="0"/>
      <dgm:spPr/>
    </dgm:pt>
    <dgm:pt modelId="{99EA895E-3C52-6B40-9BB2-DCD03FE29CA6}" type="pres">
      <dgm:prSet presAssocID="{5E76ADCC-7695-5947-AD7C-2208451114D9}" presName="parentLeftMargin" presStyleLbl="node1" presStyleIdx="1" presStyleCnt="3"/>
      <dgm:spPr/>
    </dgm:pt>
    <dgm:pt modelId="{1468E025-7916-984B-9268-BCF03E9BBD18}" type="pres">
      <dgm:prSet presAssocID="{5E76ADCC-7695-5947-AD7C-2208451114D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7FEFDD5-C98B-6743-A134-A93F6C201D15}" type="pres">
      <dgm:prSet presAssocID="{5E76ADCC-7695-5947-AD7C-2208451114D9}" presName="negativeSpace" presStyleCnt="0"/>
      <dgm:spPr/>
    </dgm:pt>
    <dgm:pt modelId="{8C8E092F-E0D6-C845-9E07-DA1153B88A9F}" type="pres">
      <dgm:prSet presAssocID="{5E76ADCC-7695-5947-AD7C-2208451114D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4FB20A-1ADE-4740-A6E4-673E130A7555}" type="presOf" srcId="{02B71E95-4940-0548-BF03-CC12F173273A}" destId="{8C8E092F-E0D6-C845-9E07-DA1153B88A9F}" srcOrd="0" destOrd="1" presId="urn:microsoft.com/office/officeart/2005/8/layout/list1"/>
    <dgm:cxn modelId="{A4687E10-F6A6-DE45-A6C4-39A536DE8585}" type="presOf" srcId="{E3E005D1-B18E-D14D-8DD1-C317691B2E07}" destId="{F8F906CD-048B-544D-B6BD-77AF3BD3450E}" srcOrd="0" destOrd="8" presId="urn:microsoft.com/office/officeart/2005/8/layout/list1"/>
    <dgm:cxn modelId="{89196F12-D657-7D4D-99DB-3627405921F2}" srcId="{85D8E8B2-DADE-9142-B19F-FB5B63F71AE4}" destId="{E3E005D1-B18E-D14D-8DD1-C317691B2E07}" srcOrd="8" destOrd="0" parTransId="{01C327C0-3104-EB4C-9641-96633D9E1FA4}" sibTransId="{BF36E471-E309-A042-8A99-49ECF7487BD2}"/>
    <dgm:cxn modelId="{A85A5D18-A667-6D4C-8C7F-780749DC4B60}" srcId="{5E76ADCC-7695-5947-AD7C-2208451114D9}" destId="{9EB49AFD-150E-5C41-A86E-959D0D250FDE}" srcOrd="0" destOrd="0" parTransId="{D387545A-8AF1-9448-8C7E-CBA434A99D11}" sibTransId="{035D65C9-12CA-F347-97DA-265C78E93639}"/>
    <dgm:cxn modelId="{E52AA619-3D10-E54E-A8E0-727ED149F875}" srcId="{85D8E8B2-DADE-9142-B19F-FB5B63F71AE4}" destId="{7F5F0B2A-C624-4B44-951A-EDFD57F0FD6C}" srcOrd="2" destOrd="0" parTransId="{D46F5FC4-A5DC-E746-8BC2-CCCF1C6C0923}" sibTransId="{0B8578A6-0407-1548-9179-70DB3CD8B679}"/>
    <dgm:cxn modelId="{4B1CDC1C-4441-8E46-97D6-FCE01E883406}" type="presOf" srcId="{F7DD6F5A-CFFE-5D42-BD5D-3E72358A8D46}" destId="{9FFCB618-797C-FD4C-A729-BD7E9284B1BB}" srcOrd="0" destOrd="1" presId="urn:microsoft.com/office/officeart/2005/8/layout/list1"/>
    <dgm:cxn modelId="{A942E821-A11F-6F49-8C58-8CF1CF6DCDF2}" srcId="{85D8E8B2-DADE-9142-B19F-FB5B63F71AE4}" destId="{375796E8-5220-D741-9035-5FF7A9BF85AC}" srcOrd="7" destOrd="0" parTransId="{EBFF93DB-3C94-5D42-93A5-AC7E1A3A9DA3}" sibTransId="{3631693D-78A8-0C42-9D3B-A9E4078EE617}"/>
    <dgm:cxn modelId="{D87D1E22-7510-EE48-B419-064037D31CB4}" srcId="{85D8E8B2-DADE-9142-B19F-FB5B63F71AE4}" destId="{785DFE3B-F94C-C541-B5ED-8C693C75D184}" srcOrd="0" destOrd="0" parTransId="{5C0B76E3-4D74-B84D-A3C1-2D8551011DC3}" sibTransId="{D5A360E8-3A44-B247-B90B-F9BC1790E0DC}"/>
    <dgm:cxn modelId="{27946222-5AF6-854C-ACF1-2DAB92188B81}" srcId="{85D8E8B2-DADE-9142-B19F-FB5B63F71AE4}" destId="{D7D30C25-C7A9-FE4F-B27B-613751D13554}" srcOrd="3" destOrd="0" parTransId="{1A676FEC-B537-FB44-834C-5428E596C967}" sibTransId="{D9010A1D-08E5-A144-8B09-F48B1534B443}"/>
    <dgm:cxn modelId="{03F63B27-DF79-884D-9BEE-791057229B30}" type="presOf" srcId="{375796E8-5220-D741-9035-5FF7A9BF85AC}" destId="{F8F906CD-048B-544D-B6BD-77AF3BD3450E}" srcOrd="0" destOrd="7" presId="urn:microsoft.com/office/officeart/2005/8/layout/list1"/>
    <dgm:cxn modelId="{8A716427-FBD6-5946-B1AB-AA944891B5FD}" type="presOf" srcId="{D3959A54-CCAF-C049-96F4-1C435117BB8D}" destId="{96DC7D20-0FF9-9444-94FE-D40A1A65D6C0}" srcOrd="1" destOrd="0" presId="urn:microsoft.com/office/officeart/2005/8/layout/list1"/>
    <dgm:cxn modelId="{3E6D222B-A8B6-D44E-A45C-BEA534050A11}" type="presOf" srcId="{2CC6FA56-3CC3-AA46-A3AA-F36377D616F7}" destId="{F8F906CD-048B-544D-B6BD-77AF3BD3450E}" srcOrd="0" destOrd="5" presId="urn:microsoft.com/office/officeart/2005/8/layout/list1"/>
    <dgm:cxn modelId="{62BF8F2B-78D3-AA47-8931-9B4A127A7940}" srcId="{D3959A54-CCAF-C049-96F4-1C435117BB8D}" destId="{F7DD6F5A-CFFE-5D42-BD5D-3E72358A8D46}" srcOrd="1" destOrd="0" parTransId="{4ED98DB3-01B1-324D-BF7E-9061859C7778}" sibTransId="{B227ECBA-0F73-054C-8166-E00A586A9BC3}"/>
    <dgm:cxn modelId="{F9B59C34-C2BC-D74A-B6FC-69B72CDAC3BF}" type="presOf" srcId="{880303AF-1B84-7F4D-BAEB-6E3294433F7E}" destId="{F8F906CD-048B-544D-B6BD-77AF3BD3450E}" srcOrd="0" destOrd="6" presId="urn:microsoft.com/office/officeart/2005/8/layout/list1"/>
    <dgm:cxn modelId="{E052085C-BE48-5749-9F28-331D6F5676D6}" srcId="{18D2DBA6-3BF7-6E42-95A1-289D83049296}" destId="{85D8E8B2-DADE-9142-B19F-FB5B63F71AE4}" srcOrd="1" destOrd="0" parTransId="{B54B3447-0A19-1645-B567-8342364977E8}" sibTransId="{2B9C639E-97DF-264F-AA91-1247D6E389B1}"/>
    <dgm:cxn modelId="{27212441-8515-8044-B007-347594C49B36}" type="presOf" srcId="{785DFE3B-F94C-C541-B5ED-8C693C75D184}" destId="{F8F906CD-048B-544D-B6BD-77AF3BD3450E}" srcOrd="0" destOrd="0" presId="urn:microsoft.com/office/officeart/2005/8/layout/list1"/>
    <dgm:cxn modelId="{60340242-E064-7F48-A53C-0290520F5CFF}" type="presOf" srcId="{85D8E8B2-DADE-9142-B19F-FB5B63F71AE4}" destId="{A7F415B0-52FE-6A48-8ADF-EF54D2DF3CEC}" srcOrd="0" destOrd="0" presId="urn:microsoft.com/office/officeart/2005/8/layout/list1"/>
    <dgm:cxn modelId="{2C615247-6FCC-AC4B-A918-F3B0289452E2}" srcId="{18D2DBA6-3BF7-6E42-95A1-289D83049296}" destId="{5E76ADCC-7695-5947-AD7C-2208451114D9}" srcOrd="2" destOrd="0" parTransId="{45578AEF-1EB5-F94C-859F-5B814D84B0FB}" sibTransId="{0F60EE61-8D9D-0546-A3E0-B526CBE82ADD}"/>
    <dgm:cxn modelId="{302E0568-E12D-6847-9900-C70477359AF9}" type="presOf" srcId="{2ECA5BC3-7862-1A45-8C67-1C76CA3DD427}" destId="{F8F906CD-048B-544D-B6BD-77AF3BD3450E}" srcOrd="0" destOrd="4" presId="urn:microsoft.com/office/officeart/2005/8/layout/list1"/>
    <dgm:cxn modelId="{A0318049-FA8F-2748-9189-3A08355F803B}" type="presOf" srcId="{18D2DBA6-3BF7-6E42-95A1-289D83049296}" destId="{F50E6237-D769-C740-BEA7-B5D5F3BB7013}" srcOrd="0" destOrd="0" presId="urn:microsoft.com/office/officeart/2005/8/layout/list1"/>
    <dgm:cxn modelId="{EF070F6B-7124-A842-AFA7-4B283686401A}" type="presOf" srcId="{D3959A54-CCAF-C049-96F4-1C435117BB8D}" destId="{3287AC37-7E47-6847-86D1-61A1158A3968}" srcOrd="0" destOrd="0" presId="urn:microsoft.com/office/officeart/2005/8/layout/list1"/>
    <dgm:cxn modelId="{EBB2CF51-EE9E-2543-B18F-4D68BBC4A4B3}" type="presOf" srcId="{5E76ADCC-7695-5947-AD7C-2208451114D9}" destId="{99EA895E-3C52-6B40-9BB2-DCD03FE29CA6}" srcOrd="0" destOrd="0" presId="urn:microsoft.com/office/officeart/2005/8/layout/list1"/>
    <dgm:cxn modelId="{E6CF4689-E70B-6044-AE86-168871BD7E0B}" type="presOf" srcId="{D04BFC77-3096-F54B-B0A8-8EE963329387}" destId="{F8F906CD-048B-544D-B6BD-77AF3BD3450E}" srcOrd="0" destOrd="1" presId="urn:microsoft.com/office/officeart/2005/8/layout/list1"/>
    <dgm:cxn modelId="{9021558F-6529-6E43-9210-37B26D67B8BA}" srcId="{5E76ADCC-7695-5947-AD7C-2208451114D9}" destId="{7FF05374-E6FD-7F4C-B46F-1A14D4225E3D}" srcOrd="2" destOrd="0" parTransId="{56A3DB32-C0E3-8640-A674-ADE395FDE007}" sibTransId="{23F1FCE4-2218-8447-8497-1BFB3CDBC2D7}"/>
    <dgm:cxn modelId="{3BDD1E91-796E-9240-9DB9-BF46DF6D395A}" type="presOf" srcId="{5CC5B97F-296B-8541-8571-09838C29E42F}" destId="{F8F906CD-048B-544D-B6BD-77AF3BD3450E}" srcOrd="0" destOrd="9" presId="urn:microsoft.com/office/officeart/2005/8/layout/list1"/>
    <dgm:cxn modelId="{737E2A96-6D2C-594E-875A-7CD9CF4A37A8}" srcId="{85D8E8B2-DADE-9142-B19F-FB5B63F71AE4}" destId="{5CC5B97F-296B-8541-8571-09838C29E42F}" srcOrd="9" destOrd="0" parTransId="{C16FC133-1748-DF42-96D6-EB4E8031F63B}" sibTransId="{04517358-0453-834C-8547-6D1AE437C3B1}"/>
    <dgm:cxn modelId="{42CD1A9C-DD32-7E43-8CD9-56621BBCAAC1}" srcId="{85D8E8B2-DADE-9142-B19F-FB5B63F71AE4}" destId="{880303AF-1B84-7F4D-BAEB-6E3294433F7E}" srcOrd="6" destOrd="0" parTransId="{7B641C2B-9DE3-D049-A467-8F49F9D0252D}" sibTransId="{D60ADD2C-5965-E445-A48A-728EBC087C31}"/>
    <dgm:cxn modelId="{B47A829C-D193-3646-8EDB-71BFA4630297}" srcId="{18D2DBA6-3BF7-6E42-95A1-289D83049296}" destId="{D3959A54-CCAF-C049-96F4-1C435117BB8D}" srcOrd="0" destOrd="0" parTransId="{497BF17A-CF39-D146-82D6-79E46BAEB499}" sibTransId="{8771CCFD-9D3D-A544-B0DE-2EF77B36CBA9}"/>
    <dgm:cxn modelId="{3F2ADCA8-42F3-D545-A966-F0A4BF8589FF}" type="presOf" srcId="{85D8E8B2-DADE-9142-B19F-FB5B63F71AE4}" destId="{CF10BF2A-1467-F54A-AA6B-9BE30CA1333B}" srcOrd="1" destOrd="0" presId="urn:microsoft.com/office/officeart/2005/8/layout/list1"/>
    <dgm:cxn modelId="{C1B7E1AA-2009-F440-981C-B436210A0543}" type="presOf" srcId="{D78EE657-B9FA-8B43-80C5-428F1A499A1C}" destId="{F8F906CD-048B-544D-B6BD-77AF3BD3450E}" srcOrd="0" destOrd="10" presId="urn:microsoft.com/office/officeart/2005/8/layout/list1"/>
    <dgm:cxn modelId="{878EB6B6-8335-0B42-B569-9CDCDAED16DA}" srcId="{85D8E8B2-DADE-9142-B19F-FB5B63F71AE4}" destId="{D78EE657-B9FA-8B43-80C5-428F1A499A1C}" srcOrd="10" destOrd="0" parTransId="{E9F692A8-FAB4-8E42-BC96-E6A0597E47BC}" sibTransId="{3C7AE477-FE46-0140-BA94-EC589A230900}"/>
    <dgm:cxn modelId="{8012A1BA-D0B4-C04D-981A-AE1C2FF13C03}" srcId="{5E76ADCC-7695-5947-AD7C-2208451114D9}" destId="{02B71E95-4940-0548-BF03-CC12F173273A}" srcOrd="1" destOrd="0" parTransId="{FC462A78-1F40-9441-AFF8-7EE9F8118076}" sibTransId="{0AD1D7EB-ACD4-2D4D-84E5-8DFD0E0106C9}"/>
    <dgm:cxn modelId="{7E949BC7-287A-DA42-B35F-72067D04C8DF}" type="presOf" srcId="{7F5F0B2A-C624-4B44-951A-EDFD57F0FD6C}" destId="{F8F906CD-048B-544D-B6BD-77AF3BD3450E}" srcOrd="0" destOrd="2" presId="urn:microsoft.com/office/officeart/2005/8/layout/list1"/>
    <dgm:cxn modelId="{33C0F6CA-09D4-EA46-A702-1610AD48DAB4}" type="presOf" srcId="{D7D30C25-C7A9-FE4F-B27B-613751D13554}" destId="{F8F906CD-048B-544D-B6BD-77AF3BD3450E}" srcOrd="0" destOrd="3" presId="urn:microsoft.com/office/officeart/2005/8/layout/list1"/>
    <dgm:cxn modelId="{99E9FED1-9222-2446-9C27-F4E0EC06699D}" srcId="{D3959A54-CCAF-C049-96F4-1C435117BB8D}" destId="{753F0415-BAD5-1849-83D5-EB2EC31259C0}" srcOrd="0" destOrd="0" parTransId="{7B0E6FF9-6050-5F4A-940E-30DE528D0E64}" sibTransId="{79D22987-EE62-6642-8923-11B4A50BEC6C}"/>
    <dgm:cxn modelId="{9E50B1D9-1AEA-6443-AF00-F51BDC02DF2E}" type="presOf" srcId="{7FF05374-E6FD-7F4C-B46F-1A14D4225E3D}" destId="{8C8E092F-E0D6-C845-9E07-DA1153B88A9F}" srcOrd="0" destOrd="2" presId="urn:microsoft.com/office/officeart/2005/8/layout/list1"/>
    <dgm:cxn modelId="{8737FFDE-7ECA-7042-ADEE-0A40A4EA2D45}" type="presOf" srcId="{9EB49AFD-150E-5C41-A86E-959D0D250FDE}" destId="{8C8E092F-E0D6-C845-9E07-DA1153B88A9F}" srcOrd="0" destOrd="0" presId="urn:microsoft.com/office/officeart/2005/8/layout/list1"/>
    <dgm:cxn modelId="{4ECEE1E6-6D17-DD4B-A128-21CC3C7B7297}" srcId="{85D8E8B2-DADE-9142-B19F-FB5B63F71AE4}" destId="{D04BFC77-3096-F54B-B0A8-8EE963329387}" srcOrd="1" destOrd="0" parTransId="{39C2666C-4BE4-634D-8AC5-6FB3D789B697}" sibTransId="{4A3466E2-5681-6247-97A2-D1B8E0EFA422}"/>
    <dgm:cxn modelId="{B7B556E7-5ED5-0643-9024-C54CBFB0BA43}" srcId="{85D8E8B2-DADE-9142-B19F-FB5B63F71AE4}" destId="{2CC6FA56-3CC3-AA46-A3AA-F36377D616F7}" srcOrd="5" destOrd="0" parTransId="{BCCE9C75-DF1F-A247-8FFF-91817956FC9E}" sibTransId="{A682C97D-9C59-C545-83B5-F14211F3DAAE}"/>
    <dgm:cxn modelId="{2788CAED-88D9-FA46-8724-1B2B09C5D675}" srcId="{85D8E8B2-DADE-9142-B19F-FB5B63F71AE4}" destId="{2ECA5BC3-7862-1A45-8C67-1C76CA3DD427}" srcOrd="4" destOrd="0" parTransId="{2AB29031-C701-9748-BB4F-1C21D1B1E795}" sibTransId="{FC2259E4-26BC-D54C-99BD-B75D3458B9CD}"/>
    <dgm:cxn modelId="{6AF0E8F2-08A2-2147-AB4C-870C5F4C925E}" type="presOf" srcId="{753F0415-BAD5-1849-83D5-EB2EC31259C0}" destId="{9FFCB618-797C-FD4C-A729-BD7E9284B1BB}" srcOrd="0" destOrd="0" presId="urn:microsoft.com/office/officeart/2005/8/layout/list1"/>
    <dgm:cxn modelId="{D696EEFF-AC9E-F747-A21E-C73799720D57}" type="presOf" srcId="{5E76ADCC-7695-5947-AD7C-2208451114D9}" destId="{1468E025-7916-984B-9268-BCF03E9BBD18}" srcOrd="1" destOrd="0" presId="urn:microsoft.com/office/officeart/2005/8/layout/list1"/>
    <dgm:cxn modelId="{73EB662E-FBA8-1448-9DAF-0F76D26FA645}" type="presParOf" srcId="{F50E6237-D769-C740-BEA7-B5D5F3BB7013}" destId="{DD7E92B7-31F7-B14F-A06B-050F523076DE}" srcOrd="0" destOrd="0" presId="urn:microsoft.com/office/officeart/2005/8/layout/list1"/>
    <dgm:cxn modelId="{4E77F9F4-CCB7-7948-839B-B90C96D6563E}" type="presParOf" srcId="{DD7E92B7-31F7-B14F-A06B-050F523076DE}" destId="{3287AC37-7E47-6847-86D1-61A1158A3968}" srcOrd="0" destOrd="0" presId="urn:microsoft.com/office/officeart/2005/8/layout/list1"/>
    <dgm:cxn modelId="{7E19D973-D037-A24C-A17F-150F524BF3DF}" type="presParOf" srcId="{DD7E92B7-31F7-B14F-A06B-050F523076DE}" destId="{96DC7D20-0FF9-9444-94FE-D40A1A65D6C0}" srcOrd="1" destOrd="0" presId="urn:microsoft.com/office/officeart/2005/8/layout/list1"/>
    <dgm:cxn modelId="{4B1BF9FF-034B-D242-8B1B-EECF3D73D82C}" type="presParOf" srcId="{F50E6237-D769-C740-BEA7-B5D5F3BB7013}" destId="{1FCAD518-7C2A-3148-BB60-7DE6B7A98535}" srcOrd="1" destOrd="0" presId="urn:microsoft.com/office/officeart/2005/8/layout/list1"/>
    <dgm:cxn modelId="{ACED9F1E-5297-1B47-B65D-B2979863BA2A}" type="presParOf" srcId="{F50E6237-D769-C740-BEA7-B5D5F3BB7013}" destId="{9FFCB618-797C-FD4C-A729-BD7E9284B1BB}" srcOrd="2" destOrd="0" presId="urn:microsoft.com/office/officeart/2005/8/layout/list1"/>
    <dgm:cxn modelId="{15540F0F-9AA8-974C-B094-1EC7F8952011}" type="presParOf" srcId="{F50E6237-D769-C740-BEA7-B5D5F3BB7013}" destId="{D040989F-DD88-9049-BEB4-0AC8A28A7531}" srcOrd="3" destOrd="0" presId="urn:microsoft.com/office/officeart/2005/8/layout/list1"/>
    <dgm:cxn modelId="{5B64F943-B3A2-C54E-AFF2-4CA3C7F0B1AB}" type="presParOf" srcId="{F50E6237-D769-C740-BEA7-B5D5F3BB7013}" destId="{5C51434B-C27A-244E-83DE-0679CD5C75A0}" srcOrd="4" destOrd="0" presId="urn:microsoft.com/office/officeart/2005/8/layout/list1"/>
    <dgm:cxn modelId="{FFCE8D53-A03A-A54B-B484-2DA3FCCC5E9F}" type="presParOf" srcId="{5C51434B-C27A-244E-83DE-0679CD5C75A0}" destId="{A7F415B0-52FE-6A48-8ADF-EF54D2DF3CEC}" srcOrd="0" destOrd="0" presId="urn:microsoft.com/office/officeart/2005/8/layout/list1"/>
    <dgm:cxn modelId="{88786888-F58A-EF4B-9C42-998E27BF51B7}" type="presParOf" srcId="{5C51434B-C27A-244E-83DE-0679CD5C75A0}" destId="{CF10BF2A-1467-F54A-AA6B-9BE30CA1333B}" srcOrd="1" destOrd="0" presId="urn:microsoft.com/office/officeart/2005/8/layout/list1"/>
    <dgm:cxn modelId="{DA2F9177-19CB-2841-9C4D-1B21888D6245}" type="presParOf" srcId="{F50E6237-D769-C740-BEA7-B5D5F3BB7013}" destId="{8D53AE43-FFA7-364F-8EF9-CA661EBEC0AF}" srcOrd="5" destOrd="0" presId="urn:microsoft.com/office/officeart/2005/8/layout/list1"/>
    <dgm:cxn modelId="{ACEDB07C-2410-B04C-858D-E9BD65E42D58}" type="presParOf" srcId="{F50E6237-D769-C740-BEA7-B5D5F3BB7013}" destId="{F8F906CD-048B-544D-B6BD-77AF3BD3450E}" srcOrd="6" destOrd="0" presId="urn:microsoft.com/office/officeart/2005/8/layout/list1"/>
    <dgm:cxn modelId="{04112F55-BEAF-024D-8258-121AFF2809EC}" type="presParOf" srcId="{F50E6237-D769-C740-BEA7-B5D5F3BB7013}" destId="{0F7911FF-964B-7D45-AB1C-B535DD468670}" srcOrd="7" destOrd="0" presId="urn:microsoft.com/office/officeart/2005/8/layout/list1"/>
    <dgm:cxn modelId="{FB207A33-0BA3-2E4A-A8BA-A87F036A7E4C}" type="presParOf" srcId="{F50E6237-D769-C740-BEA7-B5D5F3BB7013}" destId="{47D9D0E0-42C8-1C44-A93E-B7A753A358F6}" srcOrd="8" destOrd="0" presId="urn:microsoft.com/office/officeart/2005/8/layout/list1"/>
    <dgm:cxn modelId="{4E322455-A689-314B-B1BF-198C2E3A1567}" type="presParOf" srcId="{47D9D0E0-42C8-1C44-A93E-B7A753A358F6}" destId="{99EA895E-3C52-6B40-9BB2-DCD03FE29CA6}" srcOrd="0" destOrd="0" presId="urn:microsoft.com/office/officeart/2005/8/layout/list1"/>
    <dgm:cxn modelId="{A4BF7439-564C-5849-B543-4C66D54BB1AB}" type="presParOf" srcId="{47D9D0E0-42C8-1C44-A93E-B7A753A358F6}" destId="{1468E025-7916-984B-9268-BCF03E9BBD18}" srcOrd="1" destOrd="0" presId="urn:microsoft.com/office/officeart/2005/8/layout/list1"/>
    <dgm:cxn modelId="{7677A64D-754F-464D-8CB4-3D2D7ECC1159}" type="presParOf" srcId="{F50E6237-D769-C740-BEA7-B5D5F3BB7013}" destId="{47FEFDD5-C98B-6743-A134-A93F6C201D15}" srcOrd="9" destOrd="0" presId="urn:microsoft.com/office/officeart/2005/8/layout/list1"/>
    <dgm:cxn modelId="{9C669843-2E4D-5E43-8277-DCF3A072A0EF}" type="presParOf" srcId="{F50E6237-D769-C740-BEA7-B5D5F3BB7013}" destId="{8C8E092F-E0D6-C845-9E07-DA1153B88A9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D2DBA6-3BF7-6E42-95A1-289D83049296}" type="doc">
      <dgm:prSet loTypeId="urn:microsoft.com/office/officeart/2005/8/layout/list1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D3959A54-CCAF-C049-96F4-1C435117BB8D}">
      <dgm:prSet phldrT="[텍스트]"/>
      <dgm:spPr/>
      <dgm:t>
        <a:bodyPr/>
        <a:lstStyle/>
        <a:p>
          <a:pPr latinLnBrk="1"/>
          <a:r>
            <a:rPr lang="en-US" altLang="ko-KR" b="1" dirty="0" smtClean="0"/>
            <a:t>1. </a:t>
          </a:r>
          <a:r>
            <a:rPr lang="en-US" altLang="ko-KR" dirty="0" smtClean="0"/>
            <a:t>Chlorophyll</a:t>
          </a:r>
          <a:r>
            <a:rPr lang="ko-KR" altLang="en-US" dirty="0" smtClean="0"/>
            <a:t> </a:t>
          </a:r>
          <a:r>
            <a:rPr lang="en-US" altLang="ko-KR" dirty="0" smtClean="0"/>
            <a:t>a </a:t>
          </a:r>
          <a:r>
            <a:rPr lang="ko-KR" altLang="en-US" b="0" dirty="0" smtClean="0"/>
            <a:t>농도 자료수집</a:t>
          </a:r>
          <a:endParaRPr lang="ko-KR" altLang="en-US" dirty="0"/>
        </a:p>
      </dgm:t>
    </dgm:pt>
    <dgm:pt modelId="{497BF17A-CF39-D146-82D6-79E46BAEB499}" type="parTrans" cxnId="{B47A829C-D193-3646-8EDB-71BFA4630297}">
      <dgm:prSet/>
      <dgm:spPr/>
      <dgm:t>
        <a:bodyPr/>
        <a:lstStyle/>
        <a:p>
          <a:pPr latinLnBrk="1"/>
          <a:endParaRPr lang="ko-KR" altLang="en-US"/>
        </a:p>
      </dgm:t>
    </dgm:pt>
    <dgm:pt modelId="{8771CCFD-9D3D-A544-B0DE-2EF77B36CBA9}" type="sibTrans" cxnId="{B47A829C-D193-3646-8EDB-71BFA4630297}">
      <dgm:prSet/>
      <dgm:spPr/>
      <dgm:t>
        <a:bodyPr/>
        <a:lstStyle/>
        <a:p>
          <a:pPr latinLnBrk="1"/>
          <a:endParaRPr lang="ko-KR" altLang="en-US"/>
        </a:p>
      </dgm:t>
    </dgm:pt>
    <dgm:pt modelId="{85D8E8B2-DADE-9142-B19F-FB5B63F71AE4}">
      <dgm:prSet phldrT="[텍스트]"/>
      <dgm:spPr/>
      <dgm:t>
        <a:bodyPr/>
        <a:lstStyle/>
        <a:p>
          <a:pPr latinLnBrk="1"/>
          <a:r>
            <a:rPr lang="en-US" altLang="ko-KR" dirty="0" smtClean="0"/>
            <a:t>2. Chlorophyll</a:t>
          </a:r>
          <a:r>
            <a:rPr lang="ko-KR" altLang="en-US" dirty="0" smtClean="0"/>
            <a:t> </a:t>
          </a:r>
          <a:r>
            <a:rPr lang="en-US" altLang="ko-KR" dirty="0" smtClean="0"/>
            <a:t>a </a:t>
          </a:r>
          <a:r>
            <a:rPr lang="ko-KR" altLang="en-US" dirty="0" smtClean="0"/>
            <a:t>농도 산출</a:t>
          </a:r>
          <a:r>
            <a:rPr lang="en-US" altLang="ko-KR" dirty="0" smtClean="0"/>
            <a:t> </a:t>
          </a:r>
          <a:r>
            <a:rPr lang="ko-KR" altLang="en-US" dirty="0" smtClean="0"/>
            <a:t>및 분석</a:t>
          </a:r>
          <a:endParaRPr lang="ko-KR" altLang="en-US" dirty="0"/>
        </a:p>
      </dgm:t>
    </dgm:pt>
    <dgm:pt modelId="{B54B3447-0A19-1645-B567-8342364977E8}" type="parTrans" cxnId="{E052085C-BE48-5749-9F28-331D6F5676D6}">
      <dgm:prSet/>
      <dgm:spPr/>
      <dgm:t>
        <a:bodyPr/>
        <a:lstStyle/>
        <a:p>
          <a:pPr latinLnBrk="1"/>
          <a:endParaRPr lang="ko-KR" altLang="en-US"/>
        </a:p>
      </dgm:t>
    </dgm:pt>
    <dgm:pt modelId="{2B9C639E-97DF-264F-AA91-1247D6E389B1}" type="sibTrans" cxnId="{E052085C-BE48-5749-9F28-331D6F5676D6}">
      <dgm:prSet/>
      <dgm:spPr/>
      <dgm:t>
        <a:bodyPr/>
        <a:lstStyle/>
        <a:p>
          <a:pPr latinLnBrk="1"/>
          <a:endParaRPr lang="ko-KR" altLang="en-US"/>
        </a:p>
      </dgm:t>
    </dgm:pt>
    <dgm:pt modelId="{5E76ADCC-7695-5947-AD7C-2208451114D9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en-US" altLang="ko-KR" dirty="0" smtClean="0">
              <a:uFillTx/>
            </a:rPr>
            <a:t>3. </a:t>
          </a:r>
          <a:r>
            <a:rPr lang="en-US" altLang="ko-KR" dirty="0" smtClean="0">
              <a:uFillTx/>
            </a:rPr>
            <a:t>LAC </a:t>
          </a:r>
          <a:r>
            <a:rPr lang="ko-KR" altLang="en-US" dirty="0" smtClean="0">
              <a:uFillTx/>
            </a:rPr>
            <a:t>자료와 </a:t>
          </a:r>
          <a:r>
            <a:rPr lang="en-US" altLang="ko-KR" dirty="0" smtClean="0">
              <a:uFillTx/>
            </a:rPr>
            <a:t>GAC</a:t>
          </a:r>
          <a:r>
            <a:rPr lang="ko-KR" altLang="en-US" dirty="0" smtClean="0">
              <a:uFillTx/>
            </a:rPr>
            <a:t> 자료의 비교</a:t>
          </a:r>
          <a:endParaRPr lang="ko-KR" altLang="en-US" dirty="0"/>
        </a:p>
      </dgm:t>
    </dgm:pt>
    <dgm:pt modelId="{45578AEF-1EB5-F94C-859F-5B814D84B0FB}" type="parTrans" cxnId="{2C615247-6FCC-AC4B-A918-F3B0289452E2}">
      <dgm:prSet/>
      <dgm:spPr/>
      <dgm:t>
        <a:bodyPr/>
        <a:lstStyle/>
        <a:p>
          <a:pPr latinLnBrk="1"/>
          <a:endParaRPr lang="ko-KR" altLang="en-US"/>
        </a:p>
      </dgm:t>
    </dgm:pt>
    <dgm:pt modelId="{0F60EE61-8D9D-0546-A3E0-B526CBE82ADD}" type="sibTrans" cxnId="{2C615247-6FCC-AC4B-A918-F3B0289452E2}">
      <dgm:prSet/>
      <dgm:spPr/>
      <dgm:t>
        <a:bodyPr/>
        <a:lstStyle/>
        <a:p>
          <a:pPr latinLnBrk="1"/>
          <a:endParaRPr lang="ko-KR" altLang="en-US"/>
        </a:p>
      </dgm:t>
    </dgm:pt>
    <dgm:pt modelId="{753F0415-BAD5-1849-83D5-EB2EC31259C0}">
      <dgm:prSet/>
      <dgm:spPr>
        <a:blipFill rotWithShape="0">
          <a:blip xmlns:r="http://schemas.openxmlformats.org/officeDocument/2006/relationships" r:embed="rId1"/>
          <a:stretch>
            <a:fillRect b="-3867"/>
          </a:stretch>
        </a:blipFill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7B0E6FF9-6050-5F4A-940E-30DE528D0E64}" type="parTrans" cxnId="{99E9FED1-9222-2446-9C27-F4E0EC06699D}">
      <dgm:prSet/>
      <dgm:spPr/>
      <dgm:t>
        <a:bodyPr/>
        <a:lstStyle/>
        <a:p>
          <a:pPr latinLnBrk="1"/>
          <a:endParaRPr lang="ko-KR" altLang="en-US"/>
        </a:p>
      </dgm:t>
    </dgm:pt>
    <dgm:pt modelId="{79D22987-EE62-6642-8923-11B4A50BEC6C}" type="sibTrans" cxnId="{99E9FED1-9222-2446-9C27-F4E0EC06699D}">
      <dgm:prSet/>
      <dgm:spPr/>
      <dgm:t>
        <a:bodyPr/>
        <a:lstStyle/>
        <a:p>
          <a:pPr latinLnBrk="1"/>
          <a:endParaRPr lang="ko-KR" altLang="en-US"/>
        </a:p>
      </dgm:t>
    </dgm:pt>
    <dgm:pt modelId="{F7DD6F5A-CFFE-5D42-BD5D-3E72358A8D46}">
      <dgm:prSet/>
      <dgm:spPr/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4ED98DB3-01B1-324D-BF7E-9061859C7778}" type="parTrans" cxnId="{62BF8F2B-78D3-AA47-8931-9B4A127A7940}">
      <dgm:prSet/>
      <dgm:spPr/>
      <dgm:t>
        <a:bodyPr/>
        <a:lstStyle/>
        <a:p>
          <a:pPr latinLnBrk="1"/>
          <a:endParaRPr lang="ko-KR" altLang="en-US"/>
        </a:p>
      </dgm:t>
    </dgm:pt>
    <dgm:pt modelId="{B227ECBA-0F73-054C-8166-E00A586A9BC3}" type="sibTrans" cxnId="{62BF8F2B-78D3-AA47-8931-9B4A127A7940}">
      <dgm:prSet/>
      <dgm:spPr/>
      <dgm:t>
        <a:bodyPr/>
        <a:lstStyle/>
        <a:p>
          <a:pPr latinLnBrk="1"/>
          <a:endParaRPr lang="ko-KR" altLang="en-US"/>
        </a:p>
      </dgm:t>
    </dgm:pt>
    <dgm:pt modelId="{785DFE3B-F94C-C541-B5ED-8C693C75D184}">
      <dgm:prSet/>
      <dgm:spPr/>
      <dgm:t>
        <a:bodyPr/>
        <a:lstStyle/>
        <a:p>
          <a:pPr latinLnBrk="1"/>
          <a:r>
            <a:rPr lang="ko-KR" altLang="en-US" dirty="0" smtClean="0">
              <a:solidFill>
                <a:srgbClr val="000000"/>
              </a:solidFill>
              <a:uFillTx/>
              <a:latin typeface="휴먼고딕"/>
            </a:rPr>
            <a:t> </a:t>
          </a:r>
          <a:r>
            <a:rPr lang="en-US" altLang="ko-KR" dirty="0" smtClean="0">
              <a:solidFill>
                <a:srgbClr val="000000"/>
              </a:solidFill>
              <a:uFillTx/>
              <a:latin typeface="휴먼고딕"/>
            </a:rPr>
            <a:t>NASA </a:t>
          </a:r>
          <a:r>
            <a:rPr lang="en-US" altLang="ko-KR" dirty="0" err="1" smtClean="0">
              <a:solidFill>
                <a:srgbClr val="000000"/>
              </a:solidFill>
              <a:uFillTx/>
              <a:latin typeface="휴먼고딕"/>
            </a:rPr>
            <a:t>SeaD</a:t>
          </a:r>
          <a:r>
            <a:rPr lang="en-US" altLang="ko-KR" dirty="0" err="1" smtClean="0">
              <a:solidFill>
                <a:srgbClr val="000000"/>
              </a:solidFill>
              <a:latin typeface="휴먼고딕"/>
            </a:rPr>
            <a:t>AS</a:t>
          </a:r>
          <a:r>
            <a:rPr lang="en-US" altLang="ko-KR" dirty="0" smtClean="0">
              <a:solidFill>
                <a:srgbClr val="000000"/>
              </a:solidFill>
              <a:uFillTx/>
              <a:latin typeface="휴먼고딕"/>
            </a:rPr>
            <a:t> </a:t>
          </a:r>
          <a:r>
            <a:rPr lang="ko-KR" altLang="en-US" dirty="0" smtClean="0">
              <a:solidFill>
                <a:srgbClr val="000000"/>
              </a:solidFill>
              <a:uFillTx/>
              <a:latin typeface="휴먼고딕"/>
            </a:rPr>
            <a:t>소프트웨어를 </a:t>
          </a:r>
          <a:r>
            <a:rPr lang="en-US" altLang="ko-KR" dirty="0" smtClean="0">
              <a:solidFill>
                <a:srgbClr val="000000"/>
              </a:solidFill>
              <a:uFillTx/>
              <a:latin typeface="휴먼고딕"/>
            </a:rPr>
            <a:t>python batch processing</a:t>
          </a:r>
          <a:r>
            <a:rPr lang="ko-KR" altLang="en-US" dirty="0" smtClean="0">
              <a:solidFill>
                <a:srgbClr val="000000"/>
              </a:solidFill>
              <a:uFillTx/>
              <a:latin typeface="휴먼고딕"/>
            </a:rPr>
            <a:t>을 이용하여 </a:t>
          </a:r>
          <a:r>
            <a:rPr lang="en-US" altLang="ko-KR" dirty="0" smtClean="0">
              <a:solidFill>
                <a:srgbClr val="000000"/>
              </a:solidFill>
              <a:uFillTx/>
              <a:latin typeface="휴먼고딕"/>
            </a:rPr>
            <a:t>Chlorophyll a</a:t>
          </a:r>
          <a:r>
            <a:rPr lang="ko-KR" altLang="en-US" dirty="0" smtClean="0">
              <a:solidFill>
                <a:srgbClr val="000000"/>
              </a:solidFill>
              <a:uFillTx/>
              <a:latin typeface="휴먼고딕"/>
            </a:rPr>
            <a:t>의</a:t>
          </a:r>
          <a:r>
            <a:rPr lang="en-US" altLang="ko-KR" dirty="0" smtClean="0">
              <a:solidFill>
                <a:srgbClr val="000000"/>
              </a:solidFill>
              <a:uFillTx/>
              <a:latin typeface="휴먼고딕"/>
            </a:rPr>
            <a:t> </a:t>
          </a:r>
          <a:r>
            <a:rPr lang="ko-KR" altLang="en-US" dirty="0" smtClean="0">
              <a:solidFill>
                <a:srgbClr val="000000"/>
              </a:solidFill>
              <a:uFillTx/>
              <a:latin typeface="휴먼고딕"/>
            </a:rPr>
            <a:t>월평균</a:t>
          </a:r>
          <a:r>
            <a:rPr lang="en-US" altLang="ko-KR" dirty="0" smtClean="0">
              <a:solidFill>
                <a:srgbClr val="000000"/>
              </a:solidFill>
              <a:uFillTx/>
              <a:latin typeface="휴먼고딕"/>
            </a:rPr>
            <a:t>/8</a:t>
          </a:r>
          <a:r>
            <a:rPr lang="ko-KR" altLang="en-US" dirty="0" smtClean="0">
              <a:solidFill>
                <a:srgbClr val="000000"/>
              </a:solidFill>
              <a:uFillTx/>
              <a:latin typeface="휴먼고딕"/>
            </a:rPr>
            <a:t>일 평균 </a:t>
          </a:r>
          <a:r>
            <a:rPr lang="ko-KR" altLang="en-US" dirty="0" smtClean="0">
              <a:solidFill>
                <a:srgbClr val="000000"/>
              </a:solidFill>
              <a:uFillTx/>
              <a:latin typeface="휴먼고딕"/>
            </a:rPr>
            <a:t>농도를 산출</a:t>
          </a:r>
          <a:endParaRPr lang="ko-KR" altLang="en-US" dirty="0">
            <a:solidFill>
              <a:srgbClr val="000000"/>
            </a:solidFill>
          </a:endParaRPr>
        </a:p>
      </dgm:t>
    </dgm:pt>
    <dgm:pt modelId="{5C0B76E3-4D74-B84D-A3C1-2D8551011DC3}" type="parTrans" cxnId="{D87D1E22-7510-EE48-B419-064037D31CB4}">
      <dgm:prSet/>
      <dgm:spPr/>
      <dgm:t>
        <a:bodyPr/>
        <a:lstStyle/>
        <a:p>
          <a:pPr latinLnBrk="1"/>
          <a:endParaRPr lang="ko-KR" altLang="en-US"/>
        </a:p>
      </dgm:t>
    </dgm:pt>
    <dgm:pt modelId="{D5A360E8-3A44-B247-B90B-F9BC1790E0DC}" type="sibTrans" cxnId="{D87D1E22-7510-EE48-B419-064037D31CB4}">
      <dgm:prSet/>
      <dgm:spPr/>
      <dgm:t>
        <a:bodyPr/>
        <a:lstStyle/>
        <a:p>
          <a:pPr latinLnBrk="1"/>
          <a:endParaRPr lang="ko-KR" altLang="en-US"/>
        </a:p>
      </dgm:t>
    </dgm:pt>
    <dgm:pt modelId="{D04BFC77-3096-F54B-B0A8-8EE963329387}">
      <dgm:prSet/>
      <dgm:spPr/>
      <dgm:t>
        <a:bodyPr/>
        <a:lstStyle/>
        <a:p>
          <a:pPr latinLnBrk="1"/>
          <a:r>
            <a:rPr lang="ko-KR" altLang="en-US" dirty="0" smtClean="0">
              <a:solidFill>
                <a:schemeClr val="bg2">
                  <a:lumMod val="10000"/>
                </a:schemeClr>
              </a:solidFill>
              <a:latin typeface="휴먼고딕"/>
            </a:rPr>
            <a:t> </a:t>
          </a:r>
          <a:r>
            <a:rPr lang="en-US" altLang="ko-KR" dirty="0" err="1" smtClean="0">
              <a:solidFill>
                <a:schemeClr val="bg2">
                  <a:lumMod val="10000"/>
                </a:schemeClr>
              </a:solidFill>
              <a:latin typeface="휴먼고딕"/>
            </a:rPr>
            <a:t>OCx</a:t>
          </a:r>
          <a:r>
            <a:rPr lang="en-US" altLang="ko-KR" dirty="0" smtClean="0">
              <a:solidFill>
                <a:schemeClr val="bg2">
                  <a:lumMod val="10000"/>
                </a:schemeClr>
              </a:solidFill>
              <a:latin typeface="휴먼고딕"/>
            </a:rPr>
            <a:t> band ratio algorithm + Color index</a:t>
          </a:r>
          <a:r>
            <a:rPr lang="ko-KR" altLang="en-US" dirty="0" smtClean="0">
              <a:solidFill>
                <a:schemeClr val="bg2">
                  <a:lumMod val="10000"/>
                </a:schemeClr>
              </a:solidFill>
              <a:latin typeface="휴먼고딕"/>
            </a:rPr>
            <a:t> </a:t>
          </a:r>
          <a:r>
            <a:rPr lang="en-US" altLang="ko-KR" dirty="0" smtClean="0">
              <a:solidFill>
                <a:schemeClr val="bg2">
                  <a:lumMod val="10000"/>
                </a:schemeClr>
              </a:solidFill>
              <a:latin typeface="휴먼고딕"/>
            </a:rPr>
            <a:t>algorithm of Hu </a:t>
          </a:r>
          <a:r>
            <a:rPr lang="ko-KR" altLang="en-US" dirty="0" smtClean="0">
              <a:solidFill>
                <a:schemeClr val="bg2">
                  <a:lumMod val="10000"/>
                </a:schemeClr>
              </a:solidFill>
              <a:latin typeface="휴먼고딕"/>
            </a:rPr>
            <a:t>이용</a:t>
          </a:r>
          <a:r>
            <a:rPr lang="en-US" altLang="ko-KR" dirty="0" smtClean="0">
              <a:solidFill>
                <a:schemeClr val="bg2">
                  <a:lumMod val="10000"/>
                </a:schemeClr>
              </a:solidFill>
              <a:latin typeface="휴먼고딕"/>
            </a:rPr>
            <a:t>.</a:t>
          </a:r>
          <a:r>
            <a:rPr lang="ko-KR" altLang="en-US" dirty="0" smtClean="0">
              <a:solidFill>
                <a:schemeClr val="bg2">
                  <a:lumMod val="10000"/>
                </a:schemeClr>
              </a:solidFill>
              <a:latin typeface="휴먼고딕"/>
            </a:rPr>
            <a:t> </a:t>
          </a:r>
          <a:endParaRPr lang="ko-KR" altLang="en-US" b="1" dirty="0"/>
        </a:p>
      </dgm:t>
    </dgm:pt>
    <dgm:pt modelId="{39C2666C-4BE4-634D-8AC5-6FB3D789B697}" type="parTrans" cxnId="{4ECEE1E6-6D17-DD4B-A128-21CC3C7B7297}">
      <dgm:prSet/>
      <dgm:spPr/>
      <dgm:t>
        <a:bodyPr/>
        <a:lstStyle/>
        <a:p>
          <a:pPr latinLnBrk="1"/>
          <a:endParaRPr lang="ko-KR" altLang="en-US"/>
        </a:p>
      </dgm:t>
    </dgm:pt>
    <dgm:pt modelId="{4A3466E2-5681-6247-97A2-D1B8E0EFA422}" type="sibTrans" cxnId="{4ECEE1E6-6D17-DD4B-A128-21CC3C7B7297}">
      <dgm:prSet/>
      <dgm:spPr/>
      <dgm:t>
        <a:bodyPr/>
        <a:lstStyle/>
        <a:p>
          <a:pPr latinLnBrk="1"/>
          <a:endParaRPr lang="ko-KR" altLang="en-US"/>
        </a:p>
      </dgm:t>
    </dgm:pt>
    <dgm:pt modelId="{9EB49AFD-150E-5C41-A86E-959D0D250FDE}">
      <dgm:prSet/>
      <dgm:spPr>
        <a:ln>
          <a:solidFill>
            <a:srgbClr val="FF0000"/>
          </a:solidFill>
        </a:ln>
      </dgm:spPr>
      <dgm:t>
        <a:bodyPr/>
        <a:lstStyle/>
        <a:p>
          <a:pPr latinLnBrk="1"/>
          <a:r>
            <a:rPr lang="ko-KR" altLang="en-US" b="0" i="0" dirty="0" smtClean="0">
              <a:solidFill>
                <a:srgbClr val="000000"/>
              </a:solidFill>
              <a:latin typeface="+mn-lt"/>
            </a:rPr>
            <a:t>공간 해상도가 다른 </a:t>
          </a:r>
          <a:r>
            <a:rPr lang="en-US" altLang="ko-KR" b="0" i="0" dirty="0" err="1" smtClean="0">
              <a:solidFill>
                <a:srgbClr val="000000"/>
              </a:solidFill>
              <a:latin typeface="+mn-lt"/>
            </a:rPr>
            <a:t>SeaWiFS</a:t>
          </a:r>
          <a:r>
            <a:rPr lang="ko-KR" altLang="en-US" b="0" i="0" dirty="0" smtClean="0">
              <a:solidFill>
                <a:srgbClr val="000000"/>
              </a:solidFill>
              <a:latin typeface="+mn-lt"/>
            </a:rPr>
            <a:t>의 </a:t>
          </a:r>
          <a:r>
            <a:rPr lang="en-US" altLang="ko-KR" b="0" i="0" dirty="0" smtClean="0">
              <a:solidFill>
                <a:srgbClr val="000000"/>
              </a:solidFill>
              <a:latin typeface="+mn-lt"/>
            </a:rPr>
            <a:t>LAC (Local Area Coverage) </a:t>
          </a:r>
          <a:r>
            <a:rPr lang="ko-KR" altLang="en-US" b="0" i="0" dirty="0" smtClean="0">
              <a:solidFill>
                <a:srgbClr val="000000"/>
              </a:solidFill>
              <a:latin typeface="+mn-lt"/>
            </a:rPr>
            <a:t>자료</a:t>
          </a:r>
          <a:r>
            <a:rPr lang="en-US" altLang="ko-KR" b="0" i="0" dirty="0" smtClean="0">
              <a:solidFill>
                <a:srgbClr val="000000"/>
              </a:solidFill>
              <a:latin typeface="+mn-lt"/>
            </a:rPr>
            <a:t>(1.1km)</a:t>
          </a:r>
          <a:r>
            <a:rPr lang="ko-KR" altLang="en-US" b="0" i="0" dirty="0" smtClean="0">
              <a:solidFill>
                <a:srgbClr val="000000"/>
              </a:solidFill>
              <a:latin typeface="+mn-lt"/>
            </a:rPr>
            <a:t>와 </a:t>
          </a:r>
          <a:r>
            <a:rPr lang="en-US" altLang="ko-KR" b="0" i="0" dirty="0" smtClean="0">
              <a:solidFill>
                <a:srgbClr val="000000"/>
              </a:solidFill>
              <a:latin typeface="+mn-lt"/>
            </a:rPr>
            <a:t>GAC (Global Area Coverage)</a:t>
          </a:r>
          <a:r>
            <a:rPr lang="ko-KR" altLang="en-US" b="0" i="0" dirty="0" smtClean="0">
              <a:solidFill>
                <a:srgbClr val="000000"/>
              </a:solidFill>
              <a:latin typeface="+mn-lt"/>
            </a:rPr>
            <a:t> 자료</a:t>
          </a:r>
          <a:r>
            <a:rPr lang="en-US" altLang="ko-KR" b="0" i="0" dirty="0" smtClean="0">
              <a:solidFill>
                <a:srgbClr val="000000"/>
              </a:solidFill>
              <a:latin typeface="+mn-lt"/>
            </a:rPr>
            <a:t>(4.5km) </a:t>
          </a:r>
          <a:r>
            <a:rPr lang="ko-KR" altLang="en-US" b="0" i="0" dirty="0" smtClean="0">
              <a:solidFill>
                <a:srgbClr val="000000"/>
              </a:solidFill>
              <a:latin typeface="+mn-lt"/>
            </a:rPr>
            <a:t>비교</a:t>
          </a:r>
          <a:r>
            <a:rPr lang="en-US" altLang="ko-KR" b="0" i="0" dirty="0" smtClean="0">
              <a:solidFill>
                <a:srgbClr val="000000"/>
              </a:solidFill>
              <a:latin typeface="+mn-lt"/>
            </a:rPr>
            <a:t>.</a:t>
          </a:r>
          <a:endParaRPr lang="ko-KR" altLang="en-US" b="0" dirty="0">
            <a:solidFill>
              <a:srgbClr val="000000"/>
            </a:solidFill>
            <a:latin typeface="+mn-lt"/>
          </a:endParaRPr>
        </a:p>
      </dgm:t>
    </dgm:pt>
    <dgm:pt modelId="{D387545A-8AF1-9448-8C7E-CBA434A99D11}" type="parTrans" cxnId="{A85A5D18-A667-6D4C-8C7F-780749DC4B60}">
      <dgm:prSet/>
      <dgm:spPr/>
      <dgm:t>
        <a:bodyPr/>
        <a:lstStyle/>
        <a:p>
          <a:pPr latinLnBrk="1"/>
          <a:endParaRPr lang="ko-KR" altLang="en-US"/>
        </a:p>
      </dgm:t>
    </dgm:pt>
    <dgm:pt modelId="{035D65C9-12CA-F347-97DA-265C78E93639}" type="sibTrans" cxnId="{A85A5D18-A667-6D4C-8C7F-780749DC4B60}">
      <dgm:prSet/>
      <dgm:spPr/>
      <dgm:t>
        <a:bodyPr/>
        <a:lstStyle/>
        <a:p>
          <a:pPr latinLnBrk="1"/>
          <a:endParaRPr lang="ko-KR" altLang="en-US"/>
        </a:p>
      </dgm:t>
    </dgm:pt>
    <dgm:pt modelId="{D78EE657-B9FA-8B43-80C5-428F1A499A1C}">
      <dgm:prSet/>
      <dgm:spPr/>
      <dgm:t>
        <a:bodyPr/>
        <a:lstStyle/>
        <a:p>
          <a:pPr latinLnBrk="1"/>
          <a:endParaRPr lang="ko-KR" altLang="en-US" b="1" dirty="0"/>
        </a:p>
      </dgm:t>
    </dgm:pt>
    <dgm:pt modelId="{E9F692A8-FAB4-8E42-BC96-E6A0597E47BC}" type="parTrans" cxnId="{878EB6B6-8335-0B42-B569-9CDCDAED16DA}">
      <dgm:prSet/>
      <dgm:spPr/>
      <dgm:t>
        <a:bodyPr/>
        <a:lstStyle/>
        <a:p>
          <a:pPr latinLnBrk="1"/>
          <a:endParaRPr lang="ko-KR" altLang="en-US"/>
        </a:p>
      </dgm:t>
    </dgm:pt>
    <dgm:pt modelId="{3C7AE477-FE46-0140-BA94-EC589A230900}" type="sibTrans" cxnId="{878EB6B6-8335-0B42-B569-9CDCDAED16DA}">
      <dgm:prSet/>
      <dgm:spPr/>
      <dgm:t>
        <a:bodyPr/>
        <a:lstStyle/>
        <a:p>
          <a:pPr latinLnBrk="1"/>
          <a:endParaRPr lang="ko-KR" altLang="en-US"/>
        </a:p>
      </dgm:t>
    </dgm:pt>
    <dgm:pt modelId="{7F5F0B2A-C624-4B44-951A-EDFD57F0FD6C}">
      <dgm:prSet/>
      <dgm:spPr/>
      <dgm:t>
        <a:bodyPr/>
        <a:lstStyle/>
        <a:p>
          <a:pPr latinLnBrk="1"/>
          <a:endParaRPr lang="ko-KR" altLang="en-US" b="1" dirty="0"/>
        </a:p>
      </dgm:t>
    </dgm:pt>
    <dgm:pt modelId="{D46F5FC4-A5DC-E746-8BC2-CCCF1C6C0923}" type="parTrans" cxnId="{E52AA619-3D10-E54E-A8E0-727ED149F875}">
      <dgm:prSet/>
      <dgm:spPr/>
      <dgm:t>
        <a:bodyPr/>
        <a:lstStyle/>
        <a:p>
          <a:pPr latinLnBrk="1"/>
          <a:endParaRPr lang="ko-KR" altLang="en-US"/>
        </a:p>
      </dgm:t>
    </dgm:pt>
    <dgm:pt modelId="{0B8578A6-0407-1548-9179-70DB3CD8B679}" type="sibTrans" cxnId="{E52AA619-3D10-E54E-A8E0-727ED149F875}">
      <dgm:prSet/>
      <dgm:spPr/>
      <dgm:t>
        <a:bodyPr/>
        <a:lstStyle/>
        <a:p>
          <a:pPr latinLnBrk="1"/>
          <a:endParaRPr lang="ko-KR" altLang="en-US"/>
        </a:p>
      </dgm:t>
    </dgm:pt>
    <dgm:pt modelId="{D7D30C25-C7A9-FE4F-B27B-613751D13554}">
      <dgm:prSet/>
      <dgm:spPr/>
      <dgm:t>
        <a:bodyPr/>
        <a:lstStyle/>
        <a:p>
          <a:pPr latinLnBrk="1"/>
          <a:endParaRPr lang="ko-KR" altLang="en-US" b="1" dirty="0"/>
        </a:p>
      </dgm:t>
    </dgm:pt>
    <dgm:pt modelId="{1A676FEC-B537-FB44-834C-5428E596C967}" type="parTrans" cxnId="{27946222-5AF6-854C-ACF1-2DAB92188B81}">
      <dgm:prSet/>
      <dgm:spPr/>
      <dgm:t>
        <a:bodyPr/>
        <a:lstStyle/>
        <a:p>
          <a:pPr latinLnBrk="1"/>
          <a:endParaRPr lang="ko-KR" altLang="en-US"/>
        </a:p>
      </dgm:t>
    </dgm:pt>
    <dgm:pt modelId="{D9010A1D-08E5-A144-8B09-F48B1534B443}" type="sibTrans" cxnId="{27946222-5AF6-854C-ACF1-2DAB92188B81}">
      <dgm:prSet/>
      <dgm:spPr/>
      <dgm:t>
        <a:bodyPr/>
        <a:lstStyle/>
        <a:p>
          <a:pPr latinLnBrk="1"/>
          <a:endParaRPr lang="ko-KR" altLang="en-US"/>
        </a:p>
      </dgm:t>
    </dgm:pt>
    <dgm:pt modelId="{2ECA5BC3-7862-1A45-8C67-1C76CA3DD427}">
      <dgm:prSet/>
      <dgm:spPr/>
      <dgm:t>
        <a:bodyPr/>
        <a:lstStyle/>
        <a:p>
          <a:pPr latinLnBrk="1"/>
          <a:endParaRPr lang="ko-KR" altLang="en-US" b="1" dirty="0"/>
        </a:p>
      </dgm:t>
    </dgm:pt>
    <dgm:pt modelId="{2AB29031-C701-9748-BB4F-1C21D1B1E795}" type="parTrans" cxnId="{2788CAED-88D9-FA46-8724-1B2B09C5D675}">
      <dgm:prSet/>
      <dgm:spPr/>
      <dgm:t>
        <a:bodyPr/>
        <a:lstStyle/>
        <a:p>
          <a:pPr latinLnBrk="1"/>
          <a:endParaRPr lang="ko-KR" altLang="en-US"/>
        </a:p>
      </dgm:t>
    </dgm:pt>
    <dgm:pt modelId="{FC2259E4-26BC-D54C-99BD-B75D3458B9CD}" type="sibTrans" cxnId="{2788CAED-88D9-FA46-8724-1B2B09C5D675}">
      <dgm:prSet/>
      <dgm:spPr/>
      <dgm:t>
        <a:bodyPr/>
        <a:lstStyle/>
        <a:p>
          <a:pPr latinLnBrk="1"/>
          <a:endParaRPr lang="ko-KR" altLang="en-US"/>
        </a:p>
      </dgm:t>
    </dgm:pt>
    <dgm:pt modelId="{2CC6FA56-3CC3-AA46-A3AA-F36377D616F7}">
      <dgm:prSet/>
      <dgm:spPr/>
      <dgm:t>
        <a:bodyPr/>
        <a:lstStyle/>
        <a:p>
          <a:pPr latinLnBrk="1"/>
          <a:endParaRPr lang="ko-KR" altLang="en-US" b="1" dirty="0"/>
        </a:p>
      </dgm:t>
    </dgm:pt>
    <dgm:pt modelId="{BCCE9C75-DF1F-A247-8FFF-91817956FC9E}" type="parTrans" cxnId="{B7B556E7-5ED5-0643-9024-C54CBFB0BA43}">
      <dgm:prSet/>
      <dgm:spPr/>
      <dgm:t>
        <a:bodyPr/>
        <a:lstStyle/>
        <a:p>
          <a:pPr latinLnBrk="1"/>
          <a:endParaRPr lang="ko-KR" altLang="en-US"/>
        </a:p>
      </dgm:t>
    </dgm:pt>
    <dgm:pt modelId="{A682C97D-9C59-C545-83B5-F14211F3DAAE}" type="sibTrans" cxnId="{B7B556E7-5ED5-0643-9024-C54CBFB0BA43}">
      <dgm:prSet/>
      <dgm:spPr/>
      <dgm:t>
        <a:bodyPr/>
        <a:lstStyle/>
        <a:p>
          <a:pPr latinLnBrk="1"/>
          <a:endParaRPr lang="ko-KR" altLang="en-US"/>
        </a:p>
      </dgm:t>
    </dgm:pt>
    <dgm:pt modelId="{880303AF-1B84-7F4D-BAEB-6E3294433F7E}">
      <dgm:prSet/>
      <dgm:spPr/>
      <dgm:t>
        <a:bodyPr/>
        <a:lstStyle/>
        <a:p>
          <a:pPr latinLnBrk="1"/>
          <a:endParaRPr lang="ko-KR" altLang="en-US" b="1" dirty="0"/>
        </a:p>
      </dgm:t>
    </dgm:pt>
    <dgm:pt modelId="{7B641C2B-9DE3-D049-A467-8F49F9D0252D}" type="parTrans" cxnId="{42CD1A9C-DD32-7E43-8CD9-56621BBCAAC1}">
      <dgm:prSet/>
      <dgm:spPr/>
      <dgm:t>
        <a:bodyPr/>
        <a:lstStyle/>
        <a:p>
          <a:pPr latinLnBrk="1"/>
          <a:endParaRPr lang="ko-KR" altLang="en-US"/>
        </a:p>
      </dgm:t>
    </dgm:pt>
    <dgm:pt modelId="{D60ADD2C-5965-E445-A48A-728EBC087C31}" type="sibTrans" cxnId="{42CD1A9C-DD32-7E43-8CD9-56621BBCAAC1}">
      <dgm:prSet/>
      <dgm:spPr/>
      <dgm:t>
        <a:bodyPr/>
        <a:lstStyle/>
        <a:p>
          <a:pPr latinLnBrk="1"/>
          <a:endParaRPr lang="ko-KR" altLang="en-US"/>
        </a:p>
      </dgm:t>
    </dgm:pt>
    <dgm:pt modelId="{375796E8-5220-D741-9035-5FF7A9BF85AC}">
      <dgm:prSet/>
      <dgm:spPr/>
      <dgm:t>
        <a:bodyPr/>
        <a:lstStyle/>
        <a:p>
          <a:pPr latinLnBrk="1"/>
          <a:endParaRPr lang="ko-KR" altLang="en-US" b="1" dirty="0"/>
        </a:p>
      </dgm:t>
    </dgm:pt>
    <dgm:pt modelId="{EBFF93DB-3C94-5D42-93A5-AC7E1A3A9DA3}" type="parTrans" cxnId="{A942E821-A11F-6F49-8C58-8CF1CF6DCDF2}">
      <dgm:prSet/>
      <dgm:spPr/>
      <dgm:t>
        <a:bodyPr/>
        <a:lstStyle/>
        <a:p>
          <a:pPr latinLnBrk="1"/>
          <a:endParaRPr lang="ko-KR" altLang="en-US"/>
        </a:p>
      </dgm:t>
    </dgm:pt>
    <dgm:pt modelId="{3631693D-78A8-0C42-9D3B-A9E4078EE617}" type="sibTrans" cxnId="{A942E821-A11F-6F49-8C58-8CF1CF6DCDF2}">
      <dgm:prSet/>
      <dgm:spPr/>
      <dgm:t>
        <a:bodyPr/>
        <a:lstStyle/>
        <a:p>
          <a:pPr latinLnBrk="1"/>
          <a:endParaRPr lang="ko-KR" altLang="en-US"/>
        </a:p>
      </dgm:t>
    </dgm:pt>
    <dgm:pt modelId="{E3E005D1-B18E-D14D-8DD1-C317691B2E07}">
      <dgm:prSet/>
      <dgm:spPr/>
      <dgm:t>
        <a:bodyPr/>
        <a:lstStyle/>
        <a:p>
          <a:pPr latinLnBrk="1"/>
          <a:endParaRPr lang="ko-KR" altLang="en-US" b="1" dirty="0"/>
        </a:p>
      </dgm:t>
    </dgm:pt>
    <dgm:pt modelId="{01C327C0-3104-EB4C-9641-96633D9E1FA4}" type="parTrans" cxnId="{89196F12-D657-7D4D-99DB-3627405921F2}">
      <dgm:prSet/>
      <dgm:spPr/>
      <dgm:t>
        <a:bodyPr/>
        <a:lstStyle/>
        <a:p>
          <a:pPr latinLnBrk="1"/>
          <a:endParaRPr lang="ko-KR" altLang="en-US"/>
        </a:p>
      </dgm:t>
    </dgm:pt>
    <dgm:pt modelId="{BF36E471-E309-A042-8A99-49ECF7487BD2}" type="sibTrans" cxnId="{89196F12-D657-7D4D-99DB-3627405921F2}">
      <dgm:prSet/>
      <dgm:spPr/>
      <dgm:t>
        <a:bodyPr/>
        <a:lstStyle/>
        <a:p>
          <a:pPr latinLnBrk="1"/>
          <a:endParaRPr lang="ko-KR" altLang="en-US"/>
        </a:p>
      </dgm:t>
    </dgm:pt>
    <dgm:pt modelId="{5CC5B97F-296B-8541-8571-09838C29E42F}">
      <dgm:prSet/>
      <dgm:spPr/>
      <dgm:t>
        <a:bodyPr/>
        <a:lstStyle/>
        <a:p>
          <a:pPr latinLnBrk="1"/>
          <a:endParaRPr lang="ko-KR" altLang="en-US" b="1" dirty="0"/>
        </a:p>
      </dgm:t>
    </dgm:pt>
    <dgm:pt modelId="{C16FC133-1748-DF42-96D6-EB4E8031F63B}" type="parTrans" cxnId="{737E2A96-6D2C-594E-875A-7CD9CF4A37A8}">
      <dgm:prSet/>
      <dgm:spPr/>
      <dgm:t>
        <a:bodyPr/>
        <a:lstStyle/>
        <a:p>
          <a:pPr latinLnBrk="1"/>
          <a:endParaRPr lang="ko-KR" altLang="en-US"/>
        </a:p>
      </dgm:t>
    </dgm:pt>
    <dgm:pt modelId="{04517358-0453-834C-8547-6D1AE437C3B1}" type="sibTrans" cxnId="{737E2A96-6D2C-594E-875A-7CD9CF4A37A8}">
      <dgm:prSet/>
      <dgm:spPr/>
      <dgm:t>
        <a:bodyPr/>
        <a:lstStyle/>
        <a:p>
          <a:pPr latinLnBrk="1"/>
          <a:endParaRPr lang="ko-KR" altLang="en-US"/>
        </a:p>
      </dgm:t>
    </dgm:pt>
    <dgm:pt modelId="{02B71E95-4940-0548-BF03-CC12F173273A}">
      <dgm:prSet/>
      <dgm:spPr>
        <a:ln>
          <a:solidFill>
            <a:srgbClr val="FF0000"/>
          </a:solidFill>
        </a:ln>
      </dgm:spPr>
      <dgm:t>
        <a:bodyPr/>
        <a:lstStyle/>
        <a:p>
          <a:pPr latinLnBrk="1"/>
          <a:r>
            <a:rPr lang="ko-KR" altLang="en-US" b="0" dirty="0" smtClean="0">
              <a:solidFill>
                <a:srgbClr val="000000"/>
              </a:solidFill>
              <a:latin typeface="+mn-lt"/>
            </a:rPr>
            <a:t>해색자료의 히스토그램 분석을 통한 비교</a:t>
          </a:r>
          <a:endParaRPr lang="ko-KR" altLang="en-US" b="0" dirty="0">
            <a:solidFill>
              <a:srgbClr val="000000"/>
            </a:solidFill>
            <a:latin typeface="+mn-lt"/>
          </a:endParaRPr>
        </a:p>
      </dgm:t>
    </dgm:pt>
    <dgm:pt modelId="{FC462A78-1F40-9441-AFF8-7EE9F8118076}" type="parTrans" cxnId="{8012A1BA-D0B4-C04D-981A-AE1C2FF13C03}">
      <dgm:prSet/>
      <dgm:spPr/>
      <dgm:t>
        <a:bodyPr/>
        <a:lstStyle/>
        <a:p>
          <a:pPr latinLnBrk="1"/>
          <a:endParaRPr lang="ko-KR" altLang="en-US"/>
        </a:p>
      </dgm:t>
    </dgm:pt>
    <dgm:pt modelId="{0AD1D7EB-ACD4-2D4D-84E5-8DFD0E0106C9}" type="sibTrans" cxnId="{8012A1BA-D0B4-C04D-981A-AE1C2FF13C03}">
      <dgm:prSet/>
      <dgm:spPr/>
      <dgm:t>
        <a:bodyPr/>
        <a:lstStyle/>
        <a:p>
          <a:pPr latinLnBrk="1"/>
          <a:endParaRPr lang="ko-KR" altLang="en-US"/>
        </a:p>
      </dgm:t>
    </dgm:pt>
    <dgm:pt modelId="{7FF05374-E6FD-7F4C-B46F-1A14D4225E3D}">
      <dgm:prSet/>
      <dgm:spPr>
        <a:ln>
          <a:solidFill>
            <a:srgbClr val="FF0000"/>
          </a:solidFill>
        </a:ln>
      </dgm:spPr>
      <dgm:t>
        <a:bodyPr/>
        <a:lstStyle/>
        <a:p>
          <a:pPr latinLnBrk="1"/>
          <a:r>
            <a:rPr lang="ko-KR" altLang="en-US" b="0" dirty="0" smtClean="0">
              <a:solidFill>
                <a:srgbClr val="000000"/>
              </a:solidFill>
              <a:latin typeface="+mn-lt"/>
            </a:rPr>
            <a:t>픽셀을 확대하여 고농도 부분과 스펙클</a:t>
          </a:r>
          <a:r>
            <a:rPr lang="en-US" altLang="ko-KR" b="0" dirty="0" smtClean="0">
              <a:solidFill>
                <a:srgbClr val="000000"/>
              </a:solidFill>
              <a:latin typeface="+mn-lt"/>
            </a:rPr>
            <a:t>(</a:t>
          </a:r>
          <a:r>
            <a:rPr lang="ko-KR" altLang="en-US" b="0" dirty="0" smtClean="0">
              <a:solidFill>
                <a:srgbClr val="000000"/>
              </a:solidFill>
              <a:latin typeface="+mn-lt"/>
            </a:rPr>
            <a:t> 고농도로 관측되는 에러</a:t>
          </a:r>
          <a:r>
            <a:rPr lang="en-US" altLang="ko-KR" b="0" dirty="0" smtClean="0">
              <a:solidFill>
                <a:srgbClr val="000000"/>
              </a:solidFill>
              <a:latin typeface="+mn-lt"/>
            </a:rPr>
            <a:t>) </a:t>
          </a:r>
          <a:r>
            <a:rPr lang="ko-KR" altLang="en-US" b="0" dirty="0" smtClean="0">
              <a:solidFill>
                <a:srgbClr val="000000"/>
              </a:solidFill>
              <a:latin typeface="+mn-lt"/>
            </a:rPr>
            <a:t>직접 비교</a:t>
          </a:r>
          <a:endParaRPr lang="ko-KR" altLang="en-US" b="0" dirty="0">
            <a:solidFill>
              <a:srgbClr val="000000"/>
            </a:solidFill>
            <a:latin typeface="+mn-lt"/>
          </a:endParaRPr>
        </a:p>
      </dgm:t>
    </dgm:pt>
    <dgm:pt modelId="{56A3DB32-C0E3-8640-A674-ADE395FDE007}" type="parTrans" cxnId="{9021558F-6529-6E43-9210-37B26D67B8BA}">
      <dgm:prSet/>
      <dgm:spPr/>
      <dgm:t>
        <a:bodyPr/>
        <a:lstStyle/>
        <a:p>
          <a:pPr latinLnBrk="1"/>
          <a:endParaRPr lang="ko-KR" altLang="en-US"/>
        </a:p>
      </dgm:t>
    </dgm:pt>
    <dgm:pt modelId="{23F1FCE4-2218-8447-8497-1BFB3CDBC2D7}" type="sibTrans" cxnId="{9021558F-6529-6E43-9210-37B26D67B8BA}">
      <dgm:prSet/>
      <dgm:spPr/>
      <dgm:t>
        <a:bodyPr/>
        <a:lstStyle/>
        <a:p>
          <a:pPr latinLnBrk="1"/>
          <a:endParaRPr lang="ko-KR" altLang="en-US"/>
        </a:p>
      </dgm:t>
    </dgm:pt>
    <dgm:pt modelId="{F50E6237-D769-C740-BEA7-B5D5F3BB7013}" type="pres">
      <dgm:prSet presAssocID="{18D2DBA6-3BF7-6E42-95A1-289D8304929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7E92B7-31F7-B14F-A06B-050F523076DE}" type="pres">
      <dgm:prSet presAssocID="{D3959A54-CCAF-C049-96F4-1C435117BB8D}" presName="parentLin" presStyleCnt="0"/>
      <dgm:spPr/>
    </dgm:pt>
    <dgm:pt modelId="{3287AC37-7E47-6847-86D1-61A1158A3968}" type="pres">
      <dgm:prSet presAssocID="{D3959A54-CCAF-C049-96F4-1C435117BB8D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6DC7D20-0FF9-9444-94FE-D40A1A65D6C0}" type="pres">
      <dgm:prSet presAssocID="{D3959A54-CCAF-C049-96F4-1C435117BB8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CAD518-7C2A-3148-BB60-7DE6B7A98535}" type="pres">
      <dgm:prSet presAssocID="{D3959A54-CCAF-C049-96F4-1C435117BB8D}" presName="negativeSpace" presStyleCnt="0"/>
      <dgm:spPr/>
    </dgm:pt>
    <dgm:pt modelId="{9FFCB618-797C-FD4C-A729-BD7E9284B1BB}" type="pres">
      <dgm:prSet presAssocID="{D3959A54-CCAF-C049-96F4-1C435117BB8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40989F-DD88-9049-BEB4-0AC8A28A7531}" type="pres">
      <dgm:prSet presAssocID="{8771CCFD-9D3D-A544-B0DE-2EF77B36CBA9}" presName="spaceBetweenRectangles" presStyleCnt="0"/>
      <dgm:spPr/>
    </dgm:pt>
    <dgm:pt modelId="{5C51434B-C27A-244E-83DE-0679CD5C75A0}" type="pres">
      <dgm:prSet presAssocID="{85D8E8B2-DADE-9142-B19F-FB5B63F71AE4}" presName="parentLin" presStyleCnt="0"/>
      <dgm:spPr/>
    </dgm:pt>
    <dgm:pt modelId="{A7F415B0-52FE-6A48-8ADF-EF54D2DF3CEC}" type="pres">
      <dgm:prSet presAssocID="{85D8E8B2-DADE-9142-B19F-FB5B63F71AE4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F10BF2A-1467-F54A-AA6B-9BE30CA1333B}" type="pres">
      <dgm:prSet presAssocID="{85D8E8B2-DADE-9142-B19F-FB5B63F71AE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3AE43-FFA7-364F-8EF9-CA661EBEC0AF}" type="pres">
      <dgm:prSet presAssocID="{85D8E8B2-DADE-9142-B19F-FB5B63F71AE4}" presName="negativeSpace" presStyleCnt="0"/>
      <dgm:spPr/>
    </dgm:pt>
    <dgm:pt modelId="{F8F906CD-048B-544D-B6BD-77AF3BD3450E}" type="pres">
      <dgm:prSet presAssocID="{85D8E8B2-DADE-9142-B19F-FB5B63F71AE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7911FF-964B-7D45-AB1C-B535DD468670}" type="pres">
      <dgm:prSet presAssocID="{2B9C639E-97DF-264F-AA91-1247D6E389B1}" presName="spaceBetweenRectangles" presStyleCnt="0"/>
      <dgm:spPr/>
    </dgm:pt>
    <dgm:pt modelId="{47D9D0E0-42C8-1C44-A93E-B7A753A358F6}" type="pres">
      <dgm:prSet presAssocID="{5E76ADCC-7695-5947-AD7C-2208451114D9}" presName="parentLin" presStyleCnt="0"/>
      <dgm:spPr/>
    </dgm:pt>
    <dgm:pt modelId="{99EA895E-3C52-6B40-9BB2-DCD03FE29CA6}" type="pres">
      <dgm:prSet presAssocID="{5E76ADCC-7695-5947-AD7C-2208451114D9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468E025-7916-984B-9268-BCF03E9BBD18}" type="pres">
      <dgm:prSet presAssocID="{5E76ADCC-7695-5947-AD7C-2208451114D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FEFDD5-C98B-6743-A134-A93F6C201D15}" type="pres">
      <dgm:prSet presAssocID="{5E76ADCC-7695-5947-AD7C-2208451114D9}" presName="negativeSpace" presStyleCnt="0"/>
      <dgm:spPr/>
    </dgm:pt>
    <dgm:pt modelId="{8C8E092F-E0D6-C845-9E07-DA1153B88A9F}" type="pres">
      <dgm:prSet presAssocID="{5E76ADCC-7695-5947-AD7C-2208451114D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BB2CF51-EE9E-2543-B18F-4D68BBC4A4B3}" type="presOf" srcId="{5E76ADCC-7695-5947-AD7C-2208451114D9}" destId="{99EA895E-3C52-6B40-9BB2-DCD03FE29CA6}" srcOrd="0" destOrd="0" presId="urn:microsoft.com/office/officeart/2005/8/layout/list1"/>
    <dgm:cxn modelId="{C1B7E1AA-2009-F440-981C-B436210A0543}" type="presOf" srcId="{D78EE657-B9FA-8B43-80C5-428F1A499A1C}" destId="{F8F906CD-048B-544D-B6BD-77AF3BD3450E}" srcOrd="0" destOrd="10" presId="urn:microsoft.com/office/officeart/2005/8/layout/list1"/>
    <dgm:cxn modelId="{878EB6B6-8335-0B42-B569-9CDCDAED16DA}" srcId="{85D8E8B2-DADE-9142-B19F-FB5B63F71AE4}" destId="{D78EE657-B9FA-8B43-80C5-428F1A499A1C}" srcOrd="10" destOrd="0" parTransId="{E9F692A8-FAB4-8E42-BC96-E6A0597E47BC}" sibTransId="{3C7AE477-FE46-0140-BA94-EC589A230900}"/>
    <dgm:cxn modelId="{4B1CDC1C-4441-8E46-97D6-FCE01E883406}" type="presOf" srcId="{F7DD6F5A-CFFE-5D42-BD5D-3E72358A8D46}" destId="{9FFCB618-797C-FD4C-A729-BD7E9284B1BB}" srcOrd="0" destOrd="1" presId="urn:microsoft.com/office/officeart/2005/8/layout/list1"/>
    <dgm:cxn modelId="{B47A829C-D193-3646-8EDB-71BFA4630297}" srcId="{18D2DBA6-3BF7-6E42-95A1-289D83049296}" destId="{D3959A54-CCAF-C049-96F4-1C435117BB8D}" srcOrd="0" destOrd="0" parTransId="{497BF17A-CF39-D146-82D6-79E46BAEB499}" sibTransId="{8771CCFD-9D3D-A544-B0DE-2EF77B36CBA9}"/>
    <dgm:cxn modelId="{03F63B27-DF79-884D-9BEE-791057229B30}" type="presOf" srcId="{375796E8-5220-D741-9035-5FF7A9BF85AC}" destId="{F8F906CD-048B-544D-B6BD-77AF3BD3450E}" srcOrd="0" destOrd="7" presId="urn:microsoft.com/office/officeart/2005/8/layout/list1"/>
    <dgm:cxn modelId="{EF070F6B-7124-A842-AFA7-4B283686401A}" type="presOf" srcId="{D3959A54-CCAF-C049-96F4-1C435117BB8D}" destId="{3287AC37-7E47-6847-86D1-61A1158A3968}" srcOrd="0" destOrd="0" presId="urn:microsoft.com/office/officeart/2005/8/layout/list1"/>
    <dgm:cxn modelId="{8737FFDE-7ECA-7042-ADEE-0A40A4EA2D45}" type="presOf" srcId="{9EB49AFD-150E-5C41-A86E-959D0D250FDE}" destId="{8C8E092F-E0D6-C845-9E07-DA1153B88A9F}" srcOrd="0" destOrd="0" presId="urn:microsoft.com/office/officeart/2005/8/layout/list1"/>
    <dgm:cxn modelId="{5D4FB20A-1ADE-4740-A6E4-673E130A7555}" type="presOf" srcId="{02B71E95-4940-0548-BF03-CC12F173273A}" destId="{8C8E092F-E0D6-C845-9E07-DA1153B88A9F}" srcOrd="0" destOrd="1" presId="urn:microsoft.com/office/officeart/2005/8/layout/list1"/>
    <dgm:cxn modelId="{F9B59C34-C2BC-D74A-B6FC-69B72CDAC3BF}" type="presOf" srcId="{880303AF-1B84-7F4D-BAEB-6E3294433F7E}" destId="{F8F906CD-048B-544D-B6BD-77AF3BD3450E}" srcOrd="0" destOrd="6" presId="urn:microsoft.com/office/officeart/2005/8/layout/list1"/>
    <dgm:cxn modelId="{2788CAED-88D9-FA46-8724-1B2B09C5D675}" srcId="{85D8E8B2-DADE-9142-B19F-FB5B63F71AE4}" destId="{2ECA5BC3-7862-1A45-8C67-1C76CA3DD427}" srcOrd="4" destOrd="0" parTransId="{2AB29031-C701-9748-BB4F-1C21D1B1E795}" sibTransId="{FC2259E4-26BC-D54C-99BD-B75D3458B9CD}"/>
    <dgm:cxn modelId="{A0318049-FA8F-2748-9189-3A08355F803B}" type="presOf" srcId="{18D2DBA6-3BF7-6E42-95A1-289D83049296}" destId="{F50E6237-D769-C740-BEA7-B5D5F3BB7013}" srcOrd="0" destOrd="0" presId="urn:microsoft.com/office/officeart/2005/8/layout/list1"/>
    <dgm:cxn modelId="{62BF8F2B-78D3-AA47-8931-9B4A127A7940}" srcId="{D3959A54-CCAF-C049-96F4-1C435117BB8D}" destId="{F7DD6F5A-CFFE-5D42-BD5D-3E72358A8D46}" srcOrd="1" destOrd="0" parTransId="{4ED98DB3-01B1-324D-BF7E-9061859C7778}" sibTransId="{B227ECBA-0F73-054C-8166-E00A586A9BC3}"/>
    <dgm:cxn modelId="{D87D1E22-7510-EE48-B419-064037D31CB4}" srcId="{85D8E8B2-DADE-9142-B19F-FB5B63F71AE4}" destId="{785DFE3B-F94C-C541-B5ED-8C693C75D184}" srcOrd="0" destOrd="0" parTransId="{5C0B76E3-4D74-B84D-A3C1-2D8551011DC3}" sibTransId="{D5A360E8-3A44-B247-B90B-F9BC1790E0DC}"/>
    <dgm:cxn modelId="{3E6D222B-A8B6-D44E-A45C-BEA534050A11}" type="presOf" srcId="{2CC6FA56-3CC3-AA46-A3AA-F36377D616F7}" destId="{F8F906CD-048B-544D-B6BD-77AF3BD3450E}" srcOrd="0" destOrd="5" presId="urn:microsoft.com/office/officeart/2005/8/layout/list1"/>
    <dgm:cxn modelId="{8012A1BA-D0B4-C04D-981A-AE1C2FF13C03}" srcId="{5E76ADCC-7695-5947-AD7C-2208451114D9}" destId="{02B71E95-4940-0548-BF03-CC12F173273A}" srcOrd="1" destOrd="0" parTransId="{FC462A78-1F40-9441-AFF8-7EE9F8118076}" sibTransId="{0AD1D7EB-ACD4-2D4D-84E5-8DFD0E0106C9}"/>
    <dgm:cxn modelId="{89196F12-D657-7D4D-99DB-3627405921F2}" srcId="{85D8E8B2-DADE-9142-B19F-FB5B63F71AE4}" destId="{E3E005D1-B18E-D14D-8DD1-C317691B2E07}" srcOrd="8" destOrd="0" parTransId="{01C327C0-3104-EB4C-9641-96633D9E1FA4}" sibTransId="{BF36E471-E309-A042-8A99-49ECF7487BD2}"/>
    <dgm:cxn modelId="{B7B556E7-5ED5-0643-9024-C54CBFB0BA43}" srcId="{85D8E8B2-DADE-9142-B19F-FB5B63F71AE4}" destId="{2CC6FA56-3CC3-AA46-A3AA-F36377D616F7}" srcOrd="5" destOrd="0" parTransId="{BCCE9C75-DF1F-A247-8FFF-91817956FC9E}" sibTransId="{A682C97D-9C59-C545-83B5-F14211F3DAAE}"/>
    <dgm:cxn modelId="{42CD1A9C-DD32-7E43-8CD9-56621BBCAAC1}" srcId="{85D8E8B2-DADE-9142-B19F-FB5B63F71AE4}" destId="{880303AF-1B84-7F4D-BAEB-6E3294433F7E}" srcOrd="6" destOrd="0" parTransId="{7B641C2B-9DE3-D049-A467-8F49F9D0252D}" sibTransId="{D60ADD2C-5965-E445-A48A-728EBC087C31}"/>
    <dgm:cxn modelId="{9021558F-6529-6E43-9210-37B26D67B8BA}" srcId="{5E76ADCC-7695-5947-AD7C-2208451114D9}" destId="{7FF05374-E6FD-7F4C-B46F-1A14D4225E3D}" srcOrd="2" destOrd="0" parTransId="{56A3DB32-C0E3-8640-A674-ADE395FDE007}" sibTransId="{23F1FCE4-2218-8447-8497-1BFB3CDBC2D7}"/>
    <dgm:cxn modelId="{E052085C-BE48-5749-9F28-331D6F5676D6}" srcId="{18D2DBA6-3BF7-6E42-95A1-289D83049296}" destId="{85D8E8B2-DADE-9142-B19F-FB5B63F71AE4}" srcOrd="1" destOrd="0" parTransId="{B54B3447-0A19-1645-B567-8342364977E8}" sibTransId="{2B9C639E-97DF-264F-AA91-1247D6E389B1}"/>
    <dgm:cxn modelId="{99E9FED1-9222-2446-9C27-F4E0EC06699D}" srcId="{D3959A54-CCAF-C049-96F4-1C435117BB8D}" destId="{753F0415-BAD5-1849-83D5-EB2EC31259C0}" srcOrd="0" destOrd="0" parTransId="{7B0E6FF9-6050-5F4A-940E-30DE528D0E64}" sibTransId="{79D22987-EE62-6642-8923-11B4A50BEC6C}"/>
    <dgm:cxn modelId="{33C0F6CA-09D4-EA46-A702-1610AD48DAB4}" type="presOf" srcId="{D7D30C25-C7A9-FE4F-B27B-613751D13554}" destId="{F8F906CD-048B-544D-B6BD-77AF3BD3450E}" srcOrd="0" destOrd="3" presId="urn:microsoft.com/office/officeart/2005/8/layout/list1"/>
    <dgm:cxn modelId="{8A716427-FBD6-5946-B1AB-AA944891B5FD}" type="presOf" srcId="{D3959A54-CCAF-C049-96F4-1C435117BB8D}" destId="{96DC7D20-0FF9-9444-94FE-D40A1A65D6C0}" srcOrd="1" destOrd="0" presId="urn:microsoft.com/office/officeart/2005/8/layout/list1"/>
    <dgm:cxn modelId="{6AF0E8F2-08A2-2147-AB4C-870C5F4C925E}" type="presOf" srcId="{753F0415-BAD5-1849-83D5-EB2EC31259C0}" destId="{9FFCB618-797C-FD4C-A729-BD7E9284B1BB}" srcOrd="0" destOrd="0" presId="urn:microsoft.com/office/officeart/2005/8/layout/list1"/>
    <dgm:cxn modelId="{302E0568-E12D-6847-9900-C70477359AF9}" type="presOf" srcId="{2ECA5BC3-7862-1A45-8C67-1C76CA3DD427}" destId="{F8F906CD-048B-544D-B6BD-77AF3BD3450E}" srcOrd="0" destOrd="4" presId="urn:microsoft.com/office/officeart/2005/8/layout/list1"/>
    <dgm:cxn modelId="{A85A5D18-A667-6D4C-8C7F-780749DC4B60}" srcId="{5E76ADCC-7695-5947-AD7C-2208451114D9}" destId="{9EB49AFD-150E-5C41-A86E-959D0D250FDE}" srcOrd="0" destOrd="0" parTransId="{D387545A-8AF1-9448-8C7E-CBA434A99D11}" sibTransId="{035D65C9-12CA-F347-97DA-265C78E93639}"/>
    <dgm:cxn modelId="{9E50B1D9-1AEA-6443-AF00-F51BDC02DF2E}" type="presOf" srcId="{7FF05374-E6FD-7F4C-B46F-1A14D4225E3D}" destId="{8C8E092F-E0D6-C845-9E07-DA1153B88A9F}" srcOrd="0" destOrd="2" presId="urn:microsoft.com/office/officeart/2005/8/layout/list1"/>
    <dgm:cxn modelId="{2C615247-6FCC-AC4B-A918-F3B0289452E2}" srcId="{18D2DBA6-3BF7-6E42-95A1-289D83049296}" destId="{5E76ADCC-7695-5947-AD7C-2208451114D9}" srcOrd="2" destOrd="0" parTransId="{45578AEF-1EB5-F94C-859F-5B814D84B0FB}" sibTransId="{0F60EE61-8D9D-0546-A3E0-B526CBE82ADD}"/>
    <dgm:cxn modelId="{E52AA619-3D10-E54E-A8E0-727ED149F875}" srcId="{85D8E8B2-DADE-9142-B19F-FB5B63F71AE4}" destId="{7F5F0B2A-C624-4B44-951A-EDFD57F0FD6C}" srcOrd="2" destOrd="0" parTransId="{D46F5FC4-A5DC-E746-8BC2-CCCF1C6C0923}" sibTransId="{0B8578A6-0407-1548-9179-70DB3CD8B679}"/>
    <dgm:cxn modelId="{3BDD1E91-796E-9240-9DB9-BF46DF6D395A}" type="presOf" srcId="{5CC5B97F-296B-8541-8571-09838C29E42F}" destId="{F8F906CD-048B-544D-B6BD-77AF3BD3450E}" srcOrd="0" destOrd="9" presId="urn:microsoft.com/office/officeart/2005/8/layout/list1"/>
    <dgm:cxn modelId="{60340242-E064-7F48-A53C-0290520F5CFF}" type="presOf" srcId="{85D8E8B2-DADE-9142-B19F-FB5B63F71AE4}" destId="{A7F415B0-52FE-6A48-8ADF-EF54D2DF3CEC}" srcOrd="0" destOrd="0" presId="urn:microsoft.com/office/officeart/2005/8/layout/list1"/>
    <dgm:cxn modelId="{A942E821-A11F-6F49-8C58-8CF1CF6DCDF2}" srcId="{85D8E8B2-DADE-9142-B19F-FB5B63F71AE4}" destId="{375796E8-5220-D741-9035-5FF7A9BF85AC}" srcOrd="7" destOrd="0" parTransId="{EBFF93DB-3C94-5D42-93A5-AC7E1A3A9DA3}" sibTransId="{3631693D-78A8-0C42-9D3B-A9E4078EE617}"/>
    <dgm:cxn modelId="{737E2A96-6D2C-594E-875A-7CD9CF4A37A8}" srcId="{85D8E8B2-DADE-9142-B19F-FB5B63F71AE4}" destId="{5CC5B97F-296B-8541-8571-09838C29E42F}" srcOrd="9" destOrd="0" parTransId="{C16FC133-1748-DF42-96D6-EB4E8031F63B}" sibTransId="{04517358-0453-834C-8547-6D1AE437C3B1}"/>
    <dgm:cxn modelId="{3F2ADCA8-42F3-D545-A966-F0A4BF8589FF}" type="presOf" srcId="{85D8E8B2-DADE-9142-B19F-FB5B63F71AE4}" destId="{CF10BF2A-1467-F54A-AA6B-9BE30CA1333B}" srcOrd="1" destOrd="0" presId="urn:microsoft.com/office/officeart/2005/8/layout/list1"/>
    <dgm:cxn modelId="{7E949BC7-287A-DA42-B35F-72067D04C8DF}" type="presOf" srcId="{7F5F0B2A-C624-4B44-951A-EDFD57F0FD6C}" destId="{F8F906CD-048B-544D-B6BD-77AF3BD3450E}" srcOrd="0" destOrd="2" presId="urn:microsoft.com/office/officeart/2005/8/layout/list1"/>
    <dgm:cxn modelId="{D696EEFF-AC9E-F747-A21E-C73799720D57}" type="presOf" srcId="{5E76ADCC-7695-5947-AD7C-2208451114D9}" destId="{1468E025-7916-984B-9268-BCF03E9BBD18}" srcOrd="1" destOrd="0" presId="urn:microsoft.com/office/officeart/2005/8/layout/list1"/>
    <dgm:cxn modelId="{A4687E10-F6A6-DE45-A6C4-39A536DE8585}" type="presOf" srcId="{E3E005D1-B18E-D14D-8DD1-C317691B2E07}" destId="{F8F906CD-048B-544D-B6BD-77AF3BD3450E}" srcOrd="0" destOrd="8" presId="urn:microsoft.com/office/officeart/2005/8/layout/list1"/>
    <dgm:cxn modelId="{4ECEE1E6-6D17-DD4B-A128-21CC3C7B7297}" srcId="{85D8E8B2-DADE-9142-B19F-FB5B63F71AE4}" destId="{D04BFC77-3096-F54B-B0A8-8EE963329387}" srcOrd="1" destOrd="0" parTransId="{39C2666C-4BE4-634D-8AC5-6FB3D789B697}" sibTransId="{4A3466E2-5681-6247-97A2-D1B8E0EFA422}"/>
    <dgm:cxn modelId="{27946222-5AF6-854C-ACF1-2DAB92188B81}" srcId="{85D8E8B2-DADE-9142-B19F-FB5B63F71AE4}" destId="{D7D30C25-C7A9-FE4F-B27B-613751D13554}" srcOrd="3" destOrd="0" parTransId="{1A676FEC-B537-FB44-834C-5428E596C967}" sibTransId="{D9010A1D-08E5-A144-8B09-F48B1534B443}"/>
    <dgm:cxn modelId="{E6CF4689-E70B-6044-AE86-168871BD7E0B}" type="presOf" srcId="{D04BFC77-3096-F54B-B0A8-8EE963329387}" destId="{F8F906CD-048B-544D-B6BD-77AF3BD3450E}" srcOrd="0" destOrd="1" presId="urn:microsoft.com/office/officeart/2005/8/layout/list1"/>
    <dgm:cxn modelId="{27212441-8515-8044-B007-347594C49B36}" type="presOf" srcId="{785DFE3B-F94C-C541-B5ED-8C693C75D184}" destId="{F8F906CD-048B-544D-B6BD-77AF3BD3450E}" srcOrd="0" destOrd="0" presId="urn:microsoft.com/office/officeart/2005/8/layout/list1"/>
    <dgm:cxn modelId="{73EB662E-FBA8-1448-9DAF-0F76D26FA645}" type="presParOf" srcId="{F50E6237-D769-C740-BEA7-B5D5F3BB7013}" destId="{DD7E92B7-31F7-B14F-A06B-050F523076DE}" srcOrd="0" destOrd="0" presId="urn:microsoft.com/office/officeart/2005/8/layout/list1"/>
    <dgm:cxn modelId="{4E77F9F4-CCB7-7948-839B-B90C96D6563E}" type="presParOf" srcId="{DD7E92B7-31F7-B14F-A06B-050F523076DE}" destId="{3287AC37-7E47-6847-86D1-61A1158A3968}" srcOrd="0" destOrd="0" presId="urn:microsoft.com/office/officeart/2005/8/layout/list1"/>
    <dgm:cxn modelId="{7E19D973-D037-A24C-A17F-150F524BF3DF}" type="presParOf" srcId="{DD7E92B7-31F7-B14F-A06B-050F523076DE}" destId="{96DC7D20-0FF9-9444-94FE-D40A1A65D6C0}" srcOrd="1" destOrd="0" presId="urn:microsoft.com/office/officeart/2005/8/layout/list1"/>
    <dgm:cxn modelId="{4B1BF9FF-034B-D242-8B1B-EECF3D73D82C}" type="presParOf" srcId="{F50E6237-D769-C740-BEA7-B5D5F3BB7013}" destId="{1FCAD518-7C2A-3148-BB60-7DE6B7A98535}" srcOrd="1" destOrd="0" presId="urn:microsoft.com/office/officeart/2005/8/layout/list1"/>
    <dgm:cxn modelId="{ACED9F1E-5297-1B47-B65D-B2979863BA2A}" type="presParOf" srcId="{F50E6237-D769-C740-BEA7-B5D5F3BB7013}" destId="{9FFCB618-797C-FD4C-A729-BD7E9284B1BB}" srcOrd="2" destOrd="0" presId="urn:microsoft.com/office/officeart/2005/8/layout/list1"/>
    <dgm:cxn modelId="{15540F0F-9AA8-974C-B094-1EC7F8952011}" type="presParOf" srcId="{F50E6237-D769-C740-BEA7-B5D5F3BB7013}" destId="{D040989F-DD88-9049-BEB4-0AC8A28A7531}" srcOrd="3" destOrd="0" presId="urn:microsoft.com/office/officeart/2005/8/layout/list1"/>
    <dgm:cxn modelId="{5B64F943-B3A2-C54E-AFF2-4CA3C7F0B1AB}" type="presParOf" srcId="{F50E6237-D769-C740-BEA7-B5D5F3BB7013}" destId="{5C51434B-C27A-244E-83DE-0679CD5C75A0}" srcOrd="4" destOrd="0" presId="urn:microsoft.com/office/officeart/2005/8/layout/list1"/>
    <dgm:cxn modelId="{FFCE8D53-A03A-A54B-B484-2DA3FCCC5E9F}" type="presParOf" srcId="{5C51434B-C27A-244E-83DE-0679CD5C75A0}" destId="{A7F415B0-52FE-6A48-8ADF-EF54D2DF3CEC}" srcOrd="0" destOrd="0" presId="urn:microsoft.com/office/officeart/2005/8/layout/list1"/>
    <dgm:cxn modelId="{88786888-F58A-EF4B-9C42-998E27BF51B7}" type="presParOf" srcId="{5C51434B-C27A-244E-83DE-0679CD5C75A0}" destId="{CF10BF2A-1467-F54A-AA6B-9BE30CA1333B}" srcOrd="1" destOrd="0" presId="urn:microsoft.com/office/officeart/2005/8/layout/list1"/>
    <dgm:cxn modelId="{DA2F9177-19CB-2841-9C4D-1B21888D6245}" type="presParOf" srcId="{F50E6237-D769-C740-BEA7-B5D5F3BB7013}" destId="{8D53AE43-FFA7-364F-8EF9-CA661EBEC0AF}" srcOrd="5" destOrd="0" presId="urn:microsoft.com/office/officeart/2005/8/layout/list1"/>
    <dgm:cxn modelId="{ACEDB07C-2410-B04C-858D-E9BD65E42D58}" type="presParOf" srcId="{F50E6237-D769-C740-BEA7-B5D5F3BB7013}" destId="{F8F906CD-048B-544D-B6BD-77AF3BD3450E}" srcOrd="6" destOrd="0" presId="urn:microsoft.com/office/officeart/2005/8/layout/list1"/>
    <dgm:cxn modelId="{04112F55-BEAF-024D-8258-121AFF2809EC}" type="presParOf" srcId="{F50E6237-D769-C740-BEA7-B5D5F3BB7013}" destId="{0F7911FF-964B-7D45-AB1C-B535DD468670}" srcOrd="7" destOrd="0" presId="urn:microsoft.com/office/officeart/2005/8/layout/list1"/>
    <dgm:cxn modelId="{FB207A33-0BA3-2E4A-A8BA-A87F036A7E4C}" type="presParOf" srcId="{F50E6237-D769-C740-BEA7-B5D5F3BB7013}" destId="{47D9D0E0-42C8-1C44-A93E-B7A753A358F6}" srcOrd="8" destOrd="0" presId="urn:microsoft.com/office/officeart/2005/8/layout/list1"/>
    <dgm:cxn modelId="{4E322455-A689-314B-B1BF-198C2E3A1567}" type="presParOf" srcId="{47D9D0E0-42C8-1C44-A93E-B7A753A358F6}" destId="{99EA895E-3C52-6B40-9BB2-DCD03FE29CA6}" srcOrd="0" destOrd="0" presId="urn:microsoft.com/office/officeart/2005/8/layout/list1"/>
    <dgm:cxn modelId="{A4BF7439-564C-5849-B543-4C66D54BB1AB}" type="presParOf" srcId="{47D9D0E0-42C8-1C44-A93E-B7A753A358F6}" destId="{1468E025-7916-984B-9268-BCF03E9BBD18}" srcOrd="1" destOrd="0" presId="urn:microsoft.com/office/officeart/2005/8/layout/list1"/>
    <dgm:cxn modelId="{7677A64D-754F-464D-8CB4-3D2D7ECC1159}" type="presParOf" srcId="{F50E6237-D769-C740-BEA7-B5D5F3BB7013}" destId="{47FEFDD5-C98B-6743-A134-A93F6C201D15}" srcOrd="9" destOrd="0" presId="urn:microsoft.com/office/officeart/2005/8/layout/list1"/>
    <dgm:cxn modelId="{9C669843-2E4D-5E43-8277-DCF3A072A0EF}" type="presParOf" srcId="{F50E6237-D769-C740-BEA7-B5D5F3BB7013}" destId="{8C8E092F-E0D6-C845-9E07-DA1153B88A9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6BED6-DD5D-4941-B2F6-74A7472FA5CF}">
      <dsp:nvSpPr>
        <dsp:cNvPr id="0" name=""/>
        <dsp:cNvSpPr/>
      </dsp:nvSpPr>
      <dsp:spPr>
        <a:xfrm>
          <a:off x="-6600131" y="-1009743"/>
          <a:ext cx="7858696" cy="7858696"/>
        </a:xfrm>
        <a:prstGeom prst="blockArc">
          <a:avLst>
            <a:gd name="adj1" fmla="val 18900000"/>
            <a:gd name="adj2" fmla="val 2700000"/>
            <a:gd name="adj3" fmla="val 275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FF1DA-01FE-481F-A339-E35964BDCD82}">
      <dsp:nvSpPr>
        <dsp:cNvPr id="0" name=""/>
        <dsp:cNvSpPr/>
      </dsp:nvSpPr>
      <dsp:spPr>
        <a:xfrm>
          <a:off x="810482" y="583920"/>
          <a:ext cx="11631950" cy="11678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6974" tIns="55880" rIns="55880" bIns="5588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/>
            <a:t>바다에서 조류는 해양 생태계에 큰 영향을 미침</a:t>
          </a:r>
        </a:p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1" kern="1200" dirty="0">
              <a:solidFill>
                <a:schemeClr val="bg1"/>
              </a:solidFill>
            </a:rPr>
            <a:t>Chlorophyll a</a:t>
          </a:r>
          <a:r>
            <a:rPr lang="ko-KR" altLang="en-US" sz="2200" b="1" kern="1200" dirty="0">
              <a:solidFill>
                <a:schemeClr val="bg1"/>
              </a:solidFill>
            </a:rPr>
            <a:t>는 대표적인 엽록소로</a:t>
          </a:r>
          <a:r>
            <a:rPr lang="en-US" altLang="ko-KR" sz="2200" b="1" kern="1200" dirty="0">
              <a:solidFill>
                <a:schemeClr val="bg1"/>
              </a:solidFill>
            </a:rPr>
            <a:t>,</a:t>
          </a:r>
          <a:r>
            <a:rPr lang="ko-KR" altLang="en-US" sz="2200" b="1" kern="1200" dirty="0">
              <a:solidFill>
                <a:schemeClr val="bg1"/>
              </a:solidFill>
            </a:rPr>
            <a:t> 물의 조류 양을 계산하는 척도가 됨</a:t>
          </a:r>
        </a:p>
      </dsp:txBody>
      <dsp:txXfrm>
        <a:off x="810482" y="583920"/>
        <a:ext cx="11631950" cy="1167841"/>
      </dsp:txXfrm>
    </dsp:sp>
    <dsp:sp modelId="{8E773BC0-BDF7-463E-93E3-0159F9CFCCF1}">
      <dsp:nvSpPr>
        <dsp:cNvPr id="0" name=""/>
        <dsp:cNvSpPr/>
      </dsp:nvSpPr>
      <dsp:spPr>
        <a:xfrm>
          <a:off x="97879" y="63486"/>
          <a:ext cx="1459802" cy="14598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A5E46-389C-46BA-A757-4F7AC0D78075}">
      <dsp:nvSpPr>
        <dsp:cNvPr id="0" name=""/>
        <dsp:cNvSpPr/>
      </dsp:nvSpPr>
      <dsp:spPr>
        <a:xfrm>
          <a:off x="1234992" y="2335683"/>
          <a:ext cx="11207440" cy="1167841"/>
        </a:xfrm>
        <a:prstGeom prst="rect">
          <a:avLst/>
        </a:prstGeom>
        <a:solidFill>
          <a:schemeClr val="accent4">
            <a:hueOff val="-6569931"/>
            <a:satOff val="-36235"/>
            <a:lumOff val="282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6974" tIns="55880" rIns="55880" bIns="5588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1" kern="1200" dirty="0" err="1">
              <a:uFillTx/>
            </a:rPr>
            <a:t>SeaWiFS</a:t>
          </a:r>
          <a:r>
            <a:rPr lang="en-US" altLang="ko-KR" sz="2200" b="1" kern="1200" dirty="0">
              <a:uFillTx/>
            </a:rPr>
            <a:t> </a:t>
          </a:r>
          <a:r>
            <a:rPr lang="ko-KR" altLang="en-US" sz="2200" b="1" kern="1200" dirty="0">
              <a:uFillTx/>
            </a:rPr>
            <a:t>위성의 해색 </a:t>
          </a:r>
          <a:r>
            <a:rPr lang="ko-KR" altLang="en-US" sz="2200" b="1" kern="1200" dirty="0"/>
            <a:t>자료</a:t>
          </a:r>
          <a:r>
            <a:rPr lang="ko-KR" altLang="en-US" sz="2200" b="1" kern="1200" dirty="0">
              <a:uFillTx/>
            </a:rPr>
            <a:t>를 이용하여 동해의 월평균</a:t>
          </a:r>
          <a:r>
            <a:rPr lang="en-US" altLang="ko-KR" sz="2200" b="1" kern="1200" dirty="0">
              <a:uFillTx/>
            </a:rPr>
            <a:t>/8</a:t>
          </a:r>
          <a:r>
            <a:rPr lang="ko-KR" altLang="en-US" sz="2200" b="1" kern="1200" dirty="0">
              <a:uFillTx/>
            </a:rPr>
            <a:t>일 평균 </a:t>
          </a:r>
          <a:r>
            <a:rPr lang="en-US" altLang="ko-KR" sz="2200" b="1" kern="1200" dirty="0">
              <a:uFillTx/>
            </a:rPr>
            <a:t>Chlorophyll a </a:t>
          </a:r>
          <a:r>
            <a:rPr lang="ko-KR" altLang="en-US" sz="2200" b="1" kern="1200" dirty="0">
              <a:uFillTx/>
            </a:rPr>
            <a:t>농도를 산출하여 연간 변화를 확인하고자 함</a:t>
          </a:r>
          <a:r>
            <a:rPr lang="en-US" altLang="ko-KR" sz="2200" b="1" kern="1200" dirty="0">
              <a:uFillTx/>
            </a:rPr>
            <a:t>.</a:t>
          </a:r>
          <a:endParaRPr lang="ko-KR" altLang="en-US" sz="2200" b="1" kern="1200" dirty="0">
            <a:uFillTx/>
          </a:endParaRPr>
        </a:p>
      </dsp:txBody>
      <dsp:txXfrm>
        <a:off x="1234992" y="2335683"/>
        <a:ext cx="11207440" cy="1167841"/>
      </dsp:txXfrm>
    </dsp:sp>
    <dsp:sp modelId="{5FC3419F-12E6-46A9-953A-6977556783BD}">
      <dsp:nvSpPr>
        <dsp:cNvPr id="0" name=""/>
        <dsp:cNvSpPr/>
      </dsp:nvSpPr>
      <dsp:spPr>
        <a:xfrm>
          <a:off x="505091" y="2189703"/>
          <a:ext cx="1459802" cy="14598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569931"/>
              <a:satOff val="-36235"/>
              <a:lumOff val="2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B8558-E690-47FE-A259-61048B5C4217}">
      <dsp:nvSpPr>
        <dsp:cNvPr id="0" name=""/>
        <dsp:cNvSpPr/>
      </dsp:nvSpPr>
      <dsp:spPr>
        <a:xfrm>
          <a:off x="810482" y="4087446"/>
          <a:ext cx="11631950" cy="1167841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6974" tIns="55880" rIns="55880" bIns="5588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i="0" kern="1200" dirty="0"/>
            <a:t>공간 해상도가 다른 </a:t>
          </a:r>
          <a:r>
            <a:rPr lang="en-US" altLang="ko-KR" sz="2200" b="1" i="0" kern="1200" dirty="0" err="1"/>
            <a:t>SeaWiFS</a:t>
          </a:r>
          <a:r>
            <a:rPr lang="ko-KR" altLang="en-US" sz="2200" b="1" i="0" kern="1200" dirty="0"/>
            <a:t>의 </a:t>
          </a:r>
          <a:r>
            <a:rPr lang="en-US" altLang="ko-KR" sz="2200" b="1" i="0" kern="1200" dirty="0"/>
            <a:t>LAC </a:t>
          </a:r>
          <a:r>
            <a:rPr lang="ko-KR" altLang="en-US" sz="2200" b="1" i="0" kern="1200" dirty="0"/>
            <a:t>자료</a:t>
          </a:r>
          <a:r>
            <a:rPr lang="en-US" altLang="ko-KR" sz="2200" b="1" i="0" kern="1200" dirty="0"/>
            <a:t>(1.1km)</a:t>
          </a:r>
          <a:r>
            <a:rPr lang="ko-KR" altLang="en-US" sz="2200" b="1" i="0" kern="1200" dirty="0"/>
            <a:t>와 </a:t>
          </a:r>
          <a:r>
            <a:rPr lang="en-US" altLang="ko-KR" sz="2200" b="1" i="0" kern="1200" dirty="0"/>
            <a:t>GAC</a:t>
          </a:r>
          <a:r>
            <a:rPr lang="ko-KR" altLang="en-US" sz="2200" b="1" i="0" kern="1200" dirty="0"/>
            <a:t> 자료</a:t>
          </a:r>
          <a:r>
            <a:rPr lang="en-US" altLang="ko-KR" sz="2200" b="1" i="0" kern="1200" dirty="0"/>
            <a:t>(4.5km)</a:t>
          </a:r>
          <a:r>
            <a:rPr lang="ko-KR" altLang="en-US" sz="2200" b="1" i="0" kern="1200" dirty="0"/>
            <a:t>를 비교하여 어느 자료를 이용하는 것이 보다 정확한지 확인하고자 함</a:t>
          </a:r>
          <a:r>
            <a:rPr lang="en-US" altLang="ko-KR" sz="2200" b="1" i="0" kern="1200" dirty="0"/>
            <a:t>.</a:t>
          </a:r>
          <a:endParaRPr lang="ko-KR" altLang="en-US" sz="2200" b="1" i="0" kern="1200" dirty="0"/>
        </a:p>
      </dsp:txBody>
      <dsp:txXfrm>
        <a:off x="810482" y="4087446"/>
        <a:ext cx="11631950" cy="1167841"/>
      </dsp:txXfrm>
    </dsp:sp>
    <dsp:sp modelId="{DA7FD454-42EB-4BED-95E8-44DB41291A12}">
      <dsp:nvSpPr>
        <dsp:cNvPr id="0" name=""/>
        <dsp:cNvSpPr/>
      </dsp:nvSpPr>
      <dsp:spPr>
        <a:xfrm>
          <a:off x="80581" y="3941466"/>
          <a:ext cx="1459802" cy="14598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3139863"/>
              <a:satOff val="-72469"/>
              <a:lumOff val="564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CB618-797C-FD4C-A729-BD7E9284B1BB}">
      <dsp:nvSpPr>
        <dsp:cNvPr id="0" name=""/>
        <dsp:cNvSpPr/>
      </dsp:nvSpPr>
      <dsp:spPr>
        <a:xfrm>
          <a:off x="0" y="386631"/>
          <a:ext cx="12772368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278" tIns="499872" rIns="991278" bIns="170688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kern="1200" dirty="0">
              <a:solidFill>
                <a:schemeClr val="tx1">
                  <a:lumMod val="75000"/>
                </a:schemeClr>
              </a:solidFill>
              <a:latin typeface="휴먼고딕"/>
            </a:rPr>
            <a:t> </a:t>
          </a:r>
          <a:r>
            <a:rPr lang="ko-KR" altLang="en-US" sz="2400" kern="1200" dirty="0">
              <a:solidFill>
                <a:srgbClr val="000000"/>
              </a:solidFill>
              <a:latin typeface="휴먼고딕"/>
            </a:rPr>
            <a:t>이용 자료 </a:t>
          </a:r>
          <a:r>
            <a:rPr lang="en-US" altLang="ko-KR" sz="2400" kern="1200" dirty="0">
              <a:solidFill>
                <a:srgbClr val="000000"/>
              </a:solidFill>
              <a:latin typeface="휴먼고딕"/>
            </a:rPr>
            <a:t>: </a:t>
          </a:r>
          <a:r>
            <a:rPr lang="en-US" altLang="ko-KR" sz="2400" kern="1200" dirty="0" err="1">
              <a:solidFill>
                <a:srgbClr val="000000"/>
              </a:solidFill>
              <a:latin typeface="휴먼고딕"/>
            </a:rPr>
            <a:t>SeaWiFS</a:t>
          </a:r>
          <a:r>
            <a:rPr lang="en-US" altLang="ko-KR" sz="2400" kern="1200" dirty="0">
              <a:solidFill>
                <a:srgbClr val="000000"/>
              </a:solidFill>
              <a:latin typeface="휴먼고딕"/>
            </a:rPr>
            <a:t> Level 2 data, 1.1km LAC,</a:t>
          </a:r>
          <a:r>
            <a:rPr lang="ko-KR" altLang="en-US" sz="2400" kern="1200" dirty="0">
              <a:solidFill>
                <a:srgbClr val="000000"/>
              </a:solidFill>
              <a:latin typeface="휴먼고딕"/>
            </a:rPr>
            <a:t> </a:t>
          </a:r>
          <a:r>
            <a:rPr lang="en-US" altLang="ko-KR" sz="2400" kern="1200" dirty="0">
              <a:solidFill>
                <a:srgbClr val="000000"/>
              </a:solidFill>
              <a:latin typeface="휴먼고딕"/>
            </a:rPr>
            <a:t>4.5km GAC</a:t>
          </a:r>
          <a:br>
            <a:rPr lang="en-US" altLang="ko-KR" sz="2400" kern="1200" dirty="0">
              <a:solidFill>
                <a:srgbClr val="000000"/>
              </a:solidFill>
              <a:latin typeface="휴먼고딕"/>
            </a:rPr>
          </a:br>
          <a:r>
            <a:rPr lang="en-US" altLang="ko-KR" sz="2400" kern="1200" dirty="0">
              <a:solidFill>
                <a:srgbClr val="000000"/>
              </a:solidFill>
              <a:latin typeface="휴먼고딕"/>
            </a:rPr>
            <a:t> </a:t>
          </a:r>
          <a:r>
            <a:rPr lang="ko-KR" altLang="en-US" sz="2400" kern="1200" dirty="0">
              <a:solidFill>
                <a:srgbClr val="000000"/>
              </a:solidFill>
              <a:latin typeface="휴먼고딕"/>
            </a:rPr>
            <a:t>연구 지역 </a:t>
          </a:r>
          <a:r>
            <a:rPr lang="en-US" altLang="ko-KR" sz="2400" kern="1200" dirty="0">
              <a:solidFill>
                <a:srgbClr val="000000"/>
              </a:solidFill>
              <a:latin typeface="휴먼고딕"/>
            </a:rPr>
            <a:t>: 34.00</a:t>
          </a:r>
          <a14:m xmlns:a14="http://schemas.microsoft.com/office/drawing/2010/main">
            <m:oMath xmlns:m="http://schemas.openxmlformats.org/officeDocument/2006/math">
              <m:r>
                <a:rPr kumimoji="1" lang="it-IT" altLang="ko-KR" sz="2400" b="0" i="0" kern="120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rPr>
                <m:t>°</m:t>
              </m:r>
              <m:r>
                <m:rPr>
                  <m:sty m:val="p"/>
                </m:rPr>
                <a:rPr kumimoji="1" lang="en-US" altLang="ko-KR" sz="2400" b="0" i="0" kern="120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rPr>
                <m:t>N</m:t>
              </m:r>
              <m:r>
                <a:rPr kumimoji="1" lang="en-US" altLang="ko-KR" sz="2400" b="0" i="0" kern="120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rPr>
                <m:t>~</m:t>
              </m:r>
            </m:oMath>
          </a14:m>
          <a:r>
            <a:rPr lang="en-US" altLang="ko-KR" sz="2400" kern="1200" dirty="0">
              <a:solidFill>
                <a:srgbClr val="000000"/>
              </a:solidFill>
              <a:latin typeface="휴먼고딕"/>
            </a:rPr>
            <a:t>44.00</a:t>
          </a:r>
          <a14:m xmlns:a14="http://schemas.microsoft.com/office/drawing/2010/main">
            <m:oMath xmlns:m="http://schemas.openxmlformats.org/officeDocument/2006/math">
              <m:r>
                <a:rPr kumimoji="1" lang="it-IT" altLang="ko-KR" sz="2400" b="0" i="0" kern="120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rPr>
                <m:t>°</m:t>
              </m:r>
            </m:oMath>
          </a14:m>
          <a:r>
            <a:rPr lang="en-US" altLang="ko-KR" sz="2400" kern="1200" dirty="0">
              <a:solidFill>
                <a:srgbClr val="000000"/>
              </a:solidFill>
              <a:latin typeface="휴먼고딕"/>
            </a:rPr>
            <a:t>N, 127.00</a:t>
          </a:r>
          <a14:m xmlns:a14="http://schemas.microsoft.com/office/drawing/2010/main">
            <m:oMath xmlns:m="http://schemas.openxmlformats.org/officeDocument/2006/math">
              <m:r>
                <a:rPr kumimoji="1" lang="it-IT" altLang="ko-KR" sz="2400" b="0" i="0" kern="120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rPr>
                <m:t>°</m:t>
              </m:r>
              <m:r>
                <m:rPr>
                  <m:sty m:val="p"/>
                </m:rPr>
                <a:rPr kumimoji="1" lang="en-US" altLang="ko-KR" sz="2400" b="0" i="0" kern="120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rPr>
                <m:t>E</m:t>
              </m:r>
            </m:oMath>
          </a14:m>
          <a:r>
            <a:rPr lang="en-US" altLang="ko-KR" sz="2400" kern="1200" dirty="0">
              <a:solidFill>
                <a:srgbClr val="000000"/>
              </a:solidFill>
              <a:latin typeface="휴먼고딕"/>
            </a:rPr>
            <a:t>~135.00</a:t>
          </a:r>
          <a14:m xmlns:a14="http://schemas.microsoft.com/office/drawing/2010/main">
            <m:oMath xmlns:m="http://schemas.openxmlformats.org/officeDocument/2006/math">
              <m:r>
                <a:rPr kumimoji="1" lang="it-IT" altLang="ko-KR" sz="2400" b="0" i="0" kern="120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rPr>
                <m:t>°</m:t>
              </m:r>
            </m:oMath>
          </a14:m>
          <a:endParaRPr lang="ko-KR" altLang="en-US" sz="2400" kern="1200" dirty="0">
            <a:solidFill>
              <a:srgbClr val="000000"/>
            </a:solidFill>
          </a:endParaRP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kern="1200" dirty="0">
              <a:solidFill>
                <a:srgbClr val="000000"/>
              </a:solidFill>
              <a:latin typeface="휴먼고딕"/>
            </a:rPr>
            <a:t> </a:t>
          </a:r>
          <a:r>
            <a:rPr lang="ko-KR" altLang="en-US" sz="2400" kern="1200" dirty="0">
              <a:solidFill>
                <a:srgbClr val="000000"/>
              </a:solidFill>
              <a:latin typeface="휴먼고딕"/>
            </a:rPr>
            <a:t>연구 기간 </a:t>
          </a:r>
          <a:r>
            <a:rPr lang="en-US" altLang="ko-KR" sz="2400" kern="1200" dirty="0">
              <a:solidFill>
                <a:srgbClr val="000000"/>
              </a:solidFill>
              <a:latin typeface="휴먼고딕"/>
            </a:rPr>
            <a:t>: 2003</a:t>
          </a:r>
          <a:r>
            <a:rPr lang="ko-KR" altLang="en-US" sz="2400" kern="1200" dirty="0">
              <a:solidFill>
                <a:srgbClr val="000000"/>
              </a:solidFill>
              <a:latin typeface="휴먼고딕"/>
            </a:rPr>
            <a:t>년</a:t>
          </a:r>
          <a:r>
            <a:rPr lang="en-US" altLang="ko-KR" sz="2400" kern="1200" dirty="0">
              <a:solidFill>
                <a:srgbClr val="000000"/>
              </a:solidFill>
              <a:latin typeface="휴먼고딕"/>
            </a:rPr>
            <a:t>~2006</a:t>
          </a:r>
          <a:r>
            <a:rPr lang="ko-KR" altLang="en-US" sz="2400" kern="1200" dirty="0">
              <a:solidFill>
                <a:srgbClr val="000000"/>
              </a:solidFill>
              <a:latin typeface="휴먼고딕"/>
            </a:rPr>
            <a:t>년</a:t>
          </a:r>
          <a:endParaRPr lang="ko-KR" altLang="en-US" sz="2400" kern="1200" dirty="0">
            <a:solidFill>
              <a:srgbClr val="000000"/>
            </a:solidFill>
          </a:endParaRPr>
        </a:p>
      </dsp:txBody>
      <dsp:txXfrm>
        <a:off x="0" y="386631"/>
        <a:ext cx="12772368" cy="2192400"/>
      </dsp:txXfrm>
    </dsp:sp>
    <dsp:sp modelId="{96DC7D20-0FF9-9444-94FE-D40A1A65D6C0}">
      <dsp:nvSpPr>
        <dsp:cNvPr id="0" name=""/>
        <dsp:cNvSpPr/>
      </dsp:nvSpPr>
      <dsp:spPr>
        <a:xfrm>
          <a:off x="638618" y="32391"/>
          <a:ext cx="8940657" cy="7084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936" tIns="0" rIns="337936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1. </a:t>
          </a:r>
          <a:r>
            <a:rPr lang="en-US" altLang="ko-KR" sz="2400" kern="1200" dirty="0"/>
            <a:t>Chlorophyll</a:t>
          </a:r>
          <a:r>
            <a:rPr lang="ko-KR" altLang="en-US" sz="2400" kern="1200" dirty="0"/>
            <a:t> </a:t>
          </a:r>
          <a:r>
            <a:rPr lang="en-US" altLang="ko-KR" sz="2400" kern="1200" dirty="0"/>
            <a:t>a </a:t>
          </a:r>
          <a:r>
            <a:rPr lang="ko-KR" altLang="en-US" sz="2400" b="0" kern="1200" dirty="0"/>
            <a:t>농도 자료수집</a:t>
          </a:r>
          <a:endParaRPr lang="ko-KR" altLang="en-US" sz="2400" kern="1200" dirty="0"/>
        </a:p>
      </dsp:txBody>
      <dsp:txXfrm>
        <a:off x="673203" y="66976"/>
        <a:ext cx="8871487" cy="639310"/>
      </dsp:txXfrm>
    </dsp:sp>
    <dsp:sp modelId="{F8F906CD-048B-544D-B6BD-77AF3BD3450E}">
      <dsp:nvSpPr>
        <dsp:cNvPr id="0" name=""/>
        <dsp:cNvSpPr/>
      </dsp:nvSpPr>
      <dsp:spPr>
        <a:xfrm>
          <a:off x="0" y="3062871"/>
          <a:ext cx="12772368" cy="574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6569931"/>
              <a:satOff val="-36235"/>
              <a:lumOff val="282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278" tIns="499872" rIns="991278" bIns="170688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400" kern="1200" dirty="0">
              <a:solidFill>
                <a:srgbClr val="000000"/>
              </a:solidFill>
              <a:uFillTx/>
              <a:latin typeface="휴먼고딕"/>
            </a:rPr>
            <a:t> </a:t>
          </a:r>
          <a:r>
            <a:rPr lang="en-US" altLang="ko-KR" sz="2400" kern="1200" dirty="0">
              <a:solidFill>
                <a:srgbClr val="000000"/>
              </a:solidFill>
              <a:uFillTx/>
              <a:latin typeface="휴먼고딕"/>
            </a:rPr>
            <a:t>NASA </a:t>
          </a:r>
          <a:r>
            <a:rPr lang="en-US" altLang="ko-KR" sz="2400" kern="1200" dirty="0" err="1">
              <a:solidFill>
                <a:srgbClr val="000000"/>
              </a:solidFill>
              <a:uFillTx/>
              <a:latin typeface="휴먼고딕"/>
            </a:rPr>
            <a:t>SeaD</a:t>
          </a:r>
          <a:r>
            <a:rPr lang="en-US" altLang="ko-KR" sz="2400" kern="1200" dirty="0" err="1">
              <a:solidFill>
                <a:srgbClr val="000000"/>
              </a:solidFill>
              <a:latin typeface="휴먼고딕"/>
            </a:rPr>
            <a:t>AS</a:t>
          </a:r>
          <a:r>
            <a:rPr lang="en-US" altLang="ko-KR" sz="2400" kern="1200" dirty="0">
              <a:solidFill>
                <a:srgbClr val="000000"/>
              </a:solidFill>
              <a:uFillTx/>
              <a:latin typeface="휴먼고딕"/>
            </a:rPr>
            <a:t> </a:t>
          </a:r>
          <a:r>
            <a:rPr lang="ko-KR" altLang="en-US" sz="2400" kern="1200" dirty="0">
              <a:solidFill>
                <a:srgbClr val="000000"/>
              </a:solidFill>
              <a:uFillTx/>
              <a:latin typeface="휴먼고딕"/>
            </a:rPr>
            <a:t>소프트웨어를 </a:t>
          </a:r>
          <a:r>
            <a:rPr lang="en-US" altLang="ko-KR" sz="2400" kern="1200" dirty="0">
              <a:solidFill>
                <a:srgbClr val="000000"/>
              </a:solidFill>
              <a:uFillTx/>
              <a:latin typeface="휴먼고딕"/>
            </a:rPr>
            <a:t>python batch processing</a:t>
          </a:r>
          <a:r>
            <a:rPr lang="ko-KR" altLang="en-US" sz="2400" kern="1200" dirty="0">
              <a:solidFill>
                <a:srgbClr val="000000"/>
              </a:solidFill>
              <a:uFillTx/>
              <a:latin typeface="휴먼고딕"/>
            </a:rPr>
            <a:t>을 이용하여 </a:t>
          </a:r>
          <a:r>
            <a:rPr lang="en-US" altLang="ko-KR" sz="2400" kern="1200" dirty="0">
              <a:solidFill>
                <a:srgbClr val="000000"/>
              </a:solidFill>
              <a:uFillTx/>
              <a:latin typeface="휴먼고딕"/>
            </a:rPr>
            <a:t>Chlorophyll a</a:t>
          </a:r>
          <a:r>
            <a:rPr lang="ko-KR" altLang="en-US" sz="2400" kern="1200" dirty="0">
              <a:solidFill>
                <a:srgbClr val="000000"/>
              </a:solidFill>
              <a:uFillTx/>
              <a:latin typeface="휴먼고딕"/>
            </a:rPr>
            <a:t>의</a:t>
          </a:r>
          <a:r>
            <a:rPr lang="en-US" altLang="ko-KR" sz="2400" kern="1200" dirty="0">
              <a:solidFill>
                <a:srgbClr val="000000"/>
              </a:solidFill>
              <a:uFillTx/>
              <a:latin typeface="휴먼고딕"/>
            </a:rPr>
            <a:t> </a:t>
          </a:r>
          <a:r>
            <a:rPr lang="ko-KR" altLang="en-US" sz="2400" kern="1200" dirty="0">
              <a:solidFill>
                <a:srgbClr val="000000"/>
              </a:solidFill>
              <a:uFillTx/>
              <a:latin typeface="휴먼고딕"/>
            </a:rPr>
            <a:t>월평균</a:t>
          </a:r>
          <a:r>
            <a:rPr lang="en-US" altLang="ko-KR" sz="2400" kern="1200" dirty="0">
              <a:solidFill>
                <a:srgbClr val="000000"/>
              </a:solidFill>
              <a:uFillTx/>
              <a:latin typeface="휴먼고딕"/>
            </a:rPr>
            <a:t>/8</a:t>
          </a:r>
          <a:r>
            <a:rPr lang="ko-KR" altLang="en-US" sz="2400" kern="1200" dirty="0">
              <a:solidFill>
                <a:srgbClr val="000000"/>
              </a:solidFill>
              <a:uFillTx/>
              <a:latin typeface="휴먼고딕"/>
            </a:rPr>
            <a:t>일 평균 농도를 산출</a:t>
          </a:r>
          <a:endParaRPr lang="ko-KR" altLang="en-US" sz="2400" kern="1200" dirty="0">
            <a:solidFill>
              <a:srgbClr val="000000"/>
            </a:solidFill>
          </a:endParaRP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400" kern="1200" dirty="0">
              <a:solidFill>
                <a:schemeClr val="bg2">
                  <a:lumMod val="10000"/>
                </a:schemeClr>
              </a:solidFill>
              <a:latin typeface="휴먼고딕"/>
            </a:rPr>
            <a:t> </a:t>
          </a:r>
          <a:r>
            <a:rPr lang="en-US" altLang="ko-KR" sz="2400" kern="1200" dirty="0" err="1">
              <a:solidFill>
                <a:schemeClr val="bg2">
                  <a:lumMod val="10000"/>
                </a:schemeClr>
              </a:solidFill>
              <a:latin typeface="휴먼고딕"/>
            </a:rPr>
            <a:t>OCx</a:t>
          </a:r>
          <a:r>
            <a:rPr lang="en-US" altLang="ko-KR" sz="2400" kern="1200" dirty="0">
              <a:solidFill>
                <a:schemeClr val="bg2">
                  <a:lumMod val="10000"/>
                </a:schemeClr>
              </a:solidFill>
              <a:latin typeface="휴먼고딕"/>
            </a:rPr>
            <a:t> band ratio algorithm + Color index</a:t>
          </a:r>
          <a:r>
            <a:rPr lang="ko-KR" altLang="en-US" sz="2400" kern="1200" dirty="0">
              <a:solidFill>
                <a:schemeClr val="bg2">
                  <a:lumMod val="10000"/>
                </a:schemeClr>
              </a:solidFill>
              <a:latin typeface="휴먼고딕"/>
            </a:rPr>
            <a:t> </a:t>
          </a:r>
          <a:r>
            <a:rPr lang="en-US" altLang="ko-KR" sz="2400" kern="1200" dirty="0">
              <a:solidFill>
                <a:schemeClr val="bg2">
                  <a:lumMod val="10000"/>
                </a:schemeClr>
              </a:solidFill>
              <a:latin typeface="휴먼고딕"/>
            </a:rPr>
            <a:t>algorithm of Hu </a:t>
          </a:r>
          <a:r>
            <a:rPr lang="ko-KR" altLang="en-US" sz="2400" kern="1200" dirty="0">
              <a:solidFill>
                <a:schemeClr val="bg2">
                  <a:lumMod val="10000"/>
                </a:schemeClr>
              </a:solidFill>
              <a:latin typeface="휴먼고딕"/>
            </a:rPr>
            <a:t>이용</a:t>
          </a:r>
          <a:r>
            <a:rPr lang="en-US" altLang="ko-KR" sz="2400" kern="1200" dirty="0">
              <a:solidFill>
                <a:schemeClr val="bg2">
                  <a:lumMod val="10000"/>
                </a:schemeClr>
              </a:solidFill>
              <a:latin typeface="휴먼고딕"/>
            </a:rPr>
            <a:t>.</a:t>
          </a:r>
          <a:r>
            <a:rPr lang="ko-KR" altLang="en-US" sz="2400" kern="1200" dirty="0">
              <a:solidFill>
                <a:schemeClr val="bg2">
                  <a:lumMod val="10000"/>
                </a:schemeClr>
              </a:solidFill>
              <a:latin typeface="휴먼고딕"/>
            </a:rPr>
            <a:t> </a:t>
          </a:r>
          <a:endParaRPr lang="ko-KR" altLang="en-US" sz="2400" b="1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2400" b="1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2400" b="1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2400" b="1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2400" b="1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2400" b="1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2400" b="1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2400" b="1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2400" b="1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2400" b="1" kern="1200" dirty="0"/>
        </a:p>
      </dsp:txBody>
      <dsp:txXfrm>
        <a:off x="0" y="3062871"/>
        <a:ext cx="12772368" cy="5745600"/>
      </dsp:txXfrm>
    </dsp:sp>
    <dsp:sp modelId="{CF10BF2A-1467-F54A-AA6B-9BE30CA1333B}">
      <dsp:nvSpPr>
        <dsp:cNvPr id="0" name=""/>
        <dsp:cNvSpPr/>
      </dsp:nvSpPr>
      <dsp:spPr>
        <a:xfrm>
          <a:off x="638618" y="2708631"/>
          <a:ext cx="8940657" cy="708480"/>
        </a:xfrm>
        <a:prstGeom prst="roundRect">
          <a:avLst/>
        </a:prstGeom>
        <a:gradFill rotWithShape="0">
          <a:gsLst>
            <a:gs pos="0">
              <a:schemeClr val="accent4">
                <a:hueOff val="-6569931"/>
                <a:satOff val="-36235"/>
                <a:lumOff val="28236"/>
                <a:alphaOff val="0"/>
                <a:shade val="51000"/>
                <a:satMod val="130000"/>
              </a:schemeClr>
            </a:gs>
            <a:gs pos="80000">
              <a:schemeClr val="accent4">
                <a:hueOff val="-6569931"/>
                <a:satOff val="-36235"/>
                <a:lumOff val="28236"/>
                <a:alphaOff val="0"/>
                <a:shade val="93000"/>
                <a:satMod val="130000"/>
              </a:schemeClr>
            </a:gs>
            <a:gs pos="100000">
              <a:schemeClr val="accent4">
                <a:hueOff val="-6569931"/>
                <a:satOff val="-36235"/>
                <a:lumOff val="2823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936" tIns="0" rIns="337936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2. Chlorophyll</a:t>
          </a:r>
          <a:r>
            <a:rPr lang="ko-KR" altLang="en-US" sz="2400" kern="1200" dirty="0"/>
            <a:t> </a:t>
          </a:r>
          <a:r>
            <a:rPr lang="en-US" altLang="ko-KR" sz="2400" kern="1200" dirty="0"/>
            <a:t>a </a:t>
          </a:r>
          <a:r>
            <a:rPr lang="ko-KR" altLang="en-US" sz="2400" kern="1200" dirty="0"/>
            <a:t>농도 산출</a:t>
          </a:r>
          <a:r>
            <a:rPr lang="en-US" altLang="ko-KR" sz="2400" kern="1200" dirty="0"/>
            <a:t> </a:t>
          </a:r>
          <a:r>
            <a:rPr lang="ko-KR" altLang="en-US" sz="2400" kern="1200" dirty="0"/>
            <a:t>및 분석</a:t>
          </a:r>
        </a:p>
      </dsp:txBody>
      <dsp:txXfrm>
        <a:off x="673203" y="2743216"/>
        <a:ext cx="8871487" cy="639310"/>
      </dsp:txXfrm>
    </dsp:sp>
    <dsp:sp modelId="{8C8E092F-E0D6-C845-9E07-DA1153B88A9F}">
      <dsp:nvSpPr>
        <dsp:cNvPr id="0" name=""/>
        <dsp:cNvSpPr/>
      </dsp:nvSpPr>
      <dsp:spPr>
        <a:xfrm>
          <a:off x="0" y="9292311"/>
          <a:ext cx="12772368" cy="279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FF000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278" tIns="499872" rIns="991278" bIns="170688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400" b="0" i="0" kern="1200" dirty="0">
              <a:solidFill>
                <a:srgbClr val="000000"/>
              </a:solidFill>
              <a:latin typeface="+mn-lt"/>
            </a:rPr>
            <a:t>공간 해상도가 다른 </a:t>
          </a:r>
          <a:r>
            <a:rPr lang="en-US" altLang="ko-KR" sz="2400" b="0" i="0" kern="1200" dirty="0" err="1">
              <a:solidFill>
                <a:srgbClr val="000000"/>
              </a:solidFill>
              <a:latin typeface="+mn-lt"/>
            </a:rPr>
            <a:t>SeaWiFS</a:t>
          </a:r>
          <a:r>
            <a:rPr lang="ko-KR" altLang="en-US" sz="2400" b="0" i="0" kern="1200" dirty="0">
              <a:solidFill>
                <a:srgbClr val="000000"/>
              </a:solidFill>
              <a:latin typeface="+mn-lt"/>
            </a:rPr>
            <a:t>의 </a:t>
          </a:r>
          <a:r>
            <a:rPr lang="en-US" altLang="ko-KR" sz="2400" b="0" i="0" kern="1200" dirty="0">
              <a:solidFill>
                <a:srgbClr val="000000"/>
              </a:solidFill>
              <a:latin typeface="+mn-lt"/>
            </a:rPr>
            <a:t>LAC (Local Area Coverage) </a:t>
          </a:r>
          <a:r>
            <a:rPr lang="ko-KR" altLang="en-US" sz="2400" b="0" i="0" kern="1200" dirty="0">
              <a:solidFill>
                <a:srgbClr val="000000"/>
              </a:solidFill>
              <a:latin typeface="+mn-lt"/>
            </a:rPr>
            <a:t>자료</a:t>
          </a:r>
          <a:r>
            <a:rPr lang="en-US" altLang="ko-KR" sz="2400" b="0" i="0" kern="1200" dirty="0">
              <a:solidFill>
                <a:srgbClr val="000000"/>
              </a:solidFill>
              <a:latin typeface="+mn-lt"/>
            </a:rPr>
            <a:t>(1.1km)</a:t>
          </a:r>
          <a:r>
            <a:rPr lang="ko-KR" altLang="en-US" sz="2400" b="0" i="0" kern="1200" dirty="0">
              <a:solidFill>
                <a:srgbClr val="000000"/>
              </a:solidFill>
              <a:latin typeface="+mn-lt"/>
            </a:rPr>
            <a:t>와 </a:t>
          </a:r>
          <a:r>
            <a:rPr lang="en-US" altLang="ko-KR" sz="2400" b="0" i="0" kern="1200" dirty="0">
              <a:solidFill>
                <a:srgbClr val="000000"/>
              </a:solidFill>
              <a:latin typeface="+mn-lt"/>
            </a:rPr>
            <a:t>GAC (Global Area Coverage)</a:t>
          </a:r>
          <a:r>
            <a:rPr lang="ko-KR" altLang="en-US" sz="2400" b="0" i="0" kern="1200" dirty="0">
              <a:solidFill>
                <a:srgbClr val="000000"/>
              </a:solidFill>
              <a:latin typeface="+mn-lt"/>
            </a:rPr>
            <a:t> 자료</a:t>
          </a:r>
          <a:r>
            <a:rPr lang="en-US" altLang="ko-KR" sz="2400" b="0" i="0" kern="1200" dirty="0">
              <a:solidFill>
                <a:srgbClr val="000000"/>
              </a:solidFill>
              <a:latin typeface="+mn-lt"/>
            </a:rPr>
            <a:t>(4.5km) </a:t>
          </a:r>
          <a:r>
            <a:rPr lang="ko-KR" altLang="en-US" sz="2400" b="0" i="0" kern="1200" dirty="0">
              <a:solidFill>
                <a:srgbClr val="000000"/>
              </a:solidFill>
              <a:latin typeface="+mn-lt"/>
            </a:rPr>
            <a:t>비교</a:t>
          </a:r>
          <a:r>
            <a:rPr lang="en-US" altLang="ko-KR" sz="2400" b="0" i="0" kern="1200" dirty="0">
              <a:solidFill>
                <a:srgbClr val="000000"/>
              </a:solidFill>
              <a:latin typeface="+mn-lt"/>
            </a:rPr>
            <a:t>.</a:t>
          </a:r>
          <a:endParaRPr lang="ko-KR" altLang="en-US" sz="2400" b="0" kern="1200" dirty="0">
            <a:solidFill>
              <a:srgbClr val="000000"/>
            </a:solidFill>
            <a:latin typeface="+mn-lt"/>
          </a:endParaRP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400" b="0" kern="1200" dirty="0">
              <a:solidFill>
                <a:srgbClr val="000000"/>
              </a:solidFill>
              <a:latin typeface="+mn-lt"/>
            </a:rPr>
            <a:t>해색자료의 히스토그램 분석을 통한 비교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400" b="0" kern="1200" dirty="0">
              <a:solidFill>
                <a:srgbClr val="000000"/>
              </a:solidFill>
              <a:latin typeface="+mn-lt"/>
            </a:rPr>
            <a:t>픽셀을 확대하여 고농도 부분과 스펙클</a:t>
          </a:r>
          <a:r>
            <a:rPr lang="en-US" altLang="ko-KR" sz="2400" b="0" kern="1200" dirty="0">
              <a:solidFill>
                <a:srgbClr val="000000"/>
              </a:solidFill>
              <a:latin typeface="+mn-lt"/>
            </a:rPr>
            <a:t>(</a:t>
          </a:r>
          <a:r>
            <a:rPr lang="ko-KR" altLang="en-US" sz="2400" b="0" kern="1200" dirty="0">
              <a:solidFill>
                <a:srgbClr val="000000"/>
              </a:solidFill>
              <a:latin typeface="+mn-lt"/>
            </a:rPr>
            <a:t> 고농도로 관측되는 에러</a:t>
          </a:r>
          <a:r>
            <a:rPr lang="en-US" altLang="ko-KR" sz="2400" b="0" kern="1200" dirty="0">
              <a:solidFill>
                <a:srgbClr val="000000"/>
              </a:solidFill>
              <a:latin typeface="+mn-lt"/>
            </a:rPr>
            <a:t>) </a:t>
          </a:r>
          <a:r>
            <a:rPr lang="ko-KR" altLang="en-US" sz="2400" b="0" kern="1200" dirty="0">
              <a:solidFill>
                <a:srgbClr val="000000"/>
              </a:solidFill>
              <a:latin typeface="+mn-lt"/>
            </a:rPr>
            <a:t>직접 비교</a:t>
          </a:r>
        </a:p>
      </dsp:txBody>
      <dsp:txXfrm>
        <a:off x="0" y="9292311"/>
        <a:ext cx="12772368" cy="2797200"/>
      </dsp:txXfrm>
    </dsp:sp>
    <dsp:sp modelId="{1468E025-7916-984B-9268-BCF03E9BBD18}">
      <dsp:nvSpPr>
        <dsp:cNvPr id="0" name=""/>
        <dsp:cNvSpPr/>
      </dsp:nvSpPr>
      <dsp:spPr>
        <a:xfrm>
          <a:off x="638618" y="8938071"/>
          <a:ext cx="8940657" cy="708480"/>
        </a:xfrm>
        <a:prstGeom prst="roundRect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936" tIns="0" rIns="337936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uFillTx/>
            </a:rPr>
            <a:t>3. LAC </a:t>
          </a:r>
          <a:r>
            <a:rPr lang="ko-KR" altLang="en-US" sz="2400" kern="1200" dirty="0">
              <a:uFillTx/>
            </a:rPr>
            <a:t>자료와 </a:t>
          </a:r>
          <a:r>
            <a:rPr lang="en-US" altLang="ko-KR" sz="2400" kern="1200" dirty="0">
              <a:uFillTx/>
            </a:rPr>
            <a:t>GAC</a:t>
          </a:r>
          <a:r>
            <a:rPr lang="ko-KR" altLang="en-US" sz="2400" kern="1200" dirty="0">
              <a:uFillTx/>
            </a:rPr>
            <a:t> 자료의 비교</a:t>
          </a:r>
          <a:endParaRPr lang="ko-KR" altLang="en-US" sz="2400" kern="1200" dirty="0"/>
        </a:p>
      </dsp:txBody>
      <dsp:txXfrm>
        <a:off x="673203" y="8972656"/>
        <a:ext cx="8871487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-20638" y="29467175"/>
            <a:ext cx="30279976" cy="13306425"/>
            <a:chOff x="0" y="2976"/>
            <a:chExt cx="5760" cy="1344"/>
          </a:xfrm>
        </p:grpSpPr>
        <p:sp>
          <p:nvSpPr>
            <p:cNvPr id="5" name="Rectangle 32"/>
            <p:cNvSpPr>
              <a:spLocks noChangeArrowheads="1"/>
            </p:cNvSpPr>
            <p:nvPr/>
          </p:nvSpPr>
          <p:spPr bwMode="ltGray">
            <a:xfrm>
              <a:off x="53" y="2976"/>
              <a:ext cx="5666" cy="13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" name="Rectangle 33"/>
            <p:cNvSpPr>
              <a:spLocks noChangeArrowheads="1"/>
            </p:cNvSpPr>
            <p:nvPr/>
          </p:nvSpPr>
          <p:spPr bwMode="ltGray">
            <a:xfrm>
              <a:off x="0" y="2976"/>
              <a:ext cx="5760" cy="227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7" name="Rectangle 34"/>
          <p:cNvSpPr>
            <a:spLocks noChangeArrowheads="1"/>
          </p:cNvSpPr>
          <p:nvPr/>
        </p:nvSpPr>
        <p:spPr bwMode="ltGray">
          <a:xfrm>
            <a:off x="-20638" y="0"/>
            <a:ext cx="30279976" cy="13752513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8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-20638" y="0"/>
            <a:ext cx="30316488" cy="42783125"/>
            <a:chOff x="0" y="0"/>
            <a:chExt cx="5764" cy="4321"/>
          </a:xfrm>
        </p:grpSpPr>
        <p:sp>
          <p:nvSpPr>
            <p:cNvPr id="9" name="AutoShape 36"/>
            <p:cNvSpPr>
              <a:spLocks noChangeArrowheads="1"/>
            </p:cNvSpPr>
            <p:nvPr/>
          </p:nvSpPr>
          <p:spPr bwMode="white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0" name="Freeform 37"/>
            <p:cNvSpPr>
              <a:spLocks/>
            </p:cNvSpPr>
            <p:nvPr/>
          </p:nvSpPr>
          <p:spPr bwMode="white">
            <a:xfrm>
              <a:off x="0" y="0"/>
              <a:ext cx="288" cy="282"/>
            </a:xfrm>
            <a:custGeom>
              <a:avLst/>
              <a:gdLst>
                <a:gd name="T0" fmla="*/ 2 w 288"/>
                <a:gd name="T1" fmla="*/ 282 h 282"/>
                <a:gd name="T2" fmla="*/ 82 w 288"/>
                <a:gd name="T3" fmla="*/ 144 h 282"/>
                <a:gd name="T4" fmla="*/ 165 w 288"/>
                <a:gd name="T5" fmla="*/ 36 h 282"/>
                <a:gd name="T6" fmla="*/ 288 w 288"/>
                <a:gd name="T7" fmla="*/ 0 h 282"/>
                <a:gd name="T8" fmla="*/ 0 w 288"/>
                <a:gd name="T9" fmla="*/ 0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38"/>
            <p:cNvSpPr>
              <a:spLocks/>
            </p:cNvSpPr>
            <p:nvPr/>
          </p:nvSpPr>
          <p:spPr bwMode="white">
            <a:xfrm>
              <a:off x="5" y="3985"/>
              <a:ext cx="244" cy="336"/>
            </a:xfrm>
            <a:custGeom>
              <a:avLst/>
              <a:gdLst>
                <a:gd name="T0" fmla="*/ 250 w 243"/>
                <a:gd name="T1" fmla="*/ 335 h 336"/>
                <a:gd name="T2" fmla="*/ 129 w 243"/>
                <a:gd name="T3" fmla="*/ 239 h 336"/>
                <a:gd name="T4" fmla="*/ 30 w 243"/>
                <a:gd name="T5" fmla="*/ 144 h 336"/>
                <a:gd name="T6" fmla="*/ 0 w 243"/>
                <a:gd name="T7" fmla="*/ 0 h 336"/>
                <a:gd name="T8" fmla="*/ 1 w 243"/>
                <a:gd name="T9" fmla="*/ 336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39"/>
            <p:cNvSpPr>
              <a:spLocks/>
            </p:cNvSpPr>
            <p:nvPr/>
          </p:nvSpPr>
          <p:spPr bwMode="white">
            <a:xfrm>
              <a:off x="5511" y="4029"/>
              <a:ext cx="253" cy="290"/>
            </a:xfrm>
            <a:custGeom>
              <a:avLst/>
              <a:gdLst>
                <a:gd name="T0" fmla="*/ 421 w 232"/>
                <a:gd name="T1" fmla="*/ 0 h 290"/>
                <a:gd name="T2" fmla="*/ 301 w 232"/>
                <a:gd name="T3" fmla="*/ 144 h 290"/>
                <a:gd name="T4" fmla="*/ 182 w 232"/>
                <a:gd name="T5" fmla="*/ 253 h 290"/>
                <a:gd name="T6" fmla="*/ 0 w 232"/>
                <a:gd name="T7" fmla="*/ 290 h 290"/>
                <a:gd name="T8" fmla="*/ 425 w 232"/>
                <a:gd name="T9" fmla="*/ 287 h 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40"/>
            <p:cNvSpPr>
              <a:spLocks/>
            </p:cNvSpPr>
            <p:nvPr/>
          </p:nvSpPr>
          <p:spPr bwMode="white">
            <a:xfrm>
              <a:off x="5472" y="0"/>
              <a:ext cx="288" cy="288"/>
            </a:xfrm>
            <a:custGeom>
              <a:avLst/>
              <a:gdLst>
                <a:gd name="T0" fmla="*/ 0 w 288"/>
                <a:gd name="T1" fmla="*/ 0 h 288"/>
                <a:gd name="T2" fmla="*/ 144 w 288"/>
                <a:gd name="T3" fmla="*/ 82 h 288"/>
                <a:gd name="T4" fmla="*/ 252 w 288"/>
                <a:gd name="T5" fmla="*/ 165 h 288"/>
                <a:gd name="T6" fmla="*/ 288 w 288"/>
                <a:gd name="T7" fmla="*/ 288 h 288"/>
                <a:gd name="T8" fmla="*/ 288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" name="Oval 41"/>
          <p:cNvSpPr>
            <a:spLocks noChangeArrowheads="1"/>
          </p:cNvSpPr>
          <p:nvPr/>
        </p:nvSpPr>
        <p:spPr bwMode="gray">
          <a:xfrm>
            <a:off x="26327100" y="11504613"/>
            <a:ext cx="714375" cy="1346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8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5" name="Oval 42"/>
          <p:cNvSpPr>
            <a:spLocks noChangeArrowheads="1"/>
          </p:cNvSpPr>
          <p:nvPr/>
        </p:nvSpPr>
        <p:spPr bwMode="gray">
          <a:xfrm>
            <a:off x="27519313" y="11504613"/>
            <a:ext cx="715962" cy="1346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8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6" name="Oval 43"/>
          <p:cNvSpPr>
            <a:spLocks noChangeArrowheads="1"/>
          </p:cNvSpPr>
          <p:nvPr/>
        </p:nvSpPr>
        <p:spPr bwMode="gray">
          <a:xfrm>
            <a:off x="28713113" y="11504613"/>
            <a:ext cx="715962" cy="1346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8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pic>
        <p:nvPicPr>
          <p:cNvPr id="17" name="Picture 44" descr="m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" b="37729"/>
          <a:stretch>
            <a:fillRect/>
          </a:stretch>
        </p:blipFill>
        <p:spPr bwMode="auto">
          <a:xfrm>
            <a:off x="241300" y="14077950"/>
            <a:ext cx="29806900" cy="151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5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1538" y="36209288"/>
            <a:ext cx="2270125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3695700" y="9256713"/>
            <a:ext cx="22888575" cy="4181475"/>
          </a:xfrm>
        </p:spPr>
        <p:txBody>
          <a:bodyPr/>
          <a:lstStyle>
            <a:lvl1pPr algn="ctr">
              <a:defRPr sz="201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794250" y="33059688"/>
            <a:ext cx="21196300" cy="33289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8200"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711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7F51F6-F219-47E8-B8BE-2185F0F65EE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71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2283738" y="1624013"/>
            <a:ext cx="6923087" cy="378237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14475" y="1624013"/>
            <a:ext cx="20616863" cy="378237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C4AAF-2657-4678-8395-DFCFED2AC30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030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AF4851-6F94-4447-812F-6F71355647D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77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2363" y="27485975"/>
            <a:ext cx="25738137" cy="84947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2363" y="18129250"/>
            <a:ext cx="25738137" cy="93567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4ECAB2-743F-46E3-958E-7775B063BC7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601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14475" y="8555038"/>
            <a:ext cx="13549313" cy="30892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16188" y="8555038"/>
            <a:ext cx="13549312" cy="30892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6B8A52-32BC-4127-863C-34D69EF9CF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780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475" y="1712913"/>
            <a:ext cx="27251025" cy="712946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4475" y="9574213"/>
            <a:ext cx="13377863" cy="3990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4475" y="13565188"/>
            <a:ext cx="13377863" cy="246443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81288" y="9574213"/>
            <a:ext cx="13384212" cy="3990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81288" y="13565188"/>
            <a:ext cx="13384212" cy="246443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0DBCB-3CF7-43B5-B9E5-92C68DB0B40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664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783EF-C14F-4ABE-B256-7B779680F79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527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42CC02-CD85-4AC2-AF17-5BAE47515AD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504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475" y="1703388"/>
            <a:ext cx="9961563" cy="7246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7988" y="1703388"/>
            <a:ext cx="16927512" cy="36506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4475" y="8950325"/>
            <a:ext cx="9961563" cy="29259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7156A-3055-4DAD-AAE7-6CF15734F94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951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5663" y="29941838"/>
            <a:ext cx="18167350" cy="35337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5663" y="3821113"/>
            <a:ext cx="18167350" cy="256651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5663" y="33475613"/>
            <a:ext cx="18167350" cy="50212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EA719F-0A23-4124-ACA9-1833BBCE5C5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086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3"/>
          <p:cNvGrpSpPr>
            <a:grpSpLocks/>
          </p:cNvGrpSpPr>
          <p:nvPr/>
        </p:nvGrpSpPr>
        <p:grpSpPr bwMode="auto">
          <a:xfrm>
            <a:off x="104775" y="7467600"/>
            <a:ext cx="30175200" cy="35306000"/>
            <a:chOff x="20" y="663"/>
            <a:chExt cx="5740" cy="3657"/>
          </a:xfrm>
        </p:grpSpPr>
        <p:sp>
          <p:nvSpPr>
            <p:cNvPr id="1042" name="Rectangle 34"/>
            <p:cNvSpPr>
              <a:spLocks noChangeArrowheads="1"/>
            </p:cNvSpPr>
            <p:nvPr/>
          </p:nvSpPr>
          <p:spPr bwMode="ltGray">
            <a:xfrm>
              <a:off x="20" y="663"/>
              <a:ext cx="158" cy="365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043" name="Rectangle 35"/>
            <p:cNvSpPr>
              <a:spLocks noChangeArrowheads="1"/>
            </p:cNvSpPr>
            <p:nvPr/>
          </p:nvSpPr>
          <p:spPr bwMode="ltGray">
            <a:xfrm>
              <a:off x="5602" y="663"/>
              <a:ext cx="158" cy="365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</p:grpSp>
      <p:graphicFrame>
        <p:nvGraphicFramePr>
          <p:cNvPr id="1027" name="Object 36"/>
          <p:cNvGraphicFramePr>
            <a:graphicFrameLocks noChangeAspect="1"/>
          </p:cNvGraphicFramePr>
          <p:nvPr/>
        </p:nvGraphicFramePr>
        <p:xfrm>
          <a:off x="0" y="0"/>
          <a:ext cx="30279975" cy="791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name="Image" r:id="rId14" imgW="3120894" imgH="560501" progId="Photoshop.Image.7">
                  <p:embed/>
                </p:oleObj>
              </mc:Choice>
              <mc:Fallback>
                <p:oleObj name="Image" r:id="rId14" imgW="3120894" imgH="560501" progId="Photoshop.Image.7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0279975" cy="791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Oval 37"/>
          <p:cNvSpPr>
            <a:spLocks noChangeArrowheads="1"/>
          </p:cNvSpPr>
          <p:nvPr/>
        </p:nvSpPr>
        <p:spPr bwMode="ltGray">
          <a:xfrm>
            <a:off x="24676100" y="1624013"/>
            <a:ext cx="2865438" cy="5395912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8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029" name="Oval 38"/>
          <p:cNvSpPr>
            <a:spLocks noChangeArrowheads="1"/>
          </p:cNvSpPr>
          <p:nvPr/>
        </p:nvSpPr>
        <p:spPr bwMode="ltGray">
          <a:xfrm>
            <a:off x="21580475" y="1624013"/>
            <a:ext cx="2863850" cy="5395912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8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030" name="Oval 39"/>
          <p:cNvSpPr>
            <a:spLocks noChangeArrowheads="1"/>
          </p:cNvSpPr>
          <p:nvPr/>
        </p:nvSpPr>
        <p:spPr bwMode="ltGray">
          <a:xfrm>
            <a:off x="18478500" y="1624013"/>
            <a:ext cx="2865438" cy="5395912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8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invGray">
          <a:xfrm>
            <a:off x="0" y="40247888"/>
            <a:ext cx="30164088" cy="25257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8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grpSp>
        <p:nvGrpSpPr>
          <p:cNvPr id="1032" name="Group 41"/>
          <p:cNvGrpSpPr>
            <a:grpSpLocks/>
          </p:cNvGrpSpPr>
          <p:nvPr/>
        </p:nvGrpSpPr>
        <p:grpSpPr bwMode="auto">
          <a:xfrm>
            <a:off x="-36513" y="0"/>
            <a:ext cx="30332363" cy="42783125"/>
            <a:chOff x="0" y="0"/>
            <a:chExt cx="5764" cy="4321"/>
          </a:xfrm>
        </p:grpSpPr>
        <p:sp>
          <p:nvSpPr>
            <p:cNvPr id="1037" name="AutoShape 42"/>
            <p:cNvSpPr>
              <a:spLocks noChangeArrowheads="1"/>
            </p:cNvSpPr>
            <p:nvPr/>
          </p:nvSpPr>
          <p:spPr bwMode="white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038" name="Freeform 43"/>
            <p:cNvSpPr>
              <a:spLocks/>
            </p:cNvSpPr>
            <p:nvPr/>
          </p:nvSpPr>
          <p:spPr bwMode="white">
            <a:xfrm>
              <a:off x="0" y="0"/>
              <a:ext cx="288" cy="282"/>
            </a:xfrm>
            <a:custGeom>
              <a:avLst/>
              <a:gdLst>
                <a:gd name="T0" fmla="*/ 2 w 288"/>
                <a:gd name="T1" fmla="*/ 282 h 282"/>
                <a:gd name="T2" fmla="*/ 82 w 288"/>
                <a:gd name="T3" fmla="*/ 144 h 282"/>
                <a:gd name="T4" fmla="*/ 165 w 288"/>
                <a:gd name="T5" fmla="*/ 36 h 282"/>
                <a:gd name="T6" fmla="*/ 288 w 288"/>
                <a:gd name="T7" fmla="*/ 0 h 282"/>
                <a:gd name="T8" fmla="*/ 0 w 288"/>
                <a:gd name="T9" fmla="*/ 0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Freeform 44"/>
            <p:cNvSpPr>
              <a:spLocks/>
            </p:cNvSpPr>
            <p:nvPr/>
          </p:nvSpPr>
          <p:spPr bwMode="white">
            <a:xfrm>
              <a:off x="5" y="3985"/>
              <a:ext cx="244" cy="336"/>
            </a:xfrm>
            <a:custGeom>
              <a:avLst/>
              <a:gdLst>
                <a:gd name="T0" fmla="*/ 250 w 243"/>
                <a:gd name="T1" fmla="*/ 335 h 336"/>
                <a:gd name="T2" fmla="*/ 129 w 243"/>
                <a:gd name="T3" fmla="*/ 239 h 336"/>
                <a:gd name="T4" fmla="*/ 30 w 243"/>
                <a:gd name="T5" fmla="*/ 144 h 336"/>
                <a:gd name="T6" fmla="*/ 0 w 243"/>
                <a:gd name="T7" fmla="*/ 0 h 336"/>
                <a:gd name="T8" fmla="*/ 1 w 243"/>
                <a:gd name="T9" fmla="*/ 336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Freeform 45"/>
            <p:cNvSpPr>
              <a:spLocks/>
            </p:cNvSpPr>
            <p:nvPr/>
          </p:nvSpPr>
          <p:spPr bwMode="white">
            <a:xfrm>
              <a:off x="5511" y="4029"/>
              <a:ext cx="253" cy="290"/>
            </a:xfrm>
            <a:custGeom>
              <a:avLst/>
              <a:gdLst>
                <a:gd name="T0" fmla="*/ 421 w 232"/>
                <a:gd name="T1" fmla="*/ 0 h 290"/>
                <a:gd name="T2" fmla="*/ 301 w 232"/>
                <a:gd name="T3" fmla="*/ 144 h 290"/>
                <a:gd name="T4" fmla="*/ 182 w 232"/>
                <a:gd name="T5" fmla="*/ 253 h 290"/>
                <a:gd name="T6" fmla="*/ 0 w 232"/>
                <a:gd name="T7" fmla="*/ 290 h 290"/>
                <a:gd name="T8" fmla="*/ 425 w 232"/>
                <a:gd name="T9" fmla="*/ 287 h 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Freeform 46"/>
            <p:cNvSpPr>
              <a:spLocks/>
            </p:cNvSpPr>
            <p:nvPr/>
          </p:nvSpPr>
          <p:spPr bwMode="white">
            <a:xfrm>
              <a:off x="5472" y="0"/>
              <a:ext cx="288" cy="288"/>
            </a:xfrm>
            <a:custGeom>
              <a:avLst/>
              <a:gdLst>
                <a:gd name="T0" fmla="*/ 0 w 288"/>
                <a:gd name="T1" fmla="*/ 0 h 288"/>
                <a:gd name="T2" fmla="*/ 144 w 288"/>
                <a:gd name="T3" fmla="*/ 82 h 288"/>
                <a:gd name="T4" fmla="*/ 252 w 288"/>
                <a:gd name="T5" fmla="*/ 165 h 288"/>
                <a:gd name="T6" fmla="*/ 288 w 288"/>
                <a:gd name="T7" fmla="*/ 288 h 288"/>
                <a:gd name="T8" fmla="*/ 288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33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5362575" y="1624013"/>
            <a:ext cx="23844250" cy="556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365" tIns="208682" rIns="417365" bIns="2086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4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8555038"/>
            <a:ext cx="27251025" cy="3089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365" tIns="208682" rIns="417365" bIns="2086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681825" y="40397113"/>
            <a:ext cx="9588500" cy="190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365" tIns="208682" rIns="417365" bIns="208682" numCol="1" anchor="t" anchorCtr="0" compatLnSpc="1">
            <a:prstTxWarp prst="textNoShape">
              <a:avLst/>
            </a:prstTxWarp>
          </a:bodyPr>
          <a:lstStyle>
            <a:lvl1pPr algn="r" defTabSz="4175125" eaLnBrk="1" hangingPunct="1">
              <a:defRPr sz="55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3150" y="40397113"/>
            <a:ext cx="2381250" cy="190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365" tIns="208682" rIns="417365" bIns="208682" numCol="1" anchor="t" anchorCtr="0" compatLnSpc="1">
            <a:prstTxWarp prst="textNoShape">
              <a:avLst/>
            </a:prstTxWarp>
          </a:bodyPr>
          <a:lstStyle>
            <a:lvl1pPr algn="ctr" defTabSz="4175125" eaLnBrk="1" hangingPunct="1">
              <a:defRPr sz="5500" b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</a:lstStyle>
          <a:p>
            <a:fld id="{BCF3BBB6-4D56-486F-82AE-98B408B81DBF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r" defTabSz="4175125" rtl="0" eaLnBrk="0" fontAlgn="base" hangingPunct="0">
        <a:spcBef>
          <a:spcPct val="0"/>
        </a:spcBef>
        <a:spcAft>
          <a:spcPct val="0"/>
        </a:spcAft>
        <a:defRPr sz="16400" b="1">
          <a:solidFill>
            <a:schemeClr val="bg1"/>
          </a:solidFill>
          <a:latin typeface="+mj-lt"/>
          <a:ea typeface="+mj-ea"/>
          <a:cs typeface="+mj-cs"/>
        </a:defRPr>
      </a:lvl1pPr>
      <a:lvl2pPr algn="r" defTabSz="4175125" rtl="0" eaLnBrk="0" fontAlgn="base" hangingPunct="0">
        <a:spcBef>
          <a:spcPct val="0"/>
        </a:spcBef>
        <a:spcAft>
          <a:spcPct val="0"/>
        </a:spcAft>
        <a:defRPr sz="16400" b="1">
          <a:solidFill>
            <a:schemeClr val="bg1"/>
          </a:solidFill>
          <a:latin typeface="Arial" charset="0"/>
        </a:defRPr>
      </a:lvl2pPr>
      <a:lvl3pPr algn="r" defTabSz="4175125" rtl="0" eaLnBrk="0" fontAlgn="base" hangingPunct="0">
        <a:spcBef>
          <a:spcPct val="0"/>
        </a:spcBef>
        <a:spcAft>
          <a:spcPct val="0"/>
        </a:spcAft>
        <a:defRPr sz="16400" b="1">
          <a:solidFill>
            <a:schemeClr val="bg1"/>
          </a:solidFill>
          <a:latin typeface="Arial" charset="0"/>
        </a:defRPr>
      </a:lvl3pPr>
      <a:lvl4pPr algn="r" defTabSz="4175125" rtl="0" eaLnBrk="0" fontAlgn="base" hangingPunct="0">
        <a:spcBef>
          <a:spcPct val="0"/>
        </a:spcBef>
        <a:spcAft>
          <a:spcPct val="0"/>
        </a:spcAft>
        <a:defRPr sz="16400" b="1">
          <a:solidFill>
            <a:schemeClr val="bg1"/>
          </a:solidFill>
          <a:latin typeface="Arial" charset="0"/>
        </a:defRPr>
      </a:lvl4pPr>
      <a:lvl5pPr algn="r" defTabSz="4175125" rtl="0" eaLnBrk="0" fontAlgn="base" hangingPunct="0">
        <a:spcBef>
          <a:spcPct val="0"/>
        </a:spcBef>
        <a:spcAft>
          <a:spcPct val="0"/>
        </a:spcAft>
        <a:defRPr sz="16400" b="1">
          <a:solidFill>
            <a:schemeClr val="bg1"/>
          </a:solidFill>
          <a:latin typeface="Arial" charset="0"/>
        </a:defRPr>
      </a:lvl5pPr>
      <a:lvl6pPr marL="457200" algn="r" defTabSz="4175125" rtl="0" fontAlgn="base">
        <a:spcBef>
          <a:spcPct val="0"/>
        </a:spcBef>
        <a:spcAft>
          <a:spcPct val="0"/>
        </a:spcAft>
        <a:defRPr sz="16400" b="1">
          <a:solidFill>
            <a:schemeClr val="bg1"/>
          </a:solidFill>
          <a:latin typeface="Arial" charset="0"/>
        </a:defRPr>
      </a:lvl6pPr>
      <a:lvl7pPr marL="914400" algn="r" defTabSz="4175125" rtl="0" fontAlgn="base">
        <a:spcBef>
          <a:spcPct val="0"/>
        </a:spcBef>
        <a:spcAft>
          <a:spcPct val="0"/>
        </a:spcAft>
        <a:defRPr sz="16400" b="1">
          <a:solidFill>
            <a:schemeClr val="bg1"/>
          </a:solidFill>
          <a:latin typeface="Arial" charset="0"/>
        </a:defRPr>
      </a:lvl7pPr>
      <a:lvl8pPr marL="1371600" algn="r" defTabSz="4175125" rtl="0" fontAlgn="base">
        <a:spcBef>
          <a:spcPct val="0"/>
        </a:spcBef>
        <a:spcAft>
          <a:spcPct val="0"/>
        </a:spcAft>
        <a:defRPr sz="16400" b="1">
          <a:solidFill>
            <a:schemeClr val="bg1"/>
          </a:solidFill>
          <a:latin typeface="Arial" charset="0"/>
        </a:defRPr>
      </a:lvl8pPr>
      <a:lvl9pPr marL="1828800" algn="r" defTabSz="4175125" rtl="0" fontAlgn="base">
        <a:spcBef>
          <a:spcPct val="0"/>
        </a:spcBef>
        <a:spcAft>
          <a:spcPct val="0"/>
        </a:spcAft>
        <a:defRPr sz="16400" b="1">
          <a:solidFill>
            <a:schemeClr val="bg1"/>
          </a:solidFill>
          <a:latin typeface="Arial" charset="0"/>
        </a:defRPr>
      </a:lvl9pPr>
    </p:titleStyle>
    <p:bodyStyle>
      <a:lvl1pPr marL="1565275" indent="-1565275" algn="l" defTabSz="417512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12800" b="1">
          <a:solidFill>
            <a:schemeClr val="hlink"/>
          </a:solidFill>
          <a:latin typeface="+mn-lt"/>
          <a:ea typeface="+mn-ea"/>
          <a:cs typeface="+mn-cs"/>
        </a:defRPr>
      </a:lvl1pPr>
      <a:lvl2pPr marL="3392488" indent="-1306513" algn="l" defTabSz="41751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1000">
          <a:solidFill>
            <a:schemeClr val="tx1"/>
          </a:solidFill>
          <a:latin typeface="+mn-lt"/>
        </a:defRPr>
      </a:lvl2pPr>
      <a:lvl3pPr marL="5218113" indent="-1042988" algn="l" defTabSz="4175125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1000">
          <a:solidFill>
            <a:schemeClr val="tx1"/>
          </a:solidFill>
          <a:latin typeface="+mn-lt"/>
        </a:defRPr>
      </a:lvl3pPr>
      <a:lvl4pPr marL="7304088" indent="-1042988" algn="l" defTabSz="41751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9100">
          <a:solidFill>
            <a:schemeClr val="tx1"/>
          </a:solidFill>
          <a:latin typeface="+mn-lt"/>
        </a:defRPr>
      </a:lvl4pPr>
      <a:lvl5pPr marL="9390063" indent="-1042988" algn="l" defTabSz="4175125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9100">
          <a:solidFill>
            <a:schemeClr val="tx1"/>
          </a:solidFill>
          <a:latin typeface="+mn-lt"/>
        </a:defRPr>
      </a:lvl5pPr>
      <a:lvl6pPr marL="9847263" indent="-1042988" algn="l" defTabSz="4175125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9100">
          <a:solidFill>
            <a:schemeClr val="tx1"/>
          </a:solidFill>
          <a:latin typeface="+mn-lt"/>
        </a:defRPr>
      </a:lvl6pPr>
      <a:lvl7pPr marL="10304463" indent="-1042988" algn="l" defTabSz="4175125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9100">
          <a:solidFill>
            <a:schemeClr val="tx1"/>
          </a:solidFill>
          <a:latin typeface="+mn-lt"/>
        </a:defRPr>
      </a:lvl7pPr>
      <a:lvl8pPr marL="10761663" indent="-1042988" algn="l" defTabSz="4175125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9100">
          <a:solidFill>
            <a:schemeClr val="tx1"/>
          </a:solidFill>
          <a:latin typeface="+mn-lt"/>
        </a:defRPr>
      </a:lvl8pPr>
      <a:lvl9pPr marL="11218863" indent="-1042988" algn="l" defTabSz="4175125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91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6.png"/><Relationship Id="rId26" Type="http://schemas.openxmlformats.org/officeDocument/2006/relationships/image" Target="../media/image11.jpeg"/><Relationship Id="rId3" Type="http://schemas.openxmlformats.org/officeDocument/2006/relationships/diagramData" Target="../diagrams/data1.xml"/><Relationship Id="rId21" Type="http://schemas.openxmlformats.org/officeDocument/2006/relationships/image" Target="../media/image6.jpeg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image" Target="../media/image5.png"/><Relationship Id="rId25" Type="http://schemas.openxmlformats.org/officeDocument/2006/relationships/image" Target="../media/image10.jpeg"/><Relationship Id="rId2" Type="http://schemas.openxmlformats.org/officeDocument/2006/relationships/hyperlink" Target="http://doi.org/10.5067/ORBVIEW-2/SEAWIFS_OC.2014.0" TargetMode="External"/><Relationship Id="rId16" Type="http://schemas.openxmlformats.org/officeDocument/2006/relationships/diagramColors" Target="../diagrams/colors2.xml"/><Relationship Id="rId20" Type="http://schemas.openxmlformats.org/officeDocument/2006/relationships/image" Target="../media/image5.jpe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image" Target="../media/image9.jpe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2.xml"/><Relationship Id="rId23" Type="http://schemas.openxmlformats.org/officeDocument/2006/relationships/image" Target="../media/image8.jpeg"/><Relationship Id="rId28" Type="http://schemas.openxmlformats.org/officeDocument/2006/relationships/image" Target="../media/image13.png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4.jpeg"/><Relationship Id="rId31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2.xml"/><Relationship Id="rId22" Type="http://schemas.openxmlformats.org/officeDocument/2006/relationships/image" Target="../media/image7.jpeg"/><Relationship Id="rId27" Type="http://schemas.openxmlformats.org/officeDocument/2006/relationships/image" Target="../media/image12.png"/><Relationship Id="rId30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 bwMode="auto">
          <a:xfrm>
            <a:off x="0" y="-253117"/>
            <a:ext cx="30293146" cy="814840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51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989139" y="4522361"/>
            <a:ext cx="28483591" cy="39314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381938" y="170319"/>
            <a:ext cx="29346744" cy="5085912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51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82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1899" y="2888250"/>
            <a:ext cx="48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경기과학고등학교</a:t>
            </a:r>
            <a:endParaRPr lang="en-US" altLang="ko-KR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</a:t>
            </a:r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  년 </a:t>
            </a: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김병현</a:t>
            </a:r>
            <a:endParaRPr lang="en-US" altLang="ko-KR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지도교사 </a:t>
            </a: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박기현</a:t>
            </a:r>
            <a:endParaRPr lang="en-US" altLang="ko-KR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gray">
          <a:xfrm>
            <a:off x="1699136" y="5539168"/>
            <a:ext cx="7197725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85637"/>
              </a:gs>
              <a:gs pos="50000">
                <a:srgbClr val="33B976"/>
              </a:gs>
              <a:gs pos="100000">
                <a:srgbClr val="185637"/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lIns="91380" tIns="45690" rIns="91380" bIns="45690" anchor="ctr"/>
          <a:lstStyle>
            <a:lvl1pPr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latinLnBrk="1" hangingPunct="1"/>
            <a:r>
              <a:rPr kumimoji="1" lang="ko-KR" altLang="en-US" sz="4800" dirty="0">
                <a:solidFill>
                  <a:srgbClr val="FFFFFF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서론  및  목적</a:t>
            </a: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gray">
          <a:xfrm>
            <a:off x="14534601" y="5539168"/>
            <a:ext cx="7253507" cy="71913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3810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lIns="91380" tIns="45690" rIns="91380" bIns="45690" anchor="ctr"/>
          <a:lstStyle>
            <a:lvl1pPr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latinLnBrk="1" hangingPunct="1"/>
            <a:r>
              <a:rPr kumimoji="1" lang="ko-KR" altLang="en-US" sz="480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연구 방법</a:t>
            </a:r>
          </a:p>
        </p:txBody>
      </p:sp>
      <p:sp>
        <p:nvSpPr>
          <p:cNvPr id="26" name="AutoShape 9"/>
          <p:cNvSpPr>
            <a:spLocks noChangeArrowheads="1"/>
          </p:cNvSpPr>
          <p:nvPr/>
        </p:nvSpPr>
        <p:spPr bwMode="gray">
          <a:xfrm>
            <a:off x="1095934" y="19897921"/>
            <a:ext cx="7580428" cy="9401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95261"/>
              </a:gs>
              <a:gs pos="50000">
                <a:srgbClr val="59B2D1"/>
              </a:gs>
              <a:gs pos="100000">
                <a:srgbClr val="295261"/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lIns="91380" tIns="45690" rIns="91380" bIns="45690" anchor="ctr"/>
          <a:lstStyle>
            <a:lvl1pPr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ko-KR" altLang="en-US" sz="4800" b="1" dirty="0">
                <a:solidFill>
                  <a:srgbClr val="FFFFFF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결과 및 해석</a:t>
            </a:r>
          </a:p>
        </p:txBody>
      </p:sp>
      <p:sp>
        <p:nvSpPr>
          <p:cNvPr id="49" name="텍스트 상자 48"/>
          <p:cNvSpPr txBox="1"/>
          <p:nvPr/>
        </p:nvSpPr>
        <p:spPr>
          <a:xfrm>
            <a:off x="13858876" y="34753726"/>
            <a:ext cx="158162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ea typeface="휴먼고딕" panose="02010504000101010101"/>
              </a:rPr>
              <a:t>[1]</a:t>
            </a:r>
            <a:r>
              <a:rPr lang="ko-KR" altLang="en-US" sz="2800" dirty="0">
                <a:solidFill>
                  <a:srgbClr val="000000"/>
                </a:solidFill>
                <a:ea typeface="휴먼고딕" panose="02010504000101010101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</a:rPr>
              <a:t>George, D. G., &amp; Edwards, R. W. (1976). The effect of wind on the distribution of chlorophyll a and crustacean plankton in a shallow eutrophic reservoir. Journal of Applied Ecology, 667-690.</a:t>
            </a:r>
          </a:p>
          <a:p>
            <a:r>
              <a:rPr lang="en-US" altLang="ko-KR" sz="2800" dirty="0">
                <a:solidFill>
                  <a:srgbClr val="000000"/>
                </a:solidFill>
                <a:ea typeface="휴먼고딕" panose="02010504000101010101"/>
              </a:rPr>
              <a:t>[2]</a:t>
            </a:r>
            <a:r>
              <a:rPr lang="ko-KR" altLang="en-US" sz="2800" dirty="0">
                <a:solidFill>
                  <a:srgbClr val="000000"/>
                </a:solidFill>
                <a:ea typeface="휴먼고딕" panose="02010504000101010101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ea typeface="휴먼고딕" panose="02010504000101010101"/>
              </a:rPr>
              <a:t>NASA Goddard Space Flight Center, Ocean Biology Processing Group; (2014): Sea-viewing Wide Field-of-view Sensor (</a:t>
            </a:r>
            <a:r>
              <a:rPr lang="en-US" altLang="ko-KR" sz="2800" dirty="0" err="1">
                <a:solidFill>
                  <a:srgbClr val="000000"/>
                </a:solidFill>
                <a:ea typeface="휴먼고딕" panose="02010504000101010101"/>
              </a:rPr>
              <a:t>SeaWiFS</a:t>
            </a:r>
            <a:r>
              <a:rPr lang="en-US" altLang="ko-KR" sz="2800" dirty="0">
                <a:solidFill>
                  <a:srgbClr val="000000"/>
                </a:solidFill>
                <a:ea typeface="휴먼고딕" panose="02010504000101010101"/>
              </a:rPr>
              <a:t>) Ocean Color Data, NASA OB.DAAC, Greenbelt, MD, USA. </a:t>
            </a:r>
            <a:r>
              <a:rPr lang="en-US" altLang="ko-KR" sz="2800" dirty="0">
                <a:solidFill>
                  <a:srgbClr val="000000"/>
                </a:solidFill>
                <a:ea typeface="휴먼고딕" panose="02010504000101010101"/>
                <a:hlinkClick r:id="rId2"/>
              </a:rPr>
              <a:t>http://doi.org/10.5067/ORBVIEW-2/SEAWIFS_OC.2014.0</a:t>
            </a:r>
            <a:r>
              <a:rPr lang="en-US" altLang="ko-KR" sz="2800" dirty="0">
                <a:solidFill>
                  <a:srgbClr val="000000"/>
                </a:solidFill>
                <a:ea typeface="휴먼고딕" panose="02010504000101010101"/>
              </a:rPr>
              <a:t>. Accessed 2017/03/17. Maintained by NASA Ocean Biology </a:t>
            </a:r>
            <a:r>
              <a:rPr lang="en-US" altLang="ko-KR" sz="2800" dirty="0" err="1">
                <a:solidFill>
                  <a:srgbClr val="000000"/>
                </a:solidFill>
                <a:ea typeface="휴먼고딕" panose="02010504000101010101"/>
              </a:rPr>
              <a:t>Distibuted</a:t>
            </a:r>
            <a:r>
              <a:rPr lang="en-US" altLang="ko-KR" sz="2800" dirty="0">
                <a:solidFill>
                  <a:srgbClr val="000000"/>
                </a:solidFill>
                <a:ea typeface="휴먼고딕" panose="02010504000101010101"/>
              </a:rPr>
              <a:t> Active Archive Center (OB.DAAC), Goddard Space Flight. </a:t>
            </a:r>
          </a:p>
          <a:p>
            <a:r>
              <a:rPr lang="en-US" altLang="ko-KR" sz="2800" dirty="0">
                <a:solidFill>
                  <a:srgbClr val="000000"/>
                </a:solidFill>
                <a:ea typeface="휴먼고딕" panose="02010504000101010101"/>
              </a:rPr>
              <a:t>[3]</a:t>
            </a:r>
            <a:r>
              <a:rPr lang="ko-KR" altLang="en-US" sz="2800" dirty="0">
                <a:solidFill>
                  <a:srgbClr val="000000"/>
                </a:solidFill>
                <a:ea typeface="휴먼고딕" panose="02010504000101010101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ea typeface="휴먼고딕" panose="02010504000101010101"/>
              </a:rPr>
              <a:t>O'Reilly, John E., et al. "Ocean color chlorophyll algorithms for </a:t>
            </a:r>
            <a:r>
              <a:rPr lang="en-US" altLang="ko-KR" sz="2800" dirty="0" err="1">
                <a:solidFill>
                  <a:srgbClr val="000000"/>
                </a:solidFill>
                <a:ea typeface="휴먼고딕" panose="02010504000101010101"/>
              </a:rPr>
              <a:t>SeaWiFS</a:t>
            </a:r>
            <a:r>
              <a:rPr lang="en-US" altLang="ko-KR" sz="2800" dirty="0">
                <a:solidFill>
                  <a:srgbClr val="000000"/>
                </a:solidFill>
                <a:ea typeface="휴먼고딕" panose="02010504000101010101"/>
              </a:rPr>
              <a:t>." Journal of Geophysical Research: Oceans 103.C11 (1998): 24937-24953.</a:t>
            </a:r>
          </a:p>
          <a:p>
            <a:r>
              <a:rPr lang="en-US" altLang="ko-KR" sz="2800" dirty="0">
                <a:solidFill>
                  <a:srgbClr val="000000"/>
                </a:solidFill>
                <a:ea typeface="휴먼고딕" panose="02010504000101010101"/>
              </a:rPr>
              <a:t>[4]</a:t>
            </a:r>
            <a:r>
              <a:rPr lang="ko-KR" altLang="en-US" sz="2800" dirty="0">
                <a:solidFill>
                  <a:srgbClr val="000000"/>
                </a:solidFill>
                <a:ea typeface="휴먼고딕" panose="02010504000101010101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ea typeface="휴먼고딕" panose="02010504000101010101"/>
              </a:rPr>
              <a:t>Walker, Nan D., and Nancy N. </a:t>
            </a:r>
            <a:r>
              <a:rPr lang="en-US" altLang="ko-KR" sz="2800" dirty="0" err="1">
                <a:solidFill>
                  <a:srgbClr val="000000"/>
                </a:solidFill>
                <a:ea typeface="휴먼고딕" panose="02010504000101010101"/>
              </a:rPr>
              <a:t>Rabalais</a:t>
            </a:r>
            <a:r>
              <a:rPr lang="en-US" altLang="ko-KR" sz="2800" dirty="0">
                <a:solidFill>
                  <a:srgbClr val="000000"/>
                </a:solidFill>
                <a:ea typeface="휴먼고딕" panose="02010504000101010101"/>
              </a:rPr>
              <a:t>. "Relationships among satellite chlorophyll a, river inputs, and hypoxia on the Louisiana Continental shelf, Gulf of Mexico." Estuaries and Coasts 29.6 (2006): 1081-1093.</a:t>
            </a:r>
          </a:p>
          <a:p>
            <a:pPr marL="0" indent="0">
              <a:buNone/>
            </a:pPr>
            <a:r>
              <a:rPr lang="en-US" altLang="ko-KR" sz="2800" dirty="0">
                <a:solidFill>
                  <a:srgbClr val="000000"/>
                </a:solidFill>
                <a:ea typeface="휴먼고딕" panose="02010504000101010101"/>
              </a:rPr>
              <a:t>[5]</a:t>
            </a:r>
            <a:r>
              <a:rPr lang="ko-KR" altLang="en-US" sz="2800" dirty="0">
                <a:solidFill>
                  <a:srgbClr val="000000"/>
                </a:solidFill>
                <a:ea typeface="휴먼고딕" panose="02010504000101010101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ea typeface="휴먼고딕" panose="02010504000101010101"/>
              </a:rPr>
              <a:t>Yamada, Keiko, et al. "Seasonal and </a:t>
            </a:r>
            <a:r>
              <a:rPr lang="en-US" altLang="ko-KR" sz="2800" dirty="0" err="1">
                <a:solidFill>
                  <a:srgbClr val="000000"/>
                </a:solidFill>
                <a:ea typeface="휴먼고딕" panose="02010504000101010101"/>
              </a:rPr>
              <a:t>interannual</a:t>
            </a:r>
            <a:r>
              <a:rPr lang="en-US" altLang="ko-KR" sz="2800" dirty="0">
                <a:solidFill>
                  <a:srgbClr val="000000"/>
                </a:solidFill>
                <a:ea typeface="휴먼고딕" panose="02010504000101010101"/>
              </a:rPr>
              <a:t> variability of sea surface chlorophyll a concentration in the Japan/East Sea (JES)." Progress in oceanography 61.2 (2004): 193-211.</a:t>
            </a:r>
          </a:p>
        </p:txBody>
      </p:sp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:p14="http://schemas.microsoft.com/office/powerpoint/2010/main" val="2285064393"/>
              </p:ext>
            </p:extLst>
          </p:nvPr>
        </p:nvGraphicFramePr>
        <p:xfrm>
          <a:off x="862905" y="6326064"/>
          <a:ext cx="12523014" cy="5839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7" name="텍스트 상자 66"/>
          <p:cNvSpPr txBox="1"/>
          <p:nvPr/>
        </p:nvSpPr>
        <p:spPr>
          <a:xfrm>
            <a:off x="1131772" y="21437689"/>
            <a:ext cx="1227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10000"/>
                  </a:schemeClr>
                </a:solidFill>
                <a:ea typeface="휴먼고딕" panose="02010504000101010101"/>
              </a:rPr>
              <a:t>1.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  <a:ea typeface="휴먼고딕" panose="02010504000101010101"/>
              </a:rPr>
              <a:t> 동해의 </a:t>
            </a:r>
            <a:r>
              <a:rPr lang="en-US" altLang="ko-KR" sz="3200" dirty="0">
                <a:solidFill>
                  <a:schemeClr val="bg2">
                    <a:lumMod val="10000"/>
                  </a:schemeClr>
                </a:solidFill>
                <a:ea typeface="휴먼고딕" panose="02010504000101010101"/>
              </a:rPr>
              <a:t>Chlorophyll a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  <a:ea typeface="휴먼고딕" panose="02010504000101010101"/>
              </a:rPr>
              <a:t> 농도 연간 변화 </a:t>
            </a:r>
            <a:endParaRPr lang="en-US" altLang="ko-KR" sz="3200" dirty="0">
              <a:solidFill>
                <a:schemeClr val="bg2">
                  <a:lumMod val="10000"/>
                </a:schemeClr>
              </a:solidFill>
              <a:ea typeface="휴먼고딕" panose="02010504000101010101"/>
            </a:endParaRPr>
          </a:p>
        </p:txBody>
      </p:sp>
      <p:sp>
        <p:nvSpPr>
          <p:cNvPr id="80" name="AutoShape 9"/>
          <p:cNvSpPr>
            <a:spLocks noChangeArrowheads="1"/>
          </p:cNvSpPr>
          <p:nvPr/>
        </p:nvSpPr>
        <p:spPr bwMode="gray">
          <a:xfrm>
            <a:off x="1095934" y="33579916"/>
            <a:ext cx="6859035" cy="9863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/>
              </a:gs>
              <a:gs pos="49000">
                <a:srgbClr val="FFC000"/>
              </a:gs>
              <a:gs pos="100000">
                <a:srgbClr val="FF0000"/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lIns="91380" tIns="45690" rIns="91380" bIns="45690" anchor="ctr"/>
          <a:lstStyle>
            <a:lvl1pPr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ko-KR" altLang="en-US" sz="4800" b="1" dirty="0">
                <a:solidFill>
                  <a:srgbClr val="FFFFFF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결론</a:t>
            </a:r>
          </a:p>
        </p:txBody>
      </p:sp>
      <p:sp>
        <p:nvSpPr>
          <p:cNvPr id="65" name="제목 7"/>
          <p:cNvSpPr txBox="1">
            <a:spLocks/>
          </p:cNvSpPr>
          <p:nvPr/>
        </p:nvSpPr>
        <p:spPr bwMode="white">
          <a:xfrm>
            <a:off x="5210048" y="1156594"/>
            <a:ext cx="21801258" cy="2966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365" tIns="208682" rIns="417365" bIns="208682" numCol="1" anchor="ctr" anchorCtr="0" compatLnSpc="1">
            <a:prstTxWarp prst="textNoShape">
              <a:avLst/>
            </a:prstTxWarp>
          </a:bodyPr>
          <a:lstStyle>
            <a:lvl1pPr algn="r" defTabSz="4175125" rtl="0" eaLnBrk="0" fontAlgn="base" hangingPunct="0">
              <a:spcBef>
                <a:spcPct val="0"/>
              </a:spcBef>
              <a:spcAft>
                <a:spcPct val="0"/>
              </a:spcAft>
              <a:defRPr sz="16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defTabSz="4175125" rtl="0" eaLnBrk="0" fontAlgn="base" hangingPunct="0">
              <a:spcBef>
                <a:spcPct val="0"/>
              </a:spcBef>
              <a:spcAft>
                <a:spcPct val="0"/>
              </a:spcAft>
              <a:defRPr sz="16400" b="1">
                <a:solidFill>
                  <a:schemeClr val="bg1"/>
                </a:solidFill>
                <a:latin typeface="Arial" charset="0"/>
              </a:defRPr>
            </a:lvl2pPr>
            <a:lvl3pPr algn="r" defTabSz="4175125" rtl="0" eaLnBrk="0" fontAlgn="base" hangingPunct="0">
              <a:spcBef>
                <a:spcPct val="0"/>
              </a:spcBef>
              <a:spcAft>
                <a:spcPct val="0"/>
              </a:spcAft>
              <a:defRPr sz="16400" b="1">
                <a:solidFill>
                  <a:schemeClr val="bg1"/>
                </a:solidFill>
                <a:latin typeface="Arial" charset="0"/>
              </a:defRPr>
            </a:lvl3pPr>
            <a:lvl4pPr algn="r" defTabSz="4175125" rtl="0" eaLnBrk="0" fontAlgn="base" hangingPunct="0">
              <a:spcBef>
                <a:spcPct val="0"/>
              </a:spcBef>
              <a:spcAft>
                <a:spcPct val="0"/>
              </a:spcAft>
              <a:defRPr sz="16400" b="1">
                <a:solidFill>
                  <a:schemeClr val="bg1"/>
                </a:solidFill>
                <a:latin typeface="Arial" charset="0"/>
              </a:defRPr>
            </a:lvl4pPr>
            <a:lvl5pPr algn="r" defTabSz="4175125" rtl="0" eaLnBrk="0" fontAlgn="base" hangingPunct="0">
              <a:spcBef>
                <a:spcPct val="0"/>
              </a:spcBef>
              <a:spcAft>
                <a:spcPct val="0"/>
              </a:spcAft>
              <a:defRPr sz="16400" b="1">
                <a:solidFill>
                  <a:schemeClr val="bg1"/>
                </a:solidFill>
                <a:latin typeface="Arial" charset="0"/>
              </a:defRPr>
            </a:lvl5pPr>
            <a:lvl6pPr marL="457200" algn="r" defTabSz="4175125" rtl="0" fontAlgn="base">
              <a:spcBef>
                <a:spcPct val="0"/>
              </a:spcBef>
              <a:spcAft>
                <a:spcPct val="0"/>
              </a:spcAft>
              <a:defRPr sz="16400" b="1">
                <a:solidFill>
                  <a:schemeClr val="bg1"/>
                </a:solidFill>
                <a:latin typeface="Arial" charset="0"/>
              </a:defRPr>
            </a:lvl6pPr>
            <a:lvl7pPr marL="914400" algn="r" defTabSz="4175125" rtl="0" fontAlgn="base">
              <a:spcBef>
                <a:spcPct val="0"/>
              </a:spcBef>
              <a:spcAft>
                <a:spcPct val="0"/>
              </a:spcAft>
              <a:defRPr sz="16400" b="1">
                <a:solidFill>
                  <a:schemeClr val="bg1"/>
                </a:solidFill>
                <a:latin typeface="Arial" charset="0"/>
              </a:defRPr>
            </a:lvl7pPr>
            <a:lvl8pPr marL="1371600" algn="r" defTabSz="4175125" rtl="0" fontAlgn="base">
              <a:spcBef>
                <a:spcPct val="0"/>
              </a:spcBef>
              <a:spcAft>
                <a:spcPct val="0"/>
              </a:spcAft>
              <a:defRPr sz="16400" b="1">
                <a:solidFill>
                  <a:schemeClr val="bg1"/>
                </a:solidFill>
                <a:latin typeface="Arial" charset="0"/>
              </a:defRPr>
            </a:lvl8pPr>
            <a:lvl9pPr marL="1828800" algn="r" defTabSz="4175125" rtl="0" fontAlgn="base">
              <a:spcBef>
                <a:spcPct val="0"/>
              </a:spcBef>
              <a:spcAft>
                <a:spcPct val="0"/>
              </a:spcAft>
              <a:defRPr sz="16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/>
            <a:r>
              <a:rPr lang="en-US" altLang="ko-KR" sz="6600" dirty="0" err="1"/>
              <a:t>SeaWiFS</a:t>
            </a:r>
            <a:r>
              <a:rPr lang="en-US" altLang="ko-KR" sz="6600" dirty="0"/>
              <a:t> </a:t>
            </a:r>
            <a:r>
              <a:rPr lang="ko-KR" altLang="ko-KR" sz="6600" dirty="0"/>
              <a:t>해색자료를 이용한 동해에서의 </a:t>
            </a:r>
            <a:r>
              <a:rPr lang="en-US" altLang="ko-KR" sz="6600" dirty="0"/>
              <a:t>chlorophyll-a</a:t>
            </a:r>
            <a:r>
              <a:rPr lang="en-US" altLang="ko-KR" sz="6600" i="1" dirty="0"/>
              <a:t> </a:t>
            </a:r>
            <a:r>
              <a:rPr lang="ko-KR" altLang="ko-KR" sz="6600" dirty="0"/>
              <a:t>농도 분석</a:t>
            </a:r>
            <a:r>
              <a:rPr lang="en-US" altLang="ko-KR" sz="6600" dirty="0"/>
              <a:t> : LAC </a:t>
            </a:r>
            <a:r>
              <a:rPr lang="ko-KR" altLang="ko-KR" sz="6600" dirty="0"/>
              <a:t>자료와 </a:t>
            </a:r>
            <a:r>
              <a:rPr lang="en-US" altLang="ko-KR" sz="6600" dirty="0"/>
              <a:t>GAC </a:t>
            </a:r>
            <a:r>
              <a:rPr lang="ko-KR" altLang="ko-KR" sz="6600" dirty="0"/>
              <a:t>자료의 비교 </a:t>
            </a:r>
            <a:endParaRPr lang="ko-KR" altLang="en-US" sz="66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558373" y="6324533"/>
            <a:ext cx="118678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207333"/>
              </p:ext>
            </p:extLst>
          </p:nvPr>
        </p:nvGraphicFramePr>
        <p:xfrm>
          <a:off x="2487886" y="16990511"/>
          <a:ext cx="8741832" cy="1981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23976">
                  <a:extLst>
                    <a:ext uri="{9D8B030D-6E8A-4147-A177-3AD203B41FA5}">
                      <a16:colId xmlns:a16="http://schemas.microsoft.com/office/drawing/2014/main" val="3478635793"/>
                    </a:ext>
                  </a:extLst>
                </a:gridCol>
                <a:gridCol w="2818068">
                  <a:extLst>
                    <a:ext uri="{9D8B030D-6E8A-4147-A177-3AD203B41FA5}">
                      <a16:colId xmlns:a16="http://schemas.microsoft.com/office/drawing/2014/main" val="4250458886"/>
                    </a:ext>
                  </a:extLst>
                </a:gridCol>
                <a:gridCol w="2349895">
                  <a:extLst>
                    <a:ext uri="{9D8B030D-6E8A-4147-A177-3AD203B41FA5}">
                      <a16:colId xmlns:a16="http://schemas.microsoft.com/office/drawing/2014/main" val="4138319020"/>
                    </a:ext>
                  </a:extLst>
                </a:gridCol>
                <a:gridCol w="2349893">
                  <a:extLst>
                    <a:ext uri="{9D8B030D-6E8A-4147-A177-3AD203B41FA5}">
                      <a16:colId xmlns:a16="http://schemas.microsoft.com/office/drawing/2014/main" val="3346890701"/>
                    </a:ext>
                  </a:extLst>
                </a:gridCol>
              </a:tblGrid>
              <a:tr h="3218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Band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Wavelength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Band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Wavelength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458857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402-422 nm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545-565 nm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625005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433-453 nm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660-680 nm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138402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480-500 nm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745-785 nm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332280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500-520 nm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845-885 nm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92037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158706" y="16458690"/>
            <a:ext cx="726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Table</a:t>
            </a:r>
            <a:r>
              <a:rPr lang="ko-KR" altLang="en-US" sz="2400" dirty="0"/>
              <a:t> </a:t>
            </a:r>
            <a:r>
              <a:rPr lang="en-US" altLang="ko-KR" sz="2400" dirty="0"/>
              <a:t>2. Instrument Bands of the </a:t>
            </a:r>
            <a:r>
              <a:rPr lang="en-US" altLang="ko-KR" sz="2400" dirty="0" err="1"/>
              <a:t>SeaWiFS</a:t>
            </a:r>
            <a:endParaRPr lang="en-US" altLang="ko-KR" sz="24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06257"/>
              </p:ext>
            </p:extLst>
          </p:nvPr>
        </p:nvGraphicFramePr>
        <p:xfrm>
          <a:off x="2356974" y="12477230"/>
          <a:ext cx="8872743" cy="375123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890266">
                  <a:extLst>
                    <a:ext uri="{9D8B030D-6E8A-4147-A177-3AD203B41FA5}">
                      <a16:colId xmlns:a16="http://schemas.microsoft.com/office/drawing/2014/main" val="544091113"/>
                    </a:ext>
                  </a:extLst>
                </a:gridCol>
                <a:gridCol w="5982477">
                  <a:extLst>
                    <a:ext uri="{9D8B030D-6E8A-4147-A177-3AD203B41FA5}">
                      <a16:colId xmlns:a16="http://schemas.microsoft.com/office/drawing/2014/main" val="4267593728"/>
                    </a:ext>
                  </a:extLst>
                </a:gridCol>
              </a:tblGrid>
              <a:tr h="416804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Orbit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Sun Synchronous at 705 km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275826"/>
                  </a:ext>
                </a:extLst>
              </a:tr>
              <a:tr h="416804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Equator Crossing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Noon +20 min, descending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528924"/>
                  </a:ext>
                </a:extLst>
              </a:tr>
              <a:tr h="416804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Orbital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99 minutes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178120"/>
                  </a:ext>
                </a:extLst>
              </a:tr>
              <a:tr h="416804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Swath 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2,801 km LAC/HRPT (58.3 degrees)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15399"/>
                  </a:ext>
                </a:extLst>
              </a:tr>
              <a:tr h="416804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Swath 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1,502 km GAC (45 degrees)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920203"/>
                  </a:ext>
                </a:extLst>
              </a:tr>
              <a:tr h="416804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Spatial Resolution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1.1 km LAC, 4.5 km GAC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279731"/>
                  </a:ext>
                </a:extLst>
              </a:tr>
              <a:tr h="416804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Real-Time Data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665 kbps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066968"/>
                  </a:ext>
                </a:extLst>
              </a:tr>
              <a:tr h="416804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Revisit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1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386353"/>
                  </a:ext>
                </a:extLst>
              </a:tr>
              <a:tr h="416804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Digitization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10 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679948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2158706" y="11933094"/>
            <a:ext cx="6621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Table</a:t>
            </a:r>
            <a:r>
              <a:rPr lang="ko-KR" altLang="en-US" sz="2400" dirty="0"/>
              <a:t> </a:t>
            </a:r>
            <a:r>
              <a:rPr lang="en-US" altLang="ko-KR" sz="2400" dirty="0"/>
              <a:t>1. Mission Characteristics of the </a:t>
            </a:r>
            <a:r>
              <a:rPr lang="en-US" altLang="ko-KR" sz="2400" dirty="0" err="1"/>
              <a:t>SeaWiFS</a:t>
            </a:r>
            <a:endParaRPr lang="en-US" altLang="ko-KR" sz="2400" dirty="0"/>
          </a:p>
        </p:txBody>
      </p:sp>
      <p:sp>
        <p:nvSpPr>
          <p:cNvPr id="32" name="직사각형 31"/>
          <p:cNvSpPr/>
          <p:nvPr/>
        </p:nvSpPr>
        <p:spPr>
          <a:xfrm>
            <a:off x="2158706" y="19034406"/>
            <a:ext cx="7750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*</a:t>
            </a:r>
            <a:r>
              <a:rPr lang="ko-KR" altLang="en-US" sz="2000" dirty="0"/>
              <a:t>https://oceancolor.gsfc.nasa.gov/data/seawifs/seastar/spacecraft/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gray">
          <a:xfrm>
            <a:off x="13858876" y="33516800"/>
            <a:ext cx="7580428" cy="9401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A3C97"/>
              </a:gs>
              <a:gs pos="50000">
                <a:srgbClr val="C9A4E4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lIns="91380" tIns="45690" rIns="91380" bIns="45690" anchor="ctr"/>
          <a:lstStyle>
            <a:lvl1pPr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ko-KR" altLang="en-US" sz="4800" b="1" dirty="0">
                <a:solidFill>
                  <a:srgbClr val="FFFFFF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참고문헌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다이어그램 14"/>
              <p:cNvGraphicFramePr/>
              <p:nvPr>
                <p:extLst>
                  <p:ext uri="{D42A27DB-BD31-4B8C-83A1-F6EECF244321}">
                    <p14:modId xmlns:p14="http://schemas.microsoft.com/office/powerpoint/2010/main" val="1834366414"/>
                  </p:ext>
                </p:extLst>
              </p:nvPr>
            </p:nvGraphicFramePr>
            <p:xfrm>
              <a:off x="14688206" y="6460411"/>
              <a:ext cx="12772368" cy="1212190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Choice>
        <mc:Fallback xmlns="">
          <p:graphicFrame>
            <p:nvGraphicFramePr>
              <p:cNvPr id="15" name="다이어그램 14"/>
              <p:cNvGraphicFramePr/>
              <p:nvPr>
                <p:extLst>
                  <p:ext uri="{D42A27DB-BD31-4B8C-83A1-F6EECF244321}">
                    <p14:modId xmlns:p14="http://schemas.microsoft.com/office/powerpoint/2010/main" val="1834366414"/>
                  </p:ext>
                </p:extLst>
              </p:nvPr>
            </p:nvGraphicFramePr>
            <p:xfrm>
              <a:off x="14688206" y="6460411"/>
              <a:ext cx="12772368" cy="1212190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</mc:Fallback>
      </mc:AlternateContent>
      <p:sp>
        <p:nvSpPr>
          <p:cNvPr id="42" name="텍스트 상자 41"/>
          <p:cNvSpPr txBox="1"/>
          <p:nvPr/>
        </p:nvSpPr>
        <p:spPr>
          <a:xfrm>
            <a:off x="14974221" y="19194969"/>
            <a:ext cx="13111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10000"/>
                  </a:schemeClr>
                </a:solidFill>
                <a:ea typeface="휴먼고딕" panose="02010504000101010101"/>
              </a:rPr>
              <a:t>2</a:t>
            </a:r>
            <a:r>
              <a:rPr kumimoji="1" lang="en-US" altLang="ko-KR" sz="3200" dirty="0">
                <a:solidFill>
                  <a:schemeClr val="bg2">
                    <a:lumMod val="10000"/>
                  </a:schemeClr>
                </a:solidFill>
                <a:latin typeface="휴먼고딕" panose="02010504000101010101" pitchFamily="2" charset="-127"/>
                <a:ea typeface="휴먼고딕" panose="02010504000101010101"/>
                <a:cs typeface="Arial" panose="020B0604020202020204" pitchFamily="34" charset="0"/>
              </a:rPr>
              <a:t>. </a:t>
            </a:r>
            <a:r>
              <a:rPr kumimoji="1" lang="ko-KR" altLang="en-US" sz="3200" dirty="0">
                <a:solidFill>
                  <a:schemeClr val="bg2">
                    <a:lumMod val="10000"/>
                  </a:schemeClr>
                </a:solidFill>
                <a:latin typeface="휴먼고딕" panose="02010504000101010101" pitchFamily="2" charset="-127"/>
                <a:ea typeface="휴먼고딕" panose="02010504000101010101"/>
                <a:cs typeface="Arial" panose="020B0604020202020204" pitchFamily="34" charset="0"/>
              </a:rPr>
              <a:t>공간 해상도의 영향 분석</a:t>
            </a:r>
            <a:r>
              <a:rPr kumimoji="1" lang="en-US" altLang="ko-KR" sz="3200" dirty="0">
                <a:solidFill>
                  <a:schemeClr val="bg2">
                    <a:lumMod val="10000"/>
                  </a:schemeClr>
                </a:solidFill>
                <a:latin typeface="휴먼고딕" panose="02010504000101010101" pitchFamily="2" charset="-127"/>
                <a:ea typeface="휴먼고딕" panose="02010504000101010101"/>
                <a:cs typeface="Arial" panose="020B0604020202020204" pitchFamily="34" charset="0"/>
              </a:rPr>
              <a:t>( LAC</a:t>
            </a:r>
            <a:r>
              <a:rPr kumimoji="1" lang="ko-KR" altLang="en-US" sz="3200" dirty="0">
                <a:solidFill>
                  <a:schemeClr val="bg2">
                    <a:lumMod val="10000"/>
                  </a:schemeClr>
                </a:solidFill>
                <a:latin typeface="휴먼고딕" panose="02010504000101010101" pitchFamily="2" charset="-127"/>
                <a:ea typeface="휴먼고딕" panose="02010504000101010101"/>
                <a:cs typeface="Arial" panose="020B0604020202020204" pitchFamily="34" charset="0"/>
              </a:rPr>
              <a:t> 자료와 </a:t>
            </a:r>
            <a:r>
              <a:rPr kumimoji="1" lang="en-US" altLang="ko-KR" sz="3200" dirty="0">
                <a:solidFill>
                  <a:schemeClr val="bg2">
                    <a:lumMod val="10000"/>
                  </a:schemeClr>
                </a:solidFill>
                <a:latin typeface="휴먼고딕" panose="02010504000101010101" pitchFamily="2" charset="-127"/>
                <a:ea typeface="휴먼고딕" panose="02010504000101010101"/>
                <a:cs typeface="Arial" panose="020B0604020202020204" pitchFamily="34" charset="0"/>
              </a:rPr>
              <a:t> GAC</a:t>
            </a:r>
            <a:r>
              <a:rPr kumimoji="1" lang="ko-KR" altLang="en-US" sz="3200" dirty="0">
                <a:solidFill>
                  <a:schemeClr val="bg2">
                    <a:lumMod val="10000"/>
                  </a:schemeClr>
                </a:solidFill>
                <a:latin typeface="휴먼고딕" panose="02010504000101010101" pitchFamily="2" charset="-127"/>
                <a:ea typeface="휴먼고딕" panose="02010504000101010101"/>
                <a:cs typeface="Arial" panose="020B0604020202020204" pitchFamily="34" charset="0"/>
              </a:rPr>
              <a:t> 자료</a:t>
            </a:r>
            <a:r>
              <a:rPr kumimoji="1" lang="en-US" altLang="ko-KR" sz="3200" dirty="0">
                <a:solidFill>
                  <a:schemeClr val="bg2">
                    <a:lumMod val="10000"/>
                  </a:schemeClr>
                </a:solidFill>
                <a:latin typeface="휴먼고딕" panose="02010504000101010101" pitchFamily="2" charset="-127"/>
                <a:ea typeface="휴먼고딕" panose="02010504000101010101"/>
                <a:cs typeface="Arial" panose="020B0604020202020204" pitchFamily="34" charset="0"/>
              </a:rPr>
              <a:t> </a:t>
            </a:r>
            <a:r>
              <a:rPr kumimoji="1" lang="ko-KR" altLang="en-US" sz="3200" dirty="0">
                <a:solidFill>
                  <a:schemeClr val="bg2">
                    <a:lumMod val="10000"/>
                  </a:schemeClr>
                </a:solidFill>
                <a:latin typeface="휴먼고딕" panose="02010504000101010101" pitchFamily="2" charset="-127"/>
                <a:ea typeface="휴먼고딕" panose="02010504000101010101"/>
                <a:cs typeface="Arial" panose="020B0604020202020204" pitchFamily="34" charset="0"/>
              </a:rPr>
              <a:t>비교</a:t>
            </a:r>
            <a:r>
              <a:rPr kumimoji="1" lang="en-US" altLang="ko-KR" sz="3200" dirty="0">
                <a:solidFill>
                  <a:schemeClr val="bg2">
                    <a:lumMod val="10000"/>
                  </a:schemeClr>
                </a:solidFill>
                <a:latin typeface="휴먼고딕" panose="02010504000101010101" pitchFamily="2" charset="-127"/>
                <a:ea typeface="휴먼고딕" panose="02010504000101010101"/>
                <a:cs typeface="Arial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6040040" y="11795144"/>
                <a:ext cx="7546233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latinLnBrk="1"/>
                <a:r>
                  <a:rPr lang="en-US" altLang="ko-KR" sz="2400" dirty="0">
                    <a:solidFill>
                      <a:schemeClr val="bg2">
                        <a:lumMod val="10000"/>
                      </a:schemeClr>
                    </a:solidFill>
                    <a:latin typeface="휴먼고딕"/>
                  </a:rPr>
                  <a:t>- </a:t>
                </a:r>
                <a:r>
                  <a:rPr lang="en-US" altLang="ko-KR" sz="2400" dirty="0" err="1">
                    <a:solidFill>
                      <a:schemeClr val="bg2">
                        <a:lumMod val="10000"/>
                      </a:schemeClr>
                    </a:solidFill>
                    <a:latin typeface="휴먼고딕"/>
                  </a:rPr>
                  <a:t>OCx</a:t>
                </a:r>
                <a:r>
                  <a:rPr lang="en-US" altLang="ko-KR" sz="2400" dirty="0">
                    <a:solidFill>
                      <a:schemeClr val="bg2">
                        <a:lumMod val="10000"/>
                      </a:schemeClr>
                    </a:solidFill>
                    <a:latin typeface="휴먼고딕"/>
                  </a:rPr>
                  <a:t> band ratio algorithm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charset="0"/>
                          </a:rPr>
                          <m:t>𝑏𝑙𝑢𝑒</m:t>
                        </m:r>
                      </m:sub>
                    </m:sSub>
                    <m:r>
                      <a:rPr lang="en-US" altLang="ko-KR" sz="2400" b="0" i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charset="0"/>
                      </a:rPr>
                      <m:t>band</m:t>
                    </m:r>
                    <m:r>
                      <a:rPr lang="en-US" altLang="ko-KR" sz="2400" b="0" i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charset="0"/>
                      </a:rPr>
                      <m:t> 2</m:t>
                    </m:r>
                  </m:oMath>
                </a14:m>
                <a:r>
                  <a:rPr lang="en-US" altLang="ko-KR" sz="2400" dirty="0">
                    <a:solidFill>
                      <a:schemeClr val="bg2">
                        <a:lumMod val="10000"/>
                      </a:schemeClr>
                    </a:solidFill>
                    <a:latin typeface="휴먼고딕"/>
                  </a:rPr>
                  <a:t>,</a:t>
                </a:r>
                <a:r>
                  <a:rPr lang="en-US" altLang="ko-KR" sz="24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𝑔𝑟𝑒𝑒𝑛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2">
                        <a:lumMod val="10000"/>
                      </a:schemeClr>
                    </a:solidFill>
                    <a:latin typeface="휴먼고딕"/>
                  </a:rPr>
                  <a:t>: band 5) 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0040" y="11795144"/>
                <a:ext cx="7546233" cy="491738"/>
              </a:xfrm>
              <a:prstGeom prst="rect">
                <a:avLst/>
              </a:prstGeom>
              <a:blipFill rotWithShape="0">
                <a:blip r:embed="rId17"/>
                <a:stretch>
                  <a:fillRect l="-1212" t="-96296" r="-323" b="-1172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6069234" y="13557662"/>
                <a:ext cx="57188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latinLnBrk="1"/>
                <a:r>
                  <a:rPr lang="en-US" altLang="ko-KR" sz="2400" dirty="0">
                    <a:solidFill>
                      <a:schemeClr val="bg2">
                        <a:lumMod val="10000"/>
                      </a:schemeClr>
                    </a:solidFill>
                    <a:latin typeface="휴먼고딕"/>
                  </a:rPr>
                  <a:t>- Color index algorithm of Hu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</a:rPr>
                  <a:t>: band 6)</a:t>
                </a:r>
                <a:endParaRPr lang="ko-KR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9234" y="13557662"/>
                <a:ext cx="5718873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1599" t="-10526" r="-853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텍스트 상자 47"/>
          <p:cNvSpPr txBox="1"/>
          <p:nvPr/>
        </p:nvSpPr>
        <p:spPr>
          <a:xfrm>
            <a:off x="1448375" y="30769870"/>
            <a:ext cx="1440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 </a:t>
            </a:r>
            <a:r>
              <a:rPr lang="en-US" altLang="ko-KR" sz="3200" dirty="0"/>
              <a:t>-</a:t>
            </a:r>
            <a:r>
              <a:rPr lang="ko-KR" altLang="en-US" sz="3200" dirty="0"/>
              <a:t> </a:t>
            </a:r>
            <a:r>
              <a:rPr lang="ko-KR" altLang="en-US" sz="3200" dirty="0">
                <a:solidFill>
                  <a:srgbClr val="000000"/>
                </a:solidFill>
              </a:rPr>
              <a:t>월평균 </a:t>
            </a:r>
            <a:r>
              <a:rPr lang="en-US" altLang="ko-KR" sz="3200" dirty="0">
                <a:solidFill>
                  <a:srgbClr val="000000"/>
                </a:solidFill>
              </a:rPr>
              <a:t>LAC</a:t>
            </a:r>
            <a:r>
              <a:rPr lang="ko-KR" altLang="en-US" sz="3200" dirty="0">
                <a:solidFill>
                  <a:srgbClr val="000000"/>
                </a:solidFill>
              </a:rPr>
              <a:t> 자료와</a:t>
            </a:r>
            <a:r>
              <a:rPr lang="en-US" altLang="ko-KR" sz="3200" dirty="0">
                <a:solidFill>
                  <a:srgbClr val="000000"/>
                </a:solidFill>
              </a:rPr>
              <a:t> GAC</a:t>
            </a:r>
            <a:r>
              <a:rPr lang="ko-KR" altLang="en-US" sz="3200" dirty="0">
                <a:solidFill>
                  <a:srgbClr val="000000"/>
                </a:solidFill>
              </a:rPr>
              <a:t> 자료 모두 봄</a:t>
            </a:r>
            <a:r>
              <a:rPr lang="en-US" altLang="ko-KR" sz="3200" dirty="0">
                <a:solidFill>
                  <a:srgbClr val="000000"/>
                </a:solidFill>
              </a:rPr>
              <a:t>(4</a:t>
            </a:r>
            <a:r>
              <a:rPr lang="ko-KR" altLang="en-US" sz="3200" dirty="0">
                <a:solidFill>
                  <a:srgbClr val="000000"/>
                </a:solidFill>
              </a:rPr>
              <a:t>월</a:t>
            </a:r>
            <a:r>
              <a:rPr lang="en-US" altLang="ko-KR" sz="3200" dirty="0">
                <a:solidFill>
                  <a:srgbClr val="000000"/>
                </a:solidFill>
              </a:rPr>
              <a:t>)</a:t>
            </a:r>
            <a:r>
              <a:rPr lang="ko-KR" altLang="en-US" sz="3200" dirty="0">
                <a:solidFill>
                  <a:srgbClr val="000000"/>
                </a:solidFill>
              </a:rPr>
              <a:t>과 가을</a:t>
            </a:r>
            <a:r>
              <a:rPr lang="en-US" altLang="ko-KR" sz="3200" dirty="0">
                <a:solidFill>
                  <a:srgbClr val="000000"/>
                </a:solidFill>
              </a:rPr>
              <a:t>(11</a:t>
            </a:r>
            <a:r>
              <a:rPr lang="ko-KR" altLang="en-US" sz="3200" dirty="0">
                <a:solidFill>
                  <a:srgbClr val="000000"/>
                </a:solidFill>
              </a:rPr>
              <a:t>월</a:t>
            </a:r>
            <a:r>
              <a:rPr lang="en-US" altLang="ko-KR" sz="3200" dirty="0">
                <a:solidFill>
                  <a:srgbClr val="000000"/>
                </a:solidFill>
              </a:rPr>
              <a:t>)</a:t>
            </a:r>
            <a:r>
              <a:rPr lang="ko-KR" altLang="en-US" sz="3200" dirty="0">
                <a:solidFill>
                  <a:srgbClr val="000000"/>
                </a:solidFill>
              </a:rPr>
              <a:t>에 극대가 나타나는 비슷한 경향을 보임</a:t>
            </a:r>
            <a:r>
              <a:rPr lang="en-US" altLang="ko-KR" sz="3200" dirty="0">
                <a:solidFill>
                  <a:srgbClr val="000000"/>
                </a:solidFill>
              </a:rPr>
              <a:t>.</a:t>
            </a:r>
            <a:r>
              <a:rPr lang="ko-KR" altLang="en-US" sz="3200" dirty="0">
                <a:solidFill>
                  <a:srgbClr val="000000"/>
                </a:solidFill>
              </a:rPr>
              <a:t> </a:t>
            </a:r>
            <a:r>
              <a:rPr lang="en-US" altLang="ko-KR" sz="3200" dirty="0">
                <a:solidFill>
                  <a:srgbClr val="000000"/>
                </a:solidFill>
              </a:rPr>
              <a:t>LAC </a:t>
            </a:r>
            <a:r>
              <a:rPr lang="ko-KR" altLang="en-US" sz="3200" dirty="0">
                <a:solidFill>
                  <a:srgbClr val="000000"/>
                </a:solidFill>
              </a:rPr>
              <a:t>자료와</a:t>
            </a:r>
            <a:r>
              <a:rPr lang="en-US" altLang="ko-KR" sz="3200" dirty="0">
                <a:solidFill>
                  <a:srgbClr val="000000"/>
                </a:solidFill>
              </a:rPr>
              <a:t> GAC </a:t>
            </a:r>
            <a:r>
              <a:rPr lang="ko-KR" altLang="en-US" sz="3200" dirty="0">
                <a:solidFill>
                  <a:srgbClr val="000000"/>
                </a:solidFill>
              </a:rPr>
              <a:t>자료의 농도 최대</a:t>
            </a:r>
            <a:r>
              <a:rPr lang="en-US" altLang="ko-KR" sz="3200" dirty="0">
                <a:solidFill>
                  <a:srgbClr val="000000"/>
                </a:solidFill>
              </a:rPr>
              <a:t>/</a:t>
            </a:r>
            <a:r>
              <a:rPr lang="ko-KR" altLang="en-US" sz="3200" dirty="0">
                <a:solidFill>
                  <a:srgbClr val="000000"/>
                </a:solidFill>
              </a:rPr>
              <a:t> 최소값은 각각 </a:t>
            </a:r>
            <a:r>
              <a:rPr lang="en-US" altLang="ko-KR" sz="3200" dirty="0">
                <a:solidFill>
                  <a:srgbClr val="000000"/>
                </a:solidFill>
              </a:rPr>
              <a:t>1.61 mg/m</a:t>
            </a:r>
            <a:r>
              <a:rPr lang="en-US" altLang="ko-KR" sz="3200" baseline="30000" dirty="0">
                <a:solidFill>
                  <a:srgbClr val="000000"/>
                </a:solidFill>
              </a:rPr>
              <a:t>3</a:t>
            </a:r>
            <a:r>
              <a:rPr lang="en-US" altLang="ko-KR" sz="3200" dirty="0">
                <a:solidFill>
                  <a:srgbClr val="000000"/>
                </a:solidFill>
              </a:rPr>
              <a:t> / 0.28 mg/m</a:t>
            </a:r>
            <a:r>
              <a:rPr lang="en-US" altLang="ko-KR" sz="3200" baseline="30000" dirty="0">
                <a:solidFill>
                  <a:srgbClr val="000000"/>
                </a:solidFill>
              </a:rPr>
              <a:t>3</a:t>
            </a:r>
            <a:r>
              <a:rPr lang="en-US" altLang="ko-KR" sz="3200" dirty="0">
                <a:solidFill>
                  <a:srgbClr val="000000"/>
                </a:solidFill>
              </a:rPr>
              <a:t>, 1.72 mg/m</a:t>
            </a:r>
            <a:r>
              <a:rPr lang="en-US" altLang="ko-KR" sz="3200" baseline="30000" dirty="0">
                <a:solidFill>
                  <a:srgbClr val="000000"/>
                </a:solidFill>
              </a:rPr>
              <a:t>3</a:t>
            </a:r>
            <a:r>
              <a:rPr lang="en-US" altLang="ko-KR" sz="3200" dirty="0">
                <a:solidFill>
                  <a:srgbClr val="000000"/>
                </a:solidFill>
              </a:rPr>
              <a:t> / 0.32 mg/m</a:t>
            </a:r>
            <a:r>
              <a:rPr lang="en-US" altLang="ko-KR" sz="3200" baseline="30000" dirty="0">
                <a:solidFill>
                  <a:srgbClr val="000000"/>
                </a:solidFill>
              </a:rPr>
              <a:t>3</a:t>
            </a:r>
            <a:r>
              <a:rPr lang="ko-KR" altLang="en-US" sz="3200" dirty="0">
                <a:solidFill>
                  <a:srgbClr val="000000"/>
                </a:solidFill>
              </a:rPr>
              <a:t> 으로 다소 차이가 나타남</a:t>
            </a:r>
            <a:r>
              <a:rPr lang="en-US" altLang="ko-KR" sz="3200" dirty="0">
                <a:solidFill>
                  <a:srgbClr val="000000"/>
                </a:solidFill>
              </a:rPr>
              <a:t>.</a:t>
            </a:r>
          </a:p>
          <a:p>
            <a:r>
              <a:rPr lang="ko-KR" altLang="en-US" sz="3200" dirty="0">
                <a:solidFill>
                  <a:srgbClr val="000000"/>
                </a:solidFill>
                <a:ea typeface="휴먼고딕" panose="02010504000101010101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ea typeface="휴먼고딕" panose="02010504000101010101"/>
              </a:rPr>
              <a:t>-</a:t>
            </a:r>
            <a:r>
              <a:rPr lang="ko-KR" altLang="en-US" sz="3200" dirty="0">
                <a:solidFill>
                  <a:srgbClr val="000000"/>
                </a:solidFill>
                <a:ea typeface="휴먼고딕" panose="02010504000101010101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ea typeface="휴먼고딕" panose="02010504000101010101"/>
              </a:rPr>
              <a:t>8</a:t>
            </a:r>
            <a:r>
              <a:rPr lang="ko-KR" altLang="en-US" sz="3200" dirty="0">
                <a:solidFill>
                  <a:srgbClr val="000000"/>
                </a:solidFill>
                <a:ea typeface="휴먼고딕" panose="02010504000101010101"/>
              </a:rPr>
              <a:t>일 평균 자료를 통하여 값을 보다 세분화하여 구해 겨울에</a:t>
            </a:r>
            <a:r>
              <a:rPr lang="en-US" altLang="ko-KR" sz="3200" dirty="0">
                <a:solidFill>
                  <a:srgbClr val="000000"/>
                </a:solidFill>
              </a:rPr>
              <a:t> (0.6 mg/m</a:t>
            </a:r>
            <a:r>
              <a:rPr lang="en-US" altLang="ko-KR" sz="3200" baseline="30000" dirty="0">
                <a:solidFill>
                  <a:srgbClr val="000000"/>
                </a:solidFill>
              </a:rPr>
              <a:t>3</a:t>
            </a:r>
            <a:r>
              <a:rPr lang="en-US" altLang="ko-KR" sz="3200" dirty="0">
                <a:solidFill>
                  <a:srgbClr val="000000"/>
                </a:solidFill>
                <a:ea typeface="휴먼고딕" panose="02010504000101010101"/>
              </a:rPr>
              <a:t>)</a:t>
            </a:r>
            <a:r>
              <a:rPr lang="ko-KR" altLang="en-US" sz="3200" dirty="0">
                <a:solidFill>
                  <a:srgbClr val="000000"/>
                </a:solidFill>
                <a:ea typeface="휴먼고딕" panose="02010504000101010101"/>
              </a:rPr>
              <a:t> 여름보다</a:t>
            </a:r>
            <a:r>
              <a:rPr lang="en-US" altLang="ko-KR" sz="3200" dirty="0">
                <a:solidFill>
                  <a:srgbClr val="000000"/>
                </a:solidFill>
              </a:rPr>
              <a:t> (0.4 mg/m</a:t>
            </a:r>
            <a:r>
              <a:rPr lang="en-US" altLang="ko-KR" sz="3200" baseline="30000" dirty="0">
                <a:solidFill>
                  <a:srgbClr val="000000"/>
                </a:solidFill>
              </a:rPr>
              <a:t>3</a:t>
            </a:r>
            <a:r>
              <a:rPr lang="en-US" altLang="ko-KR" sz="3200" dirty="0">
                <a:solidFill>
                  <a:srgbClr val="000000"/>
                </a:solidFill>
                <a:ea typeface="휴먼고딕" panose="02010504000101010101"/>
              </a:rPr>
              <a:t>)</a:t>
            </a:r>
            <a:r>
              <a:rPr lang="ko-KR" altLang="en-US" sz="3200" dirty="0">
                <a:solidFill>
                  <a:srgbClr val="000000"/>
                </a:solidFill>
                <a:ea typeface="휴먼고딕" panose="02010504000101010101"/>
              </a:rPr>
              <a:t> 농도가 높음을 확인 할 수 있었다</a:t>
            </a:r>
            <a:r>
              <a:rPr lang="en-US" altLang="ko-KR" sz="3200" dirty="0">
                <a:solidFill>
                  <a:srgbClr val="000000"/>
                </a:solidFill>
                <a:ea typeface="휴먼고딕" panose="02010504000101010101"/>
              </a:rPr>
              <a:t>.</a:t>
            </a:r>
          </a:p>
        </p:txBody>
      </p:sp>
      <p:pic>
        <p:nvPicPr>
          <p:cNvPr id="45" name="그림 44" descr="LAC.jpe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910" y="22381551"/>
            <a:ext cx="6890938" cy="3385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그림 55" descr="GAC.jpe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910" y="25794306"/>
            <a:ext cx="7021857" cy="345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그림 56" descr="LACweekavg.jpe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847" y="22369823"/>
            <a:ext cx="6966936" cy="34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그림 57" descr="GACweekavg.jpe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38" y="25767185"/>
            <a:ext cx="6985545" cy="3514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그림 59" descr="lacwided.jpe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063" y="27777332"/>
            <a:ext cx="2540573" cy="3133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그림 60" descr="gacwided.jpe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111" y="27789696"/>
            <a:ext cx="2550827" cy="3140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그림 61" descr="lacoverlaped.jpeg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" b="2401"/>
          <a:stretch/>
        </p:blipFill>
        <p:spPr bwMode="auto">
          <a:xfrm>
            <a:off x="22687505" y="27734137"/>
            <a:ext cx="2540573" cy="31590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3" name="그림 62" descr="gacoverlaped.jpe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3807" y="27771422"/>
            <a:ext cx="2550827" cy="3159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그림 63" descr="histograms/2003LAC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6885" y="20515445"/>
            <a:ext cx="5034226" cy="394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그림 65" descr="histograms/2003GAC.pn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146" y="20578621"/>
            <a:ext cx="5027103" cy="394262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6110677" y="12305368"/>
                <a:ext cx="7475596" cy="1129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𝑐h𝑙𝑜𝑟</m:t>
                          </m:r>
                          <m:r>
                            <m:rPr>
                              <m:lit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_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ko-KR" altLang="en-US" sz="2400" i="0">
                          <a:solidFill>
                            <a:srgbClr val="00000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sz="2400" i="0">
                          <a:solidFill>
                            <a:srgbClr val="000000"/>
                          </a:solidFill>
                          <a:latin typeface="Cambria Math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sz="2400" i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ko-KR" altLang="en-US" sz="2400" i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ko-KR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ko-KR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ko-KR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ko-KR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ko-KR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𝑟𝑠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ko-KR" altLang="en-US" sz="2400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ko-KR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ko-KR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ko-KR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𝑏𝑙𝑢𝑒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ko-KR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ko-KR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ko-KR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ko-KR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𝑟𝑠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ko-KR" altLang="en-US" sz="2400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ko-KR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ko-KR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ko-KR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𝑔𝑟𝑒𝑒𝑛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677" y="12305368"/>
                <a:ext cx="7475596" cy="112909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3505190" y="14233059"/>
                <a:ext cx="15138400" cy="5181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ko-KR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𝐶𝐼</m:t>
                          </m:r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𝑟𝑠</m:t>
                              </m:r>
                            </m:sub>
                          </m:sSub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𝑔𝑟𝑒𝑒𝑛</m:t>
                              </m:r>
                            </m:sub>
                          </m:sSub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)−[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𝑟𝑠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𝑏𝑙𝑢𝑒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𝑔𝑟𝑒𝑒𝑛</m:t>
                              </m:r>
                            </m:sub>
                          </m:sSub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𝑏𝑙𝑢𝑒</m:t>
                              </m:r>
                            </m:sub>
                          </m:sSub>
                          <m:f>
                            <m:fPr>
                              <m:type m:val="lin"/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ko-KR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𝑟𝑒𝑑</m:t>
                                  </m:r>
                                </m:sub>
                              </m:sSub>
                            </m:den>
                          </m:f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𝑏𝑙𝑢𝑒</m:t>
                              </m:r>
                            </m:sub>
                          </m:sSub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)∗(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𝑟𝑠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𝑟𝑒𝑑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𝑟𝑠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𝑏𝑙𝑢𝑒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190" y="14233059"/>
                <a:ext cx="15138400" cy="518155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87"/>
          <p:cNvSpPr txBox="1"/>
          <p:nvPr/>
        </p:nvSpPr>
        <p:spPr>
          <a:xfrm>
            <a:off x="1514475" y="29344180"/>
            <a:ext cx="1323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</a:rPr>
              <a:t>Figure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1. </a:t>
            </a:r>
            <a:r>
              <a:rPr lang="ko-KR" altLang="en-US" sz="2400" dirty="0">
                <a:solidFill>
                  <a:srgbClr val="000000"/>
                </a:solidFill>
              </a:rPr>
              <a:t>동해의 연간 </a:t>
            </a:r>
            <a:r>
              <a:rPr lang="en-US" altLang="ko-KR" sz="2400" dirty="0">
                <a:solidFill>
                  <a:srgbClr val="000000"/>
                </a:solidFill>
              </a:rPr>
              <a:t>chlorophyll a </a:t>
            </a:r>
            <a:r>
              <a:rPr lang="ko-KR" altLang="en-US" sz="2400" dirty="0">
                <a:solidFill>
                  <a:srgbClr val="000000"/>
                </a:solidFill>
              </a:rPr>
              <a:t>농도 변화</a:t>
            </a:r>
            <a:r>
              <a:rPr lang="en-US" altLang="ko-KR" sz="2400" dirty="0">
                <a:solidFill>
                  <a:srgbClr val="000000"/>
                </a:solidFill>
              </a:rPr>
              <a:t> 2003</a:t>
            </a:r>
            <a:r>
              <a:rPr lang="ko-KR" altLang="en-US" sz="2400" dirty="0">
                <a:solidFill>
                  <a:srgbClr val="000000"/>
                </a:solidFill>
              </a:rPr>
              <a:t>년</a:t>
            </a:r>
            <a:r>
              <a:rPr lang="en-US" altLang="ko-KR" sz="2400" dirty="0">
                <a:solidFill>
                  <a:srgbClr val="000000"/>
                </a:solidFill>
              </a:rPr>
              <a:t>~2006</a:t>
            </a:r>
            <a:r>
              <a:rPr lang="ko-KR" altLang="en-US" sz="2400" dirty="0">
                <a:solidFill>
                  <a:srgbClr val="000000"/>
                </a:solidFill>
              </a:rPr>
              <a:t>년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(1)</a:t>
            </a:r>
            <a:r>
              <a:rPr lang="ko-KR" altLang="en-US" sz="2400" dirty="0">
                <a:solidFill>
                  <a:srgbClr val="000000"/>
                </a:solidFill>
              </a:rPr>
              <a:t> 왼쪽 위 </a:t>
            </a:r>
            <a:r>
              <a:rPr lang="en-US" altLang="ko-KR" sz="2400" dirty="0">
                <a:solidFill>
                  <a:srgbClr val="000000"/>
                </a:solidFill>
              </a:rPr>
              <a:t>LAC </a:t>
            </a:r>
            <a:r>
              <a:rPr lang="ko-KR" altLang="en-US" sz="2400" dirty="0">
                <a:solidFill>
                  <a:srgbClr val="000000"/>
                </a:solidFill>
              </a:rPr>
              <a:t>월평균 </a:t>
            </a:r>
            <a:r>
              <a:rPr lang="en-US" altLang="ko-KR" sz="2400" dirty="0">
                <a:solidFill>
                  <a:srgbClr val="000000"/>
                </a:solidFill>
              </a:rPr>
              <a:t>(2)</a:t>
            </a:r>
            <a:r>
              <a:rPr lang="ko-KR" altLang="en-US" sz="2400" dirty="0">
                <a:solidFill>
                  <a:srgbClr val="000000"/>
                </a:solidFill>
              </a:rPr>
              <a:t> 오른쪽 위 </a:t>
            </a:r>
            <a:r>
              <a:rPr lang="en-US" altLang="ko-KR" sz="2400" dirty="0">
                <a:solidFill>
                  <a:srgbClr val="000000"/>
                </a:solidFill>
              </a:rPr>
              <a:t>LAC 8</a:t>
            </a:r>
            <a:r>
              <a:rPr lang="ko-KR" altLang="en-US" sz="2400" dirty="0">
                <a:solidFill>
                  <a:srgbClr val="000000"/>
                </a:solidFill>
              </a:rPr>
              <a:t>일 평균 </a:t>
            </a:r>
            <a:r>
              <a:rPr lang="en-US" altLang="ko-KR" sz="2400" dirty="0">
                <a:solidFill>
                  <a:srgbClr val="000000"/>
                </a:solidFill>
              </a:rPr>
              <a:t>(3)</a:t>
            </a:r>
            <a:r>
              <a:rPr lang="ko-KR" altLang="en-US" sz="2400" dirty="0">
                <a:solidFill>
                  <a:srgbClr val="000000"/>
                </a:solidFill>
              </a:rPr>
              <a:t> 왼쪽 아래 </a:t>
            </a:r>
            <a:r>
              <a:rPr lang="en-US" altLang="ko-KR" sz="2400" dirty="0">
                <a:solidFill>
                  <a:srgbClr val="000000"/>
                </a:solidFill>
              </a:rPr>
              <a:t>GAC </a:t>
            </a:r>
            <a:r>
              <a:rPr lang="ko-KR" altLang="en-US" sz="2400" dirty="0">
                <a:solidFill>
                  <a:srgbClr val="000000"/>
                </a:solidFill>
              </a:rPr>
              <a:t>월평균 </a:t>
            </a:r>
            <a:r>
              <a:rPr lang="en-US" altLang="ko-KR" sz="2400" dirty="0">
                <a:solidFill>
                  <a:srgbClr val="000000"/>
                </a:solidFill>
              </a:rPr>
              <a:t>(4) </a:t>
            </a:r>
            <a:r>
              <a:rPr lang="ko-KR" altLang="en-US" sz="2400" dirty="0">
                <a:solidFill>
                  <a:srgbClr val="000000"/>
                </a:solidFill>
              </a:rPr>
              <a:t>오른쪽 아래 </a:t>
            </a:r>
            <a:r>
              <a:rPr lang="en-US" altLang="ko-KR" sz="2400" dirty="0">
                <a:solidFill>
                  <a:srgbClr val="000000"/>
                </a:solidFill>
              </a:rPr>
              <a:t>GAC 8</a:t>
            </a:r>
            <a:r>
              <a:rPr lang="ko-KR" altLang="en-US" sz="2400" dirty="0">
                <a:solidFill>
                  <a:srgbClr val="000000"/>
                </a:solidFill>
              </a:rPr>
              <a:t>일 평균</a:t>
            </a:r>
            <a:r>
              <a:rPr lang="en-US" altLang="ko-KR" sz="2400" dirty="0">
                <a:solidFill>
                  <a:srgbClr val="000000"/>
                </a:solidFill>
              </a:rPr>
              <a:t>. 8</a:t>
            </a:r>
            <a:r>
              <a:rPr lang="ko-KR" altLang="en-US" sz="2400" dirty="0">
                <a:solidFill>
                  <a:srgbClr val="000000"/>
                </a:solidFill>
              </a:rPr>
              <a:t>일 평균 그래프의 경우 </a:t>
            </a:r>
            <a:r>
              <a:rPr lang="en-US" altLang="ko-KR" sz="2400" dirty="0">
                <a:solidFill>
                  <a:srgbClr val="000000"/>
                </a:solidFill>
              </a:rPr>
              <a:t>2003~2006</a:t>
            </a:r>
            <a:r>
              <a:rPr lang="ko-KR" altLang="en-US" sz="2400" dirty="0">
                <a:solidFill>
                  <a:srgbClr val="000000"/>
                </a:solidFill>
              </a:rPr>
              <a:t>년  자료를 평균내 구함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9" name="TextBox 87"/>
          <p:cNvSpPr txBox="1"/>
          <p:nvPr/>
        </p:nvSpPr>
        <p:spPr>
          <a:xfrm>
            <a:off x="15501543" y="24669640"/>
            <a:ext cx="1323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</a:rPr>
              <a:t>Figure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2. </a:t>
            </a:r>
            <a:r>
              <a:rPr lang="ko-KR" altLang="en-US" sz="2400" dirty="0">
                <a:solidFill>
                  <a:srgbClr val="000000"/>
                </a:solidFill>
              </a:rPr>
              <a:t>동해의 월평균</a:t>
            </a:r>
            <a:r>
              <a:rPr lang="en-US" altLang="ko-KR" sz="2400" dirty="0">
                <a:solidFill>
                  <a:srgbClr val="000000"/>
                </a:solidFill>
              </a:rPr>
              <a:t> chlorophyll a </a:t>
            </a:r>
            <a:r>
              <a:rPr lang="ko-KR" altLang="en-US" sz="2400" dirty="0">
                <a:solidFill>
                  <a:srgbClr val="000000"/>
                </a:solidFill>
              </a:rPr>
              <a:t>농도 히스토그램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2003</a:t>
            </a:r>
            <a:r>
              <a:rPr lang="ko-KR" altLang="en-US" sz="2400" dirty="0">
                <a:solidFill>
                  <a:srgbClr val="000000"/>
                </a:solidFill>
              </a:rPr>
              <a:t>년 </a:t>
            </a:r>
            <a:r>
              <a:rPr lang="en-US" altLang="ko-KR" sz="2400" dirty="0">
                <a:solidFill>
                  <a:srgbClr val="000000"/>
                </a:solidFill>
              </a:rPr>
              <a:t>4</a:t>
            </a:r>
            <a:r>
              <a:rPr lang="ko-KR" altLang="en-US" sz="2400" dirty="0">
                <a:solidFill>
                  <a:srgbClr val="000000"/>
                </a:solidFill>
              </a:rPr>
              <a:t>월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r>
              <a:rPr lang="ko-KR" altLang="en-US" sz="2400" dirty="0">
                <a:solidFill>
                  <a:srgbClr val="000000"/>
                </a:solidFill>
              </a:rPr>
              <a:t>  </a:t>
            </a:r>
            <a:r>
              <a:rPr lang="en-US" altLang="ko-KR" sz="2400" dirty="0">
                <a:solidFill>
                  <a:srgbClr val="000000"/>
                </a:solidFill>
              </a:rPr>
              <a:t>(1)</a:t>
            </a:r>
            <a:r>
              <a:rPr lang="ko-KR" altLang="en-US" sz="2400" dirty="0">
                <a:solidFill>
                  <a:srgbClr val="000000"/>
                </a:solidFill>
              </a:rPr>
              <a:t> 왼쪽 </a:t>
            </a:r>
            <a:r>
              <a:rPr lang="en-US" altLang="ko-KR" sz="2400" dirty="0">
                <a:solidFill>
                  <a:srgbClr val="000000"/>
                </a:solidFill>
              </a:rPr>
              <a:t>LAC (2) </a:t>
            </a:r>
            <a:r>
              <a:rPr lang="ko-KR" altLang="en-US" sz="2400" dirty="0">
                <a:solidFill>
                  <a:srgbClr val="000000"/>
                </a:solidFill>
              </a:rPr>
              <a:t>오른쪽 </a:t>
            </a:r>
            <a:r>
              <a:rPr lang="en-US" altLang="ko-KR" sz="2400" dirty="0">
                <a:solidFill>
                  <a:srgbClr val="000000"/>
                </a:solidFill>
              </a:rPr>
              <a:t>GAC</a:t>
            </a:r>
          </a:p>
        </p:txBody>
      </p:sp>
      <p:sp>
        <p:nvSpPr>
          <p:cNvPr id="70" name="텍스트 상자 69"/>
          <p:cNvSpPr txBox="1"/>
          <p:nvPr/>
        </p:nvSpPr>
        <p:spPr>
          <a:xfrm>
            <a:off x="15482240" y="25103907"/>
            <a:ext cx="13737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 </a:t>
            </a:r>
            <a:r>
              <a:rPr lang="en-US" altLang="ko-KR" sz="3200" dirty="0">
                <a:solidFill>
                  <a:srgbClr val="000000"/>
                </a:solidFill>
              </a:rPr>
              <a:t>- GAC </a:t>
            </a:r>
            <a:r>
              <a:rPr lang="ko-KR" altLang="en-US" sz="3200" dirty="0">
                <a:solidFill>
                  <a:srgbClr val="000000"/>
                </a:solidFill>
              </a:rPr>
              <a:t>자료가 보다 불연속적인 분포</a:t>
            </a:r>
            <a:r>
              <a:rPr lang="en-US" altLang="ko-KR" sz="3200" dirty="0">
                <a:solidFill>
                  <a:srgbClr val="000000"/>
                </a:solidFill>
              </a:rPr>
              <a:t>:</a:t>
            </a:r>
            <a:r>
              <a:rPr lang="ko-KR" altLang="en-US" sz="3200" dirty="0">
                <a:solidFill>
                  <a:srgbClr val="000000"/>
                </a:solidFill>
              </a:rPr>
              <a:t> 오차가 큼</a:t>
            </a:r>
            <a:endParaRPr lang="en-US" altLang="ko-KR" sz="3200" dirty="0">
              <a:solidFill>
                <a:srgbClr val="000000"/>
              </a:solidFill>
            </a:endParaRPr>
          </a:p>
          <a:p>
            <a:r>
              <a:rPr lang="ko-KR" altLang="en-US" sz="3200" dirty="0">
                <a:solidFill>
                  <a:srgbClr val="000000"/>
                </a:solidFill>
                <a:ea typeface="휴먼고딕" panose="02010504000101010101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ea typeface="휴먼고딕" panose="02010504000101010101"/>
              </a:rPr>
              <a:t>-</a:t>
            </a:r>
            <a:r>
              <a:rPr lang="ko-KR" altLang="en-US" sz="3200" dirty="0">
                <a:solidFill>
                  <a:srgbClr val="000000"/>
                </a:solidFill>
                <a:ea typeface="휴먼고딕" panose="02010504000101010101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</a:rPr>
              <a:t>10</a:t>
            </a:r>
            <a:r>
              <a:rPr lang="ko-KR" altLang="en-US" sz="3200" dirty="0">
                <a:solidFill>
                  <a:srgbClr val="000000"/>
                </a:solidFill>
              </a:rPr>
              <a:t> </a:t>
            </a:r>
            <a:r>
              <a:rPr lang="en-US" altLang="ko-KR" sz="3200" dirty="0">
                <a:solidFill>
                  <a:srgbClr val="000000"/>
                </a:solidFill>
              </a:rPr>
              <a:t>mg/m</a:t>
            </a:r>
            <a:r>
              <a:rPr lang="en-US" altLang="ko-KR" sz="3200" baseline="30000" dirty="0">
                <a:solidFill>
                  <a:srgbClr val="000000"/>
                </a:solidFill>
              </a:rPr>
              <a:t>3</a:t>
            </a:r>
            <a:r>
              <a:rPr lang="en-US" altLang="ko-KR" sz="3200" dirty="0">
                <a:solidFill>
                  <a:srgbClr val="000000"/>
                </a:solidFill>
              </a:rPr>
              <a:t> </a:t>
            </a:r>
            <a:r>
              <a:rPr lang="ko-KR" altLang="en-US" sz="3200" dirty="0">
                <a:solidFill>
                  <a:srgbClr val="000000"/>
                </a:solidFill>
              </a:rPr>
              <a:t>이상의 고농도 데이터</a:t>
            </a:r>
            <a:r>
              <a:rPr lang="en-US" altLang="ko-KR" sz="3200" dirty="0">
                <a:solidFill>
                  <a:srgbClr val="000000"/>
                </a:solidFill>
              </a:rPr>
              <a:t>/</a:t>
            </a:r>
            <a:r>
              <a:rPr lang="ko-KR" altLang="en-US" sz="3200" dirty="0">
                <a:solidFill>
                  <a:srgbClr val="000000"/>
                </a:solidFill>
              </a:rPr>
              <a:t>스펙클이 </a:t>
            </a:r>
            <a:r>
              <a:rPr lang="en-US" altLang="ko-KR" sz="3200" dirty="0">
                <a:solidFill>
                  <a:srgbClr val="000000"/>
                </a:solidFill>
              </a:rPr>
              <a:t>GAC </a:t>
            </a:r>
            <a:r>
              <a:rPr lang="ko-KR" altLang="en-US" sz="3200" dirty="0">
                <a:solidFill>
                  <a:srgbClr val="000000"/>
                </a:solidFill>
              </a:rPr>
              <a:t>자료에서 산발적으로 분포</a:t>
            </a:r>
            <a:r>
              <a:rPr lang="en-US" altLang="ko-KR" sz="32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3200" dirty="0">
                <a:solidFill>
                  <a:srgbClr val="000000"/>
                </a:solidFill>
              </a:rPr>
              <a:t>:</a:t>
            </a:r>
            <a:r>
              <a:rPr lang="ko-KR" altLang="en-US" sz="3200" dirty="0">
                <a:solidFill>
                  <a:srgbClr val="000000"/>
                </a:solidFill>
              </a:rPr>
              <a:t>  </a:t>
            </a:r>
            <a:r>
              <a:rPr lang="en-US" altLang="ko-KR" sz="3200" dirty="0">
                <a:solidFill>
                  <a:srgbClr val="000000"/>
                </a:solidFill>
              </a:rPr>
              <a:t>GAC </a:t>
            </a:r>
            <a:r>
              <a:rPr lang="ko-KR" altLang="en-US" sz="3200" dirty="0">
                <a:solidFill>
                  <a:srgbClr val="000000"/>
                </a:solidFill>
              </a:rPr>
              <a:t>자료가 보다 부정확함을 확인</a:t>
            </a:r>
            <a:endParaRPr lang="en-US" altLang="ko-KR" sz="3200" dirty="0">
              <a:solidFill>
                <a:srgbClr val="000000"/>
              </a:solidFill>
              <a:ea typeface="휴먼고딕" panose="02010504000101010101"/>
            </a:endParaRPr>
          </a:p>
        </p:txBody>
      </p:sp>
      <p:sp>
        <p:nvSpPr>
          <p:cNvPr id="71" name="텍스트 상자 70"/>
          <p:cNvSpPr txBox="1"/>
          <p:nvPr/>
        </p:nvSpPr>
        <p:spPr>
          <a:xfrm>
            <a:off x="15482240" y="19956145"/>
            <a:ext cx="13111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10000"/>
                  </a:schemeClr>
                </a:solidFill>
                <a:ea typeface="휴먼고딕" panose="02010504000101010101"/>
              </a:rPr>
              <a:t>1)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  <a:ea typeface="휴먼고딕" panose="02010504000101010101"/>
              </a:rPr>
              <a:t> </a:t>
            </a:r>
            <a:r>
              <a:rPr kumimoji="1" lang="ko-KR" altLang="en-US" sz="3200" dirty="0">
                <a:solidFill>
                  <a:schemeClr val="bg2">
                    <a:lumMod val="10000"/>
                  </a:schemeClr>
                </a:solidFill>
                <a:latin typeface="휴먼고딕" panose="02010504000101010101" pitchFamily="2" charset="-127"/>
                <a:ea typeface="휴먼고딕" panose="02010504000101010101"/>
                <a:cs typeface="Arial" panose="020B0604020202020204" pitchFamily="34" charset="0"/>
              </a:rPr>
              <a:t>히스토그램 분석</a:t>
            </a:r>
            <a:endParaRPr kumimoji="1" lang="en-US" altLang="ko-KR" sz="3200" dirty="0">
              <a:solidFill>
                <a:schemeClr val="bg2">
                  <a:lumMod val="10000"/>
                </a:schemeClr>
              </a:solidFill>
              <a:latin typeface="휴먼고딕" panose="02010504000101010101" pitchFamily="2" charset="-127"/>
              <a:ea typeface="휴먼고딕" panose="02010504000101010101"/>
              <a:cs typeface="Arial" panose="020B0604020202020204" pitchFamily="34" charset="0"/>
            </a:endParaRPr>
          </a:p>
        </p:txBody>
      </p:sp>
      <p:sp>
        <p:nvSpPr>
          <p:cNvPr id="72" name="텍스트 상자 71"/>
          <p:cNvSpPr txBox="1"/>
          <p:nvPr/>
        </p:nvSpPr>
        <p:spPr>
          <a:xfrm>
            <a:off x="15482240" y="26937345"/>
            <a:ext cx="13111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10000"/>
                  </a:schemeClr>
                </a:solidFill>
                <a:ea typeface="휴먼고딕" panose="02010504000101010101"/>
              </a:rPr>
              <a:t>2)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  <a:ea typeface="휴먼고딕" panose="02010504000101010101"/>
              </a:rPr>
              <a:t> </a:t>
            </a:r>
            <a:r>
              <a:rPr kumimoji="1" lang="ko-KR" altLang="en-US" sz="3200" dirty="0">
                <a:solidFill>
                  <a:schemeClr val="bg2">
                    <a:lumMod val="10000"/>
                  </a:schemeClr>
                </a:solidFill>
                <a:latin typeface="휴먼고딕" panose="02010504000101010101" pitchFamily="2" charset="-127"/>
                <a:ea typeface="휴먼고딕" panose="02010504000101010101"/>
                <a:cs typeface="Arial" panose="020B0604020202020204" pitchFamily="34" charset="0"/>
              </a:rPr>
              <a:t>픽셀 분석</a:t>
            </a:r>
            <a:endParaRPr kumimoji="1" lang="en-US" altLang="ko-KR" sz="3200" dirty="0">
              <a:solidFill>
                <a:schemeClr val="bg2">
                  <a:lumMod val="10000"/>
                </a:schemeClr>
              </a:solidFill>
              <a:latin typeface="휴먼고딕" panose="02010504000101010101" pitchFamily="2" charset="-127"/>
              <a:ea typeface="휴먼고딕" panose="02010504000101010101"/>
              <a:cs typeface="Arial" panose="020B0604020202020204" pitchFamily="34" charset="0"/>
            </a:endParaRPr>
          </a:p>
        </p:txBody>
      </p:sp>
      <p:sp>
        <p:nvSpPr>
          <p:cNvPr id="73" name="텍스트 상자 72"/>
          <p:cNvSpPr txBox="1"/>
          <p:nvPr/>
        </p:nvSpPr>
        <p:spPr>
          <a:xfrm>
            <a:off x="15501543" y="32080749"/>
            <a:ext cx="13737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 </a:t>
            </a:r>
            <a:r>
              <a:rPr lang="en-US" altLang="ko-KR" sz="3200" dirty="0">
                <a:solidFill>
                  <a:srgbClr val="000000"/>
                </a:solidFill>
              </a:rPr>
              <a:t>- GAC </a:t>
            </a:r>
            <a:r>
              <a:rPr lang="ko-KR" altLang="en-US" sz="3200" dirty="0">
                <a:solidFill>
                  <a:srgbClr val="000000"/>
                </a:solidFill>
              </a:rPr>
              <a:t>자료가 해상도가 낮아 보다 넓은 영역이 고농도로 관측됨</a:t>
            </a:r>
            <a:r>
              <a:rPr lang="ko-KR" altLang="en-US" sz="3200" dirty="0">
                <a:solidFill>
                  <a:srgbClr val="000000"/>
                </a:solidFill>
                <a:ea typeface="휴먼고딕" panose="02010504000101010101"/>
              </a:rPr>
              <a:t> </a:t>
            </a:r>
            <a:endParaRPr lang="en-US" altLang="ko-KR" sz="3200" dirty="0">
              <a:solidFill>
                <a:srgbClr val="000000"/>
              </a:solidFill>
              <a:ea typeface="휴먼고딕" panose="02010504000101010101"/>
            </a:endParaRPr>
          </a:p>
          <a:p>
            <a:r>
              <a:rPr lang="ko-KR" altLang="en-US" sz="3200" dirty="0">
                <a:solidFill>
                  <a:srgbClr val="000000"/>
                </a:solidFill>
                <a:ea typeface="휴먼고딕" panose="02010504000101010101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ea typeface="휴먼고딕" panose="02010504000101010101"/>
              </a:rPr>
              <a:t>-</a:t>
            </a:r>
            <a:r>
              <a:rPr lang="ko-KR" altLang="en-US" sz="3200" dirty="0">
                <a:solidFill>
                  <a:srgbClr val="000000"/>
                </a:solidFill>
                <a:ea typeface="휴먼고딕" panose="02010504000101010101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</a:rPr>
              <a:t>GAC </a:t>
            </a:r>
            <a:r>
              <a:rPr lang="ko-KR" altLang="en-US" sz="3200" dirty="0">
                <a:solidFill>
                  <a:srgbClr val="000000"/>
                </a:solidFill>
              </a:rPr>
              <a:t>자료에서 스펙클 역시 큰 영역을 덮어</a:t>
            </a:r>
            <a:r>
              <a:rPr lang="en-US" altLang="ko-KR" sz="3200" dirty="0">
                <a:solidFill>
                  <a:srgbClr val="000000"/>
                </a:solidFill>
              </a:rPr>
              <a:t>(16</a:t>
            </a:r>
            <a:r>
              <a:rPr lang="ko-KR" altLang="en-US" sz="3200" dirty="0">
                <a:solidFill>
                  <a:srgbClr val="000000"/>
                </a:solidFill>
              </a:rPr>
              <a:t>배</a:t>
            </a:r>
            <a:r>
              <a:rPr lang="en-US" altLang="ko-KR" sz="3200" dirty="0">
                <a:solidFill>
                  <a:srgbClr val="000000"/>
                </a:solidFill>
              </a:rPr>
              <a:t>)</a:t>
            </a:r>
            <a:r>
              <a:rPr lang="ko-KR" altLang="en-US" sz="3200" dirty="0">
                <a:solidFill>
                  <a:srgbClr val="000000"/>
                </a:solidFill>
              </a:rPr>
              <a:t> 오차가 크게 나타남</a:t>
            </a:r>
            <a:r>
              <a:rPr lang="en-US" altLang="ko-KR" sz="3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4" name="TextBox 87"/>
          <p:cNvSpPr txBox="1"/>
          <p:nvPr/>
        </p:nvSpPr>
        <p:spPr>
          <a:xfrm>
            <a:off x="15568369" y="31081386"/>
            <a:ext cx="7208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</a:rPr>
              <a:t>Figure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3. </a:t>
            </a:r>
            <a:r>
              <a:rPr lang="ko-KR" altLang="en-US" sz="2400" dirty="0">
                <a:solidFill>
                  <a:srgbClr val="000000"/>
                </a:solidFill>
              </a:rPr>
              <a:t>동해의 월평균</a:t>
            </a:r>
            <a:r>
              <a:rPr lang="en-US" altLang="ko-KR" sz="2400" dirty="0">
                <a:solidFill>
                  <a:srgbClr val="000000"/>
                </a:solidFill>
              </a:rPr>
              <a:t> chlorophyll a </a:t>
            </a:r>
            <a:r>
              <a:rPr lang="ko-KR" altLang="en-US" sz="2400" dirty="0">
                <a:solidFill>
                  <a:srgbClr val="000000"/>
                </a:solidFill>
              </a:rPr>
              <a:t>고농도 부분 확대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2003</a:t>
            </a:r>
            <a:r>
              <a:rPr lang="ko-KR" altLang="en-US" sz="2400" dirty="0">
                <a:solidFill>
                  <a:srgbClr val="000000"/>
                </a:solidFill>
              </a:rPr>
              <a:t>년 </a:t>
            </a:r>
            <a:r>
              <a:rPr lang="en-US" altLang="ko-KR" sz="2400" dirty="0">
                <a:solidFill>
                  <a:srgbClr val="000000"/>
                </a:solidFill>
              </a:rPr>
              <a:t>4</a:t>
            </a:r>
            <a:r>
              <a:rPr lang="ko-KR" altLang="en-US" sz="2400" dirty="0">
                <a:solidFill>
                  <a:srgbClr val="000000"/>
                </a:solidFill>
              </a:rPr>
              <a:t>월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r>
              <a:rPr lang="ko-KR" altLang="en-US" sz="2400" dirty="0">
                <a:solidFill>
                  <a:srgbClr val="000000"/>
                </a:solidFill>
              </a:rPr>
              <a:t>  </a:t>
            </a:r>
            <a:r>
              <a:rPr lang="en-US" altLang="ko-KR" sz="2400" dirty="0">
                <a:solidFill>
                  <a:srgbClr val="000000"/>
                </a:solidFill>
              </a:rPr>
              <a:t>(1)</a:t>
            </a:r>
            <a:r>
              <a:rPr lang="ko-KR" altLang="en-US" sz="2400" dirty="0">
                <a:solidFill>
                  <a:srgbClr val="000000"/>
                </a:solidFill>
              </a:rPr>
              <a:t> 왼쪽 </a:t>
            </a:r>
            <a:r>
              <a:rPr lang="en-US" altLang="ko-KR" sz="2400" dirty="0">
                <a:solidFill>
                  <a:srgbClr val="000000"/>
                </a:solidFill>
              </a:rPr>
              <a:t>LAC (2) </a:t>
            </a:r>
            <a:r>
              <a:rPr lang="ko-KR" altLang="en-US" sz="2400" dirty="0">
                <a:solidFill>
                  <a:srgbClr val="000000"/>
                </a:solidFill>
              </a:rPr>
              <a:t>오른쪽 </a:t>
            </a:r>
            <a:r>
              <a:rPr lang="en-US" altLang="ko-KR" sz="2400" dirty="0">
                <a:solidFill>
                  <a:srgbClr val="000000"/>
                </a:solidFill>
              </a:rPr>
              <a:t>GAC</a:t>
            </a:r>
          </a:p>
        </p:txBody>
      </p:sp>
      <p:sp>
        <p:nvSpPr>
          <p:cNvPr id="75" name="TextBox 87"/>
          <p:cNvSpPr txBox="1"/>
          <p:nvPr/>
        </p:nvSpPr>
        <p:spPr>
          <a:xfrm>
            <a:off x="22264449" y="30985819"/>
            <a:ext cx="7208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</a:rPr>
              <a:t>Figure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4. </a:t>
            </a:r>
            <a:r>
              <a:rPr lang="ko-KR" altLang="en-US" sz="2400" dirty="0">
                <a:solidFill>
                  <a:srgbClr val="000000"/>
                </a:solidFill>
              </a:rPr>
              <a:t>동해의 월평균</a:t>
            </a:r>
            <a:r>
              <a:rPr lang="en-US" altLang="ko-KR" sz="2400" dirty="0">
                <a:solidFill>
                  <a:srgbClr val="000000"/>
                </a:solidFill>
              </a:rPr>
              <a:t> chlorophyll a </a:t>
            </a:r>
            <a:r>
              <a:rPr lang="ko-KR" altLang="en-US" sz="2400" dirty="0">
                <a:solidFill>
                  <a:srgbClr val="000000"/>
                </a:solidFill>
              </a:rPr>
              <a:t>스펙클 에러 부분 확대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2003</a:t>
            </a:r>
            <a:r>
              <a:rPr lang="ko-KR" altLang="en-US" sz="2400" dirty="0">
                <a:solidFill>
                  <a:srgbClr val="000000"/>
                </a:solidFill>
              </a:rPr>
              <a:t>년 </a:t>
            </a:r>
            <a:r>
              <a:rPr lang="en-US" altLang="ko-KR" sz="2400" dirty="0">
                <a:solidFill>
                  <a:srgbClr val="000000"/>
                </a:solidFill>
              </a:rPr>
              <a:t>4</a:t>
            </a:r>
            <a:r>
              <a:rPr lang="ko-KR" altLang="en-US" sz="2400" dirty="0">
                <a:solidFill>
                  <a:srgbClr val="000000"/>
                </a:solidFill>
              </a:rPr>
              <a:t>월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r>
              <a:rPr lang="ko-KR" altLang="en-US" sz="2400" dirty="0">
                <a:solidFill>
                  <a:srgbClr val="000000"/>
                </a:solidFill>
              </a:rPr>
              <a:t>  </a:t>
            </a:r>
            <a:r>
              <a:rPr lang="en-US" altLang="ko-KR" sz="2400" dirty="0">
                <a:solidFill>
                  <a:srgbClr val="000000"/>
                </a:solidFill>
              </a:rPr>
              <a:t>(1)</a:t>
            </a:r>
            <a:r>
              <a:rPr lang="ko-KR" altLang="en-US" sz="2400" dirty="0">
                <a:solidFill>
                  <a:srgbClr val="000000"/>
                </a:solidFill>
              </a:rPr>
              <a:t> 왼쪽 </a:t>
            </a:r>
            <a:r>
              <a:rPr lang="en-US" altLang="ko-KR" sz="2400" dirty="0">
                <a:solidFill>
                  <a:srgbClr val="000000"/>
                </a:solidFill>
              </a:rPr>
              <a:t>LAC (2) </a:t>
            </a:r>
            <a:r>
              <a:rPr lang="ko-KR" altLang="en-US" sz="2400" dirty="0">
                <a:solidFill>
                  <a:srgbClr val="000000"/>
                </a:solidFill>
              </a:rPr>
              <a:t>오른쪽 </a:t>
            </a:r>
            <a:r>
              <a:rPr lang="en-US" altLang="ko-KR" sz="2400" dirty="0">
                <a:solidFill>
                  <a:srgbClr val="000000"/>
                </a:solidFill>
              </a:rPr>
              <a:t>GAC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072001" y="27719101"/>
            <a:ext cx="458012" cy="3423038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8310628" y="27632661"/>
            <a:ext cx="458012" cy="3423038"/>
          </a:xfrm>
          <a:prstGeom prst="rect">
            <a:avLst/>
          </a:prstGeom>
        </p:spPr>
      </p:pic>
      <p:sp>
        <p:nvSpPr>
          <p:cNvPr id="78" name="텍스트 상자 77"/>
          <p:cNvSpPr txBox="1"/>
          <p:nvPr/>
        </p:nvSpPr>
        <p:spPr>
          <a:xfrm>
            <a:off x="1095934" y="35091783"/>
            <a:ext cx="122899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 </a:t>
            </a:r>
            <a:r>
              <a:rPr lang="en-US" altLang="ko-KR" sz="3200" dirty="0">
                <a:solidFill>
                  <a:srgbClr val="000000"/>
                </a:solidFill>
              </a:rPr>
              <a:t>1.</a:t>
            </a:r>
            <a:r>
              <a:rPr lang="ko-KR" altLang="en-US" sz="3200" dirty="0">
                <a:solidFill>
                  <a:srgbClr val="000000"/>
                </a:solidFill>
              </a:rPr>
              <a:t> 동해는 봄과 가을에 </a:t>
            </a:r>
            <a:r>
              <a:rPr lang="en-US" altLang="ko-KR" sz="3200" dirty="0">
                <a:solidFill>
                  <a:srgbClr val="000000"/>
                </a:solidFill>
              </a:rPr>
              <a:t>chlorophyll </a:t>
            </a:r>
            <a:r>
              <a:rPr lang="ko-KR" altLang="en-US" sz="3200" dirty="0">
                <a:solidFill>
                  <a:srgbClr val="000000"/>
                </a:solidFill>
              </a:rPr>
              <a:t>농도가 높고 여름과 겨울에 높아 계절별 변화가  뚜렷하게 나타난다</a:t>
            </a:r>
            <a:r>
              <a:rPr lang="en-US" altLang="ko-KR" sz="3200" dirty="0">
                <a:solidFill>
                  <a:srgbClr val="000000"/>
                </a:solidFill>
              </a:rPr>
              <a:t>.</a:t>
            </a:r>
          </a:p>
          <a:p>
            <a:r>
              <a:rPr lang="ko-KR" altLang="en-US" sz="3200" dirty="0">
                <a:solidFill>
                  <a:srgbClr val="000000"/>
                </a:solidFill>
              </a:rPr>
              <a:t> </a:t>
            </a:r>
            <a:r>
              <a:rPr lang="en-US" altLang="ko-KR" sz="3200" dirty="0">
                <a:solidFill>
                  <a:srgbClr val="000000"/>
                </a:solidFill>
              </a:rPr>
              <a:t>2.</a:t>
            </a:r>
            <a:r>
              <a:rPr lang="ko-KR" altLang="en-US" sz="3200" dirty="0">
                <a:solidFill>
                  <a:srgbClr val="000000"/>
                </a:solidFill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</a:rPr>
              <a:t>SeaWiFS</a:t>
            </a:r>
            <a:r>
              <a:rPr lang="ko-KR" altLang="en-US" sz="3200" dirty="0">
                <a:solidFill>
                  <a:srgbClr val="000000"/>
                </a:solidFill>
              </a:rPr>
              <a:t>의 </a:t>
            </a:r>
            <a:r>
              <a:rPr lang="en-US" altLang="ko-KR" sz="3200" dirty="0">
                <a:solidFill>
                  <a:srgbClr val="000000"/>
                </a:solidFill>
              </a:rPr>
              <a:t>LAC</a:t>
            </a:r>
            <a:r>
              <a:rPr lang="ko-KR" altLang="en-US" sz="3200" dirty="0">
                <a:solidFill>
                  <a:srgbClr val="000000"/>
                </a:solidFill>
              </a:rPr>
              <a:t>와 </a:t>
            </a:r>
            <a:r>
              <a:rPr lang="en-US" altLang="ko-KR" sz="3200" dirty="0">
                <a:solidFill>
                  <a:srgbClr val="000000"/>
                </a:solidFill>
              </a:rPr>
              <a:t>GAC</a:t>
            </a:r>
            <a:r>
              <a:rPr lang="ko-KR" altLang="en-US" sz="3200" dirty="0">
                <a:solidFill>
                  <a:srgbClr val="000000"/>
                </a:solidFill>
              </a:rPr>
              <a:t> 자료 사용시 전체적인 경향은 비슷하게 나타나다 수치적으로 차이가 나타남</a:t>
            </a:r>
            <a:r>
              <a:rPr lang="en-US" altLang="ko-KR" sz="32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3200" dirty="0">
                <a:solidFill>
                  <a:srgbClr val="000000"/>
                </a:solidFill>
              </a:rPr>
              <a:t>3.</a:t>
            </a:r>
            <a:r>
              <a:rPr lang="ko-KR" altLang="en-US" sz="3200" dirty="0">
                <a:solidFill>
                  <a:srgbClr val="000000"/>
                </a:solidFill>
              </a:rPr>
              <a:t> </a:t>
            </a:r>
            <a:r>
              <a:rPr lang="en-US" altLang="ko-KR" sz="3200" dirty="0">
                <a:solidFill>
                  <a:srgbClr val="000000"/>
                </a:solidFill>
              </a:rPr>
              <a:t>LAC </a:t>
            </a:r>
            <a:r>
              <a:rPr lang="ko-KR" altLang="en-US" sz="3200" dirty="0">
                <a:solidFill>
                  <a:srgbClr val="000000"/>
                </a:solidFill>
              </a:rPr>
              <a:t>자료가 </a:t>
            </a:r>
            <a:r>
              <a:rPr lang="en-US" altLang="ko-KR" sz="3200" dirty="0">
                <a:solidFill>
                  <a:srgbClr val="000000"/>
                </a:solidFill>
              </a:rPr>
              <a:t>GAC</a:t>
            </a:r>
            <a:r>
              <a:rPr lang="ko-KR" altLang="en-US" sz="3200" dirty="0">
                <a:solidFill>
                  <a:srgbClr val="000000"/>
                </a:solidFill>
              </a:rPr>
              <a:t> 자료 보다 부정확하고 사용시 보정이 필요함을 확인</a:t>
            </a:r>
            <a:r>
              <a:rPr lang="en-US" altLang="ko-KR" sz="3200" dirty="0">
                <a:solidFill>
                  <a:srgbClr val="000000"/>
                </a:solidFill>
              </a:rPr>
              <a:t>.</a:t>
            </a:r>
            <a:r>
              <a:rPr lang="ko-KR" altLang="en-US" sz="3200" dirty="0">
                <a:solidFill>
                  <a:srgbClr val="000000"/>
                </a:solidFill>
              </a:rPr>
              <a:t> </a:t>
            </a:r>
            <a:endParaRPr lang="en-US" altLang="ko-KR" sz="32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3380" y="517648"/>
            <a:ext cx="99212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r>
              <a:rPr lang="ko-KR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회 경기도과학전람회 본선대회</a:t>
            </a:r>
          </a:p>
          <a:p>
            <a:endParaRPr lang="ko-KR" altLang="en-US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344306" y="853343"/>
            <a:ext cx="3598862" cy="35988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51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800" dirty="0"/>
          </a:p>
          <a:p>
            <a:pPr marL="0" marR="0" indent="0" algn="ctr" defTabSz="41751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800" dirty="0">
                <a:ln w="0"/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kumimoji="0" lang="en-US" altLang="ko-KR" sz="8800" i="0" u="none" strike="noStrike" normalizeH="0" baseline="0" dirty="0">
                <a:ln w="0"/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</a:rPr>
              <a:t>-01</a:t>
            </a:r>
            <a:endParaRPr kumimoji="0" lang="ko-KR" altLang="en-US" sz="8800" i="0" u="none" strike="noStrike" normalizeH="0" baseline="0" dirty="0">
              <a:ln w="0"/>
              <a:solidFill>
                <a:srgbClr val="FFC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506701" y="3928503"/>
            <a:ext cx="4361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지구과학 부문</a:t>
            </a:r>
          </a:p>
        </p:txBody>
      </p:sp>
    </p:spTree>
    <p:extLst>
      <p:ext uri="{BB962C8B-B14F-4D97-AF65-F5344CB8AC3E}">
        <p14:creationId xmlns:p14="http://schemas.microsoft.com/office/powerpoint/2010/main" val="3840094265"/>
      </p:ext>
    </p:extLst>
  </p:cSld>
  <p:clrMapOvr>
    <a:masterClrMapping/>
  </p:clrMapOvr>
</p:sld>
</file>

<file path=ppt/theme/theme1.xml><?xml version="1.0" encoding="utf-8"?>
<a:theme xmlns:a="http://schemas.openxmlformats.org/drawingml/2006/main" name="021TGp_bizmedical_light_v2_s[1]">
  <a:themeElements>
    <a:clrScheme name="021TGp_bizmedical_light_v2_s[1] 3">
      <a:dk1>
        <a:srgbClr val="18418C"/>
      </a:dk1>
      <a:lt1>
        <a:srgbClr val="FFFFFF"/>
      </a:lt1>
      <a:dk2>
        <a:srgbClr val="FFFFE7"/>
      </a:dk2>
      <a:lt2>
        <a:srgbClr val="DDDDDD"/>
      </a:lt2>
      <a:accent1>
        <a:srgbClr val="B2B2B2"/>
      </a:accent1>
      <a:accent2>
        <a:srgbClr val="CC6600"/>
      </a:accent2>
      <a:accent3>
        <a:srgbClr val="FFFFFF"/>
      </a:accent3>
      <a:accent4>
        <a:srgbClr val="133677"/>
      </a:accent4>
      <a:accent5>
        <a:srgbClr val="D5D5D5"/>
      </a:accent5>
      <a:accent6>
        <a:srgbClr val="B95C00"/>
      </a:accent6>
      <a:hlink>
        <a:srgbClr val="6A9EB0"/>
      </a:hlink>
      <a:folHlink>
        <a:srgbClr val="336699"/>
      </a:folHlink>
    </a:clrScheme>
    <a:fontScheme name="021TGp_bizmedical_light_v2_s[1]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51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51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21TGp_bizmedical_light_v2_s[1] 1">
        <a:dk1>
          <a:srgbClr val="000066"/>
        </a:dk1>
        <a:lt1>
          <a:srgbClr val="FFFFFF"/>
        </a:lt1>
        <a:dk2>
          <a:srgbClr val="FFFFFF"/>
        </a:dk2>
        <a:lt2>
          <a:srgbClr val="B2B2B2"/>
        </a:lt2>
        <a:accent1>
          <a:srgbClr val="C0D070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DCE4BB"/>
        </a:accent5>
        <a:accent6>
          <a:srgbClr val="008AB9"/>
        </a:accent6>
        <a:hlink>
          <a:srgbClr val="CA9938"/>
        </a:hlink>
        <a:folHlink>
          <a:srgbClr val="166A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1TGp_bizmedical_light_v2_s[1] 2">
        <a:dk1>
          <a:srgbClr val="000066"/>
        </a:dk1>
        <a:lt1>
          <a:srgbClr val="FFFFFF"/>
        </a:lt1>
        <a:dk2>
          <a:srgbClr val="FFFFE7"/>
        </a:dk2>
        <a:lt2>
          <a:srgbClr val="B2B2B2"/>
        </a:lt2>
        <a:accent1>
          <a:srgbClr val="6D77BF"/>
        </a:accent1>
        <a:accent2>
          <a:srgbClr val="FF9966"/>
        </a:accent2>
        <a:accent3>
          <a:srgbClr val="FFFFFF"/>
        </a:accent3>
        <a:accent4>
          <a:srgbClr val="000056"/>
        </a:accent4>
        <a:accent5>
          <a:srgbClr val="BABDDC"/>
        </a:accent5>
        <a:accent6>
          <a:srgbClr val="E78A5C"/>
        </a:accent6>
        <a:hlink>
          <a:srgbClr val="A959A1"/>
        </a:hlink>
        <a:folHlink>
          <a:srgbClr val="3AAB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1TGp_bizmedical_light_v2_s[1] 3">
        <a:dk1>
          <a:srgbClr val="18418C"/>
        </a:dk1>
        <a:lt1>
          <a:srgbClr val="FFFFFF"/>
        </a:lt1>
        <a:dk2>
          <a:srgbClr val="FFFFE7"/>
        </a:dk2>
        <a:lt2>
          <a:srgbClr val="DDDDDD"/>
        </a:lt2>
        <a:accent1>
          <a:srgbClr val="B2B2B2"/>
        </a:accent1>
        <a:accent2>
          <a:srgbClr val="CC6600"/>
        </a:accent2>
        <a:accent3>
          <a:srgbClr val="FFFFFF"/>
        </a:accent3>
        <a:accent4>
          <a:srgbClr val="133677"/>
        </a:accent4>
        <a:accent5>
          <a:srgbClr val="D5D5D5"/>
        </a:accent5>
        <a:accent6>
          <a:srgbClr val="B95C00"/>
        </a:accent6>
        <a:hlink>
          <a:srgbClr val="6A9EB0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24481</TotalTime>
  <Words>834</Words>
  <Application>Microsoft Office PowerPoint</Application>
  <PresentationFormat>사용자 지정</PresentationFormat>
  <Paragraphs>96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굴림</vt:lpstr>
      <vt:lpstr>맑은 고딕</vt:lpstr>
      <vt:lpstr>휴먼고딕</vt:lpstr>
      <vt:lpstr>휴먼매직체</vt:lpstr>
      <vt:lpstr>Arial</vt:lpstr>
      <vt:lpstr>Cambria Math</vt:lpstr>
      <vt:lpstr>Times New Roman</vt:lpstr>
      <vt:lpstr>Verdana</vt:lpstr>
      <vt:lpstr>Wingdings</vt:lpstr>
      <vt:lpstr>021TGp_bizmedical_light_v2_s[1]</vt:lpstr>
      <vt:lpstr>Image</vt:lpstr>
      <vt:lpstr>PowerPoint 프레젠테이션</vt:lpstr>
    </vt:vector>
  </TitlesOfParts>
  <Company>과학교육지원부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권홍진</dc:creator>
  <cp:lastModifiedBy>User</cp:lastModifiedBy>
  <cp:revision>449</cp:revision>
  <cp:lastPrinted>2014-11-20T07:15:42Z</cp:lastPrinted>
  <dcterms:created xsi:type="dcterms:W3CDTF">2007-07-19T09:19:50Z</dcterms:created>
  <dcterms:modified xsi:type="dcterms:W3CDTF">2017-05-24T22:56:44Z</dcterms:modified>
</cp:coreProperties>
</file>