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81" r:id="rId9"/>
    <p:sldId id="282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image2.png"/><Relationship Id="rId7" Type="http://schemas.openxmlformats.org/officeDocument/2006/relationships/hyperlink" Target="https://www.everis.com/brazil/pt-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0" y="0"/>
            <a:ext cx="12203280" cy="6855120"/>
            <a:chOff x="0" y="0"/>
            <a:chExt cx="12203280" cy="6855120"/>
          </a:xfrm>
        </p:grpSpPr>
        <p:pic>
          <p:nvPicPr>
            <p:cNvPr id="77" name="Imagem 4"/>
            <p:cNvPicPr/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2226" t="6997" r="3851" b="20280"/>
            <a:stretch/>
          </p:blipFill>
          <p:spPr>
            <a:xfrm>
              <a:off x="6641280" y="0"/>
              <a:ext cx="5562000" cy="685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8" name="CustomShape 2"/>
            <p:cNvSpPr/>
            <p:nvPr/>
          </p:nvSpPr>
          <p:spPr>
            <a:xfrm>
              <a:off x="0" y="0"/>
              <a:ext cx="12189240" cy="685512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3"/>
          <p:cNvSpPr/>
          <p:nvPr/>
        </p:nvSpPr>
        <p:spPr>
          <a:xfrm>
            <a:off x="447120" y="1864440"/>
            <a:ext cx="7020720" cy="23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 b="1" strike="noStrike" spc="-1">
                <a:solidFill>
                  <a:srgbClr val="0D0D0D"/>
                </a:solidFill>
                <a:latin typeface="Arial"/>
                <a:ea typeface="DejaVu Sans"/>
              </a:rPr>
              <a:t>Orientação a Objetos com Java</a:t>
            </a:r>
            <a:endParaRPr lang="pt-BR" sz="5600" b="0" strike="noStrike" spc="-1">
              <a:latin typeface="Arial"/>
            </a:endParaRPr>
          </a:p>
        </p:txBody>
      </p:sp>
      <p:pic>
        <p:nvPicPr>
          <p:cNvPr id="80" name="Imagem 8" descr="Logotipo da Everis, an NTT Data Company"/>
          <p:cNvPicPr/>
          <p:nvPr/>
        </p:nvPicPr>
        <p:blipFill>
          <a:blip r:embed="rId4"/>
          <a:stretch/>
        </p:blipFill>
        <p:spPr>
          <a:xfrm>
            <a:off x="195480" y="1100160"/>
            <a:ext cx="2420280" cy="1609920"/>
          </a:xfrm>
          <a:prstGeom prst="rect">
            <a:avLst/>
          </a:prstGeom>
          <a:ln>
            <a:noFill/>
          </a:ln>
        </p:spPr>
      </p:pic>
      <p:pic>
        <p:nvPicPr>
          <p:cNvPr id="81" name="Imagem 10" descr="Logotipo do Autismo Tech 2021"/>
          <p:cNvPicPr/>
          <p:nvPr/>
        </p:nvPicPr>
        <p:blipFill>
          <a:blip r:embed="rId5"/>
          <a:stretch/>
        </p:blipFill>
        <p:spPr>
          <a:xfrm>
            <a:off x="7810200" y="3708360"/>
            <a:ext cx="4732560" cy="3220920"/>
          </a:xfrm>
          <a:prstGeom prst="rect">
            <a:avLst/>
          </a:prstGeom>
          <a:ln>
            <a:noFill/>
          </a:ln>
        </p:spPr>
      </p:pic>
      <p:pic>
        <p:nvPicPr>
          <p:cNvPr id="82" name="Imagem 12" descr="Texto&#10;&#10;Descrição gerada automaticamente"/>
          <p:cNvPicPr/>
          <p:nvPr/>
        </p:nvPicPr>
        <p:blipFill>
          <a:blip r:embed="rId6"/>
          <a:stretch/>
        </p:blipFill>
        <p:spPr>
          <a:xfrm>
            <a:off x="651960" y="6073920"/>
            <a:ext cx="2195280" cy="31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320800" y="686880"/>
            <a:ext cx="575748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 dirty="0">
                <a:solidFill>
                  <a:srgbClr val="0D0D0D"/>
                </a:solidFill>
                <a:latin typeface="Arial"/>
                <a:ea typeface="DejaVu Sans"/>
              </a:rPr>
              <a:t>Alex Vargas</a:t>
            </a:r>
            <a:endParaRPr lang="pt-BR" sz="42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20800" y="1546920"/>
            <a:ext cx="575748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Especialista Java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86" name="Imagem 4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B9DF193-C251-4B97-B941-7B724112498A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2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88" name="Imagem 12"/>
          <p:cNvPicPr/>
          <p:nvPr/>
        </p:nvPicPr>
        <p:blipFill>
          <a:blip r:embed="rId5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5320800" y="2210760"/>
            <a:ext cx="6023880" cy="36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Desenvolvimento de novas funcionalidades e manutenção de aplicações Java,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Kotlin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 e Angular junto ao Itaú Unibanco.</a:t>
            </a:r>
            <a:endParaRPr lang="pt-BR" sz="1800" b="0" strike="noStrike" spc="-1" dirty="0">
              <a:latin typeface="Arial"/>
            </a:endParaRPr>
          </a:p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Atuação em projetos de cartões,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iti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, internet e mobile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itaú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, com viés em testes unitários. </a:t>
            </a:r>
          </a:p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Destaques para atuação em Spring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WebFlux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,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Backend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0D0D0D"/>
                </a:solidFill>
                <a:latin typeface="Trebuchet MS"/>
                <a:ea typeface="DejaVu Sans"/>
              </a:rPr>
              <a:t>Kotling</a:t>
            </a:r>
            <a:r>
              <a:rPr lang="pt-BR" sz="18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, vulnerabilidades e incidentes.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8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454840" y="826200"/>
            <a:ext cx="575748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>
                <a:solidFill>
                  <a:srgbClr val="0D0D0D"/>
                </a:solidFill>
                <a:latin typeface="Arial"/>
                <a:ea typeface="DejaVu Sans"/>
              </a:rPr>
              <a:t>Sobre nossas aulas</a:t>
            </a:r>
            <a:endParaRPr lang="pt-BR" sz="4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369880" y="1849320"/>
            <a:ext cx="8030880" cy="30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 lnSpcReduction="10000"/>
          </a:bodyPr>
          <a:lstStyle/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Nossas aulas terão a duração de 2 horas e 30 minutos.</a:t>
            </a:r>
            <a:endParaRPr lang="pt-BR" sz="2400" b="0" strike="noStrike" spc="-1">
              <a:latin typeface="Arial"/>
            </a:endParaRPr>
          </a:p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Esses serão nossos combinados:</a:t>
            </a:r>
            <a:endParaRPr lang="pt-BR" sz="2400" b="0" strike="noStrike" spc="-1">
              <a:latin typeface="Arial"/>
            </a:endParaRPr>
          </a:p>
          <a:p>
            <a:pPr marL="914400" lvl="1" indent="-45432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Calibri Light"/>
              <a:buAutoNum type="arabicParenR"/>
            </a:pPr>
            <a:r>
              <a:rPr lang="pt-BR" sz="18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Esse é um ambiente seguro.</a:t>
            </a:r>
            <a:endParaRPr lang="pt-BR" sz="1800" b="0" strike="noStrike" spc="-1">
              <a:latin typeface="Arial"/>
            </a:endParaRPr>
          </a:p>
          <a:p>
            <a:pPr marL="914400" lvl="1" indent="-45432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Calibri Light"/>
              <a:buAutoNum type="arabicParenR"/>
            </a:pPr>
            <a:r>
              <a:rPr lang="pt-BR" sz="18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Queremos que seja uma troca de conhecimento.</a:t>
            </a:r>
            <a:endParaRPr lang="pt-BR" sz="1800" b="0" strike="noStrike" spc="-1">
              <a:latin typeface="Arial"/>
            </a:endParaRPr>
          </a:p>
          <a:p>
            <a:pPr marL="914400" lvl="1" indent="-45432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Calibri Light"/>
              <a:buAutoNum type="arabicParenR"/>
            </a:pPr>
            <a:r>
              <a:rPr lang="pt-BR" sz="18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Estamos aqui para te ajudar.</a:t>
            </a:r>
            <a:endParaRPr lang="pt-BR" sz="1800" b="0" strike="noStrike" spc="-1">
              <a:latin typeface="Arial"/>
            </a:endParaRPr>
          </a:p>
          <a:p>
            <a:pPr marL="914400" lvl="1" indent="-454320">
              <a:lnSpc>
                <a:spcPct val="150000"/>
              </a:lnSpc>
              <a:spcBef>
                <a:spcPts val="499"/>
              </a:spcBef>
              <a:buClr>
                <a:srgbClr val="0D0D0D"/>
              </a:buClr>
              <a:buFont typeface="Calibri Light"/>
              <a:buAutoNum type="arabicParenR"/>
            </a:pPr>
            <a:r>
              <a:rPr lang="pt-BR" sz="18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Teremos 30 minutos de intervalo.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93" name="Imagem 4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pic>
        <p:nvPicPr>
          <p:cNvPr id="94" name="Imagem 5"/>
          <p:cNvPicPr/>
          <p:nvPr/>
        </p:nvPicPr>
        <p:blipFill>
          <a:blip r:embed="rId5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  <p:pic>
        <p:nvPicPr>
          <p:cNvPr id="95" name="Imagem 14"/>
          <p:cNvPicPr/>
          <p:nvPr/>
        </p:nvPicPr>
        <p:blipFill>
          <a:blip r:embed="rId6"/>
          <a:stretch/>
        </p:blipFill>
        <p:spPr>
          <a:xfrm>
            <a:off x="1777320" y="1192680"/>
            <a:ext cx="589680" cy="5896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B2D9BCB-2B9A-44C8-ADFD-6AEE1BE44CFF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3</a:t>
            </a:fld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8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1212120" y="237960"/>
            <a:ext cx="690336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>
                <a:solidFill>
                  <a:srgbClr val="0D0D0D"/>
                </a:solidFill>
                <a:latin typeface="Arial"/>
                <a:ea typeface="DejaVu Sans"/>
              </a:rPr>
              <a:t>Conteúdo programático</a:t>
            </a:r>
            <a:endParaRPr lang="pt-BR" sz="4200" b="0" strike="noStrike" spc="-1">
              <a:latin typeface="Arial"/>
            </a:endParaRPr>
          </a:p>
        </p:txBody>
      </p:sp>
      <p:pic>
        <p:nvPicPr>
          <p:cNvPr id="99" name="Imagem 4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pic>
        <p:nvPicPr>
          <p:cNvPr id="101" name="Imagem 6"/>
          <p:cNvPicPr/>
          <p:nvPr/>
        </p:nvPicPr>
        <p:blipFill>
          <a:blip r:embed="rId5"/>
          <a:stretch/>
        </p:blipFill>
        <p:spPr>
          <a:xfrm>
            <a:off x="630360" y="568440"/>
            <a:ext cx="500040" cy="5000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85B56AA-2936-475B-AB60-0426909A1B4E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4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03" name="Imagem 13"/>
          <p:cNvPicPr/>
          <p:nvPr/>
        </p:nvPicPr>
        <p:blipFill>
          <a:blip r:embed="rId6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91A263AB-2A89-46D3-8DFD-F4DF37FC55AD}"/>
              </a:ext>
            </a:extLst>
          </p:cNvPr>
          <p:cNvSpPr/>
          <p:nvPr/>
        </p:nvSpPr>
        <p:spPr>
          <a:xfrm>
            <a:off x="426599" y="1702440"/>
            <a:ext cx="9893057" cy="2582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Vamos fazer um exercício de forma incremental. Será feita uma proposta inicial que será revisada antes de cada incremento. Vamos discutindo e tirando as dúvidas que surgirem.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8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606680" y="376920"/>
            <a:ext cx="803088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 dirty="0">
                <a:solidFill>
                  <a:srgbClr val="0D0D0D"/>
                </a:solidFill>
                <a:latin typeface="Arial"/>
                <a:ea typeface="DejaVu Sans"/>
              </a:rPr>
              <a:t>Projeto X-</a:t>
            </a:r>
            <a:r>
              <a:rPr lang="pt-BR" sz="4200" b="1" strike="noStrike" spc="-1" dirty="0" err="1">
                <a:solidFill>
                  <a:srgbClr val="0D0D0D"/>
                </a:solidFill>
                <a:latin typeface="Arial"/>
                <a:ea typeface="DejaVu Sans"/>
              </a:rPr>
              <a:t>Men</a:t>
            </a:r>
            <a:endParaRPr lang="pt-BR" sz="4200" b="0" strike="noStrike" spc="-1" dirty="0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26600" y="1702440"/>
            <a:ext cx="5439960" cy="42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Crie classes para:</a:t>
            </a: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spc="-1" dirty="0" err="1">
                <a:solidFill>
                  <a:srgbClr val="0D0D0D"/>
                </a:solidFill>
                <a:latin typeface="Trebuchet MS"/>
                <a:ea typeface="DejaVu Sans"/>
              </a:rPr>
              <a:t>Men</a:t>
            </a:r>
            <a:r>
              <a:rPr lang="pt-BR" sz="2400" spc="-1" dirty="0">
                <a:solidFill>
                  <a:srgbClr val="0D0D0D"/>
                </a:solidFill>
                <a:latin typeface="Trebuchet MS"/>
                <a:ea typeface="DejaVu Sans"/>
              </a:rPr>
              <a:t> – Humano normal</a:t>
            </a: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Defina no máximo 5 atributos</a:t>
            </a: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spc="-1" dirty="0">
                <a:solidFill>
                  <a:srgbClr val="0D0D0D"/>
                </a:solidFill>
                <a:latin typeface="Trebuchet MS"/>
                <a:ea typeface="DejaVu Sans"/>
              </a:rPr>
              <a:t>X-</a:t>
            </a:r>
            <a:r>
              <a:rPr lang="pt-BR" sz="2400" spc="-1" dirty="0" err="1">
                <a:solidFill>
                  <a:srgbClr val="0D0D0D"/>
                </a:solidFill>
                <a:latin typeface="Trebuchet MS"/>
                <a:ea typeface="DejaVu Sans"/>
              </a:rPr>
              <a:t>Men</a:t>
            </a:r>
            <a:r>
              <a:rPr lang="pt-BR" sz="2400" spc="-1" dirty="0">
                <a:solidFill>
                  <a:srgbClr val="0D0D0D"/>
                </a:solidFill>
                <a:latin typeface="Trebuchet MS"/>
                <a:ea typeface="DejaVu Sans"/>
              </a:rPr>
              <a:t> – Possui todas as </a:t>
            </a:r>
            <a:r>
              <a:rPr lang="pt-BR" sz="2400" spc="-1" dirty="0" err="1">
                <a:solidFill>
                  <a:srgbClr val="0D0D0D"/>
                </a:solidFill>
                <a:latin typeface="Trebuchet MS"/>
                <a:ea typeface="DejaVu Sans"/>
              </a:rPr>
              <a:t>caracteríscas</a:t>
            </a:r>
            <a:r>
              <a:rPr lang="pt-BR" sz="2400" spc="-1" dirty="0">
                <a:solidFill>
                  <a:srgbClr val="0D0D0D"/>
                </a:solidFill>
                <a:latin typeface="Trebuchet MS"/>
                <a:ea typeface="DejaVu Sans"/>
              </a:rPr>
              <a:t> de um humano normal, com exceções, ou seja,</a:t>
            </a:r>
          </a:p>
          <a:p>
            <a:pPr marL="457200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D0D0D"/>
                </a:solidFill>
                <a:latin typeface="Trebuchet MS"/>
                <a:ea typeface="DejaVu Sans"/>
              </a:rPr>
              <a:t>Seus poderes.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107" name="Imagem 4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pic>
        <p:nvPicPr>
          <p:cNvPr id="109" name="Imagem 6"/>
          <p:cNvPicPr/>
          <p:nvPr/>
        </p:nvPicPr>
        <p:blipFill>
          <a:blip r:embed="rId5"/>
          <a:stretch/>
        </p:blipFill>
        <p:spPr>
          <a:xfrm>
            <a:off x="904320" y="682200"/>
            <a:ext cx="591120" cy="59112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DDDA866-0605-4FFC-9273-EABB225E8441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5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11" name="Imagem 15"/>
          <p:cNvPicPr/>
          <p:nvPr/>
        </p:nvPicPr>
        <p:blipFill>
          <a:blip r:embed="rId6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8_2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1606680" y="376920"/>
            <a:ext cx="803088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>
                <a:solidFill>
                  <a:srgbClr val="0D0D0D"/>
                </a:solidFill>
                <a:latin typeface="Arial"/>
                <a:ea typeface="DejaVu Sans"/>
              </a:rPr>
              <a:t>Classes</a:t>
            </a:r>
            <a:endParaRPr lang="pt-BR" sz="4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26600" y="1702440"/>
            <a:ext cx="7635240" cy="24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5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Mão na massa !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pt-BR" sz="2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	- Criando </a:t>
            </a:r>
            <a:r>
              <a:rPr lang="pt-BR" sz="2800" spc="-1" dirty="0">
                <a:solidFill>
                  <a:srgbClr val="000000"/>
                </a:solidFill>
                <a:latin typeface="Trebuchet MS"/>
                <a:ea typeface="DejaVu Sans"/>
              </a:rPr>
              <a:t>as</a:t>
            </a:r>
            <a:r>
              <a:rPr lang="pt-BR" sz="2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 classes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162" name="Imagem 4_2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pic>
        <p:nvPicPr>
          <p:cNvPr id="163" name="Imagem 6_2"/>
          <p:cNvPicPr/>
          <p:nvPr/>
        </p:nvPicPr>
        <p:blipFill>
          <a:blip r:embed="rId5"/>
          <a:stretch/>
        </p:blipFill>
        <p:spPr>
          <a:xfrm>
            <a:off x="904320" y="682200"/>
            <a:ext cx="591120" cy="5911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48095AA-652E-4B26-8BCC-38983BF94C3C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6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65" name="Imagem 15_2"/>
          <p:cNvPicPr/>
          <p:nvPr/>
        </p:nvPicPr>
        <p:blipFill>
          <a:blip r:embed="rId6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m 8_3"/>
          <p:cNvPicPr/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3218040" y="1325520"/>
            <a:ext cx="6141240" cy="417996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606680" y="37692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>
                <a:solidFill>
                  <a:srgbClr val="0D0D0D"/>
                </a:solidFill>
                <a:latin typeface="Arial"/>
                <a:ea typeface="DejaVu Sans"/>
              </a:rPr>
              <a:t>Exercício:</a:t>
            </a:r>
            <a:endParaRPr lang="pt-BR" sz="4200" b="0" strike="noStrike" spc="-1">
              <a:latin typeface="Arial"/>
            </a:endParaRPr>
          </a:p>
        </p:txBody>
      </p:sp>
      <p:pic>
        <p:nvPicPr>
          <p:cNvPr id="273" name="Imagem 4_3"/>
          <p:cNvPicPr/>
          <p:nvPr/>
        </p:nvPicPr>
        <p:blipFill>
          <a:blip r:embed="rId4"/>
          <a:stretch/>
        </p:blipFill>
        <p:spPr>
          <a:xfrm>
            <a:off x="10186920" y="0"/>
            <a:ext cx="1988640" cy="1322640"/>
          </a:xfrm>
          <a:prstGeom prst="rect">
            <a:avLst/>
          </a:prstGeom>
          <a:ln>
            <a:noFill/>
          </a:ln>
        </p:spPr>
      </p:pic>
      <p:pic>
        <p:nvPicPr>
          <p:cNvPr id="274" name="Imagem 6_3"/>
          <p:cNvPicPr/>
          <p:nvPr/>
        </p:nvPicPr>
        <p:blipFill>
          <a:blip r:embed="rId5"/>
          <a:stretch/>
        </p:blipFill>
        <p:spPr>
          <a:xfrm>
            <a:off x="904320" y="682200"/>
            <a:ext cx="591120" cy="59112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11502360" y="6356520"/>
            <a:ext cx="564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9D87586-A01D-4ADF-ADCA-F6E827D18A18}" type="slidenum">
              <a:rPr lang="pt-BR" sz="1800" b="0" strike="noStrike" spc="-1">
                <a:solidFill>
                  <a:srgbClr val="BAC68B"/>
                </a:solidFill>
                <a:latin typeface="Arial"/>
                <a:ea typeface="DejaVu Sans"/>
              </a:rPr>
              <a:t>7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276" name="Imagem 15_3"/>
          <p:cNvPicPr/>
          <p:nvPr/>
        </p:nvPicPr>
        <p:blipFill>
          <a:blip r:embed="rId6"/>
          <a:stretch/>
        </p:blipFill>
        <p:spPr>
          <a:xfrm>
            <a:off x="294840" y="6417000"/>
            <a:ext cx="1662120" cy="241200"/>
          </a:xfrm>
          <a:prstGeom prst="rect">
            <a:avLst/>
          </a:prstGeom>
          <a:ln>
            <a:noFill/>
          </a:ln>
        </p:spPr>
      </p:pic>
      <p:pic>
        <p:nvPicPr>
          <p:cNvPr id="277" name="Picture 276"/>
          <p:cNvPicPr/>
          <p:nvPr/>
        </p:nvPicPr>
        <p:blipFill>
          <a:blip r:embed="rId7"/>
          <a:stretch/>
        </p:blipFill>
        <p:spPr>
          <a:xfrm>
            <a:off x="2199960" y="1504080"/>
            <a:ext cx="8096040" cy="504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0" y="10080"/>
            <a:ext cx="12203280" cy="6855120"/>
            <a:chOff x="0" y="10080"/>
            <a:chExt cx="12203280" cy="6855120"/>
          </a:xfrm>
        </p:grpSpPr>
        <p:pic>
          <p:nvPicPr>
            <p:cNvPr id="279" name="Imagem 4"/>
            <p:cNvPicPr/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2226" t="6997" r="3851" b="20280"/>
            <a:stretch/>
          </p:blipFill>
          <p:spPr>
            <a:xfrm>
              <a:off x="6641280" y="10080"/>
              <a:ext cx="5562000" cy="685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0" name="CustomShape 2"/>
            <p:cNvSpPr/>
            <p:nvPr/>
          </p:nvSpPr>
          <p:spPr>
            <a:xfrm>
              <a:off x="0" y="10080"/>
              <a:ext cx="12189240" cy="685512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1" name="CustomShape 3"/>
          <p:cNvSpPr/>
          <p:nvPr/>
        </p:nvSpPr>
        <p:spPr>
          <a:xfrm>
            <a:off x="491760" y="2278800"/>
            <a:ext cx="5271120" cy="14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b="1" strike="noStrike" spc="-1">
                <a:solidFill>
                  <a:srgbClr val="0D0D0D"/>
                </a:solidFill>
                <a:latin typeface="Arial"/>
                <a:ea typeface="DejaVu Sans"/>
              </a:rPr>
              <a:t>Obrigado pela participação!</a:t>
            </a:r>
            <a:endParaRPr lang="pt-BR" sz="4200" b="0" strike="noStrike" spc="-1">
              <a:latin typeface="Arial"/>
            </a:endParaRPr>
          </a:p>
        </p:txBody>
      </p:sp>
      <p:pic>
        <p:nvPicPr>
          <p:cNvPr id="282" name="Imagem 8" descr="Logotipo da Everis, an NTT Data Company"/>
          <p:cNvPicPr/>
          <p:nvPr/>
        </p:nvPicPr>
        <p:blipFill>
          <a:blip r:embed="rId4"/>
          <a:stretch/>
        </p:blipFill>
        <p:spPr>
          <a:xfrm>
            <a:off x="185760" y="152640"/>
            <a:ext cx="2420280" cy="1609920"/>
          </a:xfrm>
          <a:prstGeom prst="rect">
            <a:avLst/>
          </a:prstGeom>
          <a:ln>
            <a:noFill/>
          </a:ln>
        </p:spPr>
      </p:pic>
      <p:pic>
        <p:nvPicPr>
          <p:cNvPr id="283" name="Imagem 10" descr="Logotipo do Autismo Tech 2021"/>
          <p:cNvPicPr/>
          <p:nvPr/>
        </p:nvPicPr>
        <p:blipFill>
          <a:blip r:embed="rId5"/>
          <a:stretch/>
        </p:blipFill>
        <p:spPr>
          <a:xfrm>
            <a:off x="7810200" y="3708360"/>
            <a:ext cx="4732560" cy="3220920"/>
          </a:xfrm>
          <a:prstGeom prst="rect">
            <a:avLst/>
          </a:prstGeom>
          <a:ln>
            <a:noFill/>
          </a:ln>
        </p:spPr>
      </p:pic>
      <p:pic>
        <p:nvPicPr>
          <p:cNvPr id="284" name="Imagem 12" descr="Texto&#10;&#10;Descrição gerada automaticamente"/>
          <p:cNvPicPr/>
          <p:nvPr/>
        </p:nvPicPr>
        <p:blipFill>
          <a:blip r:embed="rId6"/>
          <a:stretch/>
        </p:blipFill>
        <p:spPr>
          <a:xfrm>
            <a:off x="411120" y="6059880"/>
            <a:ext cx="2195280" cy="31932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511200" y="4409640"/>
            <a:ext cx="3069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800" b="0" u="sng" strike="noStrike" spc="-1">
                <a:solidFill>
                  <a:srgbClr val="0563C1"/>
                </a:solidFill>
                <a:uFillTx/>
                <a:latin typeface="Trebuchet MS"/>
                <a:ea typeface="DejaVu Sans"/>
                <a:hlinkClick r:id="rId7"/>
              </a:rPr>
              <a:t>Saiba mais sobre a </a:t>
            </a:r>
            <a:r>
              <a:rPr lang="pt-BR" sz="1800" b="0" u="sng" strike="noStrike" spc="-1">
                <a:solidFill>
                  <a:srgbClr val="0563C1"/>
                </a:solidFill>
                <a:uFillTx/>
                <a:latin typeface="Trebuchet MS"/>
                <a:ea typeface="DejaVu Sans"/>
                <a:hlinkClick r:id="rId7"/>
              </a:rPr>
              <a:t>everis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491760" y="3970440"/>
            <a:ext cx="5562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D0D0D"/>
                </a:solidFill>
                <a:latin typeface="Trebuchet MS"/>
                <a:ea typeface="DejaVu Sans"/>
              </a:rPr>
              <a:t>Boa sorte em sua jornada!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206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Symbol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com Java</dc:title>
  <dc:subject/>
  <dc:creator>Sandyara Doro Peres</dc:creator>
  <dc:description/>
  <cp:lastModifiedBy>Alex Sandro Vargas</cp:lastModifiedBy>
  <cp:revision>45</cp:revision>
  <dcterms:created xsi:type="dcterms:W3CDTF">2021-06-29T13:08:07Z</dcterms:created>
  <dcterms:modified xsi:type="dcterms:W3CDTF">2021-08-08T08:31:52Z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0x0101006BCBA0EBE4945C4681ED813F9A5EEC05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