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>
        <p:scale>
          <a:sx n="51" d="100"/>
          <a:sy n="51" d="100"/>
        </p:scale>
        <p:origin x="-2814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275D5-3E5D-4CF7-BC38-DBF3F5F0EEEB}" type="datetimeFigureOut">
              <a:rPr lang="es-US" smtClean="0"/>
              <a:t>1/22/2018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5FC5B-7D95-42B1-B239-47019E25EE51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253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43" y="533400"/>
            <a:ext cx="8686800" cy="914400"/>
          </a:xfrm>
        </p:spPr>
        <p:txBody>
          <a:bodyPr/>
          <a:lstStyle/>
          <a:p>
            <a:r>
              <a:rPr lang="fr-FR" dirty="0" smtClean="0"/>
              <a:t>Xylophone Automatisé</a:t>
            </a:r>
            <a:endParaRPr lang="es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965266"/>
            <a:ext cx="2489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Guillaume MALEK</a:t>
            </a:r>
            <a:endParaRPr lang="es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i.ytimg.com/vi/yfUUustRPOk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6026821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Polytech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Nice-Sophia 2018</a:t>
            </a:r>
          </a:p>
        </p:txBody>
      </p:sp>
    </p:spTree>
    <p:extLst>
      <p:ext uri="{BB962C8B-B14F-4D97-AF65-F5344CB8AC3E}">
        <p14:creationId xmlns:p14="http://schemas.microsoft.com/office/powerpoint/2010/main" val="36554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https://www.midi.org/specifications/category/reference-tables</a:t>
            </a:r>
          </a:p>
        </p:txBody>
      </p:sp>
    </p:spTree>
    <p:extLst>
      <p:ext uri="{BB962C8B-B14F-4D97-AF65-F5344CB8AC3E}">
        <p14:creationId xmlns:p14="http://schemas.microsoft.com/office/powerpoint/2010/main" val="35416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Tx/>
              <a:buFont typeface="+mj-lt"/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71500">
              <a:buClrTx/>
              <a:buFont typeface="+mj-lt"/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du projet</a:t>
            </a:r>
          </a:p>
          <a:p>
            <a:pPr marL="571500" indent="-571500">
              <a:buClrTx/>
              <a:buFont typeface="+mj-lt"/>
              <a:buAutoNum type="romanUcPeriod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</a:t>
            </a:r>
          </a:p>
          <a:p>
            <a:pPr marL="571500" indent="-571500">
              <a:buClrTx/>
              <a:buFont typeface="+mj-lt"/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Matériel</a:t>
            </a:r>
          </a:p>
          <a:p>
            <a:pPr marL="571500" indent="-571500">
              <a:buClrTx/>
              <a:buFont typeface="+mj-lt"/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marL="571500" indent="-571500">
              <a:buClrTx/>
              <a:buFont typeface="+mj-lt"/>
              <a:buAutoNum type="romanUcPeriod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s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es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musical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Découverte du MIDI (Musical Instrument Digital Interface)</a:t>
            </a:r>
          </a:p>
          <a:p>
            <a:pPr marL="137160" indent="0">
              <a:buNone/>
            </a:pP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22" y="369940"/>
            <a:ext cx="8229600" cy="944562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es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92764"/>
            <a:ext cx="3122010" cy="215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114800" y="3126419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799"/>
            <a:ext cx="3790950" cy="24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6488" y="4864554"/>
            <a:ext cx="2382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Séquenceur MIDI</a:t>
            </a:r>
            <a:endParaRPr lang="es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399" y="4864553"/>
            <a:ext cx="1911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Carte Arduino</a:t>
            </a:r>
            <a:endParaRPr lang="es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65" y="1314502"/>
            <a:ext cx="42899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Traitement de l’information :</a:t>
            </a:r>
            <a:endParaRPr lang="es-US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422" y="369940"/>
            <a:ext cx="8229600" cy="944562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endParaRPr lang="es-US" dirty="0"/>
          </a:p>
        </p:txBody>
      </p:sp>
      <p:sp>
        <p:nvSpPr>
          <p:cNvPr id="86" name="TextBox 85"/>
          <p:cNvSpPr txBox="1"/>
          <p:nvPr/>
        </p:nvSpPr>
        <p:spPr>
          <a:xfrm>
            <a:off x="264265" y="1314502"/>
            <a:ext cx="2570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160" indent="0">
              <a:buNone/>
            </a:pPr>
            <a:r>
              <a:rPr lang="fr-FR" sz="25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MIDI :</a:t>
            </a:r>
            <a:endParaRPr lang="es-US" sz="25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ction Button: Custom 86">
            <a:hlinkClick r:id="" action="ppaction://noaction" highlightClick="1"/>
          </p:cNvPr>
          <p:cNvSpPr/>
          <p:nvPr/>
        </p:nvSpPr>
        <p:spPr>
          <a:xfrm>
            <a:off x="27624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88" name="Action Button: Custom 87">
            <a:hlinkClick r:id="" action="ppaction://noaction" highlightClick="1"/>
          </p:cNvPr>
          <p:cNvSpPr/>
          <p:nvPr/>
        </p:nvSpPr>
        <p:spPr>
          <a:xfrm>
            <a:off x="58104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9" name="Action Button: Custom 88">
            <a:hlinkClick r:id="" action="ppaction://noaction" highlightClick="1"/>
          </p:cNvPr>
          <p:cNvSpPr/>
          <p:nvPr/>
        </p:nvSpPr>
        <p:spPr>
          <a:xfrm>
            <a:off x="88584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0" name="Action Button: Custom 89">
            <a:hlinkClick r:id="" action="ppaction://noaction" highlightClick="1"/>
          </p:cNvPr>
          <p:cNvSpPr/>
          <p:nvPr/>
        </p:nvSpPr>
        <p:spPr>
          <a:xfrm>
            <a:off x="118969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1" name="Action Button: Custom 90">
            <a:hlinkClick r:id="" action="ppaction://noaction" highlightClick="1"/>
          </p:cNvPr>
          <p:cNvSpPr/>
          <p:nvPr/>
        </p:nvSpPr>
        <p:spPr>
          <a:xfrm>
            <a:off x="149449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2" name="Action Button: Custom 91">
            <a:hlinkClick r:id="" action="ppaction://noaction" highlightClick="1"/>
          </p:cNvPr>
          <p:cNvSpPr/>
          <p:nvPr/>
        </p:nvSpPr>
        <p:spPr>
          <a:xfrm>
            <a:off x="179929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3" name="Action Button: Custom 92">
            <a:hlinkClick r:id="" action="ppaction://noaction" highlightClick="1"/>
          </p:cNvPr>
          <p:cNvSpPr/>
          <p:nvPr/>
        </p:nvSpPr>
        <p:spPr>
          <a:xfrm>
            <a:off x="210409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4" name="Action Button: Custom 93">
            <a:hlinkClick r:id="" action="ppaction://noaction" highlightClick="1"/>
          </p:cNvPr>
          <p:cNvSpPr/>
          <p:nvPr/>
        </p:nvSpPr>
        <p:spPr>
          <a:xfrm>
            <a:off x="240889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5" name="Action Button: Custom 94">
            <a:hlinkClick r:id="" action="ppaction://noaction" highlightClick="1"/>
          </p:cNvPr>
          <p:cNvSpPr/>
          <p:nvPr/>
        </p:nvSpPr>
        <p:spPr>
          <a:xfrm>
            <a:off x="3341655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96" name="Action Button: Custom 95">
            <a:hlinkClick r:id="" action="ppaction://noaction" highlightClick="1"/>
          </p:cNvPr>
          <p:cNvSpPr/>
          <p:nvPr/>
        </p:nvSpPr>
        <p:spPr>
          <a:xfrm>
            <a:off x="3646455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7" name="Action Button: Custom 96">
            <a:hlinkClick r:id="" action="ppaction://noaction" highlightClick="1"/>
          </p:cNvPr>
          <p:cNvSpPr/>
          <p:nvPr/>
        </p:nvSpPr>
        <p:spPr>
          <a:xfrm>
            <a:off x="3951255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8" name="Action Button: Custom 97">
            <a:hlinkClick r:id="" action="ppaction://noaction" highlightClick="1"/>
          </p:cNvPr>
          <p:cNvSpPr/>
          <p:nvPr/>
        </p:nvSpPr>
        <p:spPr>
          <a:xfrm>
            <a:off x="4255102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9" name="Action Button: Custom 98">
            <a:hlinkClick r:id="" action="ppaction://noaction" highlightClick="1"/>
          </p:cNvPr>
          <p:cNvSpPr/>
          <p:nvPr/>
        </p:nvSpPr>
        <p:spPr>
          <a:xfrm>
            <a:off x="4559902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0" name="Action Button: Custom 99">
            <a:hlinkClick r:id="" action="ppaction://noaction" highlightClick="1"/>
          </p:cNvPr>
          <p:cNvSpPr/>
          <p:nvPr/>
        </p:nvSpPr>
        <p:spPr>
          <a:xfrm>
            <a:off x="4864702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1" name="Action Button: Custom 100">
            <a:hlinkClick r:id="" action="ppaction://noaction" highlightClick="1"/>
          </p:cNvPr>
          <p:cNvSpPr/>
          <p:nvPr/>
        </p:nvSpPr>
        <p:spPr>
          <a:xfrm>
            <a:off x="5169502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2" name="Action Button: Custom 101">
            <a:hlinkClick r:id="" action="ppaction://noaction" highlightClick="1"/>
          </p:cNvPr>
          <p:cNvSpPr/>
          <p:nvPr/>
        </p:nvSpPr>
        <p:spPr>
          <a:xfrm>
            <a:off x="5474302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" name="Action Button: Custom 102">
            <a:hlinkClick r:id="" action="ppaction://noaction" highlightClick="1"/>
          </p:cNvPr>
          <p:cNvSpPr/>
          <p:nvPr/>
        </p:nvSpPr>
        <p:spPr>
          <a:xfrm>
            <a:off x="638748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04" name="Action Button: Custom 103">
            <a:hlinkClick r:id="" action="ppaction://noaction" highlightClick="1"/>
          </p:cNvPr>
          <p:cNvSpPr/>
          <p:nvPr/>
        </p:nvSpPr>
        <p:spPr>
          <a:xfrm>
            <a:off x="669228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" name="Action Button: Custom 104">
            <a:hlinkClick r:id="" action="ppaction://noaction" highlightClick="1"/>
          </p:cNvPr>
          <p:cNvSpPr/>
          <p:nvPr/>
        </p:nvSpPr>
        <p:spPr>
          <a:xfrm>
            <a:off x="6997083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6" name="Action Button: Custom 105">
            <a:hlinkClick r:id="" action="ppaction://noaction" highlightClick="1"/>
          </p:cNvPr>
          <p:cNvSpPr/>
          <p:nvPr/>
        </p:nvSpPr>
        <p:spPr>
          <a:xfrm>
            <a:off x="730093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7" name="Action Button: Custom 106">
            <a:hlinkClick r:id="" action="ppaction://noaction" highlightClick="1"/>
          </p:cNvPr>
          <p:cNvSpPr/>
          <p:nvPr/>
        </p:nvSpPr>
        <p:spPr>
          <a:xfrm>
            <a:off x="760573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8" name="Action Button: Custom 107">
            <a:hlinkClick r:id="" action="ppaction://noaction" highlightClick="1"/>
          </p:cNvPr>
          <p:cNvSpPr/>
          <p:nvPr/>
        </p:nvSpPr>
        <p:spPr>
          <a:xfrm>
            <a:off x="791053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9" name="Action Button: Custom 108">
            <a:hlinkClick r:id="" action="ppaction://noaction" highlightClick="1"/>
          </p:cNvPr>
          <p:cNvSpPr/>
          <p:nvPr/>
        </p:nvSpPr>
        <p:spPr>
          <a:xfrm>
            <a:off x="821533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0" name="Action Button: Custom 109">
            <a:hlinkClick r:id="" action="ppaction://noaction" highlightClick="1"/>
          </p:cNvPr>
          <p:cNvSpPr/>
          <p:nvPr/>
        </p:nvSpPr>
        <p:spPr>
          <a:xfrm>
            <a:off x="8520130" y="2931814"/>
            <a:ext cx="304800" cy="38100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1" name="Left Brace 110"/>
          <p:cNvSpPr/>
          <p:nvPr/>
        </p:nvSpPr>
        <p:spPr>
          <a:xfrm rot="16200000">
            <a:off x="791060" y="3255197"/>
            <a:ext cx="493413" cy="913447"/>
          </a:xfrm>
          <a:prstGeom prst="leftBrac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bg1"/>
              </a:solidFill>
            </a:endParaRPr>
          </a:p>
        </p:txBody>
      </p:sp>
      <p:sp>
        <p:nvSpPr>
          <p:cNvPr id="112" name="Left Brace 111"/>
          <p:cNvSpPr/>
          <p:nvPr/>
        </p:nvSpPr>
        <p:spPr>
          <a:xfrm rot="16200000">
            <a:off x="1865481" y="3110416"/>
            <a:ext cx="493413" cy="1203008"/>
          </a:xfrm>
          <a:prstGeom prst="leftBrac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bg1"/>
              </a:solidFill>
            </a:endParaRPr>
          </a:p>
        </p:txBody>
      </p:sp>
      <p:sp>
        <p:nvSpPr>
          <p:cNvPr id="113" name="Left Brace 112"/>
          <p:cNvSpPr/>
          <p:nvPr/>
        </p:nvSpPr>
        <p:spPr>
          <a:xfrm rot="16200000">
            <a:off x="7501196" y="2656302"/>
            <a:ext cx="493413" cy="2111238"/>
          </a:xfrm>
          <a:prstGeom prst="leftBrac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21695" y="418104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endParaRPr lang="es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2919" y="4042548"/>
            <a:ext cx="111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message</a:t>
            </a:r>
            <a:endParaRPr lang="es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Left Brace 115"/>
          <p:cNvSpPr/>
          <p:nvPr/>
        </p:nvSpPr>
        <p:spPr>
          <a:xfrm rot="16200000">
            <a:off x="4455368" y="2656302"/>
            <a:ext cx="493413" cy="2111238"/>
          </a:xfrm>
          <a:prstGeom prst="leftBrac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S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73114" y="4042548"/>
            <a:ext cx="85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 note</a:t>
            </a:r>
            <a:endParaRPr lang="es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23508" y="4042548"/>
            <a:ext cx="10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Vélocité</a:t>
            </a:r>
            <a:endParaRPr lang="es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Lire et comprendre les informations MIDI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</a:t>
            </a:r>
            <a:r>
              <a:rPr lang="fr-FR" dirty="0" smtClean="0">
                <a:solidFill>
                  <a:schemeClr val="bg1"/>
                </a:solidFill>
              </a:rPr>
              <a:t>tiliser ces informations pour savoir quelle note est jouée en temps réel et l’envoyer par Bluetooth sur un téléphone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Faire frapper les maillets sur le xylophone en conséquence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137160" indent="0">
              <a:buClrTx/>
              <a:buNone/>
            </a:pPr>
            <a:r>
              <a:rPr lang="fr-FR" dirty="0" smtClean="0">
                <a:solidFill>
                  <a:schemeClr val="bg1"/>
                </a:solidFill>
              </a:rPr>
              <a:t>Amélioration 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Faire frapper les maillets plus ou moins fort en fonction de la vélocité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es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Xylophone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Maillets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xyloph</a:t>
            </a:r>
            <a:r>
              <a:rPr lang="fr-FR" dirty="0" smtClean="0">
                <a:solidFill>
                  <a:schemeClr val="bg1"/>
                </a:solidFill>
              </a:rPr>
              <a:t>one</a:t>
            </a:r>
            <a:endParaRPr lang="fr-F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fr-FR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  <a:endParaRPr lang="fr-F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logiciels: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fr-FR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Reaper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Sequenceur</a:t>
            </a: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MIDI)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r>
              <a:rPr lang="fr-F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2</a:t>
            </a:r>
          </a:p>
        </p:txBody>
      </p:sp>
    </p:spTree>
    <p:extLst>
      <p:ext uri="{BB962C8B-B14F-4D97-AF65-F5344CB8AC3E}">
        <p14:creationId xmlns:p14="http://schemas.microsoft.com/office/powerpoint/2010/main" val="407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es-US" dirty="0"/>
          </a:p>
        </p:txBody>
      </p:sp>
      <p:pic>
        <p:nvPicPr>
          <p:cNvPr id="3074" name="Picture 2" descr="C:\Users\Public\Pictures\bbb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356600" cy="206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5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400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285</TotalTime>
  <Words>123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Xylophone Automatisé</vt:lpstr>
      <vt:lpstr>Sommaire</vt:lpstr>
      <vt:lpstr>Motivations</vt:lpstr>
      <vt:lpstr>Présentation</vt:lpstr>
      <vt:lpstr>Présentation</vt:lpstr>
      <vt:lpstr>Objectifs</vt:lpstr>
      <vt:lpstr>Matériel</vt:lpstr>
      <vt:lpstr>Organisation</vt:lpstr>
      <vt:lpstr>Conclusion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Xylophone automatisé</dc:title>
  <dc:creator>Guillaume</dc:creator>
  <cp:lastModifiedBy>Guillaume</cp:lastModifiedBy>
  <cp:revision>28</cp:revision>
  <dcterms:created xsi:type="dcterms:W3CDTF">2006-08-16T00:00:00Z</dcterms:created>
  <dcterms:modified xsi:type="dcterms:W3CDTF">2018-01-22T23:15:32Z</dcterms:modified>
</cp:coreProperties>
</file>