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3" r:id="rId4"/>
    <p:sldId id="258" r:id="rId5"/>
    <p:sldId id="277" r:id="rId6"/>
    <p:sldId id="261" r:id="rId7"/>
    <p:sldId id="278" r:id="rId8"/>
    <p:sldId id="264" r:id="rId9"/>
    <p:sldId id="265" r:id="rId10"/>
    <p:sldId id="279" r:id="rId11"/>
    <p:sldId id="266" r:id="rId12"/>
    <p:sldId id="267" r:id="rId13"/>
    <p:sldId id="268" r:id="rId14"/>
    <p:sldId id="269" r:id="rId15"/>
    <p:sldId id="271" r:id="rId16"/>
    <p:sldId id="280" r:id="rId17"/>
    <p:sldId id="282" r:id="rId18"/>
    <p:sldId id="283" r:id="rId19"/>
    <p:sldId id="284" r:id="rId20"/>
    <p:sldId id="276" r:id="rId21"/>
    <p:sldId id="292" r:id="rId22"/>
    <p:sldId id="286" r:id="rId23"/>
    <p:sldId id="285" r:id="rId24"/>
    <p:sldId id="289" r:id="rId25"/>
    <p:sldId id="290" r:id="rId26"/>
    <p:sldId id="291" r:id="rId27"/>
    <p:sldId id="294" r:id="rId28"/>
    <p:sldId id="295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EB9E1-F57B-4B3D-BECE-54CE1BEAA07F}" v="7" dt="2021-07-28T20:29:43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GO GARCIA MARQUÉS" userId="7cfbc814b446a938" providerId="LiveId" clId="{2F31B14C-5CD9-4749-B4AE-1B112338F73B}"/>
    <pc:docChg chg="undo custSel addSld delSld modSld sldOrd">
      <pc:chgData name="YAGO GARCIA MARQUÉS" userId="7cfbc814b446a938" providerId="LiveId" clId="{2F31B14C-5CD9-4749-B4AE-1B112338F73B}" dt="2021-07-27T12:37:28.697" v="419" actId="20577"/>
      <pc:docMkLst>
        <pc:docMk/>
      </pc:docMkLst>
      <pc:sldChg chg="modSp mod">
        <pc:chgData name="YAGO GARCIA MARQUÉS" userId="7cfbc814b446a938" providerId="LiveId" clId="{2F31B14C-5CD9-4749-B4AE-1B112338F73B}" dt="2021-07-27T10:53:23.349" v="2" actId="27636"/>
        <pc:sldMkLst>
          <pc:docMk/>
          <pc:sldMk cId="2187731431" sldId="256"/>
        </pc:sldMkLst>
        <pc:spChg chg="mod">
          <ac:chgData name="YAGO GARCIA MARQUÉS" userId="7cfbc814b446a938" providerId="LiveId" clId="{2F31B14C-5CD9-4749-B4AE-1B112338F73B}" dt="2021-07-27T10:53:23.349" v="2" actId="27636"/>
          <ac:spMkLst>
            <pc:docMk/>
            <pc:sldMk cId="2187731431" sldId="256"/>
            <ac:spMk id="2" creationId="{3C8771F4-423B-4DD9-BEE6-534F0C7990AF}"/>
          </ac:spMkLst>
        </pc:spChg>
      </pc:sldChg>
      <pc:sldChg chg="del">
        <pc:chgData name="YAGO GARCIA MARQUÉS" userId="7cfbc814b446a938" providerId="LiveId" clId="{2F31B14C-5CD9-4749-B4AE-1B112338F73B}" dt="2021-07-27T10:53:20.153" v="0" actId="2696"/>
        <pc:sldMkLst>
          <pc:docMk/>
          <pc:sldMk cId="2576920363" sldId="257"/>
        </pc:sldMkLst>
      </pc:sldChg>
      <pc:sldChg chg="addSp delSp modSp mod">
        <pc:chgData name="YAGO GARCIA MARQUÉS" userId="7cfbc814b446a938" providerId="LiveId" clId="{2F31B14C-5CD9-4749-B4AE-1B112338F73B}" dt="2021-07-27T10:54:35.878" v="11" actId="1076"/>
        <pc:sldMkLst>
          <pc:docMk/>
          <pc:sldMk cId="685219910" sldId="258"/>
        </pc:sldMkLst>
        <pc:spChg chg="del">
          <ac:chgData name="YAGO GARCIA MARQUÉS" userId="7cfbc814b446a938" providerId="LiveId" clId="{2F31B14C-5CD9-4749-B4AE-1B112338F73B}" dt="2021-07-27T10:54:26.408" v="6"/>
          <ac:spMkLst>
            <pc:docMk/>
            <pc:sldMk cId="685219910" sldId="258"/>
            <ac:spMk id="9" creationId="{B89687B5-7A5C-4FBF-99C0-3F9344E76D6D}"/>
          </ac:spMkLst>
        </pc:spChg>
        <pc:picChg chg="add mod">
          <ac:chgData name="YAGO GARCIA MARQUÉS" userId="7cfbc814b446a938" providerId="LiveId" clId="{2F31B14C-5CD9-4749-B4AE-1B112338F73B}" dt="2021-07-27T10:54:35.878" v="11" actId="1076"/>
          <ac:picMkLst>
            <pc:docMk/>
            <pc:sldMk cId="685219910" sldId="258"/>
            <ac:picMk id="4" creationId="{9F9A8B76-40F6-445A-80D2-DFDE50E94398}"/>
          </ac:picMkLst>
        </pc:picChg>
        <pc:picChg chg="del">
          <ac:chgData name="YAGO GARCIA MARQUÉS" userId="7cfbc814b446a938" providerId="LiveId" clId="{2F31B14C-5CD9-4749-B4AE-1B112338F73B}" dt="2021-07-27T10:54:09.240" v="5" actId="478"/>
          <ac:picMkLst>
            <pc:docMk/>
            <pc:sldMk cId="685219910" sldId="258"/>
            <ac:picMk id="11" creationId="{5A23FDDB-63FE-4A73-B4DC-BFD058021090}"/>
          </ac:picMkLst>
        </pc:picChg>
      </pc:sldChg>
      <pc:sldChg chg="addSp delSp modSp mod">
        <pc:chgData name="YAGO GARCIA MARQUÉS" userId="7cfbc814b446a938" providerId="LiveId" clId="{2F31B14C-5CD9-4749-B4AE-1B112338F73B}" dt="2021-07-27T10:53:57.707" v="4" actId="27614"/>
        <pc:sldMkLst>
          <pc:docMk/>
          <pc:sldMk cId="1714317366" sldId="259"/>
        </pc:sldMkLst>
        <pc:spChg chg="add del mod">
          <ac:chgData name="YAGO GARCIA MARQUÉS" userId="7cfbc814b446a938" providerId="LiveId" clId="{2F31B14C-5CD9-4749-B4AE-1B112338F73B}" dt="2021-07-27T10:53:55.596" v="3"/>
          <ac:spMkLst>
            <pc:docMk/>
            <pc:sldMk cId="1714317366" sldId="259"/>
            <ac:spMk id="3" creationId="{B69FE7C7-6358-4EDB-A216-FAA5519362F8}"/>
          </ac:spMkLst>
        </pc:spChg>
        <pc:picChg chg="add mod">
          <ac:chgData name="YAGO GARCIA MARQUÉS" userId="7cfbc814b446a938" providerId="LiveId" clId="{2F31B14C-5CD9-4749-B4AE-1B112338F73B}" dt="2021-07-27T10:53:57.707" v="4" actId="27614"/>
          <ac:picMkLst>
            <pc:docMk/>
            <pc:sldMk cId="1714317366" sldId="259"/>
            <ac:picMk id="5" creationId="{C90C14E5-6005-4129-BD08-EF5012BDDCE9}"/>
          </ac:picMkLst>
        </pc:picChg>
        <pc:picChg chg="del">
          <ac:chgData name="YAGO GARCIA MARQUÉS" userId="7cfbc814b446a938" providerId="LiveId" clId="{2F31B14C-5CD9-4749-B4AE-1B112338F73B}" dt="2021-07-27T10:53:23.307" v="1" actId="478"/>
          <ac:picMkLst>
            <pc:docMk/>
            <pc:sldMk cId="1714317366" sldId="259"/>
            <ac:picMk id="1026" creationId="{72B21364-54C8-4713-9039-36DED24D4EA9}"/>
          </ac:picMkLst>
        </pc:picChg>
      </pc:sldChg>
      <pc:sldChg chg="del">
        <pc:chgData name="YAGO GARCIA MARQUÉS" userId="7cfbc814b446a938" providerId="LiveId" clId="{2F31B14C-5CD9-4749-B4AE-1B112338F73B}" dt="2021-07-27T10:56:13.142" v="38" actId="2696"/>
        <pc:sldMkLst>
          <pc:docMk/>
          <pc:sldMk cId="1721518150" sldId="260"/>
        </pc:sldMkLst>
      </pc:sldChg>
      <pc:sldChg chg="addSp delSp modSp mod">
        <pc:chgData name="YAGO GARCIA MARQUÉS" userId="7cfbc814b446a938" providerId="LiveId" clId="{2F31B14C-5CD9-4749-B4AE-1B112338F73B}" dt="2021-07-27T10:56:37.490" v="40" actId="478"/>
        <pc:sldMkLst>
          <pc:docMk/>
          <pc:sldMk cId="3340323829" sldId="261"/>
        </pc:sldMkLst>
        <pc:spChg chg="del">
          <ac:chgData name="YAGO GARCIA MARQUÉS" userId="7cfbc814b446a938" providerId="LiveId" clId="{2F31B14C-5CD9-4749-B4AE-1B112338F73B}" dt="2021-07-27T10:55:28.023" v="22"/>
          <ac:spMkLst>
            <pc:docMk/>
            <pc:sldMk cId="3340323829" sldId="261"/>
            <ac:spMk id="7" creationId="{02E930AA-4369-4B59-AFA4-62AB07AA01D2}"/>
          </ac:spMkLst>
        </pc:spChg>
        <pc:picChg chg="add mod">
          <ac:chgData name="YAGO GARCIA MARQUÉS" userId="7cfbc814b446a938" providerId="LiveId" clId="{2F31B14C-5CD9-4749-B4AE-1B112338F73B}" dt="2021-07-27T10:55:32.060" v="27" actId="1076"/>
          <ac:picMkLst>
            <pc:docMk/>
            <pc:sldMk cId="3340323829" sldId="261"/>
            <ac:picMk id="4" creationId="{2DB22058-145F-41BC-9C06-615C9150CCF9}"/>
          </ac:picMkLst>
        </pc:picChg>
        <pc:picChg chg="add del mod">
          <ac:chgData name="YAGO GARCIA MARQUÉS" userId="7cfbc814b446a938" providerId="LiveId" clId="{2F31B14C-5CD9-4749-B4AE-1B112338F73B}" dt="2021-07-27T10:56:37.490" v="40" actId="478"/>
          <ac:picMkLst>
            <pc:docMk/>
            <pc:sldMk cId="3340323829" sldId="261"/>
            <ac:picMk id="6" creationId="{3A1964AE-3B4E-4899-929F-43B23E5192EA}"/>
          </ac:picMkLst>
        </pc:picChg>
        <pc:picChg chg="del">
          <ac:chgData name="YAGO GARCIA MARQUÉS" userId="7cfbc814b446a938" providerId="LiveId" clId="{2F31B14C-5CD9-4749-B4AE-1B112338F73B}" dt="2021-07-27T10:54:44.146" v="13" actId="478"/>
          <ac:picMkLst>
            <pc:docMk/>
            <pc:sldMk cId="3340323829" sldId="261"/>
            <ac:picMk id="9" creationId="{FD41C98B-6C97-47AB-AD20-3FF7453B7891}"/>
          </ac:picMkLst>
        </pc:picChg>
      </pc:sldChg>
      <pc:sldChg chg="del">
        <pc:chgData name="YAGO GARCIA MARQUÉS" userId="7cfbc814b446a938" providerId="LiveId" clId="{2F31B14C-5CD9-4749-B4AE-1B112338F73B}" dt="2021-07-27T10:56:16.105" v="39" actId="2696"/>
        <pc:sldMkLst>
          <pc:docMk/>
          <pc:sldMk cId="3465594897" sldId="262"/>
        </pc:sldMkLst>
      </pc:sldChg>
      <pc:sldChg chg="addSp delSp modSp mod">
        <pc:chgData name="YAGO GARCIA MARQUÉS" userId="7cfbc814b446a938" providerId="LiveId" clId="{2F31B14C-5CD9-4749-B4AE-1B112338F73B}" dt="2021-07-27T10:57:52.689" v="59" actId="1076"/>
        <pc:sldMkLst>
          <pc:docMk/>
          <pc:sldMk cId="3537117889" sldId="265"/>
        </pc:sldMkLst>
        <pc:spChg chg="add del mod">
          <ac:chgData name="YAGO GARCIA MARQUÉS" userId="7cfbc814b446a938" providerId="LiveId" clId="{2F31B14C-5CD9-4749-B4AE-1B112338F73B}" dt="2021-07-27T10:57:10.722" v="44"/>
          <ac:spMkLst>
            <pc:docMk/>
            <pc:sldMk cId="3537117889" sldId="265"/>
            <ac:spMk id="4" creationId="{F8989EC4-B0F2-4EA9-9E79-13ED9DF97911}"/>
          </ac:spMkLst>
        </pc:spChg>
        <pc:picChg chg="del">
          <ac:chgData name="YAGO GARCIA MARQUÉS" userId="7cfbc814b446a938" providerId="LiveId" clId="{2F31B14C-5CD9-4749-B4AE-1B112338F73B}" dt="2021-07-27T10:56:52.903" v="43" actId="478"/>
          <ac:picMkLst>
            <pc:docMk/>
            <pc:sldMk cId="3537117889" sldId="265"/>
            <ac:picMk id="5" creationId="{9C482426-5A31-4169-92A1-FFD2D3512AC7}"/>
          </ac:picMkLst>
        </pc:picChg>
        <pc:picChg chg="add mod">
          <ac:chgData name="YAGO GARCIA MARQUÉS" userId="7cfbc814b446a938" providerId="LiveId" clId="{2F31B14C-5CD9-4749-B4AE-1B112338F73B}" dt="2021-07-27T10:57:52.689" v="59" actId="1076"/>
          <ac:picMkLst>
            <pc:docMk/>
            <pc:sldMk cId="3537117889" sldId="265"/>
            <ac:picMk id="7" creationId="{A23D6161-AC21-4555-9774-8094C8B5FA77}"/>
          </ac:picMkLst>
        </pc:picChg>
      </pc:sldChg>
      <pc:sldChg chg="modSp mod ord">
        <pc:chgData name="YAGO GARCIA MARQUÉS" userId="7cfbc814b446a938" providerId="LiveId" clId="{2F31B14C-5CD9-4749-B4AE-1B112338F73B}" dt="2021-07-27T10:57:35.194" v="55"/>
        <pc:sldMkLst>
          <pc:docMk/>
          <pc:sldMk cId="3241775410" sldId="266"/>
        </pc:sldMkLst>
        <pc:picChg chg="mod">
          <ac:chgData name="YAGO GARCIA MARQUÉS" userId="7cfbc814b446a938" providerId="LiveId" clId="{2F31B14C-5CD9-4749-B4AE-1B112338F73B}" dt="2021-07-27T10:57:31.034" v="53" actId="14100"/>
          <ac:picMkLst>
            <pc:docMk/>
            <pc:sldMk cId="3241775410" sldId="266"/>
            <ac:picMk id="10" creationId="{9E9D372F-D87E-4A7B-B07E-25F9E0BEE687}"/>
          </ac:picMkLst>
        </pc:picChg>
      </pc:sldChg>
      <pc:sldChg chg="addSp delSp modSp mod">
        <pc:chgData name="YAGO GARCIA MARQUÉS" userId="7cfbc814b446a938" providerId="LiveId" clId="{2F31B14C-5CD9-4749-B4AE-1B112338F73B}" dt="2021-07-27T10:59:33.048" v="81" actId="1076"/>
        <pc:sldMkLst>
          <pc:docMk/>
          <pc:sldMk cId="1934032522" sldId="267"/>
        </pc:sldMkLst>
        <pc:spChg chg="del">
          <ac:chgData name="YAGO GARCIA MARQUÉS" userId="7cfbc814b446a938" providerId="LiveId" clId="{2F31B14C-5CD9-4749-B4AE-1B112338F73B}" dt="2021-07-27T10:59:25.046" v="73"/>
          <ac:spMkLst>
            <pc:docMk/>
            <pc:sldMk cId="1934032522" sldId="267"/>
            <ac:spMk id="3" creationId="{64A8DD83-D0DB-4C76-999E-363391BC3C12}"/>
          </ac:spMkLst>
        </pc:spChg>
        <pc:picChg chg="del">
          <ac:chgData name="YAGO GARCIA MARQUÉS" userId="7cfbc814b446a938" providerId="LiveId" clId="{2F31B14C-5CD9-4749-B4AE-1B112338F73B}" dt="2021-07-27T10:59:02.436" v="71" actId="478"/>
          <ac:picMkLst>
            <pc:docMk/>
            <pc:sldMk cId="1934032522" sldId="267"/>
            <ac:picMk id="5" creationId="{FAB0D757-3738-481F-BA7D-993895B6D435}"/>
          </ac:picMkLst>
        </pc:picChg>
        <pc:picChg chg="add mod">
          <ac:chgData name="YAGO GARCIA MARQUÉS" userId="7cfbc814b446a938" providerId="LiveId" clId="{2F31B14C-5CD9-4749-B4AE-1B112338F73B}" dt="2021-07-27T10:59:33.048" v="81" actId="1076"/>
          <ac:picMkLst>
            <pc:docMk/>
            <pc:sldMk cId="1934032522" sldId="267"/>
            <ac:picMk id="6" creationId="{08C19BED-BB04-4A4E-A266-FBE9DA4AC60D}"/>
          </ac:picMkLst>
        </pc:picChg>
      </pc:sldChg>
      <pc:sldChg chg="addSp delSp modSp mod">
        <pc:chgData name="YAGO GARCIA MARQUÉS" userId="7cfbc814b446a938" providerId="LiveId" clId="{2F31B14C-5CD9-4749-B4AE-1B112338F73B}" dt="2021-07-27T10:59:58.050" v="89" actId="1076"/>
        <pc:sldMkLst>
          <pc:docMk/>
          <pc:sldMk cId="3182979477" sldId="268"/>
        </pc:sldMkLst>
        <pc:spChg chg="add del mod">
          <ac:chgData name="YAGO GARCIA MARQUÉS" userId="7cfbc814b446a938" providerId="LiveId" clId="{2F31B14C-5CD9-4749-B4AE-1B112338F73B}" dt="2021-07-27T10:59:48.457" v="82"/>
          <ac:spMkLst>
            <pc:docMk/>
            <pc:sldMk cId="3182979477" sldId="268"/>
            <ac:spMk id="4" creationId="{834F9C81-B041-49C7-9162-8CBAD1EBAD37}"/>
          </ac:spMkLst>
        </pc:spChg>
        <pc:picChg chg="del">
          <ac:chgData name="YAGO GARCIA MARQUÉS" userId="7cfbc814b446a938" providerId="LiveId" clId="{2F31B14C-5CD9-4749-B4AE-1B112338F73B}" dt="2021-07-27T10:59:07.206" v="72" actId="478"/>
          <ac:picMkLst>
            <pc:docMk/>
            <pc:sldMk cId="3182979477" sldId="268"/>
            <ac:picMk id="5" creationId="{C061F8DF-E526-44C8-AA46-C3608432CCFB}"/>
          </ac:picMkLst>
        </pc:picChg>
        <pc:picChg chg="add mod">
          <ac:chgData name="YAGO GARCIA MARQUÉS" userId="7cfbc814b446a938" providerId="LiveId" clId="{2F31B14C-5CD9-4749-B4AE-1B112338F73B}" dt="2021-07-27T10:59:58.050" v="89" actId="1076"/>
          <ac:picMkLst>
            <pc:docMk/>
            <pc:sldMk cId="3182979477" sldId="268"/>
            <ac:picMk id="7" creationId="{916732DB-3D7E-4805-9C78-A9139DF3F39B}"/>
          </ac:picMkLst>
        </pc:picChg>
      </pc:sldChg>
      <pc:sldChg chg="addSp delSp modSp mod">
        <pc:chgData name="YAGO GARCIA MARQUÉS" userId="7cfbc814b446a938" providerId="LiveId" clId="{2F31B14C-5CD9-4749-B4AE-1B112338F73B}" dt="2021-07-27T11:02:55.991" v="109" actId="1076"/>
        <pc:sldMkLst>
          <pc:docMk/>
          <pc:sldMk cId="12064078" sldId="269"/>
        </pc:sldMkLst>
        <pc:spChg chg="add del mod">
          <ac:chgData name="YAGO GARCIA MARQUÉS" userId="7cfbc814b446a938" providerId="LiveId" clId="{2F31B14C-5CD9-4749-B4AE-1B112338F73B}" dt="2021-07-27T11:00:59.745" v="92"/>
          <ac:spMkLst>
            <pc:docMk/>
            <pc:sldMk cId="12064078" sldId="269"/>
            <ac:spMk id="4" creationId="{AEEECFE1-A726-41B1-8590-2A3C3B8210E6}"/>
          </ac:spMkLst>
        </pc:spChg>
        <pc:picChg chg="del">
          <ac:chgData name="YAGO GARCIA MARQUÉS" userId="7cfbc814b446a938" providerId="LiveId" clId="{2F31B14C-5CD9-4749-B4AE-1B112338F73B}" dt="2021-07-27T11:00:30.687" v="91" actId="478"/>
          <ac:picMkLst>
            <pc:docMk/>
            <pc:sldMk cId="12064078" sldId="269"/>
            <ac:picMk id="5" creationId="{E0CB1759-2854-4E66-9EDD-472A15B01ABF}"/>
          </ac:picMkLst>
        </pc:picChg>
        <pc:picChg chg="add mod">
          <ac:chgData name="YAGO GARCIA MARQUÉS" userId="7cfbc814b446a938" providerId="LiveId" clId="{2F31B14C-5CD9-4749-B4AE-1B112338F73B}" dt="2021-07-27T11:02:09.642" v="103" actId="1076"/>
          <ac:picMkLst>
            <pc:docMk/>
            <pc:sldMk cId="12064078" sldId="269"/>
            <ac:picMk id="7" creationId="{EE523F19-957F-4BD6-A099-3A969C362450}"/>
          </ac:picMkLst>
        </pc:picChg>
        <pc:picChg chg="add del mod">
          <ac:chgData name="YAGO GARCIA MARQUÉS" userId="7cfbc814b446a938" providerId="LiveId" clId="{2F31B14C-5CD9-4749-B4AE-1B112338F73B}" dt="2021-07-27T11:02:49.728" v="104" actId="478"/>
          <ac:picMkLst>
            <pc:docMk/>
            <pc:sldMk cId="12064078" sldId="269"/>
            <ac:picMk id="9" creationId="{A67B587E-C836-4802-A03E-6D41DFA6A4B3}"/>
          </ac:picMkLst>
        </pc:picChg>
        <pc:picChg chg="add mod">
          <ac:chgData name="YAGO GARCIA MARQUÉS" userId="7cfbc814b446a938" providerId="LiveId" clId="{2F31B14C-5CD9-4749-B4AE-1B112338F73B}" dt="2021-07-27T11:02:55.991" v="109" actId="1076"/>
          <ac:picMkLst>
            <pc:docMk/>
            <pc:sldMk cId="12064078" sldId="269"/>
            <ac:picMk id="11" creationId="{4ECF1C4C-F8CA-405B-BB10-5177FDB803D0}"/>
          </ac:picMkLst>
        </pc:picChg>
      </pc:sldChg>
      <pc:sldChg chg="del">
        <pc:chgData name="YAGO GARCIA MARQUÉS" userId="7cfbc814b446a938" providerId="LiveId" clId="{2F31B14C-5CD9-4749-B4AE-1B112338F73B}" dt="2021-07-27T11:00:04.645" v="90" actId="2696"/>
        <pc:sldMkLst>
          <pc:docMk/>
          <pc:sldMk cId="1798070177" sldId="270"/>
        </pc:sldMkLst>
      </pc:sldChg>
      <pc:sldChg chg="addSp delSp modSp mod">
        <pc:chgData name="YAGO GARCIA MARQUÉS" userId="7cfbc814b446a938" providerId="LiveId" clId="{2F31B14C-5CD9-4749-B4AE-1B112338F73B}" dt="2021-07-27T11:04:08.708" v="119" actId="478"/>
        <pc:sldMkLst>
          <pc:docMk/>
          <pc:sldMk cId="4159947455" sldId="271"/>
        </pc:sldMkLst>
        <pc:spChg chg="add del">
          <ac:chgData name="YAGO GARCIA MARQUÉS" userId="7cfbc814b446a938" providerId="LiveId" clId="{2F31B14C-5CD9-4749-B4AE-1B112338F73B}" dt="2021-07-27T11:03:55.487" v="114"/>
          <ac:spMkLst>
            <pc:docMk/>
            <pc:sldMk cId="4159947455" sldId="271"/>
            <ac:spMk id="3" creationId="{E2BCDDC8-4893-4133-9C7F-2A3084416726}"/>
          </ac:spMkLst>
        </pc:spChg>
        <pc:spChg chg="add mod">
          <ac:chgData name="YAGO GARCIA MARQUÉS" userId="7cfbc814b446a938" providerId="LiveId" clId="{2F31B14C-5CD9-4749-B4AE-1B112338F73B}" dt="2021-07-27T11:04:08.708" v="119" actId="478"/>
          <ac:spMkLst>
            <pc:docMk/>
            <pc:sldMk cId="4159947455" sldId="271"/>
            <ac:spMk id="9" creationId="{B4C74131-3484-4647-81A1-BBC0CF4DAD6F}"/>
          </ac:spMkLst>
        </pc:spChg>
        <pc:picChg chg="add del mod ord">
          <ac:chgData name="YAGO GARCIA MARQUÉS" userId="7cfbc814b446a938" providerId="LiveId" clId="{2F31B14C-5CD9-4749-B4AE-1B112338F73B}" dt="2021-07-27T11:03:40.746" v="113" actId="22"/>
          <ac:picMkLst>
            <pc:docMk/>
            <pc:sldMk cId="4159947455" sldId="271"/>
            <ac:picMk id="5" creationId="{A95BD56E-144E-4FDE-8603-3D251143C0D4}"/>
          </ac:picMkLst>
        </pc:picChg>
        <pc:picChg chg="add del mod">
          <ac:chgData name="YAGO GARCIA MARQUÉS" userId="7cfbc814b446a938" providerId="LiveId" clId="{2F31B14C-5CD9-4749-B4AE-1B112338F73B}" dt="2021-07-27T11:04:08.708" v="119" actId="478"/>
          <ac:picMkLst>
            <pc:docMk/>
            <pc:sldMk cId="4159947455" sldId="271"/>
            <ac:picMk id="7" creationId="{785F98C1-C609-4B1E-9264-116DFF3A733E}"/>
          </ac:picMkLst>
        </pc:picChg>
      </pc:sldChg>
      <pc:sldChg chg="del">
        <pc:chgData name="YAGO GARCIA MARQUÉS" userId="7cfbc814b446a938" providerId="LiveId" clId="{2F31B14C-5CD9-4749-B4AE-1B112338F73B}" dt="2021-07-27T11:04:32.085" v="125" actId="47"/>
        <pc:sldMkLst>
          <pc:docMk/>
          <pc:sldMk cId="3254562137" sldId="272"/>
        </pc:sldMkLst>
      </pc:sldChg>
      <pc:sldChg chg="del">
        <pc:chgData name="YAGO GARCIA MARQUÉS" userId="7cfbc814b446a938" providerId="LiveId" clId="{2F31B14C-5CD9-4749-B4AE-1B112338F73B}" dt="2021-07-27T11:04:33.182" v="126" actId="47"/>
        <pc:sldMkLst>
          <pc:docMk/>
          <pc:sldMk cId="726079405" sldId="273"/>
        </pc:sldMkLst>
      </pc:sldChg>
      <pc:sldChg chg="del">
        <pc:chgData name="YAGO GARCIA MARQUÉS" userId="7cfbc814b446a938" providerId="LiveId" clId="{2F31B14C-5CD9-4749-B4AE-1B112338F73B}" dt="2021-07-27T11:04:34.261" v="127" actId="47"/>
        <pc:sldMkLst>
          <pc:docMk/>
          <pc:sldMk cId="575918278" sldId="274"/>
        </pc:sldMkLst>
      </pc:sldChg>
      <pc:sldChg chg="del">
        <pc:chgData name="YAGO GARCIA MARQUÉS" userId="7cfbc814b446a938" providerId="LiveId" clId="{2F31B14C-5CD9-4749-B4AE-1B112338F73B}" dt="2021-07-27T11:04:35.140" v="128" actId="47"/>
        <pc:sldMkLst>
          <pc:docMk/>
          <pc:sldMk cId="1848811141" sldId="275"/>
        </pc:sldMkLst>
      </pc:sldChg>
      <pc:sldChg chg="addSp delSp modSp mod">
        <pc:chgData name="YAGO GARCIA MARQUÉS" userId="7cfbc814b446a938" providerId="LiveId" clId="{2F31B14C-5CD9-4749-B4AE-1B112338F73B}" dt="2021-07-27T11:06:47.874" v="134" actId="1076"/>
        <pc:sldMkLst>
          <pc:docMk/>
          <pc:sldMk cId="3744303216" sldId="276"/>
        </pc:sldMkLst>
        <pc:spChg chg="del">
          <ac:chgData name="YAGO GARCIA MARQUÉS" userId="7cfbc814b446a938" providerId="LiveId" clId="{2F31B14C-5CD9-4749-B4AE-1B112338F73B}" dt="2021-07-27T11:06:32.042" v="129"/>
          <ac:spMkLst>
            <pc:docMk/>
            <pc:sldMk cId="3744303216" sldId="276"/>
            <ac:spMk id="3" creationId="{B0278306-6001-40AF-ABE6-84C9AC8C5821}"/>
          </ac:spMkLst>
        </pc:spChg>
        <pc:picChg chg="add mod">
          <ac:chgData name="YAGO GARCIA MARQUÉS" userId="7cfbc814b446a938" providerId="LiveId" clId="{2F31B14C-5CD9-4749-B4AE-1B112338F73B}" dt="2021-07-27T11:06:47.874" v="134" actId="1076"/>
          <ac:picMkLst>
            <pc:docMk/>
            <pc:sldMk cId="3744303216" sldId="276"/>
            <ac:picMk id="5" creationId="{63E2315E-CD25-499D-9FEF-1EA711B8B760}"/>
          </ac:picMkLst>
        </pc:picChg>
      </pc:sldChg>
      <pc:sldChg chg="addSp modSp add mod">
        <pc:chgData name="YAGO GARCIA MARQUÉS" userId="7cfbc814b446a938" providerId="LiveId" clId="{2F31B14C-5CD9-4749-B4AE-1B112338F73B}" dt="2021-07-27T10:55:05.238" v="21" actId="1076"/>
        <pc:sldMkLst>
          <pc:docMk/>
          <pc:sldMk cId="3659821856" sldId="277"/>
        </pc:sldMkLst>
        <pc:picChg chg="add mod">
          <ac:chgData name="YAGO GARCIA MARQUÉS" userId="7cfbc814b446a938" providerId="LiveId" clId="{2F31B14C-5CD9-4749-B4AE-1B112338F73B}" dt="2021-07-27T10:55:05.238" v="21" actId="1076"/>
          <ac:picMkLst>
            <pc:docMk/>
            <pc:sldMk cId="3659821856" sldId="277"/>
            <ac:picMk id="5" creationId="{AE098832-285E-4800-940F-C99A35F091D5}"/>
          </ac:picMkLst>
        </pc:picChg>
      </pc:sldChg>
      <pc:sldChg chg="addSp modSp add">
        <pc:chgData name="YAGO GARCIA MARQUÉS" userId="7cfbc814b446a938" providerId="LiveId" clId="{2F31B14C-5CD9-4749-B4AE-1B112338F73B}" dt="2021-07-27T10:56:45.848" v="42"/>
        <pc:sldMkLst>
          <pc:docMk/>
          <pc:sldMk cId="1233337328" sldId="278"/>
        </pc:sldMkLst>
        <pc:picChg chg="add mod">
          <ac:chgData name="YAGO GARCIA MARQUÉS" userId="7cfbc814b446a938" providerId="LiveId" clId="{2F31B14C-5CD9-4749-B4AE-1B112338F73B}" dt="2021-07-27T10:56:45.848" v="42"/>
          <ac:picMkLst>
            <pc:docMk/>
            <pc:sldMk cId="1233337328" sldId="278"/>
            <ac:picMk id="5" creationId="{FC16C5E6-9B44-41A8-9E92-F1083D4EA5F5}"/>
          </ac:picMkLst>
        </pc:picChg>
      </pc:sldChg>
      <pc:sldChg chg="addSp modSp add mod">
        <pc:chgData name="YAGO GARCIA MARQUÉS" userId="7cfbc814b446a938" providerId="LiveId" clId="{2F31B14C-5CD9-4749-B4AE-1B112338F73B}" dt="2021-07-27T10:58:26.707" v="70" actId="14100"/>
        <pc:sldMkLst>
          <pc:docMk/>
          <pc:sldMk cId="2610269870" sldId="279"/>
        </pc:sldMkLst>
        <pc:picChg chg="add mod">
          <ac:chgData name="YAGO GARCIA MARQUÉS" userId="7cfbc814b446a938" providerId="LiveId" clId="{2F31B14C-5CD9-4749-B4AE-1B112338F73B}" dt="2021-07-27T10:58:22.982" v="69" actId="14100"/>
          <ac:picMkLst>
            <pc:docMk/>
            <pc:sldMk cId="2610269870" sldId="279"/>
            <ac:picMk id="4" creationId="{7A57962B-C5E5-44A1-B181-5DC9391E5A7F}"/>
          </ac:picMkLst>
        </pc:picChg>
        <pc:picChg chg="mod">
          <ac:chgData name="YAGO GARCIA MARQUÉS" userId="7cfbc814b446a938" providerId="LiveId" clId="{2F31B14C-5CD9-4749-B4AE-1B112338F73B}" dt="2021-07-27T10:58:26.707" v="70" actId="14100"/>
          <ac:picMkLst>
            <pc:docMk/>
            <pc:sldMk cId="2610269870" sldId="279"/>
            <ac:picMk id="7" creationId="{A23D6161-AC21-4555-9774-8094C8B5FA77}"/>
          </ac:picMkLst>
        </pc:picChg>
      </pc:sldChg>
      <pc:sldChg chg="addSp delSp modSp add mod">
        <pc:chgData name="YAGO GARCIA MARQUÉS" userId="7cfbc814b446a938" providerId="LiveId" clId="{2F31B14C-5CD9-4749-B4AE-1B112338F73B}" dt="2021-07-27T11:04:17.078" v="124" actId="1076"/>
        <pc:sldMkLst>
          <pc:docMk/>
          <pc:sldMk cId="2225627035" sldId="280"/>
        </pc:sldMkLst>
        <pc:spChg chg="del">
          <ac:chgData name="YAGO GARCIA MARQUÉS" userId="7cfbc814b446a938" providerId="LiveId" clId="{2F31B14C-5CD9-4749-B4AE-1B112338F73B}" dt="2021-07-27T11:04:13.680" v="121"/>
          <ac:spMkLst>
            <pc:docMk/>
            <pc:sldMk cId="2225627035" sldId="280"/>
            <ac:spMk id="9" creationId="{B4C74131-3484-4647-81A1-BBC0CF4DAD6F}"/>
          </ac:spMkLst>
        </pc:spChg>
        <pc:picChg chg="add mod">
          <ac:chgData name="YAGO GARCIA MARQUÉS" userId="7cfbc814b446a938" providerId="LiveId" clId="{2F31B14C-5CD9-4749-B4AE-1B112338F73B}" dt="2021-07-27T11:04:17.078" v="124" actId="1076"/>
          <ac:picMkLst>
            <pc:docMk/>
            <pc:sldMk cId="2225627035" sldId="280"/>
            <ac:picMk id="4" creationId="{8EAF9259-EF96-403E-81D4-733053F0DCFE}"/>
          </ac:picMkLst>
        </pc:picChg>
      </pc:sldChg>
      <pc:sldChg chg="new del">
        <pc:chgData name="YAGO GARCIA MARQUÉS" userId="7cfbc814b446a938" providerId="LiveId" clId="{2F31B14C-5CD9-4749-B4AE-1B112338F73B}" dt="2021-07-27T11:03:26.312" v="111" actId="2696"/>
        <pc:sldMkLst>
          <pc:docMk/>
          <pc:sldMk cId="3000850263" sldId="280"/>
        </pc:sldMkLst>
      </pc:sldChg>
      <pc:sldChg chg="addSp modSp add mod">
        <pc:chgData name="YAGO GARCIA MARQUÉS" userId="7cfbc814b446a938" providerId="LiveId" clId="{2F31B14C-5CD9-4749-B4AE-1B112338F73B}" dt="2021-07-27T11:07:18.792" v="140" actId="1076"/>
        <pc:sldMkLst>
          <pc:docMk/>
          <pc:sldMk cId="2905225659" sldId="281"/>
        </pc:sldMkLst>
        <pc:picChg chg="add mod">
          <ac:chgData name="YAGO GARCIA MARQUÉS" userId="7cfbc814b446a938" providerId="LiveId" clId="{2F31B14C-5CD9-4749-B4AE-1B112338F73B}" dt="2021-07-27T11:07:15.627" v="139" actId="1076"/>
          <ac:picMkLst>
            <pc:docMk/>
            <pc:sldMk cId="2905225659" sldId="281"/>
            <ac:picMk id="4" creationId="{7790638E-D586-4A0D-A83B-2A481139A8C5}"/>
          </ac:picMkLst>
        </pc:picChg>
        <pc:picChg chg="mod">
          <ac:chgData name="YAGO GARCIA MARQUÉS" userId="7cfbc814b446a938" providerId="LiveId" clId="{2F31B14C-5CD9-4749-B4AE-1B112338F73B}" dt="2021-07-27T11:07:18.792" v="140" actId="1076"/>
          <ac:picMkLst>
            <pc:docMk/>
            <pc:sldMk cId="2905225659" sldId="281"/>
            <ac:picMk id="5" creationId="{63E2315E-CD25-499D-9FEF-1EA711B8B760}"/>
          </ac:picMkLst>
        </pc:picChg>
      </pc:sldChg>
      <pc:sldChg chg="addSp modSp new mod">
        <pc:chgData name="YAGO GARCIA MARQUÉS" userId="7cfbc814b446a938" providerId="LiveId" clId="{2F31B14C-5CD9-4749-B4AE-1B112338F73B}" dt="2021-07-27T11:11:28.373" v="145" actId="14100"/>
        <pc:sldMkLst>
          <pc:docMk/>
          <pc:sldMk cId="111720794" sldId="282"/>
        </pc:sldMkLst>
        <pc:picChg chg="add mod">
          <ac:chgData name="YAGO GARCIA MARQUÉS" userId="7cfbc814b446a938" providerId="LiveId" clId="{2F31B14C-5CD9-4749-B4AE-1B112338F73B}" dt="2021-07-27T11:11:28.373" v="145" actId="14100"/>
          <ac:picMkLst>
            <pc:docMk/>
            <pc:sldMk cId="111720794" sldId="282"/>
            <ac:picMk id="5" creationId="{15772067-BCA6-4C78-AF71-64840BCFB704}"/>
          </ac:picMkLst>
        </pc:picChg>
      </pc:sldChg>
      <pc:sldChg chg="addSp modSp add mod">
        <pc:chgData name="YAGO GARCIA MARQUÉS" userId="7cfbc814b446a938" providerId="LiveId" clId="{2F31B14C-5CD9-4749-B4AE-1B112338F73B}" dt="2021-07-27T11:12:13.878" v="156" actId="14100"/>
        <pc:sldMkLst>
          <pc:docMk/>
          <pc:sldMk cId="3087884846" sldId="283"/>
        </pc:sldMkLst>
        <pc:picChg chg="mod">
          <ac:chgData name="YAGO GARCIA MARQUÉS" userId="7cfbc814b446a938" providerId="LiveId" clId="{2F31B14C-5CD9-4749-B4AE-1B112338F73B}" dt="2021-07-27T11:12:08.627" v="154" actId="1076"/>
          <ac:picMkLst>
            <pc:docMk/>
            <pc:sldMk cId="3087884846" sldId="283"/>
            <ac:picMk id="5" creationId="{15772067-BCA6-4C78-AF71-64840BCFB704}"/>
          </ac:picMkLst>
        </pc:picChg>
        <pc:picChg chg="add mod">
          <ac:chgData name="YAGO GARCIA MARQUÉS" userId="7cfbc814b446a938" providerId="LiveId" clId="{2F31B14C-5CD9-4749-B4AE-1B112338F73B}" dt="2021-07-27T11:12:13.878" v="156" actId="14100"/>
          <ac:picMkLst>
            <pc:docMk/>
            <pc:sldMk cId="3087884846" sldId="283"/>
            <ac:picMk id="6" creationId="{AD392CE8-CA5C-4CD9-A0B3-8A67C9891555}"/>
          </ac:picMkLst>
        </pc:picChg>
      </pc:sldChg>
      <pc:sldChg chg="addSp delSp modSp new mod">
        <pc:chgData name="YAGO GARCIA MARQUÉS" userId="7cfbc814b446a938" providerId="LiveId" clId="{2F31B14C-5CD9-4749-B4AE-1B112338F73B}" dt="2021-07-27T11:12:53.259" v="164" actId="14100"/>
        <pc:sldMkLst>
          <pc:docMk/>
          <pc:sldMk cId="2993974599" sldId="284"/>
        </pc:sldMkLst>
        <pc:spChg chg="del">
          <ac:chgData name="YAGO GARCIA MARQUÉS" userId="7cfbc814b446a938" providerId="LiveId" clId="{2F31B14C-5CD9-4749-B4AE-1B112338F73B}" dt="2021-07-27T11:12:35.416" v="160" actId="22"/>
          <ac:spMkLst>
            <pc:docMk/>
            <pc:sldMk cId="2993974599" sldId="284"/>
            <ac:spMk id="3" creationId="{F25AD302-A777-4397-B58B-E8014BBA8234}"/>
          </ac:spMkLst>
        </pc:spChg>
        <pc:picChg chg="add mod">
          <ac:chgData name="YAGO GARCIA MARQUÉS" userId="7cfbc814b446a938" providerId="LiveId" clId="{2F31B14C-5CD9-4749-B4AE-1B112338F73B}" dt="2021-07-27T11:12:40.470" v="163" actId="1076"/>
          <ac:picMkLst>
            <pc:docMk/>
            <pc:sldMk cId="2993974599" sldId="284"/>
            <ac:picMk id="5" creationId="{D774452B-8766-452E-9B98-126CD24610C9}"/>
          </ac:picMkLst>
        </pc:picChg>
        <pc:picChg chg="add mod ord">
          <ac:chgData name="YAGO GARCIA MARQUÉS" userId="7cfbc814b446a938" providerId="LiveId" clId="{2F31B14C-5CD9-4749-B4AE-1B112338F73B}" dt="2021-07-27T11:12:53.259" v="164" actId="14100"/>
          <ac:picMkLst>
            <pc:docMk/>
            <pc:sldMk cId="2993974599" sldId="284"/>
            <ac:picMk id="7" creationId="{FDE88F11-F35F-434B-84CD-E40AB616BA3B}"/>
          </ac:picMkLst>
        </pc:picChg>
      </pc:sldChg>
      <pc:sldChg chg="addSp delSp modSp new mod">
        <pc:chgData name="YAGO GARCIA MARQUÉS" userId="7cfbc814b446a938" providerId="LiveId" clId="{2F31B14C-5CD9-4749-B4AE-1B112338F73B}" dt="2021-07-27T11:15:08.119" v="214" actId="1076"/>
        <pc:sldMkLst>
          <pc:docMk/>
          <pc:sldMk cId="3147600280" sldId="285"/>
        </pc:sldMkLst>
        <pc:spChg chg="del">
          <ac:chgData name="YAGO GARCIA MARQUÉS" userId="7cfbc814b446a938" providerId="LiveId" clId="{2F31B14C-5CD9-4749-B4AE-1B112338F73B}" dt="2021-07-27T11:14:36.903" v="166"/>
          <ac:spMkLst>
            <pc:docMk/>
            <pc:sldMk cId="3147600280" sldId="285"/>
            <ac:spMk id="3" creationId="{5C8D92C0-623B-4295-B778-FEDC72258679}"/>
          </ac:spMkLst>
        </pc:spChg>
        <pc:picChg chg="add mod">
          <ac:chgData name="YAGO GARCIA MARQUÉS" userId="7cfbc814b446a938" providerId="LiveId" clId="{2F31B14C-5CD9-4749-B4AE-1B112338F73B}" dt="2021-07-27T11:15:08.119" v="214" actId="1076"/>
          <ac:picMkLst>
            <pc:docMk/>
            <pc:sldMk cId="3147600280" sldId="285"/>
            <ac:picMk id="5" creationId="{878B17D2-2AF0-40D4-8A08-770F0EDCA051}"/>
          </ac:picMkLst>
        </pc:picChg>
      </pc:sldChg>
      <pc:sldChg chg="modSp new mod">
        <pc:chgData name="YAGO GARCIA MARQUÉS" userId="7cfbc814b446a938" providerId="LiveId" clId="{2F31B14C-5CD9-4749-B4AE-1B112338F73B}" dt="2021-07-27T11:14:58.087" v="209" actId="20577"/>
        <pc:sldMkLst>
          <pc:docMk/>
          <pc:sldMk cId="3393883775" sldId="286"/>
        </pc:sldMkLst>
        <pc:spChg chg="mod">
          <ac:chgData name="YAGO GARCIA MARQUÉS" userId="7cfbc814b446a938" providerId="LiveId" clId="{2F31B14C-5CD9-4749-B4AE-1B112338F73B}" dt="2021-07-27T11:14:58.087" v="209" actId="20577"/>
          <ac:spMkLst>
            <pc:docMk/>
            <pc:sldMk cId="3393883775" sldId="286"/>
            <ac:spMk id="2" creationId="{5B41C51F-6D65-416E-80B1-0448E4B8C726}"/>
          </ac:spMkLst>
        </pc:spChg>
      </pc:sldChg>
      <pc:sldChg chg="addSp modSp add mod">
        <pc:chgData name="YAGO GARCIA MARQUÉS" userId="7cfbc814b446a938" providerId="LiveId" clId="{2F31B14C-5CD9-4749-B4AE-1B112338F73B}" dt="2021-07-27T11:17:28.048" v="220" actId="1076"/>
        <pc:sldMkLst>
          <pc:docMk/>
          <pc:sldMk cId="1884148379" sldId="287"/>
        </pc:sldMkLst>
        <pc:picChg chg="add mod">
          <ac:chgData name="YAGO GARCIA MARQUÉS" userId="7cfbc814b446a938" providerId="LiveId" clId="{2F31B14C-5CD9-4749-B4AE-1B112338F73B}" dt="2021-07-27T11:17:28.048" v="220" actId="1076"/>
          <ac:picMkLst>
            <pc:docMk/>
            <pc:sldMk cId="1884148379" sldId="287"/>
            <ac:picMk id="5" creationId="{EF311B82-0489-4754-B7C4-2E6F2B5B10A2}"/>
          </ac:picMkLst>
        </pc:picChg>
      </pc:sldChg>
      <pc:sldChg chg="addSp delSp modSp new mod">
        <pc:chgData name="YAGO GARCIA MARQUÉS" userId="7cfbc814b446a938" providerId="LiveId" clId="{2F31B14C-5CD9-4749-B4AE-1B112338F73B}" dt="2021-07-27T11:18:45.062" v="233" actId="1076"/>
        <pc:sldMkLst>
          <pc:docMk/>
          <pc:sldMk cId="4058546223" sldId="288"/>
        </pc:sldMkLst>
        <pc:spChg chg="del">
          <ac:chgData name="YAGO GARCIA MARQUÉS" userId="7cfbc814b446a938" providerId="LiveId" clId="{2F31B14C-5CD9-4749-B4AE-1B112338F73B}" dt="2021-07-27T11:18:28.365" v="222"/>
          <ac:spMkLst>
            <pc:docMk/>
            <pc:sldMk cId="4058546223" sldId="288"/>
            <ac:spMk id="3" creationId="{E95C22A2-04C3-4697-9F51-3355C20C323A}"/>
          </ac:spMkLst>
        </pc:spChg>
        <pc:picChg chg="add mod">
          <ac:chgData name="YAGO GARCIA MARQUÉS" userId="7cfbc814b446a938" providerId="LiveId" clId="{2F31B14C-5CD9-4749-B4AE-1B112338F73B}" dt="2021-07-27T11:18:45.062" v="233" actId="1076"/>
          <ac:picMkLst>
            <pc:docMk/>
            <pc:sldMk cId="4058546223" sldId="288"/>
            <ac:picMk id="5" creationId="{7F8AF480-FE7A-4DDB-8FDD-C9837DEF5058}"/>
          </ac:picMkLst>
        </pc:picChg>
      </pc:sldChg>
      <pc:sldChg chg="addSp delSp modSp new mod">
        <pc:chgData name="YAGO GARCIA MARQUÉS" userId="7cfbc814b446a938" providerId="LiveId" clId="{2F31B14C-5CD9-4749-B4AE-1B112338F73B}" dt="2021-07-27T12:32:28.979" v="341" actId="1076"/>
        <pc:sldMkLst>
          <pc:docMk/>
          <pc:sldMk cId="1632166752" sldId="289"/>
        </pc:sldMkLst>
        <pc:spChg chg="mod">
          <ac:chgData name="YAGO GARCIA MARQUÉS" userId="7cfbc814b446a938" providerId="LiveId" clId="{2F31B14C-5CD9-4749-B4AE-1B112338F73B}" dt="2021-07-27T12:30:09.010" v="319" actId="20577"/>
          <ac:spMkLst>
            <pc:docMk/>
            <pc:sldMk cId="1632166752" sldId="289"/>
            <ac:spMk id="2" creationId="{B38B0EB0-59D0-48A4-972B-84ACB2D45291}"/>
          </ac:spMkLst>
        </pc:spChg>
        <pc:spChg chg="del">
          <ac:chgData name="YAGO GARCIA MARQUÉS" userId="7cfbc814b446a938" providerId="LiveId" clId="{2F31B14C-5CD9-4749-B4AE-1B112338F73B}" dt="2021-07-27T12:31:37.151" v="326" actId="22"/>
          <ac:spMkLst>
            <pc:docMk/>
            <pc:sldMk cId="1632166752" sldId="289"/>
            <ac:spMk id="3" creationId="{5BBE8537-56FD-415C-A9E5-7CFC706D80DC}"/>
          </ac:spMkLst>
        </pc:spChg>
        <pc:picChg chg="add mod">
          <ac:chgData name="YAGO GARCIA MARQUÉS" userId="7cfbc814b446a938" providerId="LiveId" clId="{2F31B14C-5CD9-4749-B4AE-1B112338F73B}" dt="2021-07-27T12:31:49.563" v="331" actId="14100"/>
          <ac:picMkLst>
            <pc:docMk/>
            <pc:sldMk cId="1632166752" sldId="289"/>
            <ac:picMk id="5" creationId="{0034CFA4-ED38-4CAD-A8F3-D7C4A2F0356D}"/>
          </ac:picMkLst>
        </pc:picChg>
        <pc:picChg chg="add del mod">
          <ac:chgData name="YAGO GARCIA MARQUÉS" userId="7cfbc814b446a938" providerId="LiveId" clId="{2F31B14C-5CD9-4749-B4AE-1B112338F73B}" dt="2021-07-27T12:29:31.681" v="303" actId="478"/>
          <ac:picMkLst>
            <pc:docMk/>
            <pc:sldMk cId="1632166752" sldId="289"/>
            <ac:picMk id="7" creationId="{F844227F-433C-4AF1-A741-B99322860D45}"/>
          </ac:picMkLst>
        </pc:picChg>
        <pc:picChg chg="add mod">
          <ac:chgData name="YAGO GARCIA MARQUÉS" userId="7cfbc814b446a938" providerId="LiveId" clId="{2F31B14C-5CD9-4749-B4AE-1B112338F73B}" dt="2021-07-27T12:32:28.979" v="341" actId="1076"/>
          <ac:picMkLst>
            <pc:docMk/>
            <pc:sldMk cId="1632166752" sldId="289"/>
            <ac:picMk id="9" creationId="{77F786EF-C24D-4B7D-8ADB-085FF82AA796}"/>
          </ac:picMkLst>
        </pc:picChg>
        <pc:picChg chg="add mod ord">
          <ac:chgData name="YAGO GARCIA MARQUÉS" userId="7cfbc814b446a938" providerId="LiveId" clId="{2F31B14C-5CD9-4749-B4AE-1B112338F73B}" dt="2021-07-27T12:32:25.928" v="340" actId="1076"/>
          <ac:picMkLst>
            <pc:docMk/>
            <pc:sldMk cId="1632166752" sldId="289"/>
            <ac:picMk id="11" creationId="{01B83D11-8159-44E6-8147-EFC6A5B5007E}"/>
          </ac:picMkLst>
        </pc:picChg>
      </pc:sldChg>
      <pc:sldChg chg="addSp delSp modSp new mod">
        <pc:chgData name="YAGO GARCIA MARQUÉS" userId="7cfbc814b446a938" providerId="LiveId" clId="{2F31B14C-5CD9-4749-B4AE-1B112338F73B}" dt="2021-07-27T12:35:31.079" v="376" actId="22"/>
        <pc:sldMkLst>
          <pc:docMk/>
          <pc:sldMk cId="3002599970" sldId="290"/>
        </pc:sldMkLst>
        <pc:spChg chg="mod">
          <ac:chgData name="YAGO GARCIA MARQUÉS" userId="7cfbc814b446a938" providerId="LiveId" clId="{2F31B14C-5CD9-4749-B4AE-1B112338F73B}" dt="2021-07-27T12:33:34.881" v="375" actId="20577"/>
          <ac:spMkLst>
            <pc:docMk/>
            <pc:sldMk cId="3002599970" sldId="290"/>
            <ac:spMk id="2" creationId="{DC72A04B-AFC2-4F6A-AE87-F758671E9DAE}"/>
          </ac:spMkLst>
        </pc:spChg>
        <pc:spChg chg="del">
          <ac:chgData name="YAGO GARCIA MARQUÉS" userId="7cfbc814b446a938" providerId="LiveId" clId="{2F31B14C-5CD9-4749-B4AE-1B112338F73B}" dt="2021-07-27T12:35:31.079" v="376" actId="22"/>
          <ac:spMkLst>
            <pc:docMk/>
            <pc:sldMk cId="3002599970" sldId="290"/>
            <ac:spMk id="3" creationId="{3ECC8CDE-3E68-4168-A3D2-8B96917C1432}"/>
          </ac:spMkLst>
        </pc:spChg>
        <pc:picChg chg="add mod ord">
          <ac:chgData name="YAGO GARCIA MARQUÉS" userId="7cfbc814b446a938" providerId="LiveId" clId="{2F31B14C-5CD9-4749-B4AE-1B112338F73B}" dt="2021-07-27T12:35:31.079" v="376" actId="22"/>
          <ac:picMkLst>
            <pc:docMk/>
            <pc:sldMk cId="3002599970" sldId="290"/>
            <ac:picMk id="5" creationId="{DD0464B2-6D3B-405D-A2A0-822471D1EBF6}"/>
          </ac:picMkLst>
        </pc:picChg>
      </pc:sldChg>
      <pc:sldChg chg="addSp modSp new mod">
        <pc:chgData name="YAGO GARCIA MARQUÉS" userId="7cfbc814b446a938" providerId="LiveId" clId="{2F31B14C-5CD9-4749-B4AE-1B112338F73B}" dt="2021-07-27T12:37:28.697" v="419" actId="20577"/>
        <pc:sldMkLst>
          <pc:docMk/>
          <pc:sldMk cId="3874806603" sldId="291"/>
        </pc:sldMkLst>
        <pc:spChg chg="mod">
          <ac:chgData name="YAGO GARCIA MARQUÉS" userId="7cfbc814b446a938" providerId="LiveId" clId="{2F31B14C-5CD9-4749-B4AE-1B112338F73B}" dt="2021-07-27T12:37:28.697" v="419" actId="20577"/>
          <ac:spMkLst>
            <pc:docMk/>
            <pc:sldMk cId="3874806603" sldId="291"/>
            <ac:spMk id="2" creationId="{3DBD636B-0AD1-4849-85AD-ECE07BEAA8BA}"/>
          </ac:spMkLst>
        </pc:spChg>
        <pc:picChg chg="add mod">
          <ac:chgData name="YAGO GARCIA MARQUÉS" userId="7cfbc814b446a938" providerId="LiveId" clId="{2F31B14C-5CD9-4749-B4AE-1B112338F73B}" dt="2021-07-27T12:36:49.172" v="391" actId="1076"/>
          <ac:picMkLst>
            <pc:docMk/>
            <pc:sldMk cId="3874806603" sldId="291"/>
            <ac:picMk id="4" creationId="{5DA81E43-6941-46CF-89CE-F176425958AC}"/>
          </ac:picMkLst>
        </pc:picChg>
        <pc:picChg chg="add mod">
          <ac:chgData name="YAGO GARCIA MARQUÉS" userId="7cfbc814b446a938" providerId="LiveId" clId="{2F31B14C-5CD9-4749-B4AE-1B112338F73B}" dt="2021-07-27T12:37:19.671" v="394" actId="1076"/>
          <ac:picMkLst>
            <pc:docMk/>
            <pc:sldMk cId="3874806603" sldId="291"/>
            <ac:picMk id="5" creationId="{9067B338-3CDD-4EBE-9272-849397FF6590}"/>
          </ac:picMkLst>
        </pc:picChg>
      </pc:sldChg>
    </pc:docChg>
  </pc:docChgLst>
  <pc:docChgLst>
    <pc:chgData name="YAGO GARCIA MARQUÉS" userId="7cfbc814b446a938" providerId="LiveId" clId="{15FEB9E1-F57B-4B3D-BECE-54CE1BEAA07F}"/>
    <pc:docChg chg="undo custSel addSld delSld modSld">
      <pc:chgData name="YAGO GARCIA MARQUÉS" userId="7cfbc814b446a938" providerId="LiveId" clId="{15FEB9E1-F57B-4B3D-BECE-54CE1BEAA07F}" dt="2021-07-28T20:30:21.420" v="498" actId="1076"/>
      <pc:docMkLst>
        <pc:docMk/>
      </pc:docMkLst>
      <pc:sldChg chg="addSp delSp modSp mod">
        <pc:chgData name="YAGO GARCIA MARQUÉS" userId="7cfbc814b446a938" providerId="LiveId" clId="{15FEB9E1-F57B-4B3D-BECE-54CE1BEAA07F}" dt="2021-07-28T11:01:17.834" v="17" actId="1076"/>
        <pc:sldMkLst>
          <pc:docMk/>
          <pc:sldMk cId="3744303216" sldId="276"/>
        </pc:sldMkLst>
        <pc:spChg chg="add mod">
          <ac:chgData name="YAGO GARCIA MARQUÉS" userId="7cfbc814b446a938" providerId="LiveId" clId="{15FEB9E1-F57B-4B3D-BECE-54CE1BEAA07F}" dt="2021-07-28T11:01:04.532" v="12" actId="478"/>
          <ac:spMkLst>
            <pc:docMk/>
            <pc:sldMk cId="3744303216" sldId="276"/>
            <ac:spMk id="4" creationId="{D92D7D65-2E3F-429D-B4C4-E50B0DE7D4C9}"/>
          </ac:spMkLst>
        </pc:spChg>
        <pc:picChg chg="del">
          <ac:chgData name="YAGO GARCIA MARQUÉS" userId="7cfbc814b446a938" providerId="LiveId" clId="{15FEB9E1-F57B-4B3D-BECE-54CE1BEAA07F}" dt="2021-07-28T11:01:04.532" v="12" actId="478"/>
          <ac:picMkLst>
            <pc:docMk/>
            <pc:sldMk cId="3744303216" sldId="276"/>
            <ac:picMk id="5" creationId="{63E2315E-CD25-499D-9FEF-1EA711B8B760}"/>
          </ac:picMkLst>
        </pc:picChg>
        <pc:picChg chg="add mod">
          <ac:chgData name="YAGO GARCIA MARQUÉS" userId="7cfbc814b446a938" providerId="LiveId" clId="{15FEB9E1-F57B-4B3D-BECE-54CE1BEAA07F}" dt="2021-07-28T11:01:17.834" v="17" actId="1076"/>
          <ac:picMkLst>
            <pc:docMk/>
            <pc:sldMk cId="3744303216" sldId="276"/>
            <ac:picMk id="7" creationId="{9AFE1491-5219-4CB8-92EE-97FAF1EE6C5E}"/>
          </ac:picMkLst>
        </pc:picChg>
      </pc:sldChg>
      <pc:sldChg chg="addSp delSp modSp mod">
        <pc:chgData name="YAGO GARCIA MARQUÉS" userId="7cfbc814b446a938" providerId="LiveId" clId="{15FEB9E1-F57B-4B3D-BECE-54CE1BEAA07F}" dt="2021-07-28T10:50:51.906" v="11" actId="22"/>
        <pc:sldMkLst>
          <pc:docMk/>
          <pc:sldMk cId="2225627035" sldId="280"/>
        </pc:sldMkLst>
        <pc:spChg chg="add mod">
          <ac:chgData name="YAGO GARCIA MARQUÉS" userId="7cfbc814b446a938" providerId="LiveId" clId="{15FEB9E1-F57B-4B3D-BECE-54CE1BEAA07F}" dt="2021-07-28T10:50:51.489" v="10" actId="478"/>
          <ac:spMkLst>
            <pc:docMk/>
            <pc:sldMk cId="2225627035" sldId="280"/>
            <ac:spMk id="5" creationId="{834FB4D7-6D4C-42B5-BDB6-042DED667ADF}"/>
          </ac:spMkLst>
        </pc:spChg>
        <pc:picChg chg="del">
          <ac:chgData name="YAGO GARCIA MARQUÉS" userId="7cfbc814b446a938" providerId="LiveId" clId="{15FEB9E1-F57B-4B3D-BECE-54CE1BEAA07F}" dt="2021-07-28T10:50:51.489" v="10" actId="478"/>
          <ac:picMkLst>
            <pc:docMk/>
            <pc:sldMk cId="2225627035" sldId="280"/>
            <ac:picMk id="4" creationId="{8EAF9259-EF96-403E-81D4-733053F0DCFE}"/>
          </ac:picMkLst>
        </pc:picChg>
        <pc:picChg chg="add">
          <ac:chgData name="YAGO GARCIA MARQUÉS" userId="7cfbc814b446a938" providerId="LiveId" clId="{15FEB9E1-F57B-4B3D-BECE-54CE1BEAA07F}" dt="2021-07-28T10:50:51.906" v="11" actId="22"/>
          <ac:picMkLst>
            <pc:docMk/>
            <pc:sldMk cId="2225627035" sldId="280"/>
            <ac:picMk id="7" creationId="{8AE2ADED-4853-4343-A948-FCE3190A3118}"/>
          </ac:picMkLst>
        </pc:picChg>
      </pc:sldChg>
      <pc:sldChg chg="addSp delSp modSp del mod">
        <pc:chgData name="YAGO GARCIA MARQUÉS" userId="7cfbc814b446a938" providerId="LiveId" clId="{15FEB9E1-F57B-4B3D-BECE-54CE1BEAA07F}" dt="2021-07-28T11:01:42.832" v="20" actId="2696"/>
        <pc:sldMkLst>
          <pc:docMk/>
          <pc:sldMk cId="2905225659" sldId="281"/>
        </pc:sldMkLst>
        <pc:spChg chg="add mod">
          <ac:chgData name="YAGO GARCIA MARQUÉS" userId="7cfbc814b446a938" providerId="LiveId" clId="{15FEB9E1-F57B-4B3D-BECE-54CE1BEAA07F}" dt="2021-07-28T11:01:30.699" v="19" actId="5793"/>
          <ac:spMkLst>
            <pc:docMk/>
            <pc:sldMk cId="2905225659" sldId="281"/>
            <ac:spMk id="6" creationId="{FF53AA87-49E8-4662-8DF2-B6D4CB8F1206}"/>
          </ac:spMkLst>
        </pc:spChg>
        <pc:picChg chg="del">
          <ac:chgData name="YAGO GARCIA MARQUÉS" userId="7cfbc814b446a938" providerId="LiveId" clId="{15FEB9E1-F57B-4B3D-BECE-54CE1BEAA07F}" dt="2021-07-28T11:01:21.680" v="18" actId="478"/>
          <ac:picMkLst>
            <pc:docMk/>
            <pc:sldMk cId="2905225659" sldId="281"/>
            <ac:picMk id="5" creationId="{63E2315E-CD25-499D-9FEF-1EA711B8B760}"/>
          </ac:picMkLst>
        </pc:picChg>
      </pc:sldChg>
      <pc:sldChg chg="addSp delSp modSp mod">
        <pc:chgData name="YAGO GARCIA MARQUÉS" userId="7cfbc814b446a938" providerId="LiveId" clId="{15FEB9E1-F57B-4B3D-BECE-54CE1BEAA07F}" dt="2021-07-28T20:29:40.664" v="491" actId="478"/>
        <pc:sldMkLst>
          <pc:docMk/>
          <pc:sldMk cId="3147600280" sldId="285"/>
        </pc:sldMkLst>
        <pc:spChg chg="del">
          <ac:chgData name="YAGO GARCIA MARQUÉS" userId="7cfbc814b446a938" providerId="LiveId" clId="{15FEB9E1-F57B-4B3D-BECE-54CE1BEAA07F}" dt="2021-07-28T20:29:40.664" v="491" actId="478"/>
          <ac:spMkLst>
            <pc:docMk/>
            <pc:sldMk cId="3147600280" sldId="285"/>
            <ac:spMk id="2" creationId="{65E46971-E3B8-4EE1-B5A4-0B11BF009C68}"/>
          </ac:spMkLst>
        </pc:spChg>
        <pc:spChg chg="add del mod">
          <ac:chgData name="YAGO GARCIA MARQUÉS" userId="7cfbc814b446a938" providerId="LiveId" clId="{15FEB9E1-F57B-4B3D-BECE-54CE1BEAA07F}" dt="2021-07-28T20:29:39.255" v="490" actId="478"/>
          <ac:spMkLst>
            <pc:docMk/>
            <pc:sldMk cId="3147600280" sldId="285"/>
            <ac:spMk id="7" creationId="{AAA674E6-CC8C-410C-9A36-B1729BF1DC61}"/>
          </ac:spMkLst>
        </pc:spChg>
        <pc:picChg chg="add mod">
          <ac:chgData name="YAGO GARCIA MARQUÉS" userId="7cfbc814b446a938" providerId="LiveId" clId="{15FEB9E1-F57B-4B3D-BECE-54CE1BEAA07F}" dt="2021-07-28T11:23:14.392" v="42" actId="1076"/>
          <ac:picMkLst>
            <pc:docMk/>
            <pc:sldMk cId="3147600280" sldId="285"/>
            <ac:picMk id="4" creationId="{985D7D3E-C465-4217-A7A0-2B54EC4C95F6}"/>
          </ac:picMkLst>
        </pc:picChg>
        <pc:picChg chg="del mod">
          <ac:chgData name="YAGO GARCIA MARQUÉS" userId="7cfbc814b446a938" providerId="LiveId" clId="{15FEB9E1-F57B-4B3D-BECE-54CE1BEAA07F}" dt="2021-07-28T11:23:01.587" v="40" actId="478"/>
          <ac:picMkLst>
            <pc:docMk/>
            <pc:sldMk cId="3147600280" sldId="285"/>
            <ac:picMk id="5" creationId="{878B17D2-2AF0-40D4-8A08-770F0EDCA051}"/>
          </ac:picMkLst>
        </pc:picChg>
      </pc:sldChg>
      <pc:sldChg chg="addSp delSp modSp del mod">
        <pc:chgData name="YAGO GARCIA MARQUÉS" userId="7cfbc814b446a938" providerId="LiveId" clId="{15FEB9E1-F57B-4B3D-BECE-54CE1BEAA07F}" dt="2021-07-28T11:03:23.551" v="36" actId="2696"/>
        <pc:sldMkLst>
          <pc:docMk/>
          <pc:sldMk cId="1884148379" sldId="287"/>
        </pc:sldMkLst>
        <pc:picChg chg="del mod">
          <ac:chgData name="YAGO GARCIA MARQUÉS" userId="7cfbc814b446a938" providerId="LiveId" clId="{15FEB9E1-F57B-4B3D-BECE-54CE1BEAA07F}" dt="2021-07-28T10:44:54.127" v="1" actId="478"/>
          <ac:picMkLst>
            <pc:docMk/>
            <pc:sldMk cId="1884148379" sldId="287"/>
            <ac:picMk id="5" creationId="{EF311B82-0489-4754-B7C4-2E6F2B5B10A2}"/>
          </ac:picMkLst>
        </pc:picChg>
        <pc:picChg chg="add del mod">
          <ac:chgData name="YAGO GARCIA MARQUÉS" userId="7cfbc814b446a938" providerId="LiveId" clId="{15FEB9E1-F57B-4B3D-BECE-54CE1BEAA07F}" dt="2021-07-28T11:03:17.651" v="35" actId="478"/>
          <ac:picMkLst>
            <pc:docMk/>
            <pc:sldMk cId="1884148379" sldId="287"/>
            <ac:picMk id="6" creationId="{8475E188-1C42-4BC7-A780-7D85B6686B1A}"/>
          </ac:picMkLst>
        </pc:picChg>
      </pc:sldChg>
      <pc:sldChg chg="addSp delSp modSp del mod">
        <pc:chgData name="YAGO GARCIA MARQUÉS" userId="7cfbc814b446a938" providerId="LiveId" clId="{15FEB9E1-F57B-4B3D-BECE-54CE1BEAA07F}" dt="2021-07-28T11:27:27.167" v="47" actId="2696"/>
        <pc:sldMkLst>
          <pc:docMk/>
          <pc:sldMk cId="4058546223" sldId="288"/>
        </pc:sldMkLst>
        <pc:spChg chg="add mod">
          <ac:chgData name="YAGO GARCIA MARQUÉS" userId="7cfbc814b446a938" providerId="LiveId" clId="{15FEB9E1-F57B-4B3D-BECE-54CE1BEAA07F}" dt="2021-07-28T11:24:54.531" v="46" actId="478"/>
          <ac:spMkLst>
            <pc:docMk/>
            <pc:sldMk cId="4058546223" sldId="288"/>
            <ac:spMk id="4" creationId="{B7B357F5-42D5-44F3-8D2D-81D1A613F92E}"/>
          </ac:spMkLst>
        </pc:spChg>
        <pc:picChg chg="del">
          <ac:chgData name="YAGO GARCIA MARQUÉS" userId="7cfbc814b446a938" providerId="LiveId" clId="{15FEB9E1-F57B-4B3D-BECE-54CE1BEAA07F}" dt="2021-07-28T11:24:54.531" v="46" actId="478"/>
          <ac:picMkLst>
            <pc:docMk/>
            <pc:sldMk cId="4058546223" sldId="288"/>
            <ac:picMk id="5" creationId="{7F8AF480-FE7A-4DDB-8FDD-C9837DEF5058}"/>
          </ac:picMkLst>
        </pc:picChg>
      </pc:sldChg>
      <pc:sldChg chg="addSp delSp modSp mod">
        <pc:chgData name="YAGO GARCIA MARQUÉS" userId="7cfbc814b446a938" providerId="LiveId" clId="{15FEB9E1-F57B-4B3D-BECE-54CE1BEAA07F}" dt="2021-07-28T20:12:30.527" v="462" actId="1076"/>
        <pc:sldMkLst>
          <pc:docMk/>
          <pc:sldMk cId="1632166752" sldId="289"/>
        </pc:sldMkLst>
        <pc:spChg chg="mod">
          <ac:chgData name="YAGO GARCIA MARQUÉS" userId="7cfbc814b446a938" providerId="LiveId" clId="{15FEB9E1-F57B-4B3D-BECE-54CE1BEAA07F}" dt="2021-07-28T11:37:29.369" v="95" actId="20577"/>
          <ac:spMkLst>
            <pc:docMk/>
            <pc:sldMk cId="1632166752" sldId="289"/>
            <ac:spMk id="2" creationId="{B38B0EB0-59D0-48A4-972B-84ACB2D45291}"/>
          </ac:spMkLst>
        </pc:spChg>
        <pc:spChg chg="add mod">
          <ac:chgData name="YAGO GARCIA MARQUÉS" userId="7cfbc814b446a938" providerId="LiveId" clId="{15FEB9E1-F57B-4B3D-BECE-54CE1BEAA07F}" dt="2021-07-28T11:41:33.454" v="258" actId="20577"/>
          <ac:spMkLst>
            <pc:docMk/>
            <pc:sldMk cId="1632166752" sldId="289"/>
            <ac:spMk id="4" creationId="{600D0FB4-AA11-4719-800B-F35D80D3DA5D}"/>
          </ac:spMkLst>
        </pc:spChg>
        <pc:picChg chg="del">
          <ac:chgData name="YAGO GARCIA MARQUÉS" userId="7cfbc814b446a938" providerId="LiveId" clId="{15FEB9E1-F57B-4B3D-BECE-54CE1BEAA07F}" dt="2021-07-28T11:37:05.926" v="79" actId="478"/>
          <ac:picMkLst>
            <pc:docMk/>
            <pc:sldMk cId="1632166752" sldId="289"/>
            <ac:picMk id="5" creationId="{0034CFA4-ED38-4CAD-A8F3-D7C4A2F0356D}"/>
          </ac:picMkLst>
        </pc:picChg>
        <pc:picChg chg="add mod">
          <ac:chgData name="YAGO GARCIA MARQUÉS" userId="7cfbc814b446a938" providerId="LiveId" clId="{15FEB9E1-F57B-4B3D-BECE-54CE1BEAA07F}" dt="2021-07-28T11:39:45.114" v="145" actId="1076"/>
          <ac:picMkLst>
            <pc:docMk/>
            <pc:sldMk cId="1632166752" sldId="289"/>
            <ac:picMk id="7" creationId="{DB52C818-46AC-4830-AA4B-D578526C38F5}"/>
          </ac:picMkLst>
        </pc:picChg>
        <pc:picChg chg="del">
          <ac:chgData name="YAGO GARCIA MARQUÉS" userId="7cfbc814b446a938" providerId="LiveId" clId="{15FEB9E1-F57B-4B3D-BECE-54CE1BEAA07F}" dt="2021-07-28T11:37:04.508" v="78" actId="478"/>
          <ac:picMkLst>
            <pc:docMk/>
            <pc:sldMk cId="1632166752" sldId="289"/>
            <ac:picMk id="9" creationId="{77F786EF-C24D-4B7D-8ADB-085FF82AA796}"/>
          </ac:picMkLst>
        </pc:picChg>
        <pc:picChg chg="add del mod">
          <ac:chgData name="YAGO GARCIA MARQUÉS" userId="7cfbc814b446a938" providerId="LiveId" clId="{15FEB9E1-F57B-4B3D-BECE-54CE1BEAA07F}" dt="2021-07-28T11:46:38.918" v="266" actId="478"/>
          <ac:picMkLst>
            <pc:docMk/>
            <pc:sldMk cId="1632166752" sldId="289"/>
            <ac:picMk id="10" creationId="{40F69A08-D914-4F2A-896B-3F22A346986B}"/>
          </ac:picMkLst>
        </pc:picChg>
        <pc:picChg chg="del">
          <ac:chgData name="YAGO GARCIA MARQUÉS" userId="7cfbc814b446a938" providerId="LiveId" clId="{15FEB9E1-F57B-4B3D-BECE-54CE1BEAA07F}" dt="2021-07-28T11:37:07.490" v="80" actId="478"/>
          <ac:picMkLst>
            <pc:docMk/>
            <pc:sldMk cId="1632166752" sldId="289"/>
            <ac:picMk id="11" creationId="{01B83D11-8159-44E6-8147-EFC6A5B5007E}"/>
          </ac:picMkLst>
        </pc:picChg>
        <pc:picChg chg="add mod">
          <ac:chgData name="YAGO GARCIA MARQUÉS" userId="7cfbc814b446a938" providerId="LiveId" clId="{15FEB9E1-F57B-4B3D-BECE-54CE1BEAA07F}" dt="2021-07-28T12:45:45.488" v="272" actId="1076"/>
          <ac:picMkLst>
            <pc:docMk/>
            <pc:sldMk cId="1632166752" sldId="289"/>
            <ac:picMk id="13" creationId="{E0383F98-9F72-4686-BD8B-BAEB57B78F5E}"/>
          </ac:picMkLst>
        </pc:picChg>
        <pc:picChg chg="add mod">
          <ac:chgData name="YAGO GARCIA MARQUÉS" userId="7cfbc814b446a938" providerId="LiveId" clId="{15FEB9E1-F57B-4B3D-BECE-54CE1BEAA07F}" dt="2021-07-28T20:12:30.527" v="462" actId="1076"/>
          <ac:picMkLst>
            <pc:docMk/>
            <pc:sldMk cId="1632166752" sldId="289"/>
            <ac:picMk id="15" creationId="{6C738CDB-FE48-4797-9088-7F1E9D3B469A}"/>
          </ac:picMkLst>
        </pc:picChg>
      </pc:sldChg>
      <pc:sldChg chg="addSp delSp modSp mod">
        <pc:chgData name="YAGO GARCIA MARQUÉS" userId="7cfbc814b446a938" providerId="LiveId" clId="{15FEB9E1-F57B-4B3D-BECE-54CE1BEAA07F}" dt="2021-07-28T20:12:32.621" v="463"/>
        <pc:sldMkLst>
          <pc:docMk/>
          <pc:sldMk cId="3002599970" sldId="290"/>
        </pc:sldMkLst>
        <pc:spChg chg="mod">
          <ac:chgData name="YAGO GARCIA MARQUÉS" userId="7cfbc814b446a938" providerId="LiveId" clId="{15FEB9E1-F57B-4B3D-BECE-54CE1BEAA07F}" dt="2021-07-28T11:37:45.091" v="142" actId="20577"/>
          <ac:spMkLst>
            <pc:docMk/>
            <pc:sldMk cId="3002599970" sldId="290"/>
            <ac:spMk id="2" creationId="{DC72A04B-AFC2-4F6A-AE87-F758671E9DAE}"/>
          </ac:spMkLst>
        </pc:spChg>
        <pc:spChg chg="add mod">
          <ac:chgData name="YAGO GARCIA MARQUÉS" userId="7cfbc814b446a938" providerId="LiveId" clId="{15FEB9E1-F57B-4B3D-BECE-54CE1BEAA07F}" dt="2021-07-28T12:48:40.975" v="369" actId="20577"/>
          <ac:spMkLst>
            <pc:docMk/>
            <pc:sldMk cId="3002599970" sldId="290"/>
            <ac:spMk id="4" creationId="{F4E87FEF-AD78-4CF0-8549-73A1A7AD080D}"/>
          </ac:spMkLst>
        </pc:spChg>
        <pc:picChg chg="del">
          <ac:chgData name="YAGO GARCIA MARQUÉS" userId="7cfbc814b446a938" providerId="LiveId" clId="{15FEB9E1-F57B-4B3D-BECE-54CE1BEAA07F}" dt="2021-07-28T11:37:47.942" v="143" actId="478"/>
          <ac:picMkLst>
            <pc:docMk/>
            <pc:sldMk cId="3002599970" sldId="290"/>
            <ac:picMk id="5" creationId="{DD0464B2-6D3B-405D-A2A0-822471D1EBF6}"/>
          </ac:picMkLst>
        </pc:picChg>
        <pc:picChg chg="add mod">
          <ac:chgData name="YAGO GARCIA MARQUÉS" userId="7cfbc814b446a938" providerId="LiveId" clId="{15FEB9E1-F57B-4B3D-BECE-54CE1BEAA07F}" dt="2021-07-28T11:42:53.770" v="265" actId="14100"/>
          <ac:picMkLst>
            <pc:docMk/>
            <pc:sldMk cId="3002599970" sldId="290"/>
            <ac:picMk id="7" creationId="{4CBA3349-08B1-4DF0-822D-006C6331FBFB}"/>
          </ac:picMkLst>
        </pc:picChg>
        <pc:picChg chg="add del mod">
          <ac:chgData name="YAGO GARCIA MARQUÉS" userId="7cfbc814b446a938" providerId="LiveId" clId="{15FEB9E1-F57B-4B3D-BECE-54CE1BEAA07F}" dt="2021-07-28T20:10:08.646" v="450" actId="478"/>
          <ac:picMkLst>
            <pc:docMk/>
            <pc:sldMk cId="3002599970" sldId="290"/>
            <ac:picMk id="9" creationId="{8D160919-CCB5-4E79-A6D3-8790EECDD8C9}"/>
          </ac:picMkLst>
        </pc:picChg>
        <pc:picChg chg="add mod">
          <ac:chgData name="YAGO GARCIA MARQUÉS" userId="7cfbc814b446a938" providerId="LiveId" clId="{15FEB9E1-F57B-4B3D-BECE-54CE1BEAA07F}" dt="2021-07-28T20:10:08.965" v="451"/>
          <ac:picMkLst>
            <pc:docMk/>
            <pc:sldMk cId="3002599970" sldId="290"/>
            <ac:picMk id="10" creationId="{B001A1D0-2796-4160-9E2F-5F57C38044C5}"/>
          </ac:picMkLst>
        </pc:picChg>
        <pc:picChg chg="add mod">
          <ac:chgData name="YAGO GARCIA MARQUÉS" userId="7cfbc814b446a938" providerId="LiveId" clId="{15FEB9E1-F57B-4B3D-BECE-54CE1BEAA07F}" dt="2021-07-28T20:12:32.621" v="463"/>
          <ac:picMkLst>
            <pc:docMk/>
            <pc:sldMk cId="3002599970" sldId="290"/>
            <ac:picMk id="11" creationId="{C37254DE-8C31-4C03-B31A-16FDD09A53F8}"/>
          </ac:picMkLst>
        </pc:picChg>
      </pc:sldChg>
      <pc:sldChg chg="addSp delSp modSp mod">
        <pc:chgData name="YAGO GARCIA MARQUÉS" userId="7cfbc814b446a938" providerId="LiveId" clId="{15FEB9E1-F57B-4B3D-BECE-54CE1BEAA07F}" dt="2021-07-28T20:12:35.813" v="465" actId="1076"/>
        <pc:sldMkLst>
          <pc:docMk/>
          <pc:sldMk cId="3874806603" sldId="291"/>
        </pc:sldMkLst>
        <pc:spChg chg="mod">
          <ac:chgData name="YAGO GARCIA MARQUÉS" userId="7cfbc814b446a938" providerId="LiveId" clId="{15FEB9E1-F57B-4B3D-BECE-54CE1BEAA07F}" dt="2021-07-28T12:49:07.665" v="408" actId="20577"/>
          <ac:spMkLst>
            <pc:docMk/>
            <pc:sldMk cId="3874806603" sldId="291"/>
            <ac:spMk id="2" creationId="{3DBD636B-0AD1-4849-85AD-ECE07BEAA8BA}"/>
          </ac:spMkLst>
        </pc:spChg>
        <pc:spChg chg="del">
          <ac:chgData name="YAGO GARCIA MARQUÉS" userId="7cfbc814b446a938" providerId="LiveId" clId="{15FEB9E1-F57B-4B3D-BECE-54CE1BEAA07F}" dt="2021-07-28T12:54:14.079" v="414" actId="22"/>
          <ac:spMkLst>
            <pc:docMk/>
            <pc:sldMk cId="3874806603" sldId="291"/>
            <ac:spMk id="3" creationId="{90EE8030-A673-4E43-8139-52E1E4F49691}"/>
          </ac:spMkLst>
        </pc:spChg>
        <pc:spChg chg="add mod">
          <ac:chgData name="YAGO GARCIA MARQUÉS" userId="7cfbc814b446a938" providerId="LiveId" clId="{15FEB9E1-F57B-4B3D-BECE-54CE1BEAA07F}" dt="2021-07-28T12:56:11.317" v="429" actId="1076"/>
          <ac:spMkLst>
            <pc:docMk/>
            <pc:sldMk cId="3874806603" sldId="291"/>
            <ac:spMk id="10" creationId="{EEAD1873-F7B8-4D7F-9D1A-B83564E436DC}"/>
          </ac:spMkLst>
        </pc:spChg>
        <pc:spChg chg="add mod">
          <ac:chgData name="YAGO GARCIA MARQUÉS" userId="7cfbc814b446a938" providerId="LiveId" clId="{15FEB9E1-F57B-4B3D-BECE-54CE1BEAA07F}" dt="2021-07-28T20:10:41.988" v="453" actId="5793"/>
          <ac:spMkLst>
            <pc:docMk/>
            <pc:sldMk cId="3874806603" sldId="291"/>
            <ac:spMk id="12" creationId="{1F936193-4F3E-4544-AD55-4D88DA6BDE6D}"/>
          </ac:spMkLst>
        </pc:spChg>
        <pc:picChg chg="del">
          <ac:chgData name="YAGO GARCIA MARQUÉS" userId="7cfbc814b446a938" providerId="LiveId" clId="{15FEB9E1-F57B-4B3D-BECE-54CE1BEAA07F}" dt="2021-07-28T11:39:17.270" v="144" actId="478"/>
          <ac:picMkLst>
            <pc:docMk/>
            <pc:sldMk cId="3874806603" sldId="291"/>
            <ac:picMk id="4" creationId="{5DA81E43-6941-46CF-89CE-F176425958AC}"/>
          </ac:picMkLst>
        </pc:picChg>
        <pc:picChg chg="del">
          <ac:chgData name="YAGO GARCIA MARQUÉS" userId="7cfbc814b446a938" providerId="LiveId" clId="{15FEB9E1-F57B-4B3D-BECE-54CE1BEAA07F}" dt="2021-07-28T12:49:10.111" v="409" actId="478"/>
          <ac:picMkLst>
            <pc:docMk/>
            <pc:sldMk cId="3874806603" sldId="291"/>
            <ac:picMk id="5" creationId="{9067B338-3CDD-4EBE-9272-849397FF6590}"/>
          </ac:picMkLst>
        </pc:picChg>
        <pc:picChg chg="add mod">
          <ac:chgData name="YAGO GARCIA MARQUÉS" userId="7cfbc814b446a938" providerId="LiveId" clId="{15FEB9E1-F57B-4B3D-BECE-54CE1BEAA07F}" dt="2021-07-28T12:54:16.342" v="415" actId="1076"/>
          <ac:picMkLst>
            <pc:docMk/>
            <pc:sldMk cId="3874806603" sldId="291"/>
            <ac:picMk id="7" creationId="{12F99B37-9F6E-4489-89EA-1522FCD21C2E}"/>
          </ac:picMkLst>
        </pc:picChg>
        <pc:picChg chg="add del mod ord">
          <ac:chgData name="YAGO GARCIA MARQUÉS" userId="7cfbc814b446a938" providerId="LiveId" clId="{15FEB9E1-F57B-4B3D-BECE-54CE1BEAA07F}" dt="2021-07-28T20:10:40.180" v="452" actId="478"/>
          <ac:picMkLst>
            <pc:docMk/>
            <pc:sldMk cId="3874806603" sldId="291"/>
            <ac:picMk id="9" creationId="{FD995DCC-BBD2-4AE5-BC4F-075DB6A31E87}"/>
          </ac:picMkLst>
        </pc:picChg>
        <pc:picChg chg="add mod">
          <ac:chgData name="YAGO GARCIA MARQUÉS" userId="7cfbc814b446a938" providerId="LiveId" clId="{15FEB9E1-F57B-4B3D-BECE-54CE1BEAA07F}" dt="2021-07-28T20:10:56.613" v="456" actId="1076"/>
          <ac:picMkLst>
            <pc:docMk/>
            <pc:sldMk cId="3874806603" sldId="291"/>
            <ac:picMk id="13" creationId="{6F8AD531-1CCC-4D71-A5A5-B0FB12223E5A}"/>
          </ac:picMkLst>
        </pc:picChg>
        <pc:picChg chg="add mod">
          <ac:chgData name="YAGO GARCIA MARQUÉS" userId="7cfbc814b446a938" providerId="LiveId" clId="{15FEB9E1-F57B-4B3D-BECE-54CE1BEAA07F}" dt="2021-07-28T20:12:35.813" v="465" actId="1076"/>
          <ac:picMkLst>
            <pc:docMk/>
            <pc:sldMk cId="3874806603" sldId="291"/>
            <ac:picMk id="14" creationId="{3957E3A3-6B6F-4494-814D-7D8232562191}"/>
          </ac:picMkLst>
        </pc:picChg>
      </pc:sldChg>
      <pc:sldChg chg="addSp modSp add mod">
        <pc:chgData name="YAGO GARCIA MARQUÉS" userId="7cfbc814b446a938" providerId="LiveId" clId="{15FEB9E1-F57B-4B3D-BECE-54CE1BEAA07F}" dt="2021-07-28T11:02:59.529" v="34" actId="14100"/>
        <pc:sldMkLst>
          <pc:docMk/>
          <pc:sldMk cId="2701198702" sldId="292"/>
        </pc:sldMkLst>
        <pc:picChg chg="add mod">
          <ac:chgData name="YAGO GARCIA MARQUÉS" userId="7cfbc814b446a938" providerId="LiveId" clId="{15FEB9E1-F57B-4B3D-BECE-54CE1BEAA07F}" dt="2021-07-28T11:02:59.529" v="34" actId="14100"/>
          <ac:picMkLst>
            <pc:docMk/>
            <pc:sldMk cId="2701198702" sldId="292"/>
            <ac:picMk id="5" creationId="{B287D539-8EDB-4A45-AB58-D3A0BC9CFD40}"/>
          </ac:picMkLst>
        </pc:picChg>
        <pc:picChg chg="mod">
          <ac:chgData name="YAGO GARCIA MARQUÉS" userId="7cfbc814b446a938" providerId="LiveId" clId="{15FEB9E1-F57B-4B3D-BECE-54CE1BEAA07F}" dt="2021-07-28T11:02:50.233" v="32" actId="1076"/>
          <ac:picMkLst>
            <pc:docMk/>
            <pc:sldMk cId="2701198702" sldId="292"/>
            <ac:picMk id="7" creationId="{9AFE1491-5219-4CB8-92EE-97FAF1EE6C5E}"/>
          </ac:picMkLst>
        </pc:picChg>
      </pc:sldChg>
      <pc:sldChg chg="addSp delSp modSp new del mod">
        <pc:chgData name="YAGO GARCIA MARQUÉS" userId="7cfbc814b446a938" providerId="LiveId" clId="{15FEB9E1-F57B-4B3D-BECE-54CE1BEAA07F}" dt="2021-07-28T20:14:08.059" v="469" actId="2696"/>
        <pc:sldMkLst>
          <pc:docMk/>
          <pc:sldMk cId="3326103292" sldId="293"/>
        </pc:sldMkLst>
        <pc:picChg chg="add del mod">
          <ac:chgData name="YAGO GARCIA MARQUÉS" userId="7cfbc814b446a938" providerId="LiveId" clId="{15FEB9E1-F57B-4B3D-BECE-54CE1BEAA07F}" dt="2021-07-28T20:14:06.287" v="468" actId="478"/>
          <ac:picMkLst>
            <pc:docMk/>
            <pc:sldMk cId="3326103292" sldId="293"/>
            <ac:picMk id="5" creationId="{3415F480-798B-4629-8A76-939FA9BAC84C}"/>
          </ac:picMkLst>
        </pc:picChg>
      </pc:sldChg>
      <pc:sldChg chg="addSp delSp modSp new mod">
        <pc:chgData name="YAGO GARCIA MARQUÉS" userId="7cfbc814b446a938" providerId="LiveId" clId="{15FEB9E1-F57B-4B3D-BECE-54CE1BEAA07F}" dt="2021-07-28T20:29:52.261" v="496" actId="1076"/>
        <pc:sldMkLst>
          <pc:docMk/>
          <pc:sldMk cId="3560897578" sldId="294"/>
        </pc:sldMkLst>
        <pc:spChg chg="mod">
          <ac:chgData name="YAGO GARCIA MARQUÉS" userId="7cfbc814b446a938" providerId="LiveId" clId="{15FEB9E1-F57B-4B3D-BECE-54CE1BEAA07F}" dt="2021-07-28T20:29:49.713" v="495" actId="1076"/>
          <ac:spMkLst>
            <pc:docMk/>
            <pc:sldMk cId="3560897578" sldId="294"/>
            <ac:spMk id="2" creationId="{23820B7D-FE35-4CA7-8E65-A449F5A2742D}"/>
          </ac:spMkLst>
        </pc:spChg>
        <pc:picChg chg="add del mod">
          <ac:chgData name="YAGO GARCIA MARQUÉS" userId="7cfbc814b446a938" providerId="LiveId" clId="{15FEB9E1-F57B-4B3D-BECE-54CE1BEAA07F}" dt="2021-07-28T20:23:23.775" v="473" actId="478"/>
          <ac:picMkLst>
            <pc:docMk/>
            <pc:sldMk cId="3560897578" sldId="294"/>
            <ac:picMk id="4" creationId="{9814D34A-7B82-40A7-8224-2DF8D4D87A33}"/>
          </ac:picMkLst>
        </pc:picChg>
        <pc:picChg chg="add del">
          <ac:chgData name="YAGO GARCIA MARQUÉS" userId="7cfbc814b446a938" providerId="LiveId" clId="{15FEB9E1-F57B-4B3D-BECE-54CE1BEAA07F}" dt="2021-07-28T20:23:18.844" v="471" actId="22"/>
          <ac:picMkLst>
            <pc:docMk/>
            <pc:sldMk cId="3560897578" sldId="294"/>
            <ac:picMk id="6" creationId="{14922742-F8BB-4CE8-9A84-A4719D76C5A3}"/>
          </ac:picMkLst>
        </pc:picChg>
        <pc:picChg chg="add del mod">
          <ac:chgData name="YAGO GARCIA MARQUÉS" userId="7cfbc814b446a938" providerId="LiveId" clId="{15FEB9E1-F57B-4B3D-BECE-54CE1BEAA07F}" dt="2021-07-28T20:26:48.849" v="479" actId="22"/>
          <ac:picMkLst>
            <pc:docMk/>
            <pc:sldMk cId="3560897578" sldId="294"/>
            <ac:picMk id="8" creationId="{C7A117C0-B6CB-4A8B-9AAA-AE5B356578DC}"/>
          </ac:picMkLst>
        </pc:picChg>
        <pc:picChg chg="add del">
          <ac:chgData name="YAGO GARCIA MARQUÉS" userId="7cfbc814b446a938" providerId="LiveId" clId="{15FEB9E1-F57B-4B3D-BECE-54CE1BEAA07F}" dt="2021-07-28T20:27:03.081" v="481" actId="22"/>
          <ac:picMkLst>
            <pc:docMk/>
            <pc:sldMk cId="3560897578" sldId="294"/>
            <ac:picMk id="10" creationId="{4F2981D6-8EA5-491B-9D8C-268B5A5A92B9}"/>
          </ac:picMkLst>
        </pc:picChg>
        <pc:picChg chg="add del">
          <ac:chgData name="YAGO GARCIA MARQUÉS" userId="7cfbc814b446a938" providerId="LiveId" clId="{15FEB9E1-F57B-4B3D-BECE-54CE1BEAA07F}" dt="2021-07-28T20:29:26.576" v="488" actId="478"/>
          <ac:picMkLst>
            <pc:docMk/>
            <pc:sldMk cId="3560897578" sldId="294"/>
            <ac:picMk id="12" creationId="{7338B999-921E-4CDA-A68D-44F9EF796E9C}"/>
          </ac:picMkLst>
        </pc:picChg>
        <pc:picChg chg="add mod">
          <ac:chgData name="YAGO GARCIA MARQUÉS" userId="7cfbc814b446a938" providerId="LiveId" clId="{15FEB9E1-F57B-4B3D-BECE-54CE1BEAA07F}" dt="2021-07-28T20:29:52.261" v="496" actId="1076"/>
          <ac:picMkLst>
            <pc:docMk/>
            <pc:sldMk cId="3560897578" sldId="294"/>
            <ac:picMk id="13" creationId="{DDDAED3F-3ECF-4F52-8AD7-772AC7723DA2}"/>
          </ac:picMkLst>
        </pc:picChg>
      </pc:sldChg>
      <pc:sldChg chg="addSp modSp new mod">
        <pc:chgData name="YAGO GARCIA MARQUÉS" userId="7cfbc814b446a938" providerId="LiveId" clId="{15FEB9E1-F57B-4B3D-BECE-54CE1BEAA07F}" dt="2021-07-28T20:30:21.420" v="498" actId="1076"/>
        <pc:sldMkLst>
          <pc:docMk/>
          <pc:sldMk cId="2688837336" sldId="295"/>
        </pc:sldMkLst>
        <pc:picChg chg="add mod">
          <ac:chgData name="YAGO GARCIA MARQUÉS" userId="7cfbc814b446a938" providerId="LiveId" clId="{15FEB9E1-F57B-4B3D-BECE-54CE1BEAA07F}" dt="2021-07-28T20:30:21.420" v="498" actId="1076"/>
          <ac:picMkLst>
            <pc:docMk/>
            <pc:sldMk cId="2688837336" sldId="295"/>
            <ac:picMk id="5" creationId="{86BC5D48-8E1C-4AB8-951A-84FF9235F2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5E6A7-4C78-46BA-88D4-6695D2507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769CC9-3056-4EF5-A31B-DD668E30C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FE942-D72A-4312-B070-A1EFFBCE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28/07/2021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F5997-D700-4A3D-B27C-44EAB2B4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E5FA6-F76B-43AE-9C40-A92AF723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7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40733-8827-4DC1-84E3-44E3C6FD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C9F4EF-2FAB-4A73-ADB8-DF5FD6FB9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C37000-2A79-42A7-8BD9-7A5D51E6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28/07/2021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F5CA2-3DB5-43A6-A220-BB35F2E0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F0FA0B-8719-41E6-8A69-9B1C63AD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2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F9FC29-5A58-4EF4-8791-2AF25B4F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C80216-E711-4C0E-B695-AF569D91B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82564-A3A1-45A3-B00C-DB67A77D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28/07/2021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9FC06-C554-4559-8260-0E0B0B07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7991F7-3C35-459B-8C42-E0DE00DE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53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1D149-6876-4EF8-9824-633A277B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809A5D-4E66-4089-BC47-039AAA5FE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E9D3E5-2DCE-489D-9742-E496268F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28/07/2021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98480F-EC74-42F0-AC0E-7C4083A3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8D9B2-4A9F-4DCF-AA57-9BEA98B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8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45A29-8AED-4E47-B45F-253EAD69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740FD4-C95A-44BB-8A23-87A73149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7FDE77-F135-4CC1-970A-6B19336D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28/07/2021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D8A584-D4AA-425B-8B3E-671532A6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6EFD6-67FA-436D-A482-7B4AD848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80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A004-C632-48AA-996D-AC64541F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B1B33-F1FE-48E9-8DFD-F25292F21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842697-6E2F-476A-BD82-FE62A5F2F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04FA2-F6E6-4B21-8EC4-80E7AA55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28/07/2021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C135BC-B8A4-46C2-923B-83ED1F44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CA0FFD-11AC-48B0-9B2A-2AF553A8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04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2ACC-FE58-431A-ABA1-716F4E66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69C1D-CC7B-422C-A531-B5EF4981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BD98C7-AE0D-4A4B-9F28-A380BF83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753361-8BFB-4D8F-A7D7-7E6E62F91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02FFC7-F0CA-40A5-97D7-8DB734B64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5E33B3-9BAB-4CF2-B593-C2962D68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28/07/2021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8CE398-DF53-4C72-B384-881710F1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28C33A-611C-4D62-BC10-E8EFBEE1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43DA1-BD69-46F2-9837-498620EB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2CAC7A-22ED-4844-BC44-F359EDF9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28/07/2021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076201-8F6B-4B32-9B2E-FA7E3210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56AC98-52FD-4875-96F0-541BDEB1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10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4FCBF6-A37C-492D-BDC8-D402FA55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28/07/2021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18F99C-D6BC-4CE3-8294-9170A9A0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958B60-C547-4B17-AD9B-C129E191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66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2AEB-5C58-4031-AACF-12449C64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F35294-93CD-42CF-B3A2-B71E1FEA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A58823-8BA8-464D-8665-E30670C40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CBAB4C-8683-4144-82AA-5BC93B7B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28/07/2021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664F88-6F5B-4E6E-A9DE-34EFD9F5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0A2354-0CFB-4E24-8299-EA265E9A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28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A8DA0-B674-4C48-8FD9-244E7605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28340D-D94D-4C66-A3F5-6261B60D4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5801E0-0BCB-47C3-BE9D-97D9E99F0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9535FC-2D15-4DB7-A995-66DCDC9D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D688-562B-41B1-883C-F1731F2EDF83}" type="datetimeFigureOut">
              <a:rPr lang="es-ES" smtClean="0"/>
              <a:t>28/07/2021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CA9455-B67D-4678-9C37-25C385CA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8C5911-3CE8-45EA-99D7-BCEC6D52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76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70EFA3-7D02-4A0D-95BA-BE4A78AA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E4F1B2-93A6-4ED2-914C-2379F6751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0275B5-28E0-42E1-BBDF-862C370E0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D688-562B-41B1-883C-F1731F2EDF83}" type="datetimeFigureOut">
              <a:rPr lang="es-ES" smtClean="0"/>
              <a:t>28/07/2021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5D5995-D8B9-4878-871E-C86828B7B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AC12A-5BDC-4A93-AA36-C1C5B41EC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84EDF-FAC0-4B49-AFE9-E6AE026963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2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771F4-423B-4DD9-BEE6-534F0C799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091" y="201305"/>
            <a:ext cx="10753817" cy="1398895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haroni" panose="020B0604020202020204" pitchFamily="2" charset="-79"/>
                <a:cs typeface="Aharoni" panose="020B0604020202020204" pitchFamily="2" charset="-79"/>
              </a:rPr>
              <a:t>    EDA   Yago García Marqués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27B215-6DBB-4EE1-97BC-3B71F571A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773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FF725-15F7-4C48-9050-DEB63200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A23D6161-AC21-4555-9774-8094C8B5F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" y="470320"/>
            <a:ext cx="6220770" cy="5603910"/>
          </a:xfrm>
        </p:spPr>
      </p:pic>
      <p:pic>
        <p:nvPicPr>
          <p:cNvPr id="4" name="Imagen 3" descr="Aplicación, Tabla, Teams&#10;&#10;Descripción generada automáticamente">
            <a:extLst>
              <a:ext uri="{FF2B5EF4-FFF2-40B4-BE49-F238E27FC236}">
                <a16:creationId xmlns:a16="http://schemas.microsoft.com/office/drawing/2014/main" id="{7A57962B-C5E5-44A1-B181-5DC9391E5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40" y="485846"/>
            <a:ext cx="5508882" cy="548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6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4F40C-A9C3-489F-86A0-B044E884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7979" cy="1325563"/>
          </a:xfrm>
        </p:spPr>
        <p:txBody>
          <a:bodyPr/>
          <a:lstStyle/>
          <a:p>
            <a:r>
              <a:rPr lang="es-ES" dirty="0"/>
              <a:t>Análisis dimensional: Componentes Principales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9995F9-76B4-4AA9-B1A4-827A6782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E9D372F-D87E-4A7B-B07E-25F9E0BEE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76" y="1825625"/>
            <a:ext cx="5851673" cy="365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7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E2C0D-967F-4673-B475-40172C49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8C19BED-BB04-4A4E-A266-FBE9DA4AC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51816"/>
            <a:ext cx="6315075" cy="4554367"/>
          </a:xfrm>
        </p:spPr>
      </p:pic>
    </p:spTree>
    <p:extLst>
      <p:ext uri="{BB962C8B-B14F-4D97-AF65-F5344CB8AC3E}">
        <p14:creationId xmlns:p14="http://schemas.microsoft.com/office/powerpoint/2010/main" val="193403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3CC8B-DA3E-4EE2-A112-012FAED7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16732DB-3D7E-4805-9C78-A9139DF3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89" y="1076326"/>
            <a:ext cx="10329311" cy="4866336"/>
          </a:xfrm>
        </p:spPr>
      </p:pic>
    </p:spTree>
    <p:extLst>
      <p:ext uri="{BB962C8B-B14F-4D97-AF65-F5344CB8AC3E}">
        <p14:creationId xmlns:p14="http://schemas.microsoft.com/office/powerpoint/2010/main" val="318297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91862-C5EC-473A-B767-FAA07C1C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E523F19-957F-4BD6-A099-3A969C362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6" y="3362325"/>
            <a:ext cx="6395176" cy="2968625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ECF1C4C-F8CA-405B-BB10-5177FDB80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4" y="1027906"/>
            <a:ext cx="791828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F6C4-562C-4635-BA50-336F62AA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	Clasificación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4C74131-3484-4647-81A1-BBC0CF4D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94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F6C4-562C-4635-BA50-336F62AA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	Clasificación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34FB4D7-6D4C-42B5-BDB6-042DED66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E2ADED-4853-4343-A948-FCE3190A3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800225"/>
            <a:ext cx="97726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2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078B1-5DCA-41BB-8C5B-28DAD140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2B58A-B200-474A-ADEB-A6358EC8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772067-BCA6-4C78-AF71-64840BCF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058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078B1-5DCA-41BB-8C5B-28DAD140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2B58A-B200-474A-ADEB-A6358EC8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772067-BCA6-4C78-AF71-64840BCF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6" y="952500"/>
            <a:ext cx="5005882" cy="43513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392CE8-CA5C-4CD9-A0B3-8A67C9891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83" y="1027906"/>
            <a:ext cx="5280518" cy="402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8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5E8CE-9846-4914-9BDF-8564E90E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DE88F11-F35F-434B-84CD-E40AB616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3588" y="771525"/>
            <a:ext cx="6301869" cy="4607719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74452B-8766-452E-9B98-126CD2461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" y="1027906"/>
            <a:ext cx="5143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7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694E8-ED1F-4CD1-B28A-5B1B2A6C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         OBJETIVO DEL TRABAJO </a:t>
            </a:r>
          </a:p>
        </p:txBody>
      </p:sp>
      <p:pic>
        <p:nvPicPr>
          <p:cNvPr id="5" name="Marcador de contenido 4" descr="Imagen que contiene tabla, taza, interior, vidrio&#10;&#10;Descripción generada automáticamente">
            <a:extLst>
              <a:ext uri="{FF2B5EF4-FFF2-40B4-BE49-F238E27FC236}">
                <a16:creationId xmlns:a16="http://schemas.microsoft.com/office/drawing/2014/main" id="{C90C14E5-6005-4129-BD08-EF5012BDD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1431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E95DF-CC1E-48B3-984C-8A4D2244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2D7D65-2E3F-429D-B4C4-E50B0DE7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FE1491-5219-4CB8-92EE-97FAF1EE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6" y="209551"/>
            <a:ext cx="7620522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03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E95DF-CC1E-48B3-984C-8A4D2244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2D7D65-2E3F-429D-B4C4-E50B0DE7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FE1491-5219-4CB8-92EE-97FAF1EE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658" y="0"/>
            <a:ext cx="7374699" cy="3429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87D539-8EDB-4A45-AB58-D3A0BC9C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58" y="3429000"/>
            <a:ext cx="7374699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98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C51F-6D65-416E-80B1-0448E4B8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	Decisión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6C4362-C8CE-4F5F-9498-60038EDE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3883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85D7D3E-C465-4217-A7A0-2B54EC4C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3" y="365125"/>
            <a:ext cx="8498294" cy="60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0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B0EB0-59D0-48A4-972B-84ACB2D4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	    Aceite 0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D0FB4-AA11-4719-800B-F35D80D3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Arar                                                                              </a:t>
            </a:r>
            <a:r>
              <a:rPr lang="es-ES" dirty="0" err="1"/>
              <a:t>Arachidic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52C818-46AC-4830-AA4B-D578526C3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475"/>
            <a:ext cx="5570220" cy="53435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0383F98-9F72-4686-BD8B-BAEB57B7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2373"/>
            <a:ext cx="4960905" cy="487050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C738CDB-FE48-4797-9088-7F1E9D3B4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5715"/>
            <a:ext cx="4960905" cy="480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2A04B-AFC2-4F6A-AE87-F758671E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                         Aceite 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E87FEF-AD78-4CF0-8549-73A1A7AD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                                                                                </a:t>
            </a:r>
            <a:r>
              <a:rPr lang="es-ES" dirty="0" err="1"/>
              <a:t>Arachidic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BA3349-08B1-4DF0-822D-006C6331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3037"/>
            <a:ext cx="5475023" cy="53292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001A1D0-2796-4160-9E2F-5F57C3804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2373"/>
            <a:ext cx="4960905" cy="487050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37254DE-8C31-4C03-B31A-16FDD09A5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5715"/>
            <a:ext cx="4960905" cy="480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9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D636B-0AD1-4849-85AD-ECE07BEA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	   Aceite 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F99B37-9F6E-4489-89EA-1522FCD2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50" y="1420428"/>
            <a:ext cx="5179303" cy="49818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EAD1873-F7B8-4D7F-9D1A-B83564E436DC}"/>
              </a:ext>
            </a:extLst>
          </p:cNvPr>
          <p:cNvSpPr txBox="1"/>
          <p:nvPr/>
        </p:nvSpPr>
        <p:spPr>
          <a:xfrm>
            <a:off x="8273987" y="2250489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Arachidic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1F936193-4F3E-4544-AD55-4D88DA6BD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F8AD531-1CCC-4D71-A5A5-B0FB1222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99" y="1420428"/>
            <a:ext cx="4960905" cy="487050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957E3A3-6B6F-4494-814D-7D8232562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899" y="1420428"/>
            <a:ext cx="4960905" cy="480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06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20B7D-FE35-4CA7-8E65-A449F5A2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-226451"/>
            <a:ext cx="10515600" cy="1327282"/>
          </a:xfrm>
        </p:spPr>
        <p:txBody>
          <a:bodyPr/>
          <a:lstStyle/>
          <a:p>
            <a:r>
              <a:rPr lang="es-ES" dirty="0"/>
              <a:t>				     Aceite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39AD2-139E-42A4-A29B-346BDC52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DDAED3F-3ECF-4F52-8AD7-772AC772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3" y="681037"/>
            <a:ext cx="8498294" cy="60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9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B0E76-2313-4153-A8F2-378B54E6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F1ABEA-5CC8-42C3-A10F-D4303C3B6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BC5D48-8E1C-4AB8-951A-84FF9235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86" y="35066"/>
            <a:ext cx="7254427" cy="67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3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A4C66-0CC3-4705-947B-5AA9A6FC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Limpieza del </a:t>
            </a:r>
            <a:r>
              <a:rPr lang="es-ES" dirty="0" err="1"/>
              <a:t>Dataset</a:t>
            </a:r>
            <a:r>
              <a:rPr lang="es-ES" dirty="0"/>
              <a:t> </a:t>
            </a:r>
          </a:p>
        </p:txBody>
      </p:sp>
      <p:pic>
        <p:nvPicPr>
          <p:cNvPr id="2050" name="Picture 2" descr="Limpieza por horas para oficinas, aspectos a tener en cuenta antes de  contratar – NOW IDEAS">
            <a:extLst>
              <a:ext uri="{FF2B5EF4-FFF2-40B4-BE49-F238E27FC236}">
                <a16:creationId xmlns:a16="http://schemas.microsoft.com/office/drawing/2014/main" id="{8BC686CE-1FA7-4357-BEDA-66B80F19C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905794"/>
            <a:ext cx="800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22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61D14-E830-4231-BAC3-1DEDA7AC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9F9A8B76-40F6-445A-80D2-DFDE50E94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29" y="209109"/>
            <a:ext cx="7693237" cy="2963158"/>
          </a:xfrm>
        </p:spPr>
      </p:pic>
    </p:spTree>
    <p:extLst>
      <p:ext uri="{BB962C8B-B14F-4D97-AF65-F5344CB8AC3E}">
        <p14:creationId xmlns:p14="http://schemas.microsoft.com/office/powerpoint/2010/main" val="68521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61D14-E830-4231-BAC3-1DEDA7AC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9F9A8B76-40F6-445A-80D2-DFDE50E94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29" y="209109"/>
            <a:ext cx="7693237" cy="2963158"/>
          </a:xfr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E098832-285E-4800-940F-C99A35F09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22" y="3218868"/>
            <a:ext cx="8690677" cy="34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2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E3EE9-84BF-40AB-9C8F-D2DF4944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DB22058-145F-41BC-9C06-615C9150C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44" y="210415"/>
            <a:ext cx="7738312" cy="2751860"/>
          </a:xfrm>
        </p:spPr>
      </p:pic>
    </p:spTree>
    <p:extLst>
      <p:ext uri="{BB962C8B-B14F-4D97-AF65-F5344CB8AC3E}">
        <p14:creationId xmlns:p14="http://schemas.microsoft.com/office/powerpoint/2010/main" val="334032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E3EE9-84BF-40AB-9C8F-D2DF4944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DB22058-145F-41BC-9C06-615C9150C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44" y="210415"/>
            <a:ext cx="7738312" cy="2751860"/>
          </a:xfr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16C5E6-9B44-41A8-9E92-F1083D4EA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75" y="3346721"/>
            <a:ext cx="8214650" cy="330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3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26628-6B51-40B0-AD9C-B72500F4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Análisis Dimensional </a:t>
            </a:r>
          </a:p>
        </p:txBody>
      </p:sp>
      <p:sp>
        <p:nvSpPr>
          <p:cNvPr id="5" name="AutoShape 4" descr="Dimensiones">
            <a:extLst>
              <a:ext uri="{FF2B5EF4-FFF2-40B4-BE49-F238E27FC236}">
                <a16:creationId xmlns:a16="http://schemas.microsoft.com/office/drawing/2014/main" id="{03F9CAC2-0EAB-40B3-A6AC-AF4B981E191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504B3C-471F-4286-8441-F8DEA546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71" y="2337925"/>
            <a:ext cx="5491394" cy="25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2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FF725-15F7-4C48-9050-DEB63200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A23D6161-AC21-4555-9774-8094C8B5F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" y="593598"/>
            <a:ext cx="6083921" cy="5480631"/>
          </a:xfrm>
        </p:spPr>
      </p:pic>
    </p:spTree>
    <p:extLst>
      <p:ext uri="{BB962C8B-B14F-4D97-AF65-F5344CB8AC3E}">
        <p14:creationId xmlns:p14="http://schemas.microsoft.com/office/powerpoint/2010/main" val="3537117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70</Words>
  <Application>Microsoft Office PowerPoint</Application>
  <PresentationFormat>Panorámica</PresentationFormat>
  <Paragraphs>15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Aharoni</vt:lpstr>
      <vt:lpstr>Arial</vt:lpstr>
      <vt:lpstr>Calibri</vt:lpstr>
      <vt:lpstr>Calibri Light</vt:lpstr>
      <vt:lpstr>Tema de Office</vt:lpstr>
      <vt:lpstr>    EDA   Yago García Marqués</vt:lpstr>
      <vt:lpstr>                  OBJETIVO DEL TRABAJO </vt:lpstr>
      <vt:lpstr>   Limpieza del Dataset </vt:lpstr>
      <vt:lpstr>Presentación de PowerPoint</vt:lpstr>
      <vt:lpstr>Presentación de PowerPoint</vt:lpstr>
      <vt:lpstr>Presentación de PowerPoint</vt:lpstr>
      <vt:lpstr>Presentación de PowerPoint</vt:lpstr>
      <vt:lpstr>   Análisis Dimensional </vt:lpstr>
      <vt:lpstr>Presentación de PowerPoint</vt:lpstr>
      <vt:lpstr>Presentación de PowerPoint</vt:lpstr>
      <vt:lpstr>Análisis dimensional: Componentes Principales</vt:lpstr>
      <vt:lpstr>Presentación de PowerPoint</vt:lpstr>
      <vt:lpstr>Presentación de PowerPoint</vt:lpstr>
      <vt:lpstr>Presentación de PowerPoint</vt:lpstr>
      <vt:lpstr>    Clasificación</vt:lpstr>
      <vt:lpstr>    Clasificación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 Decisión final</vt:lpstr>
      <vt:lpstr>Presentación de PowerPoint</vt:lpstr>
      <vt:lpstr>        Aceite 0</vt:lpstr>
      <vt:lpstr>                                  Aceite 1</vt:lpstr>
      <vt:lpstr>       Aceite 2</vt:lpstr>
      <vt:lpstr>         Aceite 3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EDA   Yago García Marqués</dc:title>
  <dc:creator>YAGO GARCIA MARQUÉS</dc:creator>
  <cp:lastModifiedBy>YAGO GARCIA MARQUÉS</cp:lastModifiedBy>
  <cp:revision>7</cp:revision>
  <dcterms:created xsi:type="dcterms:W3CDTF">2021-07-26T15:23:40Z</dcterms:created>
  <dcterms:modified xsi:type="dcterms:W3CDTF">2021-07-28T20:30:46Z</dcterms:modified>
</cp:coreProperties>
</file>