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59" r:id="rId6"/>
    <p:sldId id="258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912-6E40-437E-AEDB-DED42F214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9E454-C6BB-4C81-B72E-C519CEE0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FD8F-D496-49B4-88E8-2D83AAA9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9AE3-360B-4D40-A084-4AAFE72B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6916-ABB1-4686-86FB-45739A7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D748-DF8A-4060-9A78-C4488BE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F3FC-650F-4EDC-9122-37313CB2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E7D4-C85F-41BF-A21F-B52E83C2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93E1-2AF7-4399-8ED6-573A416D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35B6-0A49-47E8-9340-D065087D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AE6D4-6527-459C-9559-3CC81DFF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6AEE1-02F1-4100-A992-EBF2EE60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F8B4-AF1F-45F6-9ABB-DE4EE193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87F0-73FC-482B-B061-9711A4EE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F32B-DC1D-4E03-A7ED-C9DF5F74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0489-169F-4DB5-BFC8-AC4F40D7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882B-4FC3-4E32-AFF7-EF76C69B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8602-3C29-42C0-B493-06E565A5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E02F-B593-454E-8B9C-A112568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C4F1-D13F-4018-BD95-49336CEF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86B6-16EA-4261-AEBE-E2B7588D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F9BD-6C11-4238-A3B6-4D8A50D4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5C82-7FD4-4130-B9B3-C9DC293B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EB77-E22B-4054-9524-D060B4A9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D17B-FF21-478C-869F-8E9F919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1505-CAB4-4D70-94A4-BF58FBAB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4495-4E70-4E3C-9F0C-E7F82F0C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4C13-94E3-40AE-AE07-09358A2F2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C30E-CE9F-4EE7-B339-01649DB0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B9D2-9636-449A-ACBC-787AEB1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4720-DB0D-478E-A29E-F00C6803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154A-6645-44AD-8481-6B74545A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1BC9-6B8C-4713-968B-079A8538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0D0C9-293D-4758-B0F1-B8E7FED9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24065-84BB-443E-8176-771D3A6EB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18F72-CC7E-45FB-A302-4E5446E3C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36B86-6C4F-4A5C-90F2-DD88EEA2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D69C3-37A3-476B-9E0F-1EF2EED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0A91-7D5F-4D09-8FE9-0326007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AB0B-FE4E-4254-BAE8-228F323D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29ABC-FB8A-46CB-820D-2B0D473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7E010-76E5-4CCD-A263-E08E1A7E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73EB-A52A-45EC-9F4A-595DC239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9E11F-B3D1-4D8F-B9C9-1291EA7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E538-527A-4B04-BE27-EC8C8B93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184B-2610-4777-A71F-E29B362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636-59F5-4786-A2F5-83725DD7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0536-517D-48C3-B88C-C17D5358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BD784-1FAB-45B8-AC3A-C545EFD1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FCE9-63B2-42BE-9A70-0BB2B58C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633D8-AE5B-4AEF-B400-D456043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E3B3-3D8E-4C21-96E6-30E352C4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DD38-80C6-44B4-91E1-A3A2BCEA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65ED-2D32-4704-AA6A-793DF52E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0292-BDF3-4A4C-A468-4595910A7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590B-DC47-4403-8BF2-A731E69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CFD0-333C-4E71-B014-6D48DDB9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209C-33E2-40D2-BC08-4080EE9D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813E3-6574-43AA-80A6-5DEBFBD2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2AF9-E21C-4CE8-9341-8E652048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DB4C-5A4C-411B-BB46-D79271A2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0957-69A8-499C-9BDD-0BA007F4BE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AF42-D7CE-4DA3-8DDD-FA4AACDE7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8AD9-19D2-4935-853E-EDC6FF64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DD78-6B24-45BD-9FB0-A7DAE9BF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FAF9E-E417-46F2-9599-86EE8D2C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03200"/>
            <a:ext cx="8312644" cy="65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BCFD1-D1B4-41A6-AF0B-BFE82E91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2" y="179550"/>
            <a:ext cx="6998815" cy="64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6CE4BE5-CFF6-4A96-9672-21966487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571500"/>
            <a:ext cx="6076950" cy="57150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8E99A7BA-C0D8-40F6-88C9-0D5A00B960C4}"/>
              </a:ext>
            </a:extLst>
          </p:cNvPr>
          <p:cNvSpPr/>
          <p:nvPr/>
        </p:nvSpPr>
        <p:spPr>
          <a:xfrm rot="11155030">
            <a:off x="1043199" y="2341351"/>
            <a:ext cx="490144" cy="568733"/>
          </a:xfrm>
          <a:prstGeom prst="arc">
            <a:avLst>
              <a:gd name="adj1" fmla="val 17620462"/>
              <a:gd name="adj2" fmla="val 21350076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D0CB04-EF59-4E76-9F97-71E0C52EFC3C}"/>
              </a:ext>
            </a:extLst>
          </p:cNvPr>
          <p:cNvSpPr/>
          <p:nvPr/>
        </p:nvSpPr>
        <p:spPr>
          <a:xfrm>
            <a:off x="1007249" y="2563805"/>
            <a:ext cx="71960" cy="5782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D68EF-E524-4952-A84B-78219F8EF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97" y="3991342"/>
            <a:ext cx="164606" cy="3231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0AA1E3-DF77-4706-965B-2C754407B21F}"/>
              </a:ext>
            </a:extLst>
          </p:cNvPr>
          <p:cNvSpPr txBox="1"/>
          <p:nvPr/>
        </p:nvSpPr>
        <p:spPr>
          <a:xfrm>
            <a:off x="6996559" y="4152900"/>
            <a:ext cx="9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0</a:t>
            </a:r>
          </a:p>
          <a:p>
            <a:pPr algn="ctr"/>
            <a:r>
              <a:rPr lang="en-US" sz="1200" dirty="0"/>
              <a:t>Start of abx.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4FADB1-CE4D-4F41-8DDB-B1F50F8D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76233">
            <a:off x="4677021" y="2365303"/>
            <a:ext cx="164606" cy="323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83263B-25BB-42E6-BEAF-B6831F4AB0E7}"/>
              </a:ext>
            </a:extLst>
          </p:cNvPr>
          <p:cNvSpPr txBox="1"/>
          <p:nvPr/>
        </p:nvSpPr>
        <p:spPr>
          <a:xfrm>
            <a:off x="4309522" y="2554180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4C76CB7-40B6-4F43-8347-D7E88CA4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09091">
            <a:off x="5240502" y="605087"/>
            <a:ext cx="164606" cy="3231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D9E5EA-6CB5-4D3D-B9C1-14C6BBDAB9C4}"/>
              </a:ext>
            </a:extLst>
          </p:cNvPr>
          <p:cNvSpPr txBox="1"/>
          <p:nvPr/>
        </p:nvSpPr>
        <p:spPr>
          <a:xfrm>
            <a:off x="4711247" y="778477"/>
            <a:ext cx="87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5</a:t>
            </a:r>
          </a:p>
          <a:p>
            <a:pPr algn="ctr"/>
            <a:r>
              <a:rPr lang="en-US" sz="1200" dirty="0"/>
              <a:t>End of abx.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F7C430-5D70-4F91-8471-DD3D2ACE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7229">
            <a:off x="7636591" y="1328492"/>
            <a:ext cx="164606" cy="3231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6833FA-C559-46E0-949F-93789A136DC9}"/>
              </a:ext>
            </a:extLst>
          </p:cNvPr>
          <p:cNvSpPr txBox="1"/>
          <p:nvPr/>
        </p:nvSpPr>
        <p:spPr>
          <a:xfrm>
            <a:off x="7627787" y="1426698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13</a:t>
            </a:r>
          </a:p>
          <a:p>
            <a:pPr algn="ctr"/>
            <a:r>
              <a:rPr lang="en-US" sz="1200" dirty="0"/>
              <a:t>End of expt. </a:t>
            </a:r>
          </a:p>
        </p:txBody>
      </p:sp>
    </p:spTree>
    <p:extLst>
      <p:ext uri="{BB962C8B-B14F-4D97-AF65-F5344CB8AC3E}">
        <p14:creationId xmlns:p14="http://schemas.microsoft.com/office/powerpoint/2010/main" val="22166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E4CE6-46D8-40BB-96C8-23FA3F77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29" y="341282"/>
            <a:ext cx="6072142" cy="57124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07F73C-AA56-4A54-BA28-1E6B428347B7}"/>
              </a:ext>
            </a:extLst>
          </p:cNvPr>
          <p:cNvSpPr/>
          <p:nvPr/>
        </p:nvSpPr>
        <p:spPr>
          <a:xfrm>
            <a:off x="5330406" y="32443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/>
              </a:rPr>
              <a:t>Hearst castle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7B2B746-2C8B-4D8D-B78F-C6337060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14311"/>
            <a:ext cx="7143750" cy="642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F7E2-5D33-49EF-B477-D7F0C3A6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96649">
            <a:off x="7358286" y="4701219"/>
            <a:ext cx="164606" cy="32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99945-87B6-459B-9B9D-1CB7BFC350CD}"/>
              </a:ext>
            </a:extLst>
          </p:cNvPr>
          <p:cNvSpPr txBox="1"/>
          <p:nvPr/>
        </p:nvSpPr>
        <p:spPr>
          <a:xfrm>
            <a:off x="6525249" y="4569724"/>
            <a:ext cx="9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0</a:t>
            </a:r>
          </a:p>
          <a:p>
            <a:pPr algn="ctr"/>
            <a:r>
              <a:rPr lang="en-US" sz="1200" dirty="0"/>
              <a:t>Start of abx.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C726D-95DE-4FEA-B40D-D67A9DB3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89919" flipV="1">
            <a:off x="7703127" y="2854919"/>
            <a:ext cx="164606" cy="323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AC3C0-6EDB-45A8-A289-49E96EAB3D24}"/>
              </a:ext>
            </a:extLst>
          </p:cNvPr>
          <p:cNvSpPr txBox="1"/>
          <p:nvPr/>
        </p:nvSpPr>
        <p:spPr>
          <a:xfrm>
            <a:off x="6819909" y="2507336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13</a:t>
            </a:r>
          </a:p>
          <a:p>
            <a:pPr algn="ctr"/>
            <a:r>
              <a:rPr lang="en-US" sz="1200" dirty="0"/>
              <a:t>End of expt.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4E56F-5E47-4F92-9A0F-51347B85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82008">
            <a:off x="5151603" y="679652"/>
            <a:ext cx="164606" cy="323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6DA1D-482A-4EB8-BFAC-1EE3A4218ADA}"/>
              </a:ext>
            </a:extLst>
          </p:cNvPr>
          <p:cNvSpPr txBox="1"/>
          <p:nvPr/>
        </p:nvSpPr>
        <p:spPr>
          <a:xfrm>
            <a:off x="4358217" y="610377"/>
            <a:ext cx="87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5</a:t>
            </a:r>
          </a:p>
          <a:p>
            <a:pPr algn="ctr"/>
            <a:r>
              <a:rPr lang="en-US" sz="1200" dirty="0"/>
              <a:t>End of abx.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B780FD-CC76-45CC-B5F8-02BDC62C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26302" flipV="1">
            <a:off x="5937496" y="1755702"/>
            <a:ext cx="164606" cy="323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5B396-9380-4546-AB9C-9AF2D01908BA}"/>
              </a:ext>
            </a:extLst>
          </p:cNvPr>
          <p:cNvSpPr txBox="1"/>
          <p:nvPr/>
        </p:nvSpPr>
        <p:spPr>
          <a:xfrm>
            <a:off x="6086403" y="1963668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3802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CDC46E-1677-48BD-85E2-7CB32DDE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34" y="213081"/>
            <a:ext cx="7145131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7B2B746-2C8B-4D8D-B78F-C6337060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14311"/>
            <a:ext cx="7143750" cy="642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F7E2-5D33-49EF-B477-D7F0C3A6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96649">
            <a:off x="7358286" y="4701219"/>
            <a:ext cx="164606" cy="32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99945-87B6-459B-9B9D-1CB7BFC350CD}"/>
              </a:ext>
            </a:extLst>
          </p:cNvPr>
          <p:cNvSpPr txBox="1"/>
          <p:nvPr/>
        </p:nvSpPr>
        <p:spPr>
          <a:xfrm>
            <a:off x="6612934" y="4593844"/>
            <a:ext cx="9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0h</a:t>
            </a:r>
          </a:p>
          <a:p>
            <a:pPr algn="ctr"/>
            <a:r>
              <a:rPr lang="en-US" sz="1200" dirty="0"/>
              <a:t>Start of abx.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C726D-95DE-4FEA-B40D-D67A9DB3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89919" flipV="1">
            <a:off x="7724431" y="3055030"/>
            <a:ext cx="164606" cy="323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AC3C0-6EDB-45A8-A289-49E96EAB3D24}"/>
              </a:ext>
            </a:extLst>
          </p:cNvPr>
          <p:cNvSpPr txBox="1"/>
          <p:nvPr/>
        </p:nvSpPr>
        <p:spPr>
          <a:xfrm>
            <a:off x="7261289" y="290742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312h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4E56F-5E47-4F92-9A0F-51347B85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82008">
            <a:off x="5151603" y="679652"/>
            <a:ext cx="164606" cy="323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6DA1D-482A-4EB8-BFAC-1EE3A4218ADA}"/>
              </a:ext>
            </a:extLst>
          </p:cNvPr>
          <p:cNvSpPr txBox="1"/>
          <p:nvPr/>
        </p:nvSpPr>
        <p:spPr>
          <a:xfrm>
            <a:off x="4419094" y="572277"/>
            <a:ext cx="87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120h</a:t>
            </a:r>
          </a:p>
          <a:p>
            <a:pPr algn="ctr"/>
            <a:r>
              <a:rPr lang="en-US" sz="1200" dirty="0"/>
              <a:t>End of abx.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B396-9380-4546-AB9C-9AF2D01908BA}"/>
              </a:ext>
            </a:extLst>
          </p:cNvPr>
          <p:cNvSpPr txBox="1"/>
          <p:nvPr/>
        </p:nvSpPr>
        <p:spPr>
          <a:xfrm>
            <a:off x="5731511" y="172236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49h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CE7D-CB04-40E9-B5FC-4D882D9338C8}"/>
              </a:ext>
            </a:extLst>
          </p:cNvPr>
          <p:cNvSpPr txBox="1"/>
          <p:nvPr/>
        </p:nvSpPr>
        <p:spPr>
          <a:xfrm>
            <a:off x="6385308" y="399002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3630B-B761-4F67-AC18-C770426FC1FF}"/>
              </a:ext>
            </a:extLst>
          </p:cNvPr>
          <p:cNvSpPr txBox="1"/>
          <p:nvPr/>
        </p:nvSpPr>
        <p:spPr>
          <a:xfrm>
            <a:off x="5477792" y="301647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177AF-D274-422D-8A51-5A08CAA53A26}"/>
              </a:ext>
            </a:extLst>
          </p:cNvPr>
          <p:cNvSpPr txBox="1"/>
          <p:nvPr/>
        </p:nvSpPr>
        <p:spPr>
          <a:xfrm>
            <a:off x="7045251" y="343002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868C55-7C77-4B7C-B628-763BE8EF7C2A}"/>
              </a:ext>
            </a:extLst>
          </p:cNvPr>
          <p:cNvSpPr txBox="1"/>
          <p:nvPr/>
        </p:nvSpPr>
        <p:spPr>
          <a:xfrm>
            <a:off x="4654333" y="367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17A3-164C-449B-8C23-4F81F2BE151B}"/>
              </a:ext>
            </a:extLst>
          </p:cNvPr>
          <p:cNvSpPr txBox="1"/>
          <p:nvPr/>
        </p:nvSpPr>
        <p:spPr>
          <a:xfrm>
            <a:off x="5403135" y="220200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D7F12-4880-43B7-B4BA-4FE583FC88AB}"/>
              </a:ext>
            </a:extLst>
          </p:cNvPr>
          <p:cNvSpPr txBox="1"/>
          <p:nvPr/>
        </p:nvSpPr>
        <p:spPr>
          <a:xfrm>
            <a:off x="6288409" y="85377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168h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197FF-C974-4806-888E-1A7BED1837E4}"/>
              </a:ext>
            </a:extLst>
          </p:cNvPr>
          <p:cNvSpPr txBox="1"/>
          <p:nvPr/>
        </p:nvSpPr>
        <p:spPr>
          <a:xfrm>
            <a:off x="6396761" y="54749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216h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5C9AB-4D4A-4834-8B10-8AA05EB78DEA}"/>
              </a:ext>
            </a:extLst>
          </p:cNvPr>
          <p:cNvSpPr txBox="1"/>
          <p:nvPr/>
        </p:nvSpPr>
        <p:spPr>
          <a:xfrm>
            <a:off x="7662349" y="18124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264h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2D0183-E251-4A39-8535-2F2ADC59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33311">
            <a:off x="7762540" y="2801140"/>
            <a:ext cx="16460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90F36B2-6DBF-4D51-A2CB-909010D2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34" y="194791"/>
            <a:ext cx="7145131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7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7B2B746-2C8B-4D8D-B78F-C6337060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14311"/>
            <a:ext cx="7143750" cy="642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F7E2-5D33-49EF-B477-D7F0C3A6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96649">
            <a:off x="7358286" y="4701219"/>
            <a:ext cx="164606" cy="32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99945-87B6-459B-9B9D-1CB7BFC350CD}"/>
              </a:ext>
            </a:extLst>
          </p:cNvPr>
          <p:cNvSpPr txBox="1"/>
          <p:nvPr/>
        </p:nvSpPr>
        <p:spPr>
          <a:xfrm>
            <a:off x="6525249" y="4569724"/>
            <a:ext cx="9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0</a:t>
            </a:r>
          </a:p>
          <a:p>
            <a:pPr algn="ctr"/>
            <a:r>
              <a:rPr lang="en-US" sz="1200" dirty="0"/>
              <a:t>Start of abx.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AC3C0-6EDB-45A8-A289-49E96EAB3D24}"/>
              </a:ext>
            </a:extLst>
          </p:cNvPr>
          <p:cNvSpPr txBox="1"/>
          <p:nvPr/>
        </p:nvSpPr>
        <p:spPr>
          <a:xfrm>
            <a:off x="6800199" y="2829263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13</a:t>
            </a:r>
          </a:p>
          <a:p>
            <a:pPr algn="ctr"/>
            <a:r>
              <a:rPr lang="en-US" sz="1200" dirty="0"/>
              <a:t>End of expt.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DA1D-482A-4EB8-BFAC-1EE3A4218ADA}"/>
              </a:ext>
            </a:extLst>
          </p:cNvPr>
          <p:cNvSpPr txBox="1"/>
          <p:nvPr/>
        </p:nvSpPr>
        <p:spPr>
          <a:xfrm>
            <a:off x="4636010" y="807146"/>
            <a:ext cx="87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5</a:t>
            </a:r>
          </a:p>
          <a:p>
            <a:pPr algn="ctr"/>
            <a:r>
              <a:rPr lang="en-US" sz="1200" dirty="0"/>
              <a:t>End of abx.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B396-9380-4546-AB9C-9AF2D01908BA}"/>
              </a:ext>
            </a:extLst>
          </p:cNvPr>
          <p:cNvSpPr txBox="1"/>
          <p:nvPr/>
        </p:nvSpPr>
        <p:spPr>
          <a:xfrm>
            <a:off x="5704439" y="1755324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8549A-6A4E-4C37-892C-59D69209F58C}"/>
              </a:ext>
            </a:extLst>
          </p:cNvPr>
          <p:cNvSpPr txBox="1"/>
          <p:nvPr/>
        </p:nvSpPr>
        <p:spPr>
          <a:xfrm>
            <a:off x="5401819" y="2139218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3A204-6E27-4F05-A838-E666FB6899A9}"/>
              </a:ext>
            </a:extLst>
          </p:cNvPr>
          <p:cNvSpPr txBox="1"/>
          <p:nvPr/>
        </p:nvSpPr>
        <p:spPr>
          <a:xfrm>
            <a:off x="3655971" y="3426502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99CA6-975A-438B-9BCE-C5685B7BAA8C}"/>
              </a:ext>
            </a:extLst>
          </p:cNvPr>
          <p:cNvSpPr txBox="1"/>
          <p:nvPr/>
        </p:nvSpPr>
        <p:spPr>
          <a:xfrm>
            <a:off x="5531693" y="1406155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97F03-AE6B-49A4-B804-08EE6648B1BC}"/>
              </a:ext>
            </a:extLst>
          </p:cNvPr>
          <p:cNvSpPr txBox="1"/>
          <p:nvPr/>
        </p:nvSpPr>
        <p:spPr>
          <a:xfrm>
            <a:off x="6769831" y="1222324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B48AD-11FE-4511-97D0-07141AF9F967}"/>
              </a:ext>
            </a:extLst>
          </p:cNvPr>
          <p:cNvSpPr txBox="1"/>
          <p:nvPr/>
        </p:nvSpPr>
        <p:spPr>
          <a:xfrm>
            <a:off x="6237277" y="899478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A822-607B-49AD-88DD-CBDAD53368F2}"/>
              </a:ext>
            </a:extLst>
          </p:cNvPr>
          <p:cNvSpPr txBox="1"/>
          <p:nvPr/>
        </p:nvSpPr>
        <p:spPr>
          <a:xfrm>
            <a:off x="7282960" y="672213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92E38-8C9A-4D66-960A-7E0E6B9FDA1D}"/>
              </a:ext>
            </a:extLst>
          </p:cNvPr>
          <p:cNvSpPr txBox="1"/>
          <p:nvPr/>
        </p:nvSpPr>
        <p:spPr>
          <a:xfrm>
            <a:off x="6324683" y="541722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DE062-F490-409B-AE52-F2E813C9B68A}"/>
              </a:ext>
            </a:extLst>
          </p:cNvPr>
          <p:cNvSpPr txBox="1"/>
          <p:nvPr/>
        </p:nvSpPr>
        <p:spPr>
          <a:xfrm>
            <a:off x="7996279" y="518572"/>
            <a:ext cx="61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D29EE-D7FC-46DD-AA58-02E73716AAA0}"/>
              </a:ext>
            </a:extLst>
          </p:cNvPr>
          <p:cNvSpPr txBox="1"/>
          <p:nvPr/>
        </p:nvSpPr>
        <p:spPr>
          <a:xfrm>
            <a:off x="7873673" y="259980"/>
            <a:ext cx="61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69F6BB-62F8-4FE9-BE24-B8ACF03A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89919" flipV="1">
            <a:off x="7724431" y="3055030"/>
            <a:ext cx="164606" cy="3231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FC1A9D-F62A-44B7-81F9-97F0A57F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33311">
            <a:off x="7762540" y="2801140"/>
            <a:ext cx="16460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E0E61260-55F1-4E24-AE85-70B87619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39" y="211379"/>
            <a:ext cx="7000875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F7E2-5D33-49EF-B477-D7F0C3A6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96649">
            <a:off x="7412075" y="4781904"/>
            <a:ext cx="164606" cy="32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99945-87B6-459B-9B9D-1CB7BFC350CD}"/>
              </a:ext>
            </a:extLst>
          </p:cNvPr>
          <p:cNvSpPr txBox="1"/>
          <p:nvPr/>
        </p:nvSpPr>
        <p:spPr>
          <a:xfrm>
            <a:off x="6568437" y="4616953"/>
            <a:ext cx="93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Hour 0</a:t>
            </a:r>
          </a:p>
          <a:p>
            <a:pPr algn="ctr"/>
            <a:r>
              <a:rPr lang="en-US" sz="1200" dirty="0"/>
              <a:t>Start of abx.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AC3C0-6EDB-45A8-A289-49E96EAB3D24}"/>
              </a:ext>
            </a:extLst>
          </p:cNvPr>
          <p:cNvSpPr txBox="1"/>
          <p:nvPr/>
        </p:nvSpPr>
        <p:spPr>
          <a:xfrm>
            <a:off x="6845022" y="2883314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13</a:t>
            </a:r>
          </a:p>
          <a:p>
            <a:pPr algn="ctr"/>
            <a:r>
              <a:rPr lang="en-US" sz="1200" dirty="0"/>
              <a:t>End of expt.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DA1D-482A-4EB8-BFAC-1EE3A4218ADA}"/>
              </a:ext>
            </a:extLst>
          </p:cNvPr>
          <p:cNvSpPr txBox="1"/>
          <p:nvPr/>
        </p:nvSpPr>
        <p:spPr>
          <a:xfrm>
            <a:off x="4601562" y="725046"/>
            <a:ext cx="87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Day 5</a:t>
            </a:r>
          </a:p>
          <a:p>
            <a:pPr algn="ctr"/>
            <a:r>
              <a:rPr lang="en-US" sz="1200" dirty="0"/>
              <a:t>End of abx.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B396-9380-4546-AB9C-9AF2D01908BA}"/>
              </a:ext>
            </a:extLst>
          </p:cNvPr>
          <p:cNvSpPr txBox="1"/>
          <p:nvPr/>
        </p:nvSpPr>
        <p:spPr>
          <a:xfrm>
            <a:off x="5341624" y="3319650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8549A-6A4E-4C37-892C-59D69209F58C}"/>
              </a:ext>
            </a:extLst>
          </p:cNvPr>
          <p:cNvSpPr txBox="1"/>
          <p:nvPr/>
        </p:nvSpPr>
        <p:spPr>
          <a:xfrm>
            <a:off x="5749270" y="1750614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92E38-8C9A-4D66-960A-7E0E6B9FDA1D}"/>
              </a:ext>
            </a:extLst>
          </p:cNvPr>
          <p:cNvSpPr txBox="1"/>
          <p:nvPr/>
        </p:nvSpPr>
        <p:spPr>
          <a:xfrm>
            <a:off x="6369508" y="586547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D29EE-D7FC-46DD-AA58-02E73716AAA0}"/>
              </a:ext>
            </a:extLst>
          </p:cNvPr>
          <p:cNvSpPr txBox="1"/>
          <p:nvPr/>
        </p:nvSpPr>
        <p:spPr>
          <a:xfrm>
            <a:off x="7947543" y="193449"/>
            <a:ext cx="61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11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69F6BB-62F8-4FE9-BE24-B8ACF03A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89919" flipV="1">
            <a:off x="7769254" y="3081924"/>
            <a:ext cx="164606" cy="3231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FC1A9D-F62A-44B7-81F9-97F0A57F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33311">
            <a:off x="7807363" y="2828034"/>
            <a:ext cx="164606" cy="3231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8C55DE-61F3-4F15-9675-1FB4C09FF065}"/>
              </a:ext>
            </a:extLst>
          </p:cNvPr>
          <p:cNvSpPr txBox="1"/>
          <p:nvPr/>
        </p:nvSpPr>
        <p:spPr>
          <a:xfrm>
            <a:off x="6380720" y="404120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Hour 12</a:t>
            </a:r>
          </a:p>
        </p:txBody>
      </p:sp>
    </p:spTree>
    <p:extLst>
      <p:ext uri="{BB962C8B-B14F-4D97-AF65-F5344CB8AC3E}">
        <p14:creationId xmlns:p14="http://schemas.microsoft.com/office/powerpoint/2010/main" val="416358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128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Guittar</dc:creator>
  <cp:lastModifiedBy>John Guittar</cp:lastModifiedBy>
  <cp:revision>22</cp:revision>
  <dcterms:created xsi:type="dcterms:W3CDTF">2019-04-23T22:16:22Z</dcterms:created>
  <dcterms:modified xsi:type="dcterms:W3CDTF">2019-05-29T03:46:38Z</dcterms:modified>
</cp:coreProperties>
</file>