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autoCompressPictures="0">
  <p:sldMasterIdLst>
    <p:sldMasterId id="2147483672" r:id="rId1"/>
  </p:sldMasterIdLst>
  <p:notesMasterIdLst>
    <p:notesMasterId r:id="rId35"/>
  </p:notesMasterIdLst>
  <p:handoutMasterIdLst>
    <p:handoutMasterId r:id="rId36"/>
  </p:handoutMasterIdLst>
  <p:sldIdLst>
    <p:sldId id="451" r:id="rId2"/>
    <p:sldId id="452" r:id="rId3"/>
    <p:sldId id="453" r:id="rId4"/>
    <p:sldId id="454" r:id="rId5"/>
    <p:sldId id="455" r:id="rId6"/>
    <p:sldId id="456" r:id="rId7"/>
    <p:sldId id="458" r:id="rId8"/>
    <p:sldId id="457" r:id="rId9"/>
    <p:sldId id="459" r:id="rId10"/>
    <p:sldId id="460" r:id="rId11"/>
    <p:sldId id="462" r:id="rId12"/>
    <p:sldId id="463" r:id="rId13"/>
    <p:sldId id="464" r:id="rId14"/>
    <p:sldId id="461" r:id="rId15"/>
    <p:sldId id="465" r:id="rId16"/>
    <p:sldId id="466" r:id="rId17"/>
    <p:sldId id="467" r:id="rId18"/>
    <p:sldId id="468" r:id="rId19"/>
    <p:sldId id="469" r:id="rId20"/>
    <p:sldId id="470" r:id="rId21"/>
    <p:sldId id="471" r:id="rId22"/>
    <p:sldId id="472" r:id="rId23"/>
    <p:sldId id="473" r:id="rId24"/>
    <p:sldId id="474" r:id="rId25"/>
    <p:sldId id="475" r:id="rId26"/>
    <p:sldId id="476" r:id="rId27"/>
    <p:sldId id="477" r:id="rId28"/>
    <p:sldId id="478" r:id="rId29"/>
    <p:sldId id="479" r:id="rId30"/>
    <p:sldId id="480" r:id="rId31"/>
    <p:sldId id="481" r:id="rId32"/>
    <p:sldId id="482" r:id="rId33"/>
    <p:sldId id="483" r:id="rId34"/>
  </p:sldIdLst>
  <p:sldSz cx="9144000" cy="6858000" type="screen4x3"/>
  <p:notesSz cx="6858000" cy="9144000"/>
  <p:embeddedFontLst>
    <p:embeddedFont>
      <p:font typeface="Calibri" panose="020F0502020204030204" pitchFamily="34" charset="0"/>
      <p:regular r:id="rId37"/>
      <p:bold r:id="rId38"/>
      <p:italic r:id="rId39"/>
      <p:boldItalic r:id="rId4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33213"/>
    <a:srgbClr val="555555"/>
    <a:srgbClr val="0C2F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C3F754-9225-494C-AEC3-B20C24EF6796}" v="699" dt="2019-05-19T18:48:41.333"/>
    <p1510:client id="{B7221180-F207-3440-B52C-DF8E39017171}" v="36" dt="2019-05-20T01:18:42.5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85680"/>
  </p:normalViewPr>
  <p:slideViewPr>
    <p:cSldViewPr snapToGrid="0" snapToObjects="1">
      <p:cViewPr varScale="1">
        <p:scale>
          <a:sx n="57" d="100"/>
          <a:sy n="57" d="100"/>
        </p:scale>
        <p:origin x="120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Lillis" userId="80a8a442-5dc9-4a07-9c25-279961a1a7ee" providerId="ADAL" clId="{F4C3F754-9225-494C-AEC3-B20C24EF6796}"/>
    <pc:docChg chg="undo custSel addSld delSld modSld">
      <pc:chgData name="David Lillis" userId="80a8a442-5dc9-4a07-9c25-279961a1a7ee" providerId="ADAL" clId="{F4C3F754-9225-494C-AEC3-B20C24EF6796}" dt="2019-05-19T18:54:03.077" v="15795" actId="20577"/>
      <pc:docMkLst>
        <pc:docMk/>
      </pc:docMkLst>
      <pc:sldChg chg="del">
        <pc:chgData name="David Lillis" userId="80a8a442-5dc9-4a07-9c25-279961a1a7ee" providerId="ADAL" clId="{F4C3F754-9225-494C-AEC3-B20C24EF6796}" dt="2019-05-19T07:42:30.392" v="34" actId="2696"/>
        <pc:sldMkLst>
          <pc:docMk/>
          <pc:sldMk cId="3897093424" sldId="423"/>
        </pc:sldMkLst>
      </pc:sldChg>
      <pc:sldChg chg="del">
        <pc:chgData name="David Lillis" userId="80a8a442-5dc9-4a07-9c25-279961a1a7ee" providerId="ADAL" clId="{F4C3F754-9225-494C-AEC3-B20C24EF6796}" dt="2019-05-19T07:42:30.411" v="35" actId="2696"/>
        <pc:sldMkLst>
          <pc:docMk/>
          <pc:sldMk cId="248347780" sldId="424"/>
        </pc:sldMkLst>
      </pc:sldChg>
      <pc:sldChg chg="del">
        <pc:chgData name="David Lillis" userId="80a8a442-5dc9-4a07-9c25-279961a1a7ee" providerId="ADAL" clId="{F4C3F754-9225-494C-AEC3-B20C24EF6796}" dt="2019-05-19T07:42:30.426" v="36" actId="2696"/>
        <pc:sldMkLst>
          <pc:docMk/>
          <pc:sldMk cId="3983245631" sldId="428"/>
        </pc:sldMkLst>
      </pc:sldChg>
      <pc:sldChg chg="del">
        <pc:chgData name="David Lillis" userId="80a8a442-5dc9-4a07-9c25-279961a1a7ee" providerId="ADAL" clId="{F4C3F754-9225-494C-AEC3-B20C24EF6796}" dt="2019-05-19T07:42:30.440" v="37" actId="2696"/>
        <pc:sldMkLst>
          <pc:docMk/>
          <pc:sldMk cId="530365307" sldId="429"/>
        </pc:sldMkLst>
      </pc:sldChg>
      <pc:sldChg chg="del">
        <pc:chgData name="David Lillis" userId="80a8a442-5dc9-4a07-9c25-279961a1a7ee" providerId="ADAL" clId="{F4C3F754-9225-494C-AEC3-B20C24EF6796}" dt="2019-05-19T07:42:30.452" v="38" actId="2696"/>
        <pc:sldMkLst>
          <pc:docMk/>
          <pc:sldMk cId="1107857054" sldId="430"/>
        </pc:sldMkLst>
      </pc:sldChg>
      <pc:sldChg chg="del">
        <pc:chgData name="David Lillis" userId="80a8a442-5dc9-4a07-9c25-279961a1a7ee" providerId="ADAL" clId="{F4C3F754-9225-494C-AEC3-B20C24EF6796}" dt="2019-05-19T07:42:30.468" v="39" actId="2696"/>
        <pc:sldMkLst>
          <pc:docMk/>
          <pc:sldMk cId="3711641520" sldId="431"/>
        </pc:sldMkLst>
      </pc:sldChg>
      <pc:sldChg chg="del">
        <pc:chgData name="David Lillis" userId="80a8a442-5dc9-4a07-9c25-279961a1a7ee" providerId="ADAL" clId="{F4C3F754-9225-494C-AEC3-B20C24EF6796}" dt="2019-05-19T07:42:30.484" v="40" actId="2696"/>
        <pc:sldMkLst>
          <pc:docMk/>
          <pc:sldMk cId="4119053123" sldId="432"/>
        </pc:sldMkLst>
      </pc:sldChg>
      <pc:sldChg chg="del">
        <pc:chgData name="David Lillis" userId="80a8a442-5dc9-4a07-9c25-279961a1a7ee" providerId="ADAL" clId="{F4C3F754-9225-494C-AEC3-B20C24EF6796}" dt="2019-05-19T07:42:30.502" v="41" actId="2696"/>
        <pc:sldMkLst>
          <pc:docMk/>
          <pc:sldMk cId="3456469028" sldId="433"/>
        </pc:sldMkLst>
      </pc:sldChg>
      <pc:sldChg chg="del">
        <pc:chgData name="David Lillis" userId="80a8a442-5dc9-4a07-9c25-279961a1a7ee" providerId="ADAL" clId="{F4C3F754-9225-494C-AEC3-B20C24EF6796}" dt="2019-05-19T07:42:30.519" v="42" actId="2696"/>
        <pc:sldMkLst>
          <pc:docMk/>
          <pc:sldMk cId="2082025420" sldId="434"/>
        </pc:sldMkLst>
      </pc:sldChg>
      <pc:sldChg chg="del">
        <pc:chgData name="David Lillis" userId="80a8a442-5dc9-4a07-9c25-279961a1a7ee" providerId="ADAL" clId="{F4C3F754-9225-494C-AEC3-B20C24EF6796}" dt="2019-05-19T07:42:30.532" v="43" actId="2696"/>
        <pc:sldMkLst>
          <pc:docMk/>
          <pc:sldMk cId="1826675786" sldId="435"/>
        </pc:sldMkLst>
      </pc:sldChg>
      <pc:sldChg chg="del">
        <pc:chgData name="David Lillis" userId="80a8a442-5dc9-4a07-9c25-279961a1a7ee" providerId="ADAL" clId="{F4C3F754-9225-494C-AEC3-B20C24EF6796}" dt="2019-05-19T07:42:30.548" v="44" actId="2696"/>
        <pc:sldMkLst>
          <pc:docMk/>
          <pc:sldMk cId="3967008373" sldId="436"/>
        </pc:sldMkLst>
      </pc:sldChg>
      <pc:sldChg chg="del">
        <pc:chgData name="David Lillis" userId="80a8a442-5dc9-4a07-9c25-279961a1a7ee" providerId="ADAL" clId="{F4C3F754-9225-494C-AEC3-B20C24EF6796}" dt="2019-05-19T07:42:30.565" v="45" actId="2696"/>
        <pc:sldMkLst>
          <pc:docMk/>
          <pc:sldMk cId="244326934" sldId="437"/>
        </pc:sldMkLst>
      </pc:sldChg>
      <pc:sldChg chg="del">
        <pc:chgData name="David Lillis" userId="80a8a442-5dc9-4a07-9c25-279961a1a7ee" providerId="ADAL" clId="{F4C3F754-9225-494C-AEC3-B20C24EF6796}" dt="2019-05-19T07:42:30.588" v="46" actId="2696"/>
        <pc:sldMkLst>
          <pc:docMk/>
          <pc:sldMk cId="1302216561" sldId="438"/>
        </pc:sldMkLst>
      </pc:sldChg>
      <pc:sldChg chg="del">
        <pc:chgData name="David Lillis" userId="80a8a442-5dc9-4a07-9c25-279961a1a7ee" providerId="ADAL" clId="{F4C3F754-9225-494C-AEC3-B20C24EF6796}" dt="2019-05-19T07:42:30.602" v="47" actId="2696"/>
        <pc:sldMkLst>
          <pc:docMk/>
          <pc:sldMk cId="604326577" sldId="439"/>
        </pc:sldMkLst>
      </pc:sldChg>
      <pc:sldChg chg="del">
        <pc:chgData name="David Lillis" userId="80a8a442-5dc9-4a07-9c25-279961a1a7ee" providerId="ADAL" clId="{F4C3F754-9225-494C-AEC3-B20C24EF6796}" dt="2019-05-19T07:42:30.612" v="48" actId="2696"/>
        <pc:sldMkLst>
          <pc:docMk/>
          <pc:sldMk cId="3868951995" sldId="440"/>
        </pc:sldMkLst>
      </pc:sldChg>
      <pc:sldChg chg="del">
        <pc:chgData name="David Lillis" userId="80a8a442-5dc9-4a07-9c25-279961a1a7ee" providerId="ADAL" clId="{F4C3F754-9225-494C-AEC3-B20C24EF6796}" dt="2019-05-19T07:42:30.627" v="49" actId="2696"/>
        <pc:sldMkLst>
          <pc:docMk/>
          <pc:sldMk cId="2545360089" sldId="441"/>
        </pc:sldMkLst>
      </pc:sldChg>
      <pc:sldChg chg="del">
        <pc:chgData name="David Lillis" userId="80a8a442-5dc9-4a07-9c25-279961a1a7ee" providerId="ADAL" clId="{F4C3F754-9225-494C-AEC3-B20C24EF6796}" dt="2019-05-19T07:42:30.663" v="50" actId="2696"/>
        <pc:sldMkLst>
          <pc:docMk/>
          <pc:sldMk cId="49899245" sldId="442"/>
        </pc:sldMkLst>
      </pc:sldChg>
      <pc:sldChg chg="del">
        <pc:chgData name="David Lillis" userId="80a8a442-5dc9-4a07-9c25-279961a1a7ee" providerId="ADAL" clId="{F4C3F754-9225-494C-AEC3-B20C24EF6796}" dt="2019-05-19T07:42:30.675" v="51" actId="2696"/>
        <pc:sldMkLst>
          <pc:docMk/>
          <pc:sldMk cId="1215268003" sldId="445"/>
        </pc:sldMkLst>
      </pc:sldChg>
      <pc:sldChg chg="del">
        <pc:chgData name="David Lillis" userId="80a8a442-5dc9-4a07-9c25-279961a1a7ee" providerId="ADAL" clId="{F4C3F754-9225-494C-AEC3-B20C24EF6796}" dt="2019-05-19T07:42:30.694" v="52" actId="2696"/>
        <pc:sldMkLst>
          <pc:docMk/>
          <pc:sldMk cId="2944191705" sldId="448"/>
        </pc:sldMkLst>
      </pc:sldChg>
      <pc:sldChg chg="modSp">
        <pc:chgData name="David Lillis" userId="80a8a442-5dc9-4a07-9c25-279961a1a7ee" providerId="ADAL" clId="{F4C3F754-9225-494C-AEC3-B20C24EF6796}" dt="2019-05-19T07:42:24.892" v="28" actId="20577"/>
        <pc:sldMkLst>
          <pc:docMk/>
          <pc:sldMk cId="112328655" sldId="451"/>
        </pc:sldMkLst>
        <pc:spChg chg="mod">
          <ac:chgData name="David Lillis" userId="80a8a442-5dc9-4a07-9c25-279961a1a7ee" providerId="ADAL" clId="{F4C3F754-9225-494C-AEC3-B20C24EF6796}" dt="2019-05-19T07:42:22.892" v="24" actId="20577"/>
          <ac:spMkLst>
            <pc:docMk/>
            <pc:sldMk cId="112328655" sldId="451"/>
            <ac:spMk id="4" creationId="{00000000-0000-0000-0000-000000000000}"/>
          </ac:spMkLst>
        </pc:spChg>
        <pc:spChg chg="mod">
          <ac:chgData name="David Lillis" userId="80a8a442-5dc9-4a07-9c25-279961a1a7ee" providerId="ADAL" clId="{F4C3F754-9225-494C-AEC3-B20C24EF6796}" dt="2019-05-19T07:42:24.892" v="28" actId="20577"/>
          <ac:spMkLst>
            <pc:docMk/>
            <pc:sldMk cId="112328655" sldId="451"/>
            <ac:spMk id="5" creationId="{00000000-0000-0000-0000-000000000000}"/>
          </ac:spMkLst>
        </pc:spChg>
      </pc:sldChg>
      <pc:sldChg chg="addSp modSp add">
        <pc:chgData name="David Lillis" userId="80a8a442-5dc9-4a07-9c25-279961a1a7ee" providerId="ADAL" clId="{F4C3F754-9225-494C-AEC3-B20C24EF6796}" dt="2019-05-19T09:05:00.269" v="2228" actId="1076"/>
        <pc:sldMkLst>
          <pc:docMk/>
          <pc:sldMk cId="355871521" sldId="452"/>
        </pc:sldMkLst>
        <pc:spChg chg="mod">
          <ac:chgData name="David Lillis" userId="80a8a442-5dc9-4a07-9c25-279961a1a7ee" providerId="ADAL" clId="{F4C3F754-9225-494C-AEC3-B20C24EF6796}" dt="2019-05-19T07:42:41.997" v="79" actId="20577"/>
          <ac:spMkLst>
            <pc:docMk/>
            <pc:sldMk cId="355871521" sldId="452"/>
            <ac:spMk id="2" creationId="{474CD026-234F-C74F-AB5C-203854550076}"/>
          </ac:spMkLst>
        </pc:spChg>
        <pc:spChg chg="mod">
          <ac:chgData name="David Lillis" userId="80a8a442-5dc9-4a07-9c25-279961a1a7ee" providerId="ADAL" clId="{F4C3F754-9225-494C-AEC3-B20C24EF6796}" dt="2019-05-19T08:45:23.404" v="619" actId="403"/>
          <ac:spMkLst>
            <pc:docMk/>
            <pc:sldMk cId="355871521" sldId="452"/>
            <ac:spMk id="3" creationId="{A69B599F-EB70-9D41-AE33-4899CC9F7AE1}"/>
          </ac:spMkLst>
        </pc:spChg>
        <pc:spChg chg="add mod">
          <ac:chgData name="David Lillis" userId="80a8a442-5dc9-4a07-9c25-279961a1a7ee" providerId="ADAL" clId="{F4C3F754-9225-494C-AEC3-B20C24EF6796}" dt="2019-05-19T09:05:00.269" v="2228" actId="1076"/>
          <ac:spMkLst>
            <pc:docMk/>
            <pc:sldMk cId="355871521" sldId="452"/>
            <ac:spMk id="4" creationId="{4936E38E-E05B-7942-8B68-985CBD5012B5}"/>
          </ac:spMkLst>
        </pc:spChg>
      </pc:sldChg>
      <pc:sldChg chg="del">
        <pc:chgData name="David Lillis" userId="80a8a442-5dc9-4a07-9c25-279961a1a7ee" providerId="ADAL" clId="{F4C3F754-9225-494C-AEC3-B20C24EF6796}" dt="2019-05-19T07:42:30.313" v="29" actId="2696"/>
        <pc:sldMkLst>
          <pc:docMk/>
          <pc:sldMk cId="837395733" sldId="452"/>
        </pc:sldMkLst>
      </pc:sldChg>
      <pc:sldChg chg="del">
        <pc:chgData name="David Lillis" userId="80a8a442-5dc9-4a07-9c25-279961a1a7ee" providerId="ADAL" clId="{F4C3F754-9225-494C-AEC3-B20C24EF6796}" dt="2019-05-19T07:42:30.326" v="30" actId="2696"/>
        <pc:sldMkLst>
          <pc:docMk/>
          <pc:sldMk cId="363978433" sldId="453"/>
        </pc:sldMkLst>
      </pc:sldChg>
      <pc:sldChg chg="modSp add">
        <pc:chgData name="David Lillis" userId="80a8a442-5dc9-4a07-9c25-279961a1a7ee" providerId="ADAL" clId="{F4C3F754-9225-494C-AEC3-B20C24EF6796}" dt="2019-05-19T08:50:54.295" v="1788" actId="20577"/>
        <pc:sldMkLst>
          <pc:docMk/>
          <pc:sldMk cId="4138768942" sldId="453"/>
        </pc:sldMkLst>
        <pc:spChg chg="mod">
          <ac:chgData name="David Lillis" userId="80a8a442-5dc9-4a07-9c25-279961a1a7ee" providerId="ADAL" clId="{F4C3F754-9225-494C-AEC3-B20C24EF6796}" dt="2019-05-19T08:45:44.259" v="646" actId="20577"/>
          <ac:spMkLst>
            <pc:docMk/>
            <pc:sldMk cId="4138768942" sldId="453"/>
            <ac:spMk id="2" creationId="{E2F12AA9-890A-F644-B93E-CFAA18043C73}"/>
          </ac:spMkLst>
        </pc:spChg>
        <pc:spChg chg="mod">
          <ac:chgData name="David Lillis" userId="80a8a442-5dc9-4a07-9c25-279961a1a7ee" providerId="ADAL" clId="{F4C3F754-9225-494C-AEC3-B20C24EF6796}" dt="2019-05-19T08:50:54.295" v="1788" actId="20577"/>
          <ac:spMkLst>
            <pc:docMk/>
            <pc:sldMk cId="4138768942" sldId="453"/>
            <ac:spMk id="3" creationId="{E191D3D6-C17D-8B49-BE91-783C99C9431C}"/>
          </ac:spMkLst>
        </pc:spChg>
      </pc:sldChg>
      <pc:sldChg chg="del">
        <pc:chgData name="David Lillis" userId="80a8a442-5dc9-4a07-9c25-279961a1a7ee" providerId="ADAL" clId="{F4C3F754-9225-494C-AEC3-B20C24EF6796}" dt="2019-05-19T07:42:30.338" v="31" actId="2696"/>
        <pc:sldMkLst>
          <pc:docMk/>
          <pc:sldMk cId="1391598116" sldId="454"/>
        </pc:sldMkLst>
      </pc:sldChg>
      <pc:sldChg chg="modSp add">
        <pc:chgData name="David Lillis" userId="80a8a442-5dc9-4a07-9c25-279961a1a7ee" providerId="ADAL" clId="{F4C3F754-9225-494C-AEC3-B20C24EF6796}" dt="2019-05-19T08:49:27.820" v="1491" actId="403"/>
        <pc:sldMkLst>
          <pc:docMk/>
          <pc:sldMk cId="3561257766" sldId="454"/>
        </pc:sldMkLst>
        <pc:spChg chg="mod">
          <ac:chgData name="David Lillis" userId="80a8a442-5dc9-4a07-9c25-279961a1a7ee" providerId="ADAL" clId="{F4C3F754-9225-494C-AEC3-B20C24EF6796}" dt="2019-05-19T08:48:05.972" v="1132" actId="20577"/>
          <ac:spMkLst>
            <pc:docMk/>
            <pc:sldMk cId="3561257766" sldId="454"/>
            <ac:spMk id="2" creationId="{AA566617-8F52-C844-92EC-3B16B4DED9A1}"/>
          </ac:spMkLst>
        </pc:spChg>
        <pc:spChg chg="mod">
          <ac:chgData name="David Lillis" userId="80a8a442-5dc9-4a07-9c25-279961a1a7ee" providerId="ADAL" clId="{F4C3F754-9225-494C-AEC3-B20C24EF6796}" dt="2019-05-19T08:49:27.820" v="1491" actId="403"/>
          <ac:spMkLst>
            <pc:docMk/>
            <pc:sldMk cId="3561257766" sldId="454"/>
            <ac:spMk id="3" creationId="{40B09EA5-CD7C-674A-A468-EB0F49F334F4}"/>
          </ac:spMkLst>
        </pc:spChg>
      </pc:sldChg>
      <pc:sldChg chg="del">
        <pc:chgData name="David Lillis" userId="80a8a442-5dc9-4a07-9c25-279961a1a7ee" providerId="ADAL" clId="{F4C3F754-9225-494C-AEC3-B20C24EF6796}" dt="2019-05-19T07:42:30.360" v="32" actId="2696"/>
        <pc:sldMkLst>
          <pc:docMk/>
          <pc:sldMk cId="166095020" sldId="455"/>
        </pc:sldMkLst>
      </pc:sldChg>
      <pc:sldChg chg="modSp add">
        <pc:chgData name="David Lillis" userId="80a8a442-5dc9-4a07-9c25-279961a1a7ee" providerId="ADAL" clId="{F4C3F754-9225-494C-AEC3-B20C24EF6796}" dt="2019-05-19T09:05:56.810" v="2404" actId="20577"/>
        <pc:sldMkLst>
          <pc:docMk/>
          <pc:sldMk cId="3818502687" sldId="455"/>
        </pc:sldMkLst>
        <pc:spChg chg="mod">
          <ac:chgData name="David Lillis" userId="80a8a442-5dc9-4a07-9c25-279961a1a7ee" providerId="ADAL" clId="{F4C3F754-9225-494C-AEC3-B20C24EF6796}" dt="2019-05-19T08:49:36.319" v="1513" actId="20577"/>
          <ac:spMkLst>
            <pc:docMk/>
            <pc:sldMk cId="3818502687" sldId="455"/>
            <ac:spMk id="2" creationId="{DAB7E800-A9D3-854B-87F8-54FEFC1CEAA8}"/>
          </ac:spMkLst>
        </pc:spChg>
        <pc:spChg chg="mod">
          <ac:chgData name="David Lillis" userId="80a8a442-5dc9-4a07-9c25-279961a1a7ee" providerId="ADAL" clId="{F4C3F754-9225-494C-AEC3-B20C24EF6796}" dt="2019-05-19T09:05:56.810" v="2404" actId="20577"/>
          <ac:spMkLst>
            <pc:docMk/>
            <pc:sldMk cId="3818502687" sldId="455"/>
            <ac:spMk id="3" creationId="{A8096807-1D23-424F-8A91-793C593F22F0}"/>
          </ac:spMkLst>
        </pc:spChg>
      </pc:sldChg>
      <pc:sldChg chg="del">
        <pc:chgData name="David Lillis" userId="80a8a442-5dc9-4a07-9c25-279961a1a7ee" providerId="ADAL" clId="{F4C3F754-9225-494C-AEC3-B20C24EF6796}" dt="2019-05-19T07:42:30.377" v="33" actId="2696"/>
        <pc:sldMkLst>
          <pc:docMk/>
          <pc:sldMk cId="1427083843" sldId="456"/>
        </pc:sldMkLst>
      </pc:sldChg>
      <pc:sldChg chg="modSp add">
        <pc:chgData name="David Lillis" userId="80a8a442-5dc9-4a07-9c25-279961a1a7ee" providerId="ADAL" clId="{F4C3F754-9225-494C-AEC3-B20C24EF6796}" dt="2019-05-19T09:15:56.003" v="3252" actId="20577"/>
        <pc:sldMkLst>
          <pc:docMk/>
          <pc:sldMk cId="2776016055" sldId="456"/>
        </pc:sldMkLst>
        <pc:spChg chg="mod">
          <ac:chgData name="David Lillis" userId="80a8a442-5dc9-4a07-9c25-279961a1a7ee" providerId="ADAL" clId="{F4C3F754-9225-494C-AEC3-B20C24EF6796}" dt="2019-05-19T09:15:56.003" v="3252" actId="20577"/>
          <ac:spMkLst>
            <pc:docMk/>
            <pc:sldMk cId="2776016055" sldId="456"/>
            <ac:spMk id="3" creationId="{A8096807-1D23-424F-8A91-793C593F22F0}"/>
          </ac:spMkLst>
        </pc:spChg>
      </pc:sldChg>
      <pc:sldChg chg="del">
        <pc:chgData name="David Lillis" userId="80a8a442-5dc9-4a07-9c25-279961a1a7ee" providerId="ADAL" clId="{F4C3F754-9225-494C-AEC3-B20C24EF6796}" dt="2019-05-19T07:42:30.717" v="53" actId="2696"/>
        <pc:sldMkLst>
          <pc:docMk/>
          <pc:sldMk cId="666657106" sldId="457"/>
        </pc:sldMkLst>
      </pc:sldChg>
      <pc:sldChg chg="addSp modSp add">
        <pc:chgData name="David Lillis" userId="80a8a442-5dc9-4a07-9c25-279961a1a7ee" providerId="ADAL" clId="{F4C3F754-9225-494C-AEC3-B20C24EF6796}" dt="2019-05-19T17:43:41.213" v="4888" actId="20577"/>
        <pc:sldMkLst>
          <pc:docMk/>
          <pc:sldMk cId="2729872854" sldId="457"/>
        </pc:sldMkLst>
        <pc:spChg chg="mod">
          <ac:chgData name="David Lillis" userId="80a8a442-5dc9-4a07-9c25-279961a1a7ee" providerId="ADAL" clId="{F4C3F754-9225-494C-AEC3-B20C24EF6796}" dt="2019-05-19T09:21:03.620" v="3966" actId="20577"/>
          <ac:spMkLst>
            <pc:docMk/>
            <pc:sldMk cId="2729872854" sldId="457"/>
            <ac:spMk id="2" creationId="{C4D3C18D-13CD-9D43-ACAE-BBF136729DA0}"/>
          </ac:spMkLst>
        </pc:spChg>
        <pc:spChg chg="mod">
          <ac:chgData name="David Lillis" userId="80a8a442-5dc9-4a07-9c25-279961a1a7ee" providerId="ADAL" clId="{F4C3F754-9225-494C-AEC3-B20C24EF6796}" dt="2019-05-19T17:43:41.213" v="4888" actId="20577"/>
          <ac:spMkLst>
            <pc:docMk/>
            <pc:sldMk cId="2729872854" sldId="457"/>
            <ac:spMk id="3" creationId="{3CF08CCA-9B11-DF44-BFEA-9D6D718A3BFC}"/>
          </ac:spMkLst>
        </pc:spChg>
        <pc:spChg chg="add mod">
          <ac:chgData name="David Lillis" userId="80a8a442-5dc9-4a07-9c25-279961a1a7ee" providerId="ADAL" clId="{F4C3F754-9225-494C-AEC3-B20C24EF6796}" dt="2019-05-19T09:56:42.028" v="4259" actId="20577"/>
          <ac:spMkLst>
            <pc:docMk/>
            <pc:sldMk cId="2729872854" sldId="457"/>
            <ac:spMk id="4" creationId="{136E9079-4EA1-6E42-8270-369112373110}"/>
          </ac:spMkLst>
        </pc:spChg>
        <pc:picChg chg="add mod">
          <ac:chgData name="David Lillis" userId="80a8a442-5dc9-4a07-9c25-279961a1a7ee" providerId="ADAL" clId="{F4C3F754-9225-494C-AEC3-B20C24EF6796}" dt="2019-05-19T17:43:35.292" v="4865" actId="1076"/>
          <ac:picMkLst>
            <pc:docMk/>
            <pc:sldMk cId="2729872854" sldId="457"/>
            <ac:picMk id="6" creationId="{87FF1D1C-C83F-2E4D-B7F1-9647E9EC448B}"/>
          </ac:picMkLst>
        </pc:picChg>
      </pc:sldChg>
      <pc:sldChg chg="del">
        <pc:chgData name="David Lillis" userId="80a8a442-5dc9-4a07-9c25-279961a1a7ee" providerId="ADAL" clId="{F4C3F754-9225-494C-AEC3-B20C24EF6796}" dt="2019-05-19T07:42:30.724" v="54" actId="2696"/>
        <pc:sldMkLst>
          <pc:docMk/>
          <pc:sldMk cId="220519084" sldId="458"/>
        </pc:sldMkLst>
      </pc:sldChg>
      <pc:sldChg chg="addSp delSp modSp add">
        <pc:chgData name="David Lillis" userId="80a8a442-5dc9-4a07-9c25-279961a1a7ee" providerId="ADAL" clId="{F4C3F754-9225-494C-AEC3-B20C24EF6796}" dt="2019-05-19T09:20:49.612" v="3943"/>
        <pc:sldMkLst>
          <pc:docMk/>
          <pc:sldMk cId="3098189287" sldId="458"/>
        </pc:sldMkLst>
        <pc:spChg chg="mod">
          <ac:chgData name="David Lillis" userId="80a8a442-5dc9-4a07-9c25-279961a1a7ee" providerId="ADAL" clId="{F4C3F754-9225-494C-AEC3-B20C24EF6796}" dt="2019-05-19T09:20:42.589" v="3940" actId="20577"/>
          <ac:spMkLst>
            <pc:docMk/>
            <pc:sldMk cId="3098189287" sldId="458"/>
            <ac:spMk id="3" creationId="{A8096807-1D23-424F-8A91-793C593F22F0}"/>
          </ac:spMkLst>
        </pc:spChg>
        <pc:spChg chg="add del mod">
          <ac:chgData name="David Lillis" userId="80a8a442-5dc9-4a07-9c25-279961a1a7ee" providerId="ADAL" clId="{F4C3F754-9225-494C-AEC3-B20C24EF6796}" dt="2019-05-19T09:20:49.612" v="3943"/>
          <ac:spMkLst>
            <pc:docMk/>
            <pc:sldMk cId="3098189287" sldId="458"/>
            <ac:spMk id="4" creationId="{CBFC7CBD-848D-C04C-8747-F44A62A3D6B4}"/>
          </ac:spMkLst>
        </pc:spChg>
      </pc:sldChg>
      <pc:sldChg chg="del">
        <pc:chgData name="David Lillis" userId="80a8a442-5dc9-4a07-9c25-279961a1a7ee" providerId="ADAL" clId="{F4C3F754-9225-494C-AEC3-B20C24EF6796}" dt="2019-05-19T07:42:30.741" v="55" actId="2696"/>
        <pc:sldMkLst>
          <pc:docMk/>
          <pc:sldMk cId="1186950892" sldId="459"/>
        </pc:sldMkLst>
      </pc:sldChg>
      <pc:sldChg chg="modSp add">
        <pc:chgData name="David Lillis" userId="80a8a442-5dc9-4a07-9c25-279961a1a7ee" providerId="ADAL" clId="{F4C3F754-9225-494C-AEC3-B20C24EF6796}" dt="2019-05-19T17:46:54.713" v="5495" actId="20577"/>
        <pc:sldMkLst>
          <pc:docMk/>
          <pc:sldMk cId="2663144332" sldId="459"/>
        </pc:sldMkLst>
        <pc:spChg chg="mod">
          <ac:chgData name="David Lillis" userId="80a8a442-5dc9-4a07-9c25-279961a1a7ee" providerId="ADAL" clId="{F4C3F754-9225-494C-AEC3-B20C24EF6796}" dt="2019-05-19T17:40:22.040" v="4481" actId="20577"/>
          <ac:spMkLst>
            <pc:docMk/>
            <pc:sldMk cId="2663144332" sldId="459"/>
            <ac:spMk id="2" creationId="{7D80E765-615A-EB43-B1D3-FB9F2F57A3ED}"/>
          </ac:spMkLst>
        </pc:spChg>
        <pc:spChg chg="mod">
          <ac:chgData name="David Lillis" userId="80a8a442-5dc9-4a07-9c25-279961a1a7ee" providerId="ADAL" clId="{F4C3F754-9225-494C-AEC3-B20C24EF6796}" dt="2019-05-19T17:46:54.713" v="5495" actId="20577"/>
          <ac:spMkLst>
            <pc:docMk/>
            <pc:sldMk cId="2663144332" sldId="459"/>
            <ac:spMk id="3" creationId="{ED304EB8-020D-494B-930B-3B3D89916B96}"/>
          </ac:spMkLst>
        </pc:spChg>
      </pc:sldChg>
      <pc:sldChg chg="del">
        <pc:chgData name="David Lillis" userId="80a8a442-5dc9-4a07-9c25-279961a1a7ee" providerId="ADAL" clId="{F4C3F754-9225-494C-AEC3-B20C24EF6796}" dt="2019-05-19T07:42:30.758" v="56" actId="2696"/>
        <pc:sldMkLst>
          <pc:docMk/>
          <pc:sldMk cId="723333817" sldId="460"/>
        </pc:sldMkLst>
      </pc:sldChg>
      <pc:sldChg chg="modSp add">
        <pc:chgData name="David Lillis" userId="80a8a442-5dc9-4a07-9c25-279961a1a7ee" providerId="ADAL" clId="{F4C3F754-9225-494C-AEC3-B20C24EF6796}" dt="2019-05-19T17:46:49.166" v="5491" actId="20577"/>
        <pc:sldMkLst>
          <pc:docMk/>
          <pc:sldMk cId="1365587911" sldId="460"/>
        </pc:sldMkLst>
        <pc:spChg chg="mod">
          <ac:chgData name="David Lillis" userId="80a8a442-5dc9-4a07-9c25-279961a1a7ee" providerId="ADAL" clId="{F4C3F754-9225-494C-AEC3-B20C24EF6796}" dt="2019-05-19T17:46:49.166" v="5491" actId="20577"/>
          <ac:spMkLst>
            <pc:docMk/>
            <pc:sldMk cId="1365587911" sldId="460"/>
            <ac:spMk id="3" creationId="{ED304EB8-020D-494B-930B-3B3D89916B96}"/>
          </ac:spMkLst>
        </pc:spChg>
      </pc:sldChg>
      <pc:sldChg chg="del">
        <pc:chgData name="David Lillis" userId="80a8a442-5dc9-4a07-9c25-279961a1a7ee" providerId="ADAL" clId="{F4C3F754-9225-494C-AEC3-B20C24EF6796}" dt="2019-05-19T07:42:30.776" v="57" actId="2696"/>
        <pc:sldMkLst>
          <pc:docMk/>
          <pc:sldMk cId="866646336" sldId="461"/>
        </pc:sldMkLst>
      </pc:sldChg>
      <pc:sldChg chg="addSp modSp add">
        <pc:chgData name="David Lillis" userId="80a8a442-5dc9-4a07-9c25-279961a1a7ee" providerId="ADAL" clId="{F4C3F754-9225-494C-AEC3-B20C24EF6796}" dt="2019-05-19T17:51:36.138" v="6173" actId="20577"/>
        <pc:sldMkLst>
          <pc:docMk/>
          <pc:sldMk cId="1568737121" sldId="461"/>
        </pc:sldMkLst>
        <pc:spChg chg="mod">
          <ac:chgData name="David Lillis" userId="80a8a442-5dc9-4a07-9c25-279961a1a7ee" providerId="ADAL" clId="{F4C3F754-9225-494C-AEC3-B20C24EF6796}" dt="2019-05-19T17:47:30.233" v="5557" actId="20577"/>
          <ac:spMkLst>
            <pc:docMk/>
            <pc:sldMk cId="1568737121" sldId="461"/>
            <ac:spMk id="2" creationId="{51C7FBB8-56E5-CC4A-9A04-F77F4571FCDA}"/>
          </ac:spMkLst>
        </pc:spChg>
        <pc:spChg chg="mod">
          <ac:chgData name="David Lillis" userId="80a8a442-5dc9-4a07-9c25-279961a1a7ee" providerId="ADAL" clId="{F4C3F754-9225-494C-AEC3-B20C24EF6796}" dt="2019-05-19T17:51:36.138" v="6173" actId="20577"/>
          <ac:spMkLst>
            <pc:docMk/>
            <pc:sldMk cId="1568737121" sldId="461"/>
            <ac:spMk id="3" creationId="{A3979B56-7CD9-FA4B-88DB-5BC9DB1BE3F8}"/>
          </ac:spMkLst>
        </pc:spChg>
        <pc:picChg chg="add mod">
          <ac:chgData name="David Lillis" userId="80a8a442-5dc9-4a07-9c25-279961a1a7ee" providerId="ADAL" clId="{F4C3F754-9225-494C-AEC3-B20C24EF6796}" dt="2019-05-19T17:50:51.117" v="5916" actId="1076"/>
          <ac:picMkLst>
            <pc:docMk/>
            <pc:sldMk cId="1568737121" sldId="461"/>
            <ac:picMk id="5" creationId="{94825B8C-CF98-2341-98EF-2201ABB1D0D0}"/>
          </ac:picMkLst>
        </pc:picChg>
      </pc:sldChg>
      <pc:sldChg chg="del">
        <pc:chgData name="David Lillis" userId="80a8a442-5dc9-4a07-9c25-279961a1a7ee" providerId="ADAL" clId="{F4C3F754-9225-494C-AEC3-B20C24EF6796}" dt="2019-05-19T07:42:30.790" v="58" actId="2696"/>
        <pc:sldMkLst>
          <pc:docMk/>
          <pc:sldMk cId="1774786309" sldId="462"/>
        </pc:sldMkLst>
      </pc:sldChg>
      <pc:sldChg chg="modSp add">
        <pc:chgData name="David Lillis" userId="80a8a442-5dc9-4a07-9c25-279961a1a7ee" providerId="ADAL" clId="{F4C3F754-9225-494C-AEC3-B20C24EF6796}" dt="2019-05-19T17:46:44.688" v="5487" actId="20577"/>
        <pc:sldMkLst>
          <pc:docMk/>
          <pc:sldMk cId="2807505964" sldId="462"/>
        </pc:sldMkLst>
        <pc:spChg chg="mod">
          <ac:chgData name="David Lillis" userId="80a8a442-5dc9-4a07-9c25-279961a1a7ee" providerId="ADAL" clId="{F4C3F754-9225-494C-AEC3-B20C24EF6796}" dt="2019-05-19T17:46:44.688" v="5487" actId="20577"/>
          <ac:spMkLst>
            <pc:docMk/>
            <pc:sldMk cId="2807505964" sldId="462"/>
            <ac:spMk id="3" creationId="{ED304EB8-020D-494B-930B-3B3D89916B96}"/>
          </ac:spMkLst>
        </pc:spChg>
      </pc:sldChg>
      <pc:sldChg chg="del">
        <pc:chgData name="David Lillis" userId="80a8a442-5dc9-4a07-9c25-279961a1a7ee" providerId="ADAL" clId="{F4C3F754-9225-494C-AEC3-B20C24EF6796}" dt="2019-05-19T07:42:30.801" v="59" actId="2696"/>
        <pc:sldMkLst>
          <pc:docMk/>
          <pc:sldMk cId="1329978443" sldId="463"/>
        </pc:sldMkLst>
      </pc:sldChg>
      <pc:sldChg chg="modSp add">
        <pc:chgData name="David Lillis" userId="80a8a442-5dc9-4a07-9c25-279961a1a7ee" providerId="ADAL" clId="{F4C3F754-9225-494C-AEC3-B20C24EF6796}" dt="2019-05-19T17:46:40.145" v="5483" actId="20577"/>
        <pc:sldMkLst>
          <pc:docMk/>
          <pc:sldMk cId="2792326155" sldId="463"/>
        </pc:sldMkLst>
        <pc:spChg chg="mod">
          <ac:chgData name="David Lillis" userId="80a8a442-5dc9-4a07-9c25-279961a1a7ee" providerId="ADAL" clId="{F4C3F754-9225-494C-AEC3-B20C24EF6796}" dt="2019-05-19T17:46:40.145" v="5483" actId="20577"/>
          <ac:spMkLst>
            <pc:docMk/>
            <pc:sldMk cId="2792326155" sldId="463"/>
            <ac:spMk id="3" creationId="{ED304EB8-020D-494B-930B-3B3D89916B96}"/>
          </ac:spMkLst>
        </pc:spChg>
      </pc:sldChg>
      <pc:sldChg chg="modSp add">
        <pc:chgData name="David Lillis" userId="80a8a442-5dc9-4a07-9c25-279961a1a7ee" providerId="ADAL" clId="{F4C3F754-9225-494C-AEC3-B20C24EF6796}" dt="2019-05-19T17:46:18.281" v="5479" actId="313"/>
        <pc:sldMkLst>
          <pc:docMk/>
          <pc:sldMk cId="3490541109" sldId="464"/>
        </pc:sldMkLst>
        <pc:spChg chg="mod">
          <ac:chgData name="David Lillis" userId="80a8a442-5dc9-4a07-9c25-279961a1a7ee" providerId="ADAL" clId="{F4C3F754-9225-494C-AEC3-B20C24EF6796}" dt="2019-05-19T17:46:18.281" v="5479" actId="313"/>
          <ac:spMkLst>
            <pc:docMk/>
            <pc:sldMk cId="3490541109" sldId="464"/>
            <ac:spMk id="3" creationId="{ED304EB8-020D-494B-930B-3B3D89916B96}"/>
          </ac:spMkLst>
        </pc:spChg>
      </pc:sldChg>
      <pc:sldChg chg="modSp add modAnim">
        <pc:chgData name="David Lillis" userId="80a8a442-5dc9-4a07-9c25-279961a1a7ee" providerId="ADAL" clId="{F4C3F754-9225-494C-AEC3-B20C24EF6796}" dt="2019-05-19T17:53:43.521" v="6453"/>
        <pc:sldMkLst>
          <pc:docMk/>
          <pc:sldMk cId="28794562" sldId="465"/>
        </pc:sldMkLst>
        <pc:spChg chg="mod">
          <ac:chgData name="David Lillis" userId="80a8a442-5dc9-4a07-9c25-279961a1a7ee" providerId="ADAL" clId="{F4C3F754-9225-494C-AEC3-B20C24EF6796}" dt="2019-05-19T17:51:52.085" v="6213" actId="20577"/>
          <ac:spMkLst>
            <pc:docMk/>
            <pc:sldMk cId="28794562" sldId="465"/>
            <ac:spMk id="2" creationId="{EBE3412A-0D8C-F049-A64B-C47750EDABF9}"/>
          </ac:spMkLst>
        </pc:spChg>
        <pc:spChg chg="mod">
          <ac:chgData name="David Lillis" userId="80a8a442-5dc9-4a07-9c25-279961a1a7ee" providerId="ADAL" clId="{F4C3F754-9225-494C-AEC3-B20C24EF6796}" dt="2019-05-19T17:53:30.892" v="6451" actId="27636"/>
          <ac:spMkLst>
            <pc:docMk/>
            <pc:sldMk cId="28794562" sldId="465"/>
            <ac:spMk id="3" creationId="{C7C03E00-1280-6247-8E82-660F2C4A0E76}"/>
          </ac:spMkLst>
        </pc:spChg>
      </pc:sldChg>
      <pc:sldChg chg="modSp add modNotesTx">
        <pc:chgData name="David Lillis" userId="80a8a442-5dc9-4a07-9c25-279961a1a7ee" providerId="ADAL" clId="{F4C3F754-9225-494C-AEC3-B20C24EF6796}" dt="2019-05-19T17:56:08.101" v="6856" actId="2711"/>
        <pc:sldMkLst>
          <pc:docMk/>
          <pc:sldMk cId="728996094" sldId="466"/>
        </pc:sldMkLst>
        <pc:spChg chg="mod">
          <ac:chgData name="David Lillis" userId="80a8a442-5dc9-4a07-9c25-279961a1a7ee" providerId="ADAL" clId="{F4C3F754-9225-494C-AEC3-B20C24EF6796}" dt="2019-05-19T17:53:56.780" v="6483" actId="20577"/>
          <ac:spMkLst>
            <pc:docMk/>
            <pc:sldMk cId="728996094" sldId="466"/>
            <ac:spMk id="2" creationId="{953E3267-8E35-524C-A2A2-3C582E68EF49}"/>
          </ac:spMkLst>
        </pc:spChg>
        <pc:spChg chg="mod">
          <ac:chgData name="David Lillis" userId="80a8a442-5dc9-4a07-9c25-279961a1a7ee" providerId="ADAL" clId="{F4C3F754-9225-494C-AEC3-B20C24EF6796}" dt="2019-05-19T17:56:08.101" v="6856" actId="2711"/>
          <ac:spMkLst>
            <pc:docMk/>
            <pc:sldMk cId="728996094" sldId="466"/>
            <ac:spMk id="3" creationId="{713ECD52-A1D3-664D-AFEF-5A3597D522E9}"/>
          </ac:spMkLst>
        </pc:spChg>
      </pc:sldChg>
      <pc:sldChg chg="modSp add">
        <pc:chgData name="David Lillis" userId="80a8a442-5dc9-4a07-9c25-279961a1a7ee" providerId="ADAL" clId="{F4C3F754-9225-494C-AEC3-B20C24EF6796}" dt="2019-05-19T17:59:02.228" v="6970" actId="20577"/>
        <pc:sldMkLst>
          <pc:docMk/>
          <pc:sldMk cId="347245056" sldId="467"/>
        </pc:sldMkLst>
        <pc:spChg chg="mod">
          <ac:chgData name="David Lillis" userId="80a8a442-5dc9-4a07-9c25-279961a1a7ee" providerId="ADAL" clId="{F4C3F754-9225-494C-AEC3-B20C24EF6796}" dt="2019-05-19T17:57:47.971" v="6881" actId="20577"/>
          <ac:spMkLst>
            <pc:docMk/>
            <pc:sldMk cId="347245056" sldId="467"/>
            <ac:spMk id="2" creationId="{A935638B-9036-EE48-BBEE-31F845C56912}"/>
          </ac:spMkLst>
        </pc:spChg>
        <pc:spChg chg="mod">
          <ac:chgData name="David Lillis" userId="80a8a442-5dc9-4a07-9c25-279961a1a7ee" providerId="ADAL" clId="{F4C3F754-9225-494C-AEC3-B20C24EF6796}" dt="2019-05-19T17:59:02.228" v="6970" actId="20577"/>
          <ac:spMkLst>
            <pc:docMk/>
            <pc:sldMk cId="347245056" sldId="467"/>
            <ac:spMk id="3" creationId="{428262CA-29A8-4B4B-9079-17E558330B86}"/>
          </ac:spMkLst>
        </pc:spChg>
      </pc:sldChg>
      <pc:sldChg chg="addSp modSp add">
        <pc:chgData name="David Lillis" userId="80a8a442-5dc9-4a07-9c25-279961a1a7ee" providerId="ADAL" clId="{F4C3F754-9225-494C-AEC3-B20C24EF6796}" dt="2019-05-19T18:01:33.109" v="7406" actId="403"/>
        <pc:sldMkLst>
          <pc:docMk/>
          <pc:sldMk cId="3250869035" sldId="468"/>
        </pc:sldMkLst>
        <pc:spChg chg="mod">
          <ac:chgData name="David Lillis" userId="80a8a442-5dc9-4a07-9c25-279961a1a7ee" providerId="ADAL" clId="{F4C3F754-9225-494C-AEC3-B20C24EF6796}" dt="2019-05-19T17:59:29.774" v="6997" actId="20577"/>
          <ac:spMkLst>
            <pc:docMk/>
            <pc:sldMk cId="3250869035" sldId="468"/>
            <ac:spMk id="2" creationId="{82B6A0C0-6D37-0244-ABCA-F2F6A0F3CD55}"/>
          </ac:spMkLst>
        </pc:spChg>
        <pc:spChg chg="mod">
          <ac:chgData name="David Lillis" userId="80a8a442-5dc9-4a07-9c25-279961a1a7ee" providerId="ADAL" clId="{F4C3F754-9225-494C-AEC3-B20C24EF6796}" dt="2019-05-19T18:01:33.109" v="7406" actId="403"/>
          <ac:spMkLst>
            <pc:docMk/>
            <pc:sldMk cId="3250869035" sldId="468"/>
            <ac:spMk id="3" creationId="{AEA6EE30-6C47-2E47-9C87-E5A1177CC100}"/>
          </ac:spMkLst>
        </pc:spChg>
        <pc:spChg chg="add mod">
          <ac:chgData name="David Lillis" userId="80a8a442-5dc9-4a07-9c25-279961a1a7ee" providerId="ADAL" clId="{F4C3F754-9225-494C-AEC3-B20C24EF6796}" dt="2019-05-19T18:00:50.146" v="7302" actId="1076"/>
          <ac:spMkLst>
            <pc:docMk/>
            <pc:sldMk cId="3250869035" sldId="468"/>
            <ac:spMk id="4" creationId="{C3F0D3B2-C067-1746-934C-A21F84986CFD}"/>
          </ac:spMkLst>
        </pc:spChg>
      </pc:sldChg>
      <pc:sldChg chg="modSp add">
        <pc:chgData name="David Lillis" userId="80a8a442-5dc9-4a07-9c25-279961a1a7ee" providerId="ADAL" clId="{F4C3F754-9225-494C-AEC3-B20C24EF6796}" dt="2019-05-19T18:04:39.233" v="7853" actId="20577"/>
        <pc:sldMkLst>
          <pc:docMk/>
          <pc:sldMk cId="3193187603" sldId="469"/>
        </pc:sldMkLst>
        <pc:spChg chg="mod">
          <ac:chgData name="David Lillis" userId="80a8a442-5dc9-4a07-9c25-279961a1a7ee" providerId="ADAL" clId="{F4C3F754-9225-494C-AEC3-B20C24EF6796}" dt="2019-05-19T18:01:47.377" v="7454" actId="20577"/>
          <ac:spMkLst>
            <pc:docMk/>
            <pc:sldMk cId="3193187603" sldId="469"/>
            <ac:spMk id="2" creationId="{080A624E-E402-F447-A62F-3C830842947E}"/>
          </ac:spMkLst>
        </pc:spChg>
        <pc:spChg chg="mod">
          <ac:chgData name="David Lillis" userId="80a8a442-5dc9-4a07-9c25-279961a1a7ee" providerId="ADAL" clId="{F4C3F754-9225-494C-AEC3-B20C24EF6796}" dt="2019-05-19T18:04:39.233" v="7853" actId="20577"/>
          <ac:spMkLst>
            <pc:docMk/>
            <pc:sldMk cId="3193187603" sldId="469"/>
            <ac:spMk id="3" creationId="{B54715B9-93F4-E141-AB5A-4F7FEA85A5BF}"/>
          </ac:spMkLst>
        </pc:spChg>
      </pc:sldChg>
      <pc:sldChg chg="modSp add modAnim modNotesTx">
        <pc:chgData name="David Lillis" userId="80a8a442-5dc9-4a07-9c25-279961a1a7ee" providerId="ADAL" clId="{F4C3F754-9225-494C-AEC3-B20C24EF6796}" dt="2019-05-19T18:08:09.118" v="8315"/>
        <pc:sldMkLst>
          <pc:docMk/>
          <pc:sldMk cId="2919381147" sldId="470"/>
        </pc:sldMkLst>
        <pc:spChg chg="mod">
          <ac:chgData name="David Lillis" userId="80a8a442-5dc9-4a07-9c25-279961a1a7ee" providerId="ADAL" clId="{F4C3F754-9225-494C-AEC3-B20C24EF6796}" dt="2019-05-19T18:07:58.198" v="8313" actId="403"/>
          <ac:spMkLst>
            <pc:docMk/>
            <pc:sldMk cId="2919381147" sldId="470"/>
            <ac:spMk id="3" creationId="{B54715B9-93F4-E141-AB5A-4F7FEA85A5BF}"/>
          </ac:spMkLst>
        </pc:spChg>
      </pc:sldChg>
      <pc:sldChg chg="modSp add">
        <pc:chgData name="David Lillis" userId="80a8a442-5dc9-4a07-9c25-279961a1a7ee" providerId="ADAL" clId="{F4C3F754-9225-494C-AEC3-B20C24EF6796}" dt="2019-05-19T18:10:06.733" v="8694" actId="20577"/>
        <pc:sldMkLst>
          <pc:docMk/>
          <pc:sldMk cId="2200300334" sldId="471"/>
        </pc:sldMkLst>
        <pc:spChg chg="mod">
          <ac:chgData name="David Lillis" userId="80a8a442-5dc9-4a07-9c25-279961a1a7ee" providerId="ADAL" clId="{F4C3F754-9225-494C-AEC3-B20C24EF6796}" dt="2019-05-19T18:10:06.733" v="8694" actId="20577"/>
          <ac:spMkLst>
            <pc:docMk/>
            <pc:sldMk cId="2200300334" sldId="471"/>
            <ac:spMk id="2" creationId="{1B350966-DB02-A549-A5C3-E6E95BC1E9A5}"/>
          </ac:spMkLst>
        </pc:spChg>
        <pc:spChg chg="mod">
          <ac:chgData name="David Lillis" userId="80a8a442-5dc9-4a07-9c25-279961a1a7ee" providerId="ADAL" clId="{F4C3F754-9225-494C-AEC3-B20C24EF6796}" dt="2019-05-19T18:10:01.281" v="8687" actId="403"/>
          <ac:spMkLst>
            <pc:docMk/>
            <pc:sldMk cId="2200300334" sldId="471"/>
            <ac:spMk id="3" creationId="{D62F9FE5-6741-DE4C-B07F-EC2B75E571D0}"/>
          </ac:spMkLst>
        </pc:spChg>
      </pc:sldChg>
      <pc:sldChg chg="modSp add modNotesTx">
        <pc:chgData name="David Lillis" userId="80a8a442-5dc9-4a07-9c25-279961a1a7ee" providerId="ADAL" clId="{F4C3F754-9225-494C-AEC3-B20C24EF6796}" dt="2019-05-19T18:12:18.501" v="8955" actId="2711"/>
        <pc:sldMkLst>
          <pc:docMk/>
          <pc:sldMk cId="3597213459" sldId="472"/>
        </pc:sldMkLst>
        <pc:spChg chg="mod">
          <ac:chgData name="David Lillis" userId="80a8a442-5dc9-4a07-9c25-279961a1a7ee" providerId="ADAL" clId="{F4C3F754-9225-494C-AEC3-B20C24EF6796}" dt="2019-05-19T18:10:13.441" v="8697" actId="20577"/>
          <ac:spMkLst>
            <pc:docMk/>
            <pc:sldMk cId="3597213459" sldId="472"/>
            <ac:spMk id="2" creationId="{1B350966-DB02-A549-A5C3-E6E95BC1E9A5}"/>
          </ac:spMkLst>
        </pc:spChg>
        <pc:spChg chg="mod">
          <ac:chgData name="David Lillis" userId="80a8a442-5dc9-4a07-9c25-279961a1a7ee" providerId="ADAL" clId="{F4C3F754-9225-494C-AEC3-B20C24EF6796}" dt="2019-05-19T18:12:18.501" v="8955" actId="2711"/>
          <ac:spMkLst>
            <pc:docMk/>
            <pc:sldMk cId="3597213459" sldId="472"/>
            <ac:spMk id="3" creationId="{D62F9FE5-6741-DE4C-B07F-EC2B75E571D0}"/>
          </ac:spMkLst>
        </pc:spChg>
      </pc:sldChg>
      <pc:sldChg chg="modSp add">
        <pc:chgData name="David Lillis" userId="80a8a442-5dc9-4a07-9c25-279961a1a7ee" providerId="ADAL" clId="{F4C3F754-9225-494C-AEC3-B20C24EF6796}" dt="2019-05-19T18:14:19.685" v="9267" actId="20577"/>
        <pc:sldMkLst>
          <pc:docMk/>
          <pc:sldMk cId="610486351" sldId="473"/>
        </pc:sldMkLst>
        <pc:spChg chg="mod">
          <ac:chgData name="David Lillis" userId="80a8a442-5dc9-4a07-9c25-279961a1a7ee" providerId="ADAL" clId="{F4C3F754-9225-494C-AEC3-B20C24EF6796}" dt="2019-05-19T18:12:30.315" v="8960" actId="20577"/>
          <ac:spMkLst>
            <pc:docMk/>
            <pc:sldMk cId="610486351" sldId="473"/>
            <ac:spMk id="2" creationId="{1B350966-DB02-A549-A5C3-E6E95BC1E9A5}"/>
          </ac:spMkLst>
        </pc:spChg>
        <pc:spChg chg="mod">
          <ac:chgData name="David Lillis" userId="80a8a442-5dc9-4a07-9c25-279961a1a7ee" providerId="ADAL" clId="{F4C3F754-9225-494C-AEC3-B20C24EF6796}" dt="2019-05-19T18:14:19.685" v="9267" actId="20577"/>
          <ac:spMkLst>
            <pc:docMk/>
            <pc:sldMk cId="610486351" sldId="473"/>
            <ac:spMk id="3" creationId="{D62F9FE5-6741-DE4C-B07F-EC2B75E571D0}"/>
          </ac:spMkLst>
        </pc:spChg>
      </pc:sldChg>
      <pc:sldChg chg="modSp add modAnim modNotesTx">
        <pc:chgData name="David Lillis" userId="80a8a442-5dc9-4a07-9c25-279961a1a7ee" providerId="ADAL" clId="{F4C3F754-9225-494C-AEC3-B20C24EF6796}" dt="2019-05-19T18:21:36.963" v="9900"/>
        <pc:sldMkLst>
          <pc:docMk/>
          <pc:sldMk cId="3138871371" sldId="474"/>
        </pc:sldMkLst>
        <pc:spChg chg="mod">
          <ac:chgData name="David Lillis" userId="80a8a442-5dc9-4a07-9c25-279961a1a7ee" providerId="ADAL" clId="{F4C3F754-9225-494C-AEC3-B20C24EF6796}" dt="2019-05-19T18:16:55.046" v="9310" actId="20577"/>
          <ac:spMkLst>
            <pc:docMk/>
            <pc:sldMk cId="3138871371" sldId="474"/>
            <ac:spMk id="2" creationId="{6D774B21-C016-E64C-9F44-96D062A4D1ED}"/>
          </ac:spMkLst>
        </pc:spChg>
        <pc:spChg chg="mod">
          <ac:chgData name="David Lillis" userId="80a8a442-5dc9-4a07-9c25-279961a1a7ee" providerId="ADAL" clId="{F4C3F754-9225-494C-AEC3-B20C24EF6796}" dt="2019-05-19T18:21:13.952" v="9896" actId="403"/>
          <ac:spMkLst>
            <pc:docMk/>
            <pc:sldMk cId="3138871371" sldId="474"/>
            <ac:spMk id="3" creationId="{7191D990-5280-1646-9077-2B3DEB729500}"/>
          </ac:spMkLst>
        </pc:spChg>
      </pc:sldChg>
      <pc:sldChg chg="modSp add modAnim modNotesTx">
        <pc:chgData name="David Lillis" userId="80a8a442-5dc9-4a07-9c25-279961a1a7ee" providerId="ADAL" clId="{F4C3F754-9225-494C-AEC3-B20C24EF6796}" dt="2019-05-19T18:25:30.119" v="10518" actId="2711"/>
        <pc:sldMkLst>
          <pc:docMk/>
          <pc:sldMk cId="1786400518" sldId="475"/>
        </pc:sldMkLst>
        <pc:spChg chg="mod">
          <ac:chgData name="David Lillis" userId="80a8a442-5dc9-4a07-9c25-279961a1a7ee" providerId="ADAL" clId="{F4C3F754-9225-494C-AEC3-B20C24EF6796}" dt="2019-05-19T18:21:52.150" v="9919" actId="20577"/>
          <ac:spMkLst>
            <pc:docMk/>
            <pc:sldMk cId="1786400518" sldId="475"/>
            <ac:spMk id="2" creationId="{6D774B21-C016-E64C-9F44-96D062A4D1ED}"/>
          </ac:spMkLst>
        </pc:spChg>
        <pc:spChg chg="mod">
          <ac:chgData name="David Lillis" userId="80a8a442-5dc9-4a07-9c25-279961a1a7ee" providerId="ADAL" clId="{F4C3F754-9225-494C-AEC3-B20C24EF6796}" dt="2019-05-19T18:25:30.119" v="10518" actId="2711"/>
          <ac:spMkLst>
            <pc:docMk/>
            <pc:sldMk cId="1786400518" sldId="475"/>
            <ac:spMk id="3" creationId="{7191D990-5280-1646-9077-2B3DEB729500}"/>
          </ac:spMkLst>
        </pc:spChg>
      </pc:sldChg>
      <pc:sldChg chg="modSp add">
        <pc:chgData name="David Lillis" userId="80a8a442-5dc9-4a07-9c25-279961a1a7ee" providerId="ADAL" clId="{F4C3F754-9225-494C-AEC3-B20C24EF6796}" dt="2019-05-19T18:28:23.250" v="11069" actId="5793"/>
        <pc:sldMkLst>
          <pc:docMk/>
          <pc:sldMk cId="45720484" sldId="476"/>
        </pc:sldMkLst>
        <pc:spChg chg="mod">
          <ac:chgData name="David Lillis" userId="80a8a442-5dc9-4a07-9c25-279961a1a7ee" providerId="ADAL" clId="{F4C3F754-9225-494C-AEC3-B20C24EF6796}" dt="2019-05-19T18:26:00.505" v="10534" actId="20577"/>
          <ac:spMkLst>
            <pc:docMk/>
            <pc:sldMk cId="45720484" sldId="476"/>
            <ac:spMk id="2" creationId="{9BD8FFFA-459D-6747-A56A-B2C141842A86}"/>
          </ac:spMkLst>
        </pc:spChg>
        <pc:spChg chg="mod">
          <ac:chgData name="David Lillis" userId="80a8a442-5dc9-4a07-9c25-279961a1a7ee" providerId="ADAL" clId="{F4C3F754-9225-494C-AEC3-B20C24EF6796}" dt="2019-05-19T18:28:23.250" v="11069" actId="5793"/>
          <ac:spMkLst>
            <pc:docMk/>
            <pc:sldMk cId="45720484" sldId="476"/>
            <ac:spMk id="3" creationId="{559BC332-0F04-CC4F-92A2-79754D7EE7A9}"/>
          </ac:spMkLst>
        </pc:spChg>
      </pc:sldChg>
      <pc:sldChg chg="addSp modSp add">
        <pc:chgData name="David Lillis" userId="80a8a442-5dc9-4a07-9c25-279961a1a7ee" providerId="ADAL" clId="{F4C3F754-9225-494C-AEC3-B20C24EF6796}" dt="2019-05-19T18:32:36.289" v="11601" actId="1076"/>
        <pc:sldMkLst>
          <pc:docMk/>
          <pc:sldMk cId="1053516468" sldId="477"/>
        </pc:sldMkLst>
        <pc:spChg chg="mod">
          <ac:chgData name="David Lillis" userId="80a8a442-5dc9-4a07-9c25-279961a1a7ee" providerId="ADAL" clId="{F4C3F754-9225-494C-AEC3-B20C24EF6796}" dt="2019-05-19T18:28:28.193" v="11083" actId="20577"/>
          <ac:spMkLst>
            <pc:docMk/>
            <pc:sldMk cId="1053516468" sldId="477"/>
            <ac:spMk id="2" creationId="{86235162-B5CE-8E4C-8864-F68D29538173}"/>
          </ac:spMkLst>
        </pc:spChg>
        <pc:spChg chg="mod">
          <ac:chgData name="David Lillis" userId="80a8a442-5dc9-4a07-9c25-279961a1a7ee" providerId="ADAL" clId="{F4C3F754-9225-494C-AEC3-B20C24EF6796}" dt="2019-05-19T18:32:24.618" v="11598" actId="20577"/>
          <ac:spMkLst>
            <pc:docMk/>
            <pc:sldMk cId="1053516468" sldId="477"/>
            <ac:spMk id="3" creationId="{C5956C76-32F1-4F4F-991E-5CC0544CF734}"/>
          </ac:spMkLst>
        </pc:spChg>
        <pc:spChg chg="add mod">
          <ac:chgData name="David Lillis" userId="80a8a442-5dc9-4a07-9c25-279961a1a7ee" providerId="ADAL" clId="{F4C3F754-9225-494C-AEC3-B20C24EF6796}" dt="2019-05-19T18:32:36.289" v="11601" actId="1076"/>
          <ac:spMkLst>
            <pc:docMk/>
            <pc:sldMk cId="1053516468" sldId="477"/>
            <ac:spMk id="4" creationId="{D6ECC73C-4711-4B44-99B1-525132F38C4C}"/>
          </ac:spMkLst>
        </pc:spChg>
      </pc:sldChg>
      <pc:sldChg chg="modSp add">
        <pc:chgData name="David Lillis" userId="80a8a442-5dc9-4a07-9c25-279961a1a7ee" providerId="ADAL" clId="{F4C3F754-9225-494C-AEC3-B20C24EF6796}" dt="2019-05-19T18:35:33.085" v="12339" actId="15"/>
        <pc:sldMkLst>
          <pc:docMk/>
          <pc:sldMk cId="1731214777" sldId="478"/>
        </pc:sldMkLst>
        <pc:spChg chg="mod">
          <ac:chgData name="David Lillis" userId="80a8a442-5dc9-4a07-9c25-279961a1a7ee" providerId="ADAL" clId="{F4C3F754-9225-494C-AEC3-B20C24EF6796}" dt="2019-05-19T18:32:43.536" v="11617" actId="20577"/>
          <ac:spMkLst>
            <pc:docMk/>
            <pc:sldMk cId="1731214777" sldId="478"/>
            <ac:spMk id="2" creationId="{358798AD-4AC6-9342-A29D-8A17490CD9EE}"/>
          </ac:spMkLst>
        </pc:spChg>
        <pc:spChg chg="mod">
          <ac:chgData name="David Lillis" userId="80a8a442-5dc9-4a07-9c25-279961a1a7ee" providerId="ADAL" clId="{F4C3F754-9225-494C-AEC3-B20C24EF6796}" dt="2019-05-19T18:35:33.085" v="12339" actId="15"/>
          <ac:spMkLst>
            <pc:docMk/>
            <pc:sldMk cId="1731214777" sldId="478"/>
            <ac:spMk id="3" creationId="{FCF02B00-FB00-8048-B71A-CAC9CDAD025C}"/>
          </ac:spMkLst>
        </pc:spChg>
      </pc:sldChg>
      <pc:sldChg chg="modSp add">
        <pc:chgData name="David Lillis" userId="80a8a442-5dc9-4a07-9c25-279961a1a7ee" providerId="ADAL" clId="{F4C3F754-9225-494C-AEC3-B20C24EF6796}" dt="2019-05-19T18:40:46.369" v="12991" actId="113"/>
        <pc:sldMkLst>
          <pc:docMk/>
          <pc:sldMk cId="2457727415" sldId="479"/>
        </pc:sldMkLst>
        <pc:spChg chg="mod">
          <ac:chgData name="David Lillis" userId="80a8a442-5dc9-4a07-9c25-279961a1a7ee" providerId="ADAL" clId="{F4C3F754-9225-494C-AEC3-B20C24EF6796}" dt="2019-05-19T18:35:40.176" v="12360" actId="20577"/>
          <ac:spMkLst>
            <pc:docMk/>
            <pc:sldMk cId="2457727415" sldId="479"/>
            <ac:spMk id="2" creationId="{53C5A472-47E4-F040-9437-3C193CAB6A61}"/>
          </ac:spMkLst>
        </pc:spChg>
        <pc:spChg chg="mod">
          <ac:chgData name="David Lillis" userId="80a8a442-5dc9-4a07-9c25-279961a1a7ee" providerId="ADAL" clId="{F4C3F754-9225-494C-AEC3-B20C24EF6796}" dt="2019-05-19T18:40:46.369" v="12991" actId="113"/>
          <ac:spMkLst>
            <pc:docMk/>
            <pc:sldMk cId="2457727415" sldId="479"/>
            <ac:spMk id="3" creationId="{FC3DDA86-F8D1-CF45-82D1-7442348A77AA}"/>
          </ac:spMkLst>
        </pc:spChg>
      </pc:sldChg>
      <pc:sldChg chg="modSp add">
        <pc:chgData name="David Lillis" userId="80a8a442-5dc9-4a07-9c25-279961a1a7ee" providerId="ADAL" clId="{F4C3F754-9225-494C-AEC3-B20C24EF6796}" dt="2019-05-19T18:43:20.887" v="13622" actId="20577"/>
        <pc:sldMkLst>
          <pc:docMk/>
          <pc:sldMk cId="3471640073" sldId="480"/>
        </pc:sldMkLst>
        <pc:spChg chg="mod">
          <ac:chgData name="David Lillis" userId="80a8a442-5dc9-4a07-9c25-279961a1a7ee" providerId="ADAL" clId="{F4C3F754-9225-494C-AEC3-B20C24EF6796}" dt="2019-05-19T18:40:56.127" v="13018" actId="20577"/>
          <ac:spMkLst>
            <pc:docMk/>
            <pc:sldMk cId="3471640073" sldId="480"/>
            <ac:spMk id="2" creationId="{53C5A472-47E4-F040-9437-3C193CAB6A61}"/>
          </ac:spMkLst>
        </pc:spChg>
        <pc:spChg chg="mod">
          <ac:chgData name="David Lillis" userId="80a8a442-5dc9-4a07-9c25-279961a1a7ee" providerId="ADAL" clId="{F4C3F754-9225-494C-AEC3-B20C24EF6796}" dt="2019-05-19T18:43:20.887" v="13622" actId="20577"/>
          <ac:spMkLst>
            <pc:docMk/>
            <pc:sldMk cId="3471640073" sldId="480"/>
            <ac:spMk id="3" creationId="{FC3DDA86-F8D1-CF45-82D1-7442348A77AA}"/>
          </ac:spMkLst>
        </pc:spChg>
      </pc:sldChg>
      <pc:sldChg chg="modSp add">
        <pc:chgData name="David Lillis" userId="80a8a442-5dc9-4a07-9c25-279961a1a7ee" providerId="ADAL" clId="{F4C3F754-9225-494C-AEC3-B20C24EF6796}" dt="2019-05-19T18:44:53.284" v="13796" actId="5793"/>
        <pc:sldMkLst>
          <pc:docMk/>
          <pc:sldMk cId="1107054081" sldId="481"/>
        </pc:sldMkLst>
        <pc:spChg chg="mod">
          <ac:chgData name="David Lillis" userId="80a8a442-5dc9-4a07-9c25-279961a1a7ee" providerId="ADAL" clId="{F4C3F754-9225-494C-AEC3-B20C24EF6796}" dt="2019-05-19T18:43:26.443" v="13632" actId="20577"/>
          <ac:spMkLst>
            <pc:docMk/>
            <pc:sldMk cId="1107054081" sldId="481"/>
            <ac:spMk id="2" creationId="{53C5A472-47E4-F040-9437-3C193CAB6A61}"/>
          </ac:spMkLst>
        </pc:spChg>
        <pc:spChg chg="mod">
          <ac:chgData name="David Lillis" userId="80a8a442-5dc9-4a07-9c25-279961a1a7ee" providerId="ADAL" clId="{F4C3F754-9225-494C-AEC3-B20C24EF6796}" dt="2019-05-19T18:44:53.284" v="13796" actId="5793"/>
          <ac:spMkLst>
            <pc:docMk/>
            <pc:sldMk cId="1107054081" sldId="481"/>
            <ac:spMk id="3" creationId="{FC3DDA86-F8D1-CF45-82D1-7442348A77AA}"/>
          </ac:spMkLst>
        </pc:spChg>
      </pc:sldChg>
      <pc:sldChg chg="addSp modSp add">
        <pc:chgData name="David Lillis" userId="80a8a442-5dc9-4a07-9c25-279961a1a7ee" providerId="ADAL" clId="{F4C3F754-9225-494C-AEC3-B20C24EF6796}" dt="2019-05-19T18:48:30.473" v="14821" actId="403"/>
        <pc:sldMkLst>
          <pc:docMk/>
          <pc:sldMk cId="658267284" sldId="482"/>
        </pc:sldMkLst>
        <pc:spChg chg="mod">
          <ac:chgData name="David Lillis" userId="80a8a442-5dc9-4a07-9c25-279961a1a7ee" providerId="ADAL" clId="{F4C3F754-9225-494C-AEC3-B20C24EF6796}" dt="2019-05-19T18:45:06.435" v="13846" actId="20577"/>
          <ac:spMkLst>
            <pc:docMk/>
            <pc:sldMk cId="658267284" sldId="482"/>
            <ac:spMk id="2" creationId="{6D072D23-FA70-6040-80EB-FF1C03605CE0}"/>
          </ac:spMkLst>
        </pc:spChg>
        <pc:spChg chg="mod">
          <ac:chgData name="David Lillis" userId="80a8a442-5dc9-4a07-9c25-279961a1a7ee" providerId="ADAL" clId="{F4C3F754-9225-494C-AEC3-B20C24EF6796}" dt="2019-05-19T18:48:30.473" v="14821" actId="403"/>
          <ac:spMkLst>
            <pc:docMk/>
            <pc:sldMk cId="658267284" sldId="482"/>
            <ac:spMk id="3" creationId="{A4A2607E-921B-DE4D-B27E-D472E8F82654}"/>
          </ac:spMkLst>
        </pc:spChg>
        <pc:spChg chg="add mod">
          <ac:chgData name="David Lillis" userId="80a8a442-5dc9-4a07-9c25-279961a1a7ee" providerId="ADAL" clId="{F4C3F754-9225-494C-AEC3-B20C24EF6796}" dt="2019-05-19T18:45:40.299" v="13948" actId="1076"/>
          <ac:spMkLst>
            <pc:docMk/>
            <pc:sldMk cId="658267284" sldId="482"/>
            <ac:spMk id="4" creationId="{5B7C6E89-2728-FB49-921E-7598BC4575DD}"/>
          </ac:spMkLst>
        </pc:spChg>
      </pc:sldChg>
      <pc:sldChg chg="modSp add">
        <pc:chgData name="David Lillis" userId="80a8a442-5dc9-4a07-9c25-279961a1a7ee" providerId="ADAL" clId="{F4C3F754-9225-494C-AEC3-B20C24EF6796}" dt="2019-05-19T18:54:03.077" v="15795" actId="20577"/>
        <pc:sldMkLst>
          <pc:docMk/>
          <pc:sldMk cId="3223059458" sldId="483"/>
        </pc:sldMkLst>
        <pc:spChg chg="mod">
          <ac:chgData name="David Lillis" userId="80a8a442-5dc9-4a07-9c25-279961a1a7ee" providerId="ADAL" clId="{F4C3F754-9225-494C-AEC3-B20C24EF6796}" dt="2019-05-19T18:49:42.112" v="14908" actId="20577"/>
          <ac:spMkLst>
            <pc:docMk/>
            <pc:sldMk cId="3223059458" sldId="483"/>
            <ac:spMk id="2" creationId="{8E04D08A-378C-FF4D-AED7-837B404E8477}"/>
          </ac:spMkLst>
        </pc:spChg>
        <pc:spChg chg="mod">
          <ac:chgData name="David Lillis" userId="80a8a442-5dc9-4a07-9c25-279961a1a7ee" providerId="ADAL" clId="{F4C3F754-9225-494C-AEC3-B20C24EF6796}" dt="2019-05-19T18:54:03.077" v="15795" actId="20577"/>
          <ac:spMkLst>
            <pc:docMk/>
            <pc:sldMk cId="3223059458" sldId="483"/>
            <ac:spMk id="3" creationId="{CE4DFF11-D264-F646-83AE-BF3C2E1CE82C}"/>
          </ac:spMkLst>
        </pc:spChg>
      </pc:sldChg>
    </pc:docChg>
  </pc:docChgLst>
  <pc:docChgLst>
    <pc:chgData name="David Lillis" userId="80a8a442-5dc9-4a07-9c25-279961a1a7ee" providerId="ADAL" clId="{B7221180-F207-3440-B52C-DF8E39017171}"/>
    <pc:docChg chg="undo custSel modSld">
      <pc:chgData name="David Lillis" userId="80a8a442-5dc9-4a07-9c25-279961a1a7ee" providerId="ADAL" clId="{B7221180-F207-3440-B52C-DF8E39017171}" dt="2019-05-20T01:38:26.482" v="67" actId="20577"/>
      <pc:docMkLst>
        <pc:docMk/>
      </pc:docMkLst>
      <pc:sldChg chg="modSp">
        <pc:chgData name="David Lillis" userId="80a8a442-5dc9-4a07-9c25-279961a1a7ee" providerId="ADAL" clId="{B7221180-F207-3440-B52C-DF8E39017171}" dt="2019-05-20T01:14:28.173" v="18" actId="20577"/>
        <pc:sldMkLst>
          <pc:docMk/>
          <pc:sldMk cId="610486351" sldId="473"/>
        </pc:sldMkLst>
        <pc:spChg chg="mod">
          <ac:chgData name="David Lillis" userId="80a8a442-5dc9-4a07-9c25-279961a1a7ee" providerId="ADAL" clId="{B7221180-F207-3440-B52C-DF8E39017171}" dt="2019-05-20T01:14:28.173" v="18" actId="20577"/>
          <ac:spMkLst>
            <pc:docMk/>
            <pc:sldMk cId="610486351" sldId="473"/>
            <ac:spMk id="3" creationId="{D62F9FE5-6741-DE4C-B07F-EC2B75E571D0}"/>
          </ac:spMkLst>
        </pc:spChg>
      </pc:sldChg>
      <pc:sldChg chg="modSp modAnim">
        <pc:chgData name="David Lillis" userId="80a8a442-5dc9-4a07-9c25-279961a1a7ee" providerId="ADAL" clId="{B7221180-F207-3440-B52C-DF8E39017171}" dt="2019-05-20T01:18:42.582" v="56" actId="20577"/>
        <pc:sldMkLst>
          <pc:docMk/>
          <pc:sldMk cId="3138871371" sldId="474"/>
        </pc:sldMkLst>
        <pc:spChg chg="mod">
          <ac:chgData name="David Lillis" userId="80a8a442-5dc9-4a07-9c25-279961a1a7ee" providerId="ADAL" clId="{B7221180-F207-3440-B52C-DF8E39017171}" dt="2019-05-20T01:18:42.582" v="56" actId="20577"/>
          <ac:spMkLst>
            <pc:docMk/>
            <pc:sldMk cId="3138871371" sldId="474"/>
            <ac:spMk id="3" creationId="{7191D990-5280-1646-9077-2B3DEB729500}"/>
          </ac:spMkLst>
        </pc:spChg>
      </pc:sldChg>
      <pc:sldChg chg="modSp">
        <pc:chgData name="David Lillis" userId="80a8a442-5dc9-4a07-9c25-279961a1a7ee" providerId="ADAL" clId="{B7221180-F207-3440-B52C-DF8E39017171}" dt="2019-05-20T01:38:26.482" v="67" actId="20577"/>
        <pc:sldMkLst>
          <pc:docMk/>
          <pc:sldMk cId="45720484" sldId="476"/>
        </pc:sldMkLst>
        <pc:spChg chg="mod">
          <ac:chgData name="David Lillis" userId="80a8a442-5dc9-4a07-9c25-279961a1a7ee" providerId="ADAL" clId="{B7221180-F207-3440-B52C-DF8E39017171}" dt="2019-05-20T01:38:26.482" v="67" actId="20577"/>
          <ac:spMkLst>
            <pc:docMk/>
            <pc:sldMk cId="45720484" sldId="476"/>
            <ac:spMk id="3" creationId="{559BC332-0F04-CC4F-92A2-79754D7EE7A9}"/>
          </ac:spMkLst>
        </pc:spChg>
      </pc:sldChg>
      <pc:sldChg chg="modSp">
        <pc:chgData name="David Lillis" userId="80a8a442-5dc9-4a07-9c25-279961a1a7ee" providerId="ADAL" clId="{B7221180-F207-3440-B52C-DF8E39017171}" dt="2019-05-20T01:32:31.465" v="60" actId="20577"/>
        <pc:sldMkLst>
          <pc:docMk/>
          <pc:sldMk cId="3471640073" sldId="480"/>
        </pc:sldMkLst>
        <pc:spChg chg="mod">
          <ac:chgData name="David Lillis" userId="80a8a442-5dc9-4a07-9c25-279961a1a7ee" providerId="ADAL" clId="{B7221180-F207-3440-B52C-DF8E39017171}" dt="2019-05-20T01:32:31.465" v="60" actId="20577"/>
          <ac:spMkLst>
            <pc:docMk/>
            <pc:sldMk cId="3471640073" sldId="480"/>
            <ac:spMk id="3" creationId="{FC3DDA86-F8D1-CF45-82D1-7442348A77A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1D4885-CCC7-0446-94ED-5E381BDF89DA}" type="datetime1">
              <a:rPr lang="en-IE" smtClean="0"/>
              <a:t>20/05/2019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35CF10-9978-FA4C-9A2B-A99C9B305FF9}" type="slidenum">
              <a:rPr lang="en-US" smtClean="0"/>
              <a:t>‹#›</a:t>
            </a:fld>
            <a:endParaRPr lang="en-US"/>
          </a:p>
        </p:txBody>
      </p:sp>
    </p:spTree>
    <p:extLst>
      <p:ext uri="{BB962C8B-B14F-4D97-AF65-F5344CB8AC3E}">
        <p14:creationId xmlns:p14="http://schemas.microsoft.com/office/powerpoint/2010/main" val="178953562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FC7B95-7B7E-394D-B686-9DB1E168EA9F}" type="datetime1">
              <a:rPr lang="en-IE" smtClean="0"/>
              <a:t>20/05/2019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475993-BCCA-BA4A-83E1-56093410BF2F}" type="slidenum">
              <a:rPr lang="en-US" smtClean="0"/>
              <a:t>‹#›</a:t>
            </a:fld>
            <a:endParaRPr lang="en-US"/>
          </a:p>
        </p:txBody>
      </p:sp>
    </p:spTree>
    <p:extLst>
      <p:ext uri="{BB962C8B-B14F-4D97-AF65-F5344CB8AC3E}">
        <p14:creationId xmlns:p14="http://schemas.microsoft.com/office/powerpoint/2010/main" val="1024005614"/>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a:t>
            </a:r>
            <a:r>
              <a:rPr lang="en-US" dirty="0" err="1"/>
              <a:t>db.lecturers.insertOne</a:t>
            </a:r>
            <a:r>
              <a:rPr lang="en-US" dirty="0"/>
              <a:t>({</a:t>
            </a:r>
          </a:p>
          <a:p>
            <a:r>
              <a:rPr lang="en-US" dirty="0"/>
              <a:t>...   name: "David Lillis",</a:t>
            </a:r>
          </a:p>
          <a:p>
            <a:r>
              <a:rPr lang="en-US" dirty="0"/>
              <a:t>...   modules: ["COMP2013J","COMP2014J","COMP3009J"]</a:t>
            </a:r>
          </a:p>
          <a:p>
            <a:r>
              <a:rPr lang="en-US" dirty="0"/>
              <a:t>... })</a:t>
            </a:r>
          </a:p>
          <a:p>
            <a:r>
              <a:rPr lang="en-US" dirty="0"/>
              <a:t>{</a:t>
            </a:r>
          </a:p>
          <a:p>
            <a:r>
              <a:rPr lang="en-US" dirty="0"/>
              <a:t>	"acknowledged" : true,</a:t>
            </a:r>
          </a:p>
          <a:p>
            <a:r>
              <a:rPr lang="en-US" dirty="0"/>
              <a:t>	"</a:t>
            </a:r>
            <a:r>
              <a:rPr lang="en-US" dirty="0" err="1"/>
              <a:t>insertedId</a:t>
            </a:r>
            <a:r>
              <a:rPr lang="en-US" dirty="0"/>
              <a:t>" : </a:t>
            </a:r>
            <a:r>
              <a:rPr lang="en-US" dirty="0" err="1"/>
              <a:t>ObjectId</a:t>
            </a:r>
            <a:r>
              <a:rPr lang="en-US" dirty="0"/>
              <a:t>("5ce198644261aea40372dbe3")</a:t>
            </a:r>
          </a:p>
          <a:p>
            <a:r>
              <a:rPr lang="en-US" dirty="0"/>
              <a:t>}</a:t>
            </a:r>
          </a:p>
          <a:p>
            <a:r>
              <a:rPr lang="en-US" dirty="0"/>
              <a:t>&gt; </a:t>
            </a:r>
            <a:r>
              <a:rPr lang="en-US" dirty="0" err="1"/>
              <a:t>db.lecturers.insertMany</a:t>
            </a:r>
            <a:r>
              <a:rPr lang="en-US" dirty="0"/>
              <a:t>([{</a:t>
            </a:r>
          </a:p>
          <a:p>
            <a:r>
              <a:rPr lang="en-US" dirty="0"/>
              <a:t>...    name: "Brett Becker",</a:t>
            </a:r>
          </a:p>
          <a:p>
            <a:r>
              <a:rPr lang="en-US" dirty="0"/>
              <a:t>...    modules: ["COMP1002J","COMP3030J","COMP3036J"]</a:t>
            </a:r>
          </a:p>
          <a:p>
            <a:r>
              <a:rPr lang="en-US" dirty="0"/>
              <a:t>... },</a:t>
            </a:r>
          </a:p>
          <a:p>
            <a:r>
              <a:rPr lang="en-US" dirty="0"/>
              <a:t>... {</a:t>
            </a:r>
          </a:p>
          <a:p>
            <a:r>
              <a:rPr lang="en-US" dirty="0"/>
              <a:t>...    name: "Catherine Mooney",</a:t>
            </a:r>
          </a:p>
          <a:p>
            <a:r>
              <a:rPr lang="en-US" dirty="0"/>
              <a:t>...    modules: ["COMP1013J","COMP3030J","COMP3027J"]</a:t>
            </a:r>
          </a:p>
          <a:p>
            <a:r>
              <a:rPr lang="en-US" dirty="0"/>
              <a:t>... }])</a:t>
            </a:r>
          </a:p>
          <a:p>
            <a:r>
              <a:rPr lang="en-US" dirty="0"/>
              <a:t>{</a:t>
            </a:r>
          </a:p>
          <a:p>
            <a:r>
              <a:rPr lang="en-US" dirty="0"/>
              <a:t>	"acknowledged" : true,</a:t>
            </a:r>
          </a:p>
          <a:p>
            <a:r>
              <a:rPr lang="en-US" dirty="0"/>
              <a:t>	"</a:t>
            </a:r>
            <a:r>
              <a:rPr lang="en-US" dirty="0" err="1"/>
              <a:t>insertedIds</a:t>
            </a:r>
            <a:r>
              <a:rPr lang="en-US" dirty="0"/>
              <a:t>" : [</a:t>
            </a:r>
          </a:p>
          <a:p>
            <a:r>
              <a:rPr lang="en-US" dirty="0"/>
              <a:t>		</a:t>
            </a:r>
            <a:r>
              <a:rPr lang="en-US" dirty="0" err="1"/>
              <a:t>ObjectId</a:t>
            </a:r>
            <a:r>
              <a:rPr lang="en-US" dirty="0"/>
              <a:t>("5ce198684261aea40372dbe4"),</a:t>
            </a:r>
          </a:p>
          <a:p>
            <a:r>
              <a:rPr lang="en-US" dirty="0"/>
              <a:t>		</a:t>
            </a:r>
            <a:r>
              <a:rPr lang="en-US" dirty="0" err="1"/>
              <a:t>ObjectId</a:t>
            </a:r>
            <a:r>
              <a:rPr lang="en-US" dirty="0"/>
              <a:t>("5ce198684261aea40372dbe5")</a:t>
            </a:r>
          </a:p>
          <a:p>
            <a:r>
              <a:rPr lang="en-US" dirty="0"/>
              <a:t>	]</a:t>
            </a:r>
          </a:p>
          <a:p>
            <a:r>
              <a:rPr lang="en-US" dirty="0"/>
              <a:t>}</a:t>
            </a:r>
          </a:p>
        </p:txBody>
      </p:sp>
    </p:spTree>
    <p:extLst>
      <p:ext uri="{BB962C8B-B14F-4D97-AF65-F5344CB8AC3E}">
        <p14:creationId xmlns:p14="http://schemas.microsoft.com/office/powerpoint/2010/main" val="3106100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a:t>
            </a:r>
            <a:r>
              <a:rPr lang="en-US" dirty="0" err="1"/>
              <a:t>db.inventory.find</a:t>
            </a:r>
            <a:r>
              <a:rPr lang="en-US" dirty="0"/>
              <a:t>( { size: { h: 14, w: 21, </a:t>
            </a:r>
            <a:r>
              <a:rPr lang="en-US" dirty="0" err="1"/>
              <a:t>uom</a:t>
            </a:r>
            <a:r>
              <a:rPr lang="en-US" dirty="0"/>
              <a:t>: "cm" } } )</a:t>
            </a:r>
          </a:p>
          <a:p>
            <a:r>
              <a:rPr lang="en-US" dirty="0"/>
              <a:t>{ "_id" : </a:t>
            </a:r>
            <a:r>
              <a:rPr lang="en-US" dirty="0" err="1"/>
              <a:t>ObjectId</a:t>
            </a:r>
            <a:r>
              <a:rPr lang="en-US" dirty="0"/>
              <a:t>("5ce199744261aea40372dbe6"), "item" : "journal", "qty" : 25, "size" : { "h" : 14, "w" : 21, "</a:t>
            </a:r>
            <a:r>
              <a:rPr lang="en-US" dirty="0" err="1"/>
              <a:t>uom</a:t>
            </a:r>
            <a:r>
              <a:rPr lang="en-US" dirty="0"/>
              <a:t>" : "cm" }, "status" : "A" }</a:t>
            </a:r>
          </a:p>
          <a:p>
            <a:endParaRPr lang="en-US" dirty="0"/>
          </a:p>
          <a:p>
            <a:r>
              <a:rPr lang="en-US" dirty="0"/>
              <a:t>&gt; </a:t>
            </a:r>
            <a:r>
              <a:rPr lang="en-US" dirty="0" err="1"/>
              <a:t>db.inventory.find</a:t>
            </a:r>
            <a:r>
              <a:rPr lang="en-US" dirty="0"/>
              <a:t>( { "</a:t>
            </a:r>
            <a:r>
              <a:rPr lang="en-US" dirty="0" err="1"/>
              <a:t>size.h</a:t>
            </a:r>
            <a:r>
              <a:rPr lang="en-US" dirty="0"/>
              <a:t>": 10 } )</a:t>
            </a:r>
          </a:p>
          <a:p>
            <a:r>
              <a:rPr lang="en-US" dirty="0"/>
              <a:t>{ "_id" : </a:t>
            </a:r>
            <a:r>
              <a:rPr lang="en-US" dirty="0" err="1"/>
              <a:t>ObjectId</a:t>
            </a:r>
            <a:r>
              <a:rPr lang="en-US" dirty="0"/>
              <a:t>("5ce199744261aea40372dbea"), "item" : "postcard", "qty" : 45, "size" : { "h" : 10, "w" : 15.25, "</a:t>
            </a:r>
            <a:r>
              <a:rPr lang="en-US" dirty="0" err="1"/>
              <a:t>uom</a:t>
            </a:r>
            <a:r>
              <a:rPr lang="en-US" dirty="0"/>
              <a:t>" : "cm" }, "status" : "A" }</a:t>
            </a:r>
          </a:p>
          <a:p>
            <a:endParaRPr lang="en-US" dirty="0"/>
          </a:p>
          <a:p>
            <a:r>
              <a:rPr lang="en-US" dirty="0"/>
              <a:t>&gt; </a:t>
            </a:r>
            <a:r>
              <a:rPr lang="en-US" dirty="0" err="1"/>
              <a:t>db.inventory.find</a:t>
            </a:r>
            <a:r>
              <a:rPr lang="en-US" dirty="0"/>
              <a:t>( { "</a:t>
            </a:r>
            <a:r>
              <a:rPr lang="en-US" dirty="0" err="1"/>
              <a:t>size.h</a:t>
            </a:r>
            <a:r>
              <a:rPr lang="en-US" dirty="0"/>
              <a:t>": { $</a:t>
            </a:r>
            <a:r>
              <a:rPr lang="en-US" dirty="0" err="1"/>
              <a:t>gt</a:t>
            </a:r>
            <a:r>
              <a:rPr lang="en-US" dirty="0"/>
              <a:t>: 10 } } )</a:t>
            </a:r>
          </a:p>
          <a:p>
            <a:r>
              <a:rPr lang="en-US" dirty="0"/>
              <a:t>{ "_id" : </a:t>
            </a:r>
            <a:r>
              <a:rPr lang="en-US" dirty="0" err="1"/>
              <a:t>ObjectId</a:t>
            </a:r>
            <a:r>
              <a:rPr lang="en-US" dirty="0"/>
              <a:t>("5ce199744261aea40372dbe6"), "item" : "journal", "qty" : 25, "size" : { "h" : 14, "w" : 21, "</a:t>
            </a:r>
            <a:r>
              <a:rPr lang="en-US" dirty="0" err="1"/>
              <a:t>uom</a:t>
            </a:r>
            <a:r>
              <a:rPr lang="en-US" dirty="0"/>
              <a:t>" : "cm" }, "status" : "A" }</a:t>
            </a:r>
          </a:p>
          <a:p>
            <a:r>
              <a:rPr lang="en-US" dirty="0"/>
              <a:t>{ "_id" : </a:t>
            </a:r>
            <a:r>
              <a:rPr lang="en-US" dirty="0" err="1"/>
              <a:t>ObjectId</a:t>
            </a:r>
            <a:r>
              <a:rPr lang="en-US" dirty="0"/>
              <a:t>("5ce199744261aea40372dbe9"), "item" : "planner", "qty" : 75, "size" : { "h" : 22.85, "w" : 30, "</a:t>
            </a:r>
            <a:r>
              <a:rPr lang="en-US" dirty="0" err="1"/>
              <a:t>uom</a:t>
            </a:r>
            <a:r>
              <a:rPr lang="en-US" dirty="0"/>
              <a:t>" : "cm" }, "status" : "D" }</a:t>
            </a:r>
          </a:p>
        </p:txBody>
      </p:sp>
    </p:spTree>
    <p:extLst>
      <p:ext uri="{BB962C8B-B14F-4D97-AF65-F5344CB8AC3E}">
        <p14:creationId xmlns:p14="http://schemas.microsoft.com/office/powerpoint/2010/main" val="514155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a:t>
            </a:r>
            <a:r>
              <a:rPr lang="en-US" dirty="0" err="1"/>
              <a:t>db.inventory.updateMany</a:t>
            </a:r>
            <a:r>
              <a:rPr lang="en-US" dirty="0"/>
              <a:t>( { item: "paper" }, { $set: { status: "P" } } )</a:t>
            </a:r>
          </a:p>
          <a:p>
            <a:r>
              <a:rPr lang="en-US" dirty="0"/>
              <a:t>{ "acknowledged" : true, "</a:t>
            </a:r>
            <a:r>
              <a:rPr lang="en-US" dirty="0" err="1"/>
              <a:t>matchedCount</a:t>
            </a:r>
            <a:r>
              <a:rPr lang="en-US" dirty="0"/>
              <a:t>" : 1, "</a:t>
            </a:r>
            <a:r>
              <a:rPr lang="en-US" dirty="0" err="1"/>
              <a:t>modifiedCount</a:t>
            </a:r>
            <a:r>
              <a:rPr lang="en-US" dirty="0"/>
              <a:t>" : 1 }</a:t>
            </a:r>
          </a:p>
        </p:txBody>
      </p:sp>
    </p:spTree>
    <p:extLst>
      <p:ext uri="{BB962C8B-B14F-4D97-AF65-F5344CB8AC3E}">
        <p14:creationId xmlns:p14="http://schemas.microsoft.com/office/powerpoint/2010/main" val="57235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a:t>
            </a:r>
            <a:r>
              <a:rPr lang="en-US" dirty="0" err="1"/>
              <a:t>db.lecturers.find</a:t>
            </a:r>
            <a:r>
              <a:rPr lang="en-US" dirty="0"/>
              <a:t>()</a:t>
            </a:r>
          </a:p>
          <a:p>
            <a:r>
              <a:rPr lang="en-US" dirty="0"/>
              <a:t>{ "_id" : </a:t>
            </a:r>
            <a:r>
              <a:rPr lang="en-US" dirty="0" err="1"/>
              <a:t>ObjectId</a:t>
            </a:r>
            <a:r>
              <a:rPr lang="en-US" dirty="0"/>
              <a:t>("5ce198644261aea40372dbe3"), "name" : "David Lillis", "modules" : [ "COMP2013J", "COMP2014J", "COMP3009J" ] }</a:t>
            </a:r>
          </a:p>
          <a:p>
            <a:r>
              <a:rPr lang="en-US" dirty="0"/>
              <a:t>{ "_id" : </a:t>
            </a:r>
            <a:r>
              <a:rPr lang="en-US" dirty="0" err="1"/>
              <a:t>ObjectId</a:t>
            </a:r>
            <a:r>
              <a:rPr lang="en-US" dirty="0"/>
              <a:t>("5ce198684261aea40372dbe4"), "name" : "Brett Becker", "modules" : [ "COMP1002J", "COMP3030J", "COMP3036J" ] }</a:t>
            </a:r>
          </a:p>
          <a:p>
            <a:r>
              <a:rPr lang="en-US" dirty="0"/>
              <a:t>{ "_id" : </a:t>
            </a:r>
            <a:r>
              <a:rPr lang="en-US" dirty="0" err="1"/>
              <a:t>ObjectId</a:t>
            </a:r>
            <a:r>
              <a:rPr lang="en-US" dirty="0"/>
              <a:t>("5ce198684261aea40372dbe5"), "name" : "Catherine Mooney", "modules" : [ "COMP1013J", "COMP3030J", "COMP3027J" ] }</a:t>
            </a:r>
          </a:p>
        </p:txBody>
      </p:sp>
    </p:spTree>
    <p:extLst>
      <p:ext uri="{BB962C8B-B14F-4D97-AF65-F5344CB8AC3E}">
        <p14:creationId xmlns:p14="http://schemas.microsoft.com/office/powerpoint/2010/main" val="270842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a:t>
            </a:r>
            <a:r>
              <a:rPr lang="en-US" dirty="0" err="1"/>
              <a:t>db.inventory.find</a:t>
            </a:r>
            <a:r>
              <a:rPr lang="en-US" dirty="0"/>
              <a:t>()</a:t>
            </a:r>
          </a:p>
          <a:p>
            <a:r>
              <a:rPr lang="en-US" dirty="0"/>
              <a:t>{ "_id" : </a:t>
            </a:r>
            <a:r>
              <a:rPr lang="en-US" dirty="0" err="1"/>
              <a:t>ObjectId</a:t>
            </a:r>
            <a:r>
              <a:rPr lang="en-US" dirty="0"/>
              <a:t>("5ce199744261aea40372dbe6"), "item" : "journal", "qty" : 25, "size" : { "h" : 14, "w" : 21, "</a:t>
            </a:r>
            <a:r>
              <a:rPr lang="en-US" dirty="0" err="1"/>
              <a:t>uom</a:t>
            </a:r>
            <a:r>
              <a:rPr lang="en-US" dirty="0"/>
              <a:t>" : "cm" }, "status" : "A" }</a:t>
            </a:r>
          </a:p>
          <a:p>
            <a:r>
              <a:rPr lang="en-US" dirty="0"/>
              <a:t>{ "_id" : </a:t>
            </a:r>
            <a:r>
              <a:rPr lang="en-US" dirty="0" err="1"/>
              <a:t>ObjectId</a:t>
            </a:r>
            <a:r>
              <a:rPr lang="en-US" dirty="0"/>
              <a:t>("5ce199744261aea40372dbe7"), "item" : "notebook", "qty" : 50, "size" : { "h" : 8.5, "w" : 11, "</a:t>
            </a:r>
            <a:r>
              <a:rPr lang="en-US" dirty="0" err="1"/>
              <a:t>uom</a:t>
            </a:r>
            <a:r>
              <a:rPr lang="en-US" dirty="0"/>
              <a:t>" : "in" }, "status" : "A" }</a:t>
            </a:r>
          </a:p>
          <a:p>
            <a:r>
              <a:rPr lang="en-US" dirty="0"/>
              <a:t>{ "_id" : </a:t>
            </a:r>
            <a:r>
              <a:rPr lang="en-US" dirty="0" err="1"/>
              <a:t>ObjectId</a:t>
            </a:r>
            <a:r>
              <a:rPr lang="en-US" dirty="0"/>
              <a:t>("5ce199744261aea40372dbe8"), "item" : "paper", "qty" : 100, "size" : { "h" : 8.5, "w" : 11, "</a:t>
            </a:r>
            <a:r>
              <a:rPr lang="en-US" dirty="0" err="1"/>
              <a:t>uom</a:t>
            </a:r>
            <a:r>
              <a:rPr lang="en-US" dirty="0"/>
              <a:t>" : "in" }, "status" : "D" }</a:t>
            </a:r>
          </a:p>
          <a:p>
            <a:r>
              <a:rPr lang="en-US" dirty="0"/>
              <a:t>{ "_id" : </a:t>
            </a:r>
            <a:r>
              <a:rPr lang="en-US" dirty="0" err="1"/>
              <a:t>ObjectId</a:t>
            </a:r>
            <a:r>
              <a:rPr lang="en-US" dirty="0"/>
              <a:t>("5ce199744261aea40372dbe9"), "item" : "planner", "qty" : 75, "size" : { "h" : 22.85, "w" : 30, "</a:t>
            </a:r>
            <a:r>
              <a:rPr lang="en-US" dirty="0" err="1"/>
              <a:t>uom</a:t>
            </a:r>
            <a:r>
              <a:rPr lang="en-US" dirty="0"/>
              <a:t>" : "cm" }, "status" : "D" }</a:t>
            </a:r>
          </a:p>
          <a:p>
            <a:r>
              <a:rPr lang="en-US" dirty="0"/>
              <a:t>{ "_id" : </a:t>
            </a:r>
            <a:r>
              <a:rPr lang="en-US" dirty="0" err="1"/>
              <a:t>ObjectId</a:t>
            </a:r>
            <a:r>
              <a:rPr lang="en-US" dirty="0"/>
              <a:t>("5ce199744261aea40372dbea"), "item" : "postcard", "qty" : 45, "size" : { "h" : 10, "w" : 15.25, "</a:t>
            </a:r>
            <a:r>
              <a:rPr lang="en-US" dirty="0" err="1"/>
              <a:t>uom</a:t>
            </a:r>
            <a:r>
              <a:rPr lang="en-US" dirty="0"/>
              <a:t>" : "cm" }, "status" : "A" }</a:t>
            </a:r>
          </a:p>
          <a:p>
            <a:r>
              <a:rPr lang="en-US" dirty="0"/>
              <a:t>&gt; </a:t>
            </a:r>
            <a:r>
              <a:rPr lang="en-US" dirty="0" err="1"/>
              <a:t>db.inventory.find</a:t>
            </a:r>
            <a:r>
              <a:rPr lang="en-US" dirty="0"/>
              <a:t>( { status: "D" } )</a:t>
            </a:r>
          </a:p>
          <a:p>
            <a:r>
              <a:rPr lang="en-US" dirty="0"/>
              <a:t>{ "_id" : </a:t>
            </a:r>
            <a:r>
              <a:rPr lang="en-US" dirty="0" err="1"/>
              <a:t>ObjectId</a:t>
            </a:r>
            <a:r>
              <a:rPr lang="en-US" dirty="0"/>
              <a:t>("5ce199744261aea40372dbe8"), "item" : "paper", "qty" : 100, "size" : { "h" : 8.5, "w" : 11, "</a:t>
            </a:r>
            <a:r>
              <a:rPr lang="en-US" dirty="0" err="1"/>
              <a:t>uom</a:t>
            </a:r>
            <a:r>
              <a:rPr lang="en-US" dirty="0"/>
              <a:t>" : "in" }, "status" : "D" }</a:t>
            </a:r>
          </a:p>
          <a:p>
            <a:r>
              <a:rPr lang="en-US" dirty="0"/>
              <a:t>{ "_id" : </a:t>
            </a:r>
            <a:r>
              <a:rPr lang="en-US" dirty="0" err="1"/>
              <a:t>ObjectId</a:t>
            </a:r>
            <a:r>
              <a:rPr lang="en-US" dirty="0"/>
              <a:t>("5ce199744261aea40372dbe9"), "item" : "planner", "qty" : 75, "size" : { "h" : 22.85, "w" : 30, "</a:t>
            </a:r>
            <a:r>
              <a:rPr lang="en-US" dirty="0" err="1"/>
              <a:t>uom</a:t>
            </a:r>
            <a:r>
              <a:rPr lang="en-US" dirty="0"/>
              <a:t>" : "cm" }, "status" : "D" }</a:t>
            </a:r>
          </a:p>
        </p:txBody>
      </p:sp>
    </p:spTree>
    <p:extLst>
      <p:ext uri="{BB962C8B-B14F-4D97-AF65-F5344CB8AC3E}">
        <p14:creationId xmlns:p14="http://schemas.microsoft.com/office/powerpoint/2010/main" val="3376583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a:t>
            </a:r>
            <a:r>
              <a:rPr lang="en-US" dirty="0" err="1"/>
              <a:t>db.inventory.find</a:t>
            </a:r>
            <a:r>
              <a:rPr lang="en-US" dirty="0"/>
              <a:t>( { status: { $</a:t>
            </a:r>
            <a:r>
              <a:rPr lang="en-US" dirty="0" err="1"/>
              <a:t>eq</a:t>
            </a:r>
            <a:r>
              <a:rPr lang="en-US" dirty="0"/>
              <a:t>: 'D' } } )</a:t>
            </a:r>
          </a:p>
          <a:p>
            <a:r>
              <a:rPr lang="en-US" dirty="0"/>
              <a:t>{ "_id" : </a:t>
            </a:r>
            <a:r>
              <a:rPr lang="en-US" dirty="0" err="1"/>
              <a:t>ObjectId</a:t>
            </a:r>
            <a:r>
              <a:rPr lang="en-US" dirty="0"/>
              <a:t>("5ce199744261aea40372dbe8"), "item" : "paper", "qty" : 100, "size" : { "h" : 8.5, "w" : 11, "</a:t>
            </a:r>
            <a:r>
              <a:rPr lang="en-US" dirty="0" err="1"/>
              <a:t>uom</a:t>
            </a:r>
            <a:r>
              <a:rPr lang="en-US" dirty="0"/>
              <a:t>" : "in" }, "status" : "D" }</a:t>
            </a:r>
          </a:p>
          <a:p>
            <a:r>
              <a:rPr lang="en-US" dirty="0"/>
              <a:t>{ "_id" : </a:t>
            </a:r>
            <a:r>
              <a:rPr lang="en-US" dirty="0" err="1"/>
              <a:t>ObjectId</a:t>
            </a:r>
            <a:r>
              <a:rPr lang="en-US" dirty="0"/>
              <a:t>("5ce199744261aea40372dbe9"), "item" : "planner", "qty" : 75, "size" : { "h" : 22.85, "w" : 30, "</a:t>
            </a:r>
            <a:r>
              <a:rPr lang="en-US" dirty="0" err="1"/>
              <a:t>uom</a:t>
            </a:r>
            <a:r>
              <a:rPr lang="en-US" dirty="0"/>
              <a:t>" : "cm" }, "status" : "D" }</a:t>
            </a:r>
          </a:p>
        </p:txBody>
      </p:sp>
    </p:spTree>
    <p:extLst>
      <p:ext uri="{BB962C8B-B14F-4D97-AF65-F5344CB8AC3E}">
        <p14:creationId xmlns:p14="http://schemas.microsoft.com/office/powerpoint/2010/main" val="3596209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a:t>
            </a:r>
            <a:r>
              <a:rPr lang="en-US" dirty="0" err="1"/>
              <a:t>db.inventory.find</a:t>
            </a:r>
            <a:r>
              <a:rPr lang="en-US" dirty="0"/>
              <a:t>( { qty: { $</a:t>
            </a:r>
            <a:r>
              <a:rPr lang="en-US" dirty="0" err="1"/>
              <a:t>lt</a:t>
            </a:r>
            <a:r>
              <a:rPr lang="en-US" dirty="0"/>
              <a:t>: 50 } } )</a:t>
            </a:r>
          </a:p>
          <a:p>
            <a:r>
              <a:rPr lang="en-US" dirty="0"/>
              <a:t>{ "_id" : </a:t>
            </a:r>
            <a:r>
              <a:rPr lang="en-US" dirty="0" err="1"/>
              <a:t>ObjectId</a:t>
            </a:r>
            <a:r>
              <a:rPr lang="en-US" dirty="0"/>
              <a:t>("5ce199744261aea40372dbe6"), "item" : "journal", "qty" : 25, "size" : { "h" : 14, "w" : 21, "</a:t>
            </a:r>
            <a:r>
              <a:rPr lang="en-US" dirty="0" err="1"/>
              <a:t>uom</a:t>
            </a:r>
            <a:r>
              <a:rPr lang="en-US" dirty="0"/>
              <a:t>" : "cm" }, "status" : "A" }</a:t>
            </a:r>
          </a:p>
          <a:p>
            <a:r>
              <a:rPr lang="en-US" dirty="0"/>
              <a:t>{ "_id" : </a:t>
            </a:r>
            <a:r>
              <a:rPr lang="en-US" dirty="0" err="1"/>
              <a:t>ObjectId</a:t>
            </a:r>
            <a:r>
              <a:rPr lang="en-US" dirty="0"/>
              <a:t>("5ce199744261aea40372dbea"), "item" : "postcard", "qty" : 45, "size" : { "h" : 10, "w" : 15.25, "</a:t>
            </a:r>
            <a:r>
              <a:rPr lang="en-US" dirty="0" err="1"/>
              <a:t>uom</a:t>
            </a:r>
            <a:r>
              <a:rPr lang="en-US" dirty="0"/>
              <a:t>" : "cm" }, "status" : "A" }</a:t>
            </a:r>
          </a:p>
          <a:p>
            <a:endParaRPr lang="en-US" dirty="0"/>
          </a:p>
          <a:p>
            <a:r>
              <a:rPr lang="en-US" dirty="0"/>
              <a:t>&gt; </a:t>
            </a:r>
            <a:r>
              <a:rPr lang="en-US" dirty="0" err="1"/>
              <a:t>db.inventory.find</a:t>
            </a:r>
            <a:r>
              <a:rPr lang="en-US" dirty="0"/>
              <a:t>( { status: { $in: [ "A", "D" ] } } )</a:t>
            </a:r>
          </a:p>
          <a:p>
            <a:r>
              <a:rPr lang="en-US" dirty="0"/>
              <a:t>{ "_id" : </a:t>
            </a:r>
            <a:r>
              <a:rPr lang="en-US" dirty="0" err="1"/>
              <a:t>ObjectId</a:t>
            </a:r>
            <a:r>
              <a:rPr lang="en-US" dirty="0"/>
              <a:t>("5ce199744261aea40372dbe6"), "item" : "journal", "qty" : 25, "size" : { "h" : 14, "w" : 21, "</a:t>
            </a:r>
            <a:r>
              <a:rPr lang="en-US" dirty="0" err="1"/>
              <a:t>uom</a:t>
            </a:r>
            <a:r>
              <a:rPr lang="en-US" dirty="0"/>
              <a:t>" : "cm" }, "status" : "A" }</a:t>
            </a:r>
          </a:p>
          <a:p>
            <a:r>
              <a:rPr lang="en-US" dirty="0"/>
              <a:t>{ "_id" : </a:t>
            </a:r>
            <a:r>
              <a:rPr lang="en-US" dirty="0" err="1"/>
              <a:t>ObjectId</a:t>
            </a:r>
            <a:r>
              <a:rPr lang="en-US" dirty="0"/>
              <a:t>("5ce199744261aea40372dbe7"), "item" : "notebook", "qty" : 50, "size" : { "h" : 8.5, "w" : 11, "</a:t>
            </a:r>
            <a:r>
              <a:rPr lang="en-US" dirty="0" err="1"/>
              <a:t>uom</a:t>
            </a:r>
            <a:r>
              <a:rPr lang="en-US" dirty="0"/>
              <a:t>" : "in" }, "status" : "A" }</a:t>
            </a:r>
          </a:p>
          <a:p>
            <a:r>
              <a:rPr lang="en-US" dirty="0"/>
              <a:t>{ "_id" : </a:t>
            </a:r>
            <a:r>
              <a:rPr lang="en-US" dirty="0" err="1"/>
              <a:t>ObjectId</a:t>
            </a:r>
            <a:r>
              <a:rPr lang="en-US" dirty="0"/>
              <a:t>("5ce199744261aea40372dbe8"), "item" : "paper", "qty" : 100, "size" : { "h" : 8.5, "w" : 11, "</a:t>
            </a:r>
            <a:r>
              <a:rPr lang="en-US" dirty="0" err="1"/>
              <a:t>uom</a:t>
            </a:r>
            <a:r>
              <a:rPr lang="en-US" dirty="0"/>
              <a:t>" : "in" }, "status" : "D" }</a:t>
            </a:r>
          </a:p>
          <a:p>
            <a:r>
              <a:rPr lang="en-US" dirty="0"/>
              <a:t>{ "_id" : </a:t>
            </a:r>
            <a:r>
              <a:rPr lang="en-US" dirty="0" err="1"/>
              <a:t>ObjectId</a:t>
            </a:r>
            <a:r>
              <a:rPr lang="en-US" dirty="0"/>
              <a:t>("5ce199744261aea40372dbe9"), "item" : "planner", "qty" : 75, "size" : { "h" : 22.85, "w" : 30, "</a:t>
            </a:r>
            <a:r>
              <a:rPr lang="en-US" dirty="0" err="1"/>
              <a:t>uom</a:t>
            </a:r>
            <a:r>
              <a:rPr lang="en-US" dirty="0"/>
              <a:t>" : "cm" }, "status" : "D" }</a:t>
            </a:r>
          </a:p>
          <a:p>
            <a:r>
              <a:rPr lang="en-US" dirty="0"/>
              <a:t>{ "_id" : </a:t>
            </a:r>
            <a:r>
              <a:rPr lang="en-US" dirty="0" err="1"/>
              <a:t>ObjectId</a:t>
            </a:r>
            <a:r>
              <a:rPr lang="en-US" dirty="0"/>
              <a:t>("5ce199744261aea40372dbea"), "item" : "postcard", "qty" : 45, "size" : { "h" : 10, "w" : 15.25, "</a:t>
            </a:r>
            <a:r>
              <a:rPr lang="en-US" dirty="0" err="1"/>
              <a:t>uom</a:t>
            </a:r>
            <a:r>
              <a:rPr lang="en-US" dirty="0"/>
              <a:t>" : "cm" }, "status" : "A" }</a:t>
            </a:r>
          </a:p>
        </p:txBody>
      </p:sp>
    </p:spTree>
    <p:extLst>
      <p:ext uri="{BB962C8B-B14F-4D97-AF65-F5344CB8AC3E}">
        <p14:creationId xmlns:p14="http://schemas.microsoft.com/office/powerpoint/2010/main" val="3016636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a:t>
            </a:r>
            <a:r>
              <a:rPr lang="en-US" dirty="0" err="1"/>
              <a:t>db.inventory.find</a:t>
            </a:r>
            <a:r>
              <a:rPr lang="en-US" dirty="0"/>
              <a:t>( { status: "A", qty: { $</a:t>
            </a:r>
            <a:r>
              <a:rPr lang="en-US" dirty="0" err="1"/>
              <a:t>gt</a:t>
            </a:r>
            <a:r>
              <a:rPr lang="en-US" dirty="0"/>
              <a:t>: 30 } } )</a:t>
            </a:r>
          </a:p>
          <a:p>
            <a:r>
              <a:rPr lang="en-US" dirty="0"/>
              <a:t>{ "_id" : </a:t>
            </a:r>
            <a:r>
              <a:rPr lang="en-US" dirty="0" err="1"/>
              <a:t>ObjectId</a:t>
            </a:r>
            <a:r>
              <a:rPr lang="en-US" dirty="0"/>
              <a:t>("5ce199744261aea40372dbe7"), "item" : "notebook", "qty" : 50, "size" : { "h" : 8.5, "w" : 11, "</a:t>
            </a:r>
            <a:r>
              <a:rPr lang="en-US" dirty="0" err="1"/>
              <a:t>uom</a:t>
            </a:r>
            <a:r>
              <a:rPr lang="en-US" dirty="0"/>
              <a:t>" : "in" }, "status" : "A" }</a:t>
            </a:r>
          </a:p>
          <a:p>
            <a:r>
              <a:rPr lang="en-US" dirty="0"/>
              <a:t>{ "_id" : </a:t>
            </a:r>
            <a:r>
              <a:rPr lang="en-US" dirty="0" err="1"/>
              <a:t>ObjectId</a:t>
            </a:r>
            <a:r>
              <a:rPr lang="en-US" dirty="0"/>
              <a:t>("5ce199744261aea40372dbea"), "item" : "postcard", "qty" : 45, "size" : { "h" : 10, "w" : 15.25, "</a:t>
            </a:r>
            <a:r>
              <a:rPr lang="en-US" dirty="0" err="1"/>
              <a:t>uom</a:t>
            </a:r>
            <a:r>
              <a:rPr lang="en-US" dirty="0"/>
              <a:t>" : "cm" }, "status" : "A" }</a:t>
            </a:r>
          </a:p>
        </p:txBody>
      </p:sp>
    </p:spTree>
    <p:extLst>
      <p:ext uri="{BB962C8B-B14F-4D97-AF65-F5344CB8AC3E}">
        <p14:creationId xmlns:p14="http://schemas.microsoft.com/office/powerpoint/2010/main" val="2256249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a:t>
            </a:r>
            <a:r>
              <a:rPr lang="en-US" dirty="0" err="1"/>
              <a:t>db.inventory.find</a:t>
            </a:r>
            <a:r>
              <a:rPr lang="en-US" dirty="0"/>
              <a:t>( { status: "A", qty: { $</a:t>
            </a:r>
            <a:r>
              <a:rPr lang="en-US" dirty="0" err="1"/>
              <a:t>gt</a:t>
            </a:r>
            <a:r>
              <a:rPr lang="en-US" dirty="0"/>
              <a:t>: 30 } } )</a:t>
            </a:r>
          </a:p>
          <a:p>
            <a:r>
              <a:rPr lang="en-US" dirty="0"/>
              <a:t>{ "_id" : </a:t>
            </a:r>
            <a:r>
              <a:rPr lang="en-US" dirty="0" err="1"/>
              <a:t>ObjectId</a:t>
            </a:r>
            <a:r>
              <a:rPr lang="en-US" dirty="0"/>
              <a:t>("5ce199744261aea40372dbe7"), "item" : "notebook", "qty" : 50, "size" : { "h" : 8.5, "w" : 11, "</a:t>
            </a:r>
            <a:r>
              <a:rPr lang="en-US" dirty="0" err="1"/>
              <a:t>uom</a:t>
            </a:r>
            <a:r>
              <a:rPr lang="en-US" dirty="0"/>
              <a:t>" : "in" }, "status" : "A" }</a:t>
            </a:r>
          </a:p>
          <a:p>
            <a:r>
              <a:rPr lang="en-US" dirty="0"/>
              <a:t>{ "_id" : </a:t>
            </a:r>
            <a:r>
              <a:rPr lang="en-US" dirty="0" err="1"/>
              <a:t>ObjectId</a:t>
            </a:r>
            <a:r>
              <a:rPr lang="en-US" dirty="0"/>
              <a:t>("5ce199744261aea40372dbea"), "item" : "postcard", "qty" : 45, "size" : { "h" : 10, "w" : 15.25, "</a:t>
            </a:r>
            <a:r>
              <a:rPr lang="en-US" dirty="0" err="1"/>
              <a:t>uom</a:t>
            </a:r>
            <a:r>
              <a:rPr lang="en-US" dirty="0"/>
              <a:t>" : "cm" }, "status" : "A" }</a:t>
            </a:r>
          </a:p>
          <a:p>
            <a:endParaRPr lang="en-US" dirty="0"/>
          </a:p>
          <a:p>
            <a:r>
              <a:rPr lang="en-US" dirty="0"/>
              <a:t>&gt; </a:t>
            </a:r>
            <a:r>
              <a:rPr lang="en-US" dirty="0" err="1"/>
              <a:t>db.inventory.find</a:t>
            </a:r>
            <a:r>
              <a:rPr lang="en-US" dirty="0"/>
              <a:t>( { $or: [ { status: "A" }, { qty: { $</a:t>
            </a:r>
            <a:r>
              <a:rPr lang="en-US" dirty="0" err="1"/>
              <a:t>lt</a:t>
            </a:r>
            <a:r>
              <a:rPr lang="en-US" dirty="0"/>
              <a:t>: 30 } } ] } )</a:t>
            </a:r>
          </a:p>
          <a:p>
            <a:r>
              <a:rPr lang="en-US" dirty="0"/>
              <a:t>{ "_id" : </a:t>
            </a:r>
            <a:r>
              <a:rPr lang="en-US" dirty="0" err="1"/>
              <a:t>ObjectId</a:t>
            </a:r>
            <a:r>
              <a:rPr lang="en-US" dirty="0"/>
              <a:t>("5ce199744261aea40372dbe6"), "item" : "journal", "qty" : 25, "size" : { "h" : 14, "w" : 21, "</a:t>
            </a:r>
            <a:r>
              <a:rPr lang="en-US" dirty="0" err="1"/>
              <a:t>uom</a:t>
            </a:r>
            <a:r>
              <a:rPr lang="en-US" dirty="0"/>
              <a:t>" : "cm" }, "status" : "A" }</a:t>
            </a:r>
          </a:p>
          <a:p>
            <a:r>
              <a:rPr lang="en-US" dirty="0"/>
              <a:t>{ "_id" : </a:t>
            </a:r>
            <a:r>
              <a:rPr lang="en-US" dirty="0" err="1"/>
              <a:t>ObjectId</a:t>
            </a:r>
            <a:r>
              <a:rPr lang="en-US" dirty="0"/>
              <a:t>("5ce199744261aea40372dbe7"), "item" : "notebook", "qty" : 50, "size" : { "h" : 8.5, "w" : 11, "</a:t>
            </a:r>
            <a:r>
              <a:rPr lang="en-US" dirty="0" err="1"/>
              <a:t>uom</a:t>
            </a:r>
            <a:r>
              <a:rPr lang="en-US" dirty="0"/>
              <a:t>" : "in" }, "status" : "A" }</a:t>
            </a:r>
          </a:p>
          <a:p>
            <a:r>
              <a:rPr lang="en-US" dirty="0"/>
              <a:t>{ "_id" : </a:t>
            </a:r>
            <a:r>
              <a:rPr lang="en-US" dirty="0" err="1"/>
              <a:t>ObjectId</a:t>
            </a:r>
            <a:r>
              <a:rPr lang="en-US" dirty="0"/>
              <a:t>("5ce199744261aea40372dbea"), "item" : "postcard", "qty" : 45, "size" : { "h" : 10, "w" : 15.25, "</a:t>
            </a:r>
            <a:r>
              <a:rPr lang="en-US" dirty="0" err="1"/>
              <a:t>uom</a:t>
            </a:r>
            <a:r>
              <a:rPr lang="en-US" dirty="0"/>
              <a:t>" : "cm" }, "status" : "A" }</a:t>
            </a:r>
          </a:p>
        </p:txBody>
      </p:sp>
    </p:spTree>
    <p:extLst>
      <p:ext uri="{BB962C8B-B14F-4D97-AF65-F5344CB8AC3E}">
        <p14:creationId xmlns:p14="http://schemas.microsoft.com/office/powerpoint/2010/main" val="2848064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a:t>
            </a:r>
            <a:r>
              <a:rPr lang="en-US" dirty="0" err="1"/>
              <a:t>db.inventory.find</a:t>
            </a:r>
            <a:r>
              <a:rPr lang="en-US" dirty="0"/>
              <a:t>( { status: "A", $or: [ { qty: { $</a:t>
            </a:r>
            <a:r>
              <a:rPr lang="en-US" dirty="0" err="1"/>
              <a:t>lt</a:t>
            </a:r>
            <a:r>
              <a:rPr lang="en-US" dirty="0"/>
              <a:t>: 30 } }, { item: /^p/ } ] } )</a:t>
            </a:r>
          </a:p>
          <a:p>
            <a:r>
              <a:rPr lang="en-US" dirty="0"/>
              <a:t>{ "_id" : </a:t>
            </a:r>
            <a:r>
              <a:rPr lang="en-US" dirty="0" err="1"/>
              <a:t>ObjectId</a:t>
            </a:r>
            <a:r>
              <a:rPr lang="en-US" dirty="0"/>
              <a:t>("5ce199744261aea40372dbe6"), "item" : "journal", "qty" : 25, "size" : { "h" : 14, "w" : 21, "</a:t>
            </a:r>
            <a:r>
              <a:rPr lang="en-US" dirty="0" err="1"/>
              <a:t>uom</a:t>
            </a:r>
            <a:r>
              <a:rPr lang="en-US" dirty="0"/>
              <a:t>" : "cm" }, "status" : "A" }</a:t>
            </a:r>
          </a:p>
          <a:p>
            <a:r>
              <a:rPr lang="en-US" dirty="0"/>
              <a:t>{ "_id" : </a:t>
            </a:r>
            <a:r>
              <a:rPr lang="en-US" dirty="0" err="1"/>
              <a:t>ObjectId</a:t>
            </a:r>
            <a:r>
              <a:rPr lang="en-US" dirty="0"/>
              <a:t>("5ce199744261aea40372dbea"), "item" : "postcard", "qty" : 45, "size" : { "h" : 10, "w" : 15.25, "</a:t>
            </a:r>
            <a:r>
              <a:rPr lang="en-US" dirty="0" err="1"/>
              <a:t>uom</a:t>
            </a:r>
            <a:r>
              <a:rPr lang="en-US" dirty="0"/>
              <a:t>" : "cm" }, "status" : "A" }</a:t>
            </a:r>
          </a:p>
        </p:txBody>
      </p:sp>
    </p:spTree>
    <p:extLst>
      <p:ext uri="{BB962C8B-B14F-4D97-AF65-F5344CB8AC3E}">
        <p14:creationId xmlns:p14="http://schemas.microsoft.com/office/powerpoint/2010/main" val="734612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a:t>
            </a:r>
            <a:r>
              <a:rPr lang="en-US" dirty="0" err="1"/>
              <a:t>db.lecturers.find</a:t>
            </a:r>
            <a:r>
              <a:rPr lang="en-US" dirty="0"/>
              <a:t>( { modules: "COMP3030J" } )</a:t>
            </a:r>
          </a:p>
          <a:p>
            <a:r>
              <a:rPr lang="en-US" dirty="0"/>
              <a:t>{ "_id" : </a:t>
            </a:r>
            <a:r>
              <a:rPr lang="en-US" dirty="0" err="1"/>
              <a:t>ObjectId</a:t>
            </a:r>
            <a:r>
              <a:rPr lang="en-US" dirty="0"/>
              <a:t>("5ce198684261aea40372dbe4"), "name" : "Brett Becker", "modules" : [ "COMP1002J", "COMP3030J", "COMP3036J" ] }</a:t>
            </a:r>
          </a:p>
          <a:p>
            <a:r>
              <a:rPr lang="en-US" dirty="0"/>
              <a:t>{ "_id" : </a:t>
            </a:r>
            <a:r>
              <a:rPr lang="en-US" dirty="0" err="1"/>
              <a:t>ObjectId</a:t>
            </a:r>
            <a:r>
              <a:rPr lang="en-US" dirty="0"/>
              <a:t>("5ce198684261aea40372dbe5"), "name" : "Catherine Mooney", "modules" : [ "COMP1013J", "COMP3030J", "COMP3027J" ] }</a:t>
            </a:r>
          </a:p>
          <a:p>
            <a:endParaRPr lang="en-US" dirty="0"/>
          </a:p>
          <a:p>
            <a:pPr marL="171450" indent="-171450">
              <a:buFont typeface="Wingdings" pitchFamily="2" charset="2"/>
              <a:buChar char="Ø"/>
            </a:pPr>
            <a:r>
              <a:rPr lang="en-US" dirty="0" err="1"/>
              <a:t>db.lecturers.find</a:t>
            </a:r>
            <a:r>
              <a:rPr lang="en-US" dirty="0"/>
              <a:t>( { modules: [ "COMP2013J","COMP2014J"] } )</a:t>
            </a:r>
          </a:p>
          <a:p>
            <a:pPr marL="171450" indent="-171450">
              <a:buFont typeface="Wingdings" pitchFamily="2" charset="2"/>
              <a:buChar char="Ø"/>
            </a:pPr>
            <a:endParaRPr lang="en-US" dirty="0"/>
          </a:p>
          <a:p>
            <a:r>
              <a:rPr lang="en-US" dirty="0"/>
              <a:t>&gt; </a:t>
            </a:r>
            <a:r>
              <a:rPr lang="en-US" dirty="0" err="1"/>
              <a:t>db.lecturers.find</a:t>
            </a:r>
            <a:r>
              <a:rPr lang="en-US" dirty="0"/>
              <a:t>( { modules: { $all: [ "COMP2013J","COMP2014J"] } } )</a:t>
            </a:r>
          </a:p>
          <a:p>
            <a:r>
              <a:rPr lang="en-US" dirty="0"/>
              <a:t>{ "_id" : </a:t>
            </a:r>
            <a:r>
              <a:rPr lang="en-US" dirty="0" err="1"/>
              <a:t>ObjectId</a:t>
            </a:r>
            <a:r>
              <a:rPr lang="en-US" dirty="0"/>
              <a:t>("5ce198644261aea40372dbe3"), "name" : "David Lillis", "modules" : [ "COMP2013J", "COMP2014J", "COMP3009J" ] }</a:t>
            </a:r>
          </a:p>
        </p:txBody>
      </p:sp>
    </p:spTree>
    <p:extLst>
      <p:ext uri="{BB962C8B-B14F-4D97-AF65-F5344CB8AC3E}">
        <p14:creationId xmlns:p14="http://schemas.microsoft.com/office/powerpoint/2010/main" val="3242826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2"/>
            <a:ext cx="7848600" cy="1927225"/>
          </a:xfrm>
        </p:spPr>
        <p:txBody>
          <a:bodyPr anchor="b">
            <a:noAutofit/>
          </a:bodyPr>
          <a:lstStyle>
            <a:lvl1pPr>
              <a:defRPr sz="4050" cap="all" baseline="0">
                <a:latin typeface="Helvetica Neue" charset="0"/>
                <a:ea typeface="Helvetica Neue" charset="0"/>
                <a:cs typeface="Helvetica Neue"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latin typeface="Helvetica" charset="0"/>
                <a:ea typeface="Helvetica" charset="0"/>
                <a:cs typeface="Helvetic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14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174181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1522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5800" y="3505200"/>
            <a:ext cx="7431174" cy="1752600"/>
          </a:xfrm>
        </p:spPr>
        <p:txBody>
          <a:bodyPr/>
          <a:lstStyle>
            <a:lvl1pPr marL="0" indent="0" algn="l">
              <a:buNone/>
              <a:defRPr baseline="0">
                <a:solidFill>
                  <a:schemeClr val="tx1">
                    <a:lumMod val="75000"/>
                    <a:lumOff val="2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solidFill>
                  <a:schemeClr val="bg1">
                    <a:lumMod val="50000"/>
                  </a:schemeClr>
                </a:solidFill>
                <a:latin typeface="Gill Sans"/>
                <a:cs typeface="Gill Sans"/>
              </a:rPr>
              <a:t>Click to enter text</a:t>
            </a:r>
            <a:endParaRPr lang="en-US" dirty="0">
              <a:latin typeface="Gill Sans"/>
              <a:cs typeface="Gill Sans"/>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0C3B11F-BB69-5D4A-B4A6-002443704CE6}"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685800" y="1371602"/>
            <a:ext cx="7848600" cy="1927225"/>
          </a:xfrm>
        </p:spPr>
        <p:txBody>
          <a:bodyPr/>
          <a:lstStyle/>
          <a:p>
            <a:r>
              <a:rPr lang="en-US" sz="3000"/>
              <a:t>Click to edit Master title style</a:t>
            </a:r>
            <a:endParaRPr lang="en-IE" dirty="0"/>
          </a:p>
        </p:txBody>
      </p:sp>
    </p:spTree>
    <p:extLst>
      <p:ext uri="{BB962C8B-B14F-4D97-AF65-F5344CB8AC3E}">
        <p14:creationId xmlns:p14="http://schemas.microsoft.com/office/powerpoint/2010/main" val="936318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
        <p:nvSpPr>
          <p:cNvPr id="8" name="Date Placeholder 4"/>
          <p:cNvSpPr txBox="1">
            <a:spLocks/>
          </p:cNvSpPr>
          <p:nvPr userDrawn="1"/>
        </p:nvSpPr>
        <p:spPr>
          <a:xfrm>
            <a:off x="3308434"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Ubuntu"/>
                <a:ea typeface="+mn-ea"/>
                <a:cs typeface="Ubuntu"/>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9" name="Text Placeholder 8"/>
          <p:cNvSpPr>
            <a:spLocks noGrp="1"/>
          </p:cNvSpPr>
          <p:nvPr>
            <p:ph type="body" sz="quarter" idx="13" hasCustomPrompt="1"/>
          </p:nvPr>
        </p:nvSpPr>
        <p:spPr>
          <a:xfrm>
            <a:off x="3358356" y="6356350"/>
            <a:ext cx="2427288" cy="365125"/>
          </a:xfrm>
        </p:spPr>
        <p:txBody>
          <a:bodyPr>
            <a:normAutofit/>
          </a:bodyPr>
          <a:lstStyle>
            <a:lvl1pPr marL="0" indent="0" algn="ctr">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ga-IE" dirty="0"/>
              <a:t>Relational Databases</a:t>
            </a:r>
          </a:p>
        </p:txBody>
      </p:sp>
    </p:spTree>
    <p:extLst>
      <p:ext uri="{BB962C8B-B14F-4D97-AF65-F5344CB8AC3E}">
        <p14:creationId xmlns:p14="http://schemas.microsoft.com/office/powerpoint/2010/main" val="490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charset="0"/>
                <a:ea typeface="Helvetica" charset="0"/>
                <a:cs typeface="Helvetica"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Helvetica" charset="0"/>
                <a:ea typeface="Helvetica" charset="0"/>
                <a:cs typeface="Helvetica" charset="0"/>
              </a:defRPr>
            </a:lvl1pPr>
            <a:lvl2pPr>
              <a:defRPr>
                <a:latin typeface="Helvetica" charset="0"/>
                <a:ea typeface="Helvetica" charset="0"/>
                <a:cs typeface="Helvetica" charset="0"/>
              </a:defRPr>
            </a:lvl2pPr>
            <a:lvl3pPr>
              <a:defRPr>
                <a:latin typeface="Helvetica" charset="0"/>
                <a:ea typeface="Helvetica" charset="0"/>
                <a:cs typeface="Helvetica" charset="0"/>
              </a:defRPr>
            </a:lvl3pPr>
            <a:lvl4pPr>
              <a:defRPr>
                <a:latin typeface="Helvetica" charset="0"/>
                <a:ea typeface="Helvetica" charset="0"/>
                <a:cs typeface="Helvetica" charset="0"/>
              </a:defRPr>
            </a:lvl4pPr>
            <a:lvl5pPr>
              <a:defRPr>
                <a:latin typeface="Helvetica" charset="0"/>
                <a:ea typeface="Helvetica" charset="0"/>
                <a:cs typeface="Helvetica"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839595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6"/>
            <a:ext cx="7772400" cy="1500187"/>
          </a:xfrm>
        </p:spPr>
        <p:txBody>
          <a:bodyPr anchor="t">
            <a:normAutofit/>
          </a:bodyPr>
          <a:lstStyle>
            <a:lvl1pPr marL="0" indent="0">
              <a:buNone/>
              <a:defRPr sz="18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0C3B11F-BB69-5D4A-B4A6-002443704CE6}"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380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0C3B11F-BB69-5D4A-B4A6-002443704CE6}" type="slidenum">
              <a:rPr lang="en-US" smtClean="0"/>
              <a:pPr/>
              <a:t>‹#›</a:t>
            </a:fld>
            <a:endParaRPr lang="en-US" dirty="0"/>
          </a:p>
        </p:txBody>
      </p:sp>
    </p:spTree>
    <p:extLst>
      <p:ext uri="{BB962C8B-B14F-4D97-AF65-F5344CB8AC3E}">
        <p14:creationId xmlns:p14="http://schemas.microsoft.com/office/powerpoint/2010/main" val="15057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1500" b="0" kern="1200" dirty="0" smtClean="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0C3B11F-BB69-5D4A-B4A6-002443704CE6}" type="slidenum">
              <a:rPr lang="en-US" smtClean="0"/>
              <a:t>‹#›</a:t>
            </a:fld>
            <a:endParaRPr lang="en-US"/>
          </a:p>
        </p:txBody>
      </p:sp>
      <p:cxnSp>
        <p:nvCxnSpPr>
          <p:cNvPr id="11" name="Straight Connector 10"/>
          <p:cNvCxnSpPr/>
          <p:nvPr/>
        </p:nvCxnSpPr>
        <p:spPr>
          <a:xfrm rot="5400000">
            <a:off x="2217817" y="4045824"/>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32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104180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119338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4"/>
            <a:ext cx="2139696" cy="424361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cxnSp>
        <p:nvCxnSpPr>
          <p:cNvPr id="9" name="Straight Connector 8"/>
          <p:cNvCxnSpPr/>
          <p:nvPr/>
        </p:nvCxnSpPr>
        <p:spPr>
          <a:xfrm rot="5400000">
            <a:off x="-13116" y="3580207"/>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310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92480"/>
            <a:ext cx="2142680" cy="1264920"/>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178854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900">
                <a:solidFill>
                  <a:srgbClr val="FFFFFF"/>
                </a:solidFill>
              </a:defRPr>
            </a:lvl1pPr>
          </a:lstStyle>
          <a:p>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900">
                <a:solidFill>
                  <a:srgbClr val="FFFFFF"/>
                </a:solidFill>
              </a:defRPr>
            </a:lvl1pPr>
          </a:lstStyle>
          <a:p>
            <a:endParaRPr lang="en-GB"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050" b="1">
                <a:solidFill>
                  <a:srgbClr val="FFFFFF"/>
                </a:solidFill>
              </a:defRPr>
            </a:lvl1pPr>
          </a:lstStyle>
          <a:p>
            <a:fld id="{E0C3B11F-BB69-5D4A-B4A6-002443704CE6}" type="slidenum">
              <a:rPr lang="en-US" smtClean="0"/>
              <a:pPr/>
              <a:t>‹#›</a:t>
            </a:fld>
            <a:endParaRPr lang="en-US" dirty="0"/>
          </a:p>
        </p:txBody>
      </p:sp>
      <p:sp>
        <p:nvSpPr>
          <p:cNvPr id="9" name="Text Placeholder 8"/>
          <p:cNvSpPr txBox="1">
            <a:spLocks/>
          </p:cNvSpPr>
          <p:nvPr userDrawn="1"/>
        </p:nvSpPr>
        <p:spPr>
          <a:xfrm>
            <a:off x="3358800" y="6356350"/>
            <a:ext cx="2427288" cy="365125"/>
          </a:xfrm>
          <a:prstGeom prst="rect">
            <a:avLst/>
          </a:prstGeom>
        </p:spPr>
        <p:txBody>
          <a:bodyPr tIns="82800" bIns="46800">
            <a:normAutofit/>
          </a:bodyPr>
          <a:lstStyle>
            <a:lvl1pPr marL="0" indent="0" algn="ctr" defTabSz="457200" rtl="0" eaLnBrk="1" latinLnBrk="0" hangingPunct="1">
              <a:spcBef>
                <a:spcPct val="20000"/>
              </a:spcBef>
              <a:buFont typeface="Arial"/>
              <a:buNone/>
              <a:defRPr sz="1200" b="0" i="0" kern="1200">
                <a:solidFill>
                  <a:schemeClr val="tx1"/>
                </a:solidFill>
                <a:latin typeface="Ubuntu Light"/>
                <a:ea typeface="+mn-ea"/>
                <a:cs typeface="Ubuntu Light"/>
              </a:defRPr>
            </a:lvl1pPr>
            <a:lvl2pPr marL="457200" indent="0" algn="l" defTabSz="457200" rtl="0" eaLnBrk="1" latinLnBrk="0" hangingPunct="1">
              <a:spcBef>
                <a:spcPct val="20000"/>
              </a:spcBef>
              <a:buFont typeface="Arial"/>
              <a:buNone/>
              <a:defRPr sz="2400" kern="1200">
                <a:solidFill>
                  <a:schemeClr val="tx1"/>
                </a:solidFill>
                <a:latin typeface="Ubuntu"/>
                <a:ea typeface="+mn-ea"/>
                <a:cs typeface="Ubuntu"/>
              </a:defRPr>
            </a:lvl2pPr>
            <a:lvl3pPr marL="914400" indent="0" algn="l" defTabSz="457200" rtl="0" eaLnBrk="1" latinLnBrk="0" hangingPunct="1">
              <a:spcBef>
                <a:spcPct val="20000"/>
              </a:spcBef>
              <a:buFont typeface="Arial"/>
              <a:buNone/>
              <a:defRPr sz="2000" kern="1200">
                <a:solidFill>
                  <a:schemeClr val="tx1"/>
                </a:solidFill>
                <a:latin typeface="Ubuntu"/>
                <a:ea typeface="+mn-ea"/>
                <a:cs typeface="Ubuntu"/>
              </a:defRPr>
            </a:lvl3pPr>
            <a:lvl4pPr marL="1371600" indent="0" algn="l" defTabSz="457200" rtl="0" eaLnBrk="1" latinLnBrk="0" hangingPunct="1">
              <a:spcBef>
                <a:spcPct val="20000"/>
              </a:spcBef>
              <a:buFont typeface="Arial"/>
              <a:buNone/>
              <a:defRPr sz="1600" kern="1200">
                <a:solidFill>
                  <a:schemeClr val="tx1"/>
                </a:solidFill>
                <a:latin typeface="Ubuntu"/>
                <a:ea typeface="+mn-ea"/>
                <a:cs typeface="Ubuntu"/>
              </a:defRPr>
            </a:lvl4pPr>
            <a:lvl5pPr marL="1828800" indent="0" algn="l" defTabSz="457200" rtl="0" eaLnBrk="1" latinLnBrk="0" hangingPunct="1">
              <a:spcBef>
                <a:spcPct val="20000"/>
              </a:spcBef>
              <a:buFont typeface="Arial"/>
              <a:buNone/>
              <a:defRPr sz="1600" kern="1200">
                <a:solidFill>
                  <a:schemeClr val="tx1"/>
                </a:solidFill>
                <a:latin typeface="Ubuntu"/>
                <a:ea typeface="+mn-ea"/>
                <a:cs typeface="Ubuntu"/>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ga-IE" dirty="0">
                <a:solidFill>
                  <a:schemeClr val="bg1"/>
                </a:solidFill>
              </a:rPr>
              <a:t>Relational Databases</a:t>
            </a:r>
          </a:p>
        </p:txBody>
      </p:sp>
    </p:spTree>
    <p:extLst>
      <p:ext uri="{BB962C8B-B14F-4D97-AF65-F5344CB8AC3E}">
        <p14:creationId xmlns:p14="http://schemas.microsoft.com/office/powerpoint/2010/main" val="18770295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52" r:id="rId13"/>
  </p:sldLayoutIdLst>
  <p:hf sldNum="0" hdr="0" ftr="0" dt="0"/>
  <p:txStyles>
    <p:titleStyle>
      <a:lvl1pPr algn="l" defTabSz="685800" rtl="0" eaLnBrk="1" latinLnBrk="0" hangingPunct="1">
        <a:spcBef>
          <a:spcPct val="0"/>
        </a:spcBef>
        <a:buNone/>
        <a:defRPr sz="3000" kern="1200" spc="-75" baseline="0">
          <a:solidFill>
            <a:schemeClr val="tx2"/>
          </a:solidFill>
          <a:latin typeface="Helvetica" charset="0"/>
          <a:ea typeface="Helvetica" charset="0"/>
          <a:cs typeface="Helvetica" charset="0"/>
        </a:defRPr>
      </a:lvl1pPr>
    </p:titleStyle>
    <p:bodyStyle>
      <a:lvl1pPr marL="137160" indent="-137160" algn="l" defTabSz="685800" rtl="0" eaLnBrk="1" latinLnBrk="0" hangingPunct="1">
        <a:spcBef>
          <a:spcPct val="20000"/>
        </a:spcBef>
        <a:buClr>
          <a:schemeClr val="accent1"/>
        </a:buClr>
        <a:buSzPct val="85000"/>
        <a:buFont typeface="Arial" pitchFamily="34" charset="0"/>
        <a:buChar char="•"/>
        <a:defRPr sz="1800" kern="1200">
          <a:solidFill>
            <a:schemeClr val="tx1"/>
          </a:solidFill>
          <a:latin typeface="Helvetica" charset="0"/>
          <a:ea typeface="Helvetica" charset="0"/>
          <a:cs typeface="Helvetica" charset="0"/>
        </a:defRPr>
      </a:lvl1pPr>
      <a:lvl2pPr marL="342900" indent="-137160" algn="l" defTabSz="685800" rtl="0" eaLnBrk="1" latinLnBrk="0" hangingPunct="1">
        <a:spcBef>
          <a:spcPct val="20000"/>
        </a:spcBef>
        <a:buClr>
          <a:schemeClr val="accent1"/>
        </a:buClr>
        <a:buSzPct val="85000"/>
        <a:buFont typeface="Arial" pitchFamily="34" charset="0"/>
        <a:buChar char="•"/>
        <a:defRPr sz="1500" kern="1200">
          <a:solidFill>
            <a:schemeClr val="tx1"/>
          </a:solidFill>
          <a:latin typeface="Helvetica" charset="0"/>
          <a:ea typeface="Helvetica" charset="0"/>
          <a:cs typeface="Helvetica" charset="0"/>
        </a:defRPr>
      </a:lvl2pPr>
      <a:lvl3pPr marL="548640" indent="-137160" algn="l" defTabSz="685800" rtl="0" eaLnBrk="1" latinLnBrk="0" hangingPunct="1">
        <a:spcBef>
          <a:spcPct val="20000"/>
        </a:spcBef>
        <a:buClr>
          <a:schemeClr val="accent1"/>
        </a:buClr>
        <a:buSzPct val="90000"/>
        <a:buFont typeface="Arial" pitchFamily="34" charset="0"/>
        <a:buChar char="•"/>
        <a:defRPr sz="1350" kern="1200">
          <a:solidFill>
            <a:schemeClr val="tx1"/>
          </a:solidFill>
          <a:latin typeface="Helvetica" charset="0"/>
          <a:ea typeface="Helvetica" charset="0"/>
          <a:cs typeface="Helvetica" charset="0"/>
        </a:defRPr>
      </a:lvl3pPr>
      <a:lvl4pPr marL="754380" indent="-137160" algn="l" defTabSz="685800" rtl="0" eaLnBrk="1" latinLnBrk="0" hangingPunct="1">
        <a:spcBef>
          <a:spcPct val="20000"/>
        </a:spcBef>
        <a:buClr>
          <a:schemeClr val="accent1"/>
        </a:buClr>
        <a:buFont typeface="Arial" pitchFamily="34" charset="0"/>
        <a:buChar char="•"/>
        <a:defRPr sz="1200" kern="1200">
          <a:solidFill>
            <a:schemeClr val="tx1"/>
          </a:solidFill>
          <a:latin typeface="Helvetica" charset="0"/>
          <a:ea typeface="Helvetica" charset="0"/>
          <a:cs typeface="Helvetica" charset="0"/>
        </a:defRPr>
      </a:lvl4pPr>
      <a:lvl5pPr marL="891540" indent="-102870" algn="l" defTabSz="685800" rtl="0" eaLnBrk="1" latinLnBrk="0" hangingPunct="1">
        <a:spcBef>
          <a:spcPct val="20000"/>
        </a:spcBef>
        <a:buClr>
          <a:schemeClr val="accent1"/>
        </a:buClr>
        <a:buSzPct val="100000"/>
        <a:buFont typeface="Arial" pitchFamily="34" charset="0"/>
        <a:buChar char="•"/>
        <a:defRPr sz="1050" kern="1200" baseline="0">
          <a:solidFill>
            <a:schemeClr val="tx1"/>
          </a:solidFill>
          <a:latin typeface="Helvetica" charset="0"/>
          <a:ea typeface="Helvetica" charset="0"/>
          <a:cs typeface="Helvetica" charset="0"/>
        </a:defRPr>
      </a:lvl5pPr>
      <a:lvl6pPr marL="102870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6pPr>
      <a:lvl7pPr marL="116586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7pPr>
      <a:lvl8pPr marL="130302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8pPr>
      <a:lvl9pPr marL="144018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avid.lillis@ucd.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ongodb.com/manual/reference/operator/quer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ongodb.com/manual/tutorial/query-array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71600"/>
            <a:ext cx="7848600" cy="1927225"/>
          </a:xfrm>
        </p:spPr>
        <p:txBody>
          <a:bodyPr>
            <a:normAutofit/>
          </a:bodyPr>
          <a:lstStyle/>
          <a:p>
            <a:r>
              <a:rPr lang="en-IE" sz="4000" dirty="0"/>
              <a:t>Lecture 12:</a:t>
            </a:r>
            <a:br>
              <a:rPr lang="en-IE" sz="4000" dirty="0"/>
            </a:br>
            <a:r>
              <a:rPr lang="en-IE" sz="4000" dirty="0"/>
              <a:t>NoSQL and </a:t>
            </a:r>
            <a:r>
              <a:rPr lang="en-IE" sz="4000" dirty="0" err="1"/>
              <a:t>Mongodb</a:t>
            </a:r>
            <a:endParaRPr lang="en-GB" dirty="0"/>
          </a:p>
        </p:txBody>
      </p:sp>
      <p:sp>
        <p:nvSpPr>
          <p:cNvPr id="5" name="Subtitle 4"/>
          <p:cNvSpPr>
            <a:spLocks noGrp="1"/>
          </p:cNvSpPr>
          <p:nvPr>
            <p:ph type="subTitle" idx="1"/>
          </p:nvPr>
        </p:nvSpPr>
        <p:spPr>
          <a:xfrm>
            <a:off x="685799" y="3505200"/>
            <a:ext cx="8085221" cy="1752600"/>
          </a:xfrm>
        </p:spPr>
        <p:txBody>
          <a:bodyPr>
            <a:normAutofit fontScale="92500" lnSpcReduction="20000"/>
          </a:bodyPr>
          <a:lstStyle/>
          <a:p>
            <a:r>
              <a:rPr lang="en-IE" sz="3200" dirty="0">
                <a:solidFill>
                  <a:schemeClr val="bg1">
                    <a:lumMod val="50000"/>
                  </a:schemeClr>
                </a:solidFill>
              </a:rPr>
              <a:t>COMP2013J: Databases and Information Systems</a:t>
            </a:r>
          </a:p>
          <a:p>
            <a:r>
              <a:rPr lang="en-IE" dirty="0">
                <a:solidFill>
                  <a:schemeClr val="tx1"/>
                </a:solidFill>
              </a:rPr>
              <a:t>Dr. David Lillis (</a:t>
            </a:r>
            <a:r>
              <a:rPr lang="en-IE" dirty="0">
                <a:solidFill>
                  <a:schemeClr val="tx1"/>
                </a:solidFill>
                <a:hlinkClick r:id="rId2"/>
              </a:rPr>
              <a:t>david.lillis@ucd.ie</a:t>
            </a:r>
            <a:r>
              <a:rPr lang="en-IE" dirty="0">
                <a:solidFill>
                  <a:schemeClr val="tx1"/>
                </a:solidFill>
              </a:rPr>
              <a:t>)</a:t>
            </a:r>
          </a:p>
          <a:p>
            <a:r>
              <a:rPr lang="en-IE" dirty="0"/>
              <a:t>UCD School of Computer Science</a:t>
            </a:r>
          </a:p>
          <a:p>
            <a:r>
              <a:rPr lang="en-IE" dirty="0"/>
              <a:t>Beijing-Dublin International College</a:t>
            </a:r>
          </a:p>
        </p:txBody>
      </p:sp>
    </p:spTree>
    <p:extLst>
      <p:ext uri="{BB962C8B-B14F-4D97-AF65-F5344CB8AC3E}">
        <p14:creationId xmlns:p14="http://schemas.microsoft.com/office/powerpoint/2010/main" val="11232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E765-615A-EB43-B1D3-FB9F2F57A3ED}"/>
              </a:ext>
            </a:extLst>
          </p:cNvPr>
          <p:cNvSpPr>
            <a:spLocks noGrp="1"/>
          </p:cNvSpPr>
          <p:nvPr>
            <p:ph type="title"/>
          </p:nvPr>
        </p:nvSpPr>
        <p:spPr/>
        <p:txBody>
          <a:bodyPr/>
          <a:lstStyle/>
          <a:p>
            <a:r>
              <a:rPr lang="en-US" dirty="0"/>
              <a:t>BSON Documents</a:t>
            </a:r>
          </a:p>
        </p:txBody>
      </p:sp>
      <p:sp>
        <p:nvSpPr>
          <p:cNvPr id="3" name="Content Placeholder 2">
            <a:extLst>
              <a:ext uri="{FF2B5EF4-FFF2-40B4-BE49-F238E27FC236}">
                <a16:creationId xmlns:a16="http://schemas.microsoft.com/office/drawing/2014/main" id="{ED304EB8-020D-494B-930B-3B3D89916B96}"/>
              </a:ext>
            </a:extLst>
          </p:cNvPr>
          <p:cNvSpPr>
            <a:spLocks noGrp="1"/>
          </p:cNvSpPr>
          <p:nvPr>
            <p:ph idx="1"/>
          </p:nvPr>
        </p:nvSpPr>
        <p:spPr/>
        <p:txBody>
          <a:bodyPr/>
          <a:lstStyle/>
          <a:p>
            <a:pPr marL="0" indent="0">
              <a:buNone/>
            </a:pPr>
            <a:r>
              <a:rPr lang="en-IE" dirty="0">
                <a:latin typeface="Courier New" panose="02070309020205020404" pitchFamily="49" charset="0"/>
                <a:cs typeface="Courier New" panose="02070309020205020404" pitchFamily="49" charset="0"/>
              </a:rPr>
              <a:t>{</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a:t>
            </a:r>
            <a:r>
              <a:rPr lang="en-IE" dirty="0">
                <a:highlight>
                  <a:srgbClr val="C0C0C0"/>
                </a:highlight>
                <a:latin typeface="Courier New" panose="02070309020205020404" pitchFamily="49" charset="0"/>
                <a:cs typeface="Courier New" panose="02070309020205020404" pitchFamily="49" charset="0"/>
              </a:rPr>
              <a:t>_id: </a:t>
            </a:r>
            <a:r>
              <a:rPr lang="en-IE" dirty="0" err="1">
                <a:highlight>
                  <a:srgbClr val="C0C0C0"/>
                </a:highlight>
                <a:latin typeface="Courier New" panose="02070309020205020404" pitchFamily="49" charset="0"/>
                <a:cs typeface="Courier New" panose="02070309020205020404" pitchFamily="49" charset="0"/>
              </a:rPr>
              <a:t>ObjectId</a:t>
            </a:r>
            <a:r>
              <a:rPr lang="en-IE" dirty="0">
                <a:highlight>
                  <a:srgbClr val="C0C0C0"/>
                </a:highlight>
                <a:latin typeface="Courier New" panose="02070309020205020404" pitchFamily="49" charset="0"/>
                <a:cs typeface="Courier New" panose="02070309020205020404" pitchFamily="49" charset="0"/>
              </a:rPr>
              <a:t>("5099803df3f4948bd2f98391"),</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name: { first: "Alan", last: "Turing" },</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birth: </a:t>
            </a:r>
            <a:r>
              <a:rPr lang="en-IE" b="1" dirty="0">
                <a:latin typeface="Courier New" panose="02070309020205020404" pitchFamily="49" charset="0"/>
                <a:cs typeface="Courier New" panose="02070309020205020404" pitchFamily="49" charset="0"/>
              </a:rPr>
              <a:t>new</a:t>
            </a:r>
            <a:r>
              <a:rPr lang="en-IE" dirty="0">
                <a:latin typeface="Courier New" panose="02070309020205020404" pitchFamily="49" charset="0"/>
                <a:cs typeface="Courier New" panose="02070309020205020404" pitchFamily="49" charset="0"/>
              </a:rPr>
              <a:t> Date('Jun 23, 1912'),</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death: </a:t>
            </a:r>
            <a:r>
              <a:rPr lang="en-IE" b="1" dirty="0">
                <a:latin typeface="Courier New" panose="02070309020205020404" pitchFamily="49" charset="0"/>
                <a:cs typeface="Courier New" panose="02070309020205020404" pitchFamily="49" charset="0"/>
              </a:rPr>
              <a:t>new</a:t>
            </a:r>
            <a:r>
              <a:rPr lang="en-IE" dirty="0">
                <a:latin typeface="Courier New" panose="02070309020205020404" pitchFamily="49" charset="0"/>
                <a:cs typeface="Courier New" panose="02070309020205020404" pitchFamily="49" charset="0"/>
              </a:rPr>
              <a:t> Date('Jun 07, 1954'),</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contribs</a:t>
            </a:r>
            <a:r>
              <a:rPr lang="en-IE" dirty="0">
                <a:latin typeface="Courier New" panose="02070309020205020404" pitchFamily="49" charset="0"/>
                <a:cs typeface="Courier New" panose="02070309020205020404" pitchFamily="49" charset="0"/>
              </a:rPr>
              <a:t>: [ "Turing machine", "Turing test",</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"Turingery" ],</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views : </a:t>
            </a:r>
            <a:r>
              <a:rPr lang="en-IE" dirty="0" err="1">
                <a:latin typeface="Courier New" panose="02070309020205020404" pitchFamily="49" charset="0"/>
                <a:cs typeface="Courier New" panose="02070309020205020404" pitchFamily="49" charset="0"/>
              </a:rPr>
              <a:t>NumberLong</a:t>
            </a:r>
            <a:r>
              <a:rPr lang="en-IE" dirty="0">
                <a:latin typeface="Courier New" panose="02070309020205020404" pitchFamily="49" charset="0"/>
                <a:cs typeface="Courier New" panose="02070309020205020404" pitchFamily="49" charset="0"/>
              </a:rPr>
              <a:t>(1250000)</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a:t>
            </a:r>
          </a:p>
          <a:p>
            <a:r>
              <a:rPr lang="en-IE" dirty="0"/>
              <a:t>Every document has an </a:t>
            </a:r>
            <a:r>
              <a:rPr lang="en-IE" dirty="0">
                <a:latin typeface="Courier New" panose="02070309020205020404" pitchFamily="49" charset="0"/>
                <a:cs typeface="Courier New" panose="02070309020205020404" pitchFamily="49" charset="0"/>
              </a:rPr>
              <a:t>_id</a:t>
            </a:r>
            <a:r>
              <a:rPr lang="en-IE" dirty="0"/>
              <a:t> field that has a unique value (similar to a primary key). If you do not specify an </a:t>
            </a:r>
            <a:r>
              <a:rPr lang="en-IE" dirty="0">
                <a:latin typeface="Courier New" panose="02070309020205020404" pitchFamily="49" charset="0"/>
                <a:cs typeface="Courier New" panose="02070309020205020404" pitchFamily="49" charset="0"/>
              </a:rPr>
              <a:t>_id</a:t>
            </a:r>
            <a:r>
              <a:rPr lang="en-IE" dirty="0"/>
              <a:t> value, MongoDB will automatically assign one.</a:t>
            </a:r>
            <a:endParaRPr lang="en-US" dirty="0"/>
          </a:p>
        </p:txBody>
      </p:sp>
    </p:spTree>
    <p:extLst>
      <p:ext uri="{BB962C8B-B14F-4D97-AF65-F5344CB8AC3E}">
        <p14:creationId xmlns:p14="http://schemas.microsoft.com/office/powerpoint/2010/main" val="136558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E765-615A-EB43-B1D3-FB9F2F57A3ED}"/>
              </a:ext>
            </a:extLst>
          </p:cNvPr>
          <p:cNvSpPr>
            <a:spLocks noGrp="1"/>
          </p:cNvSpPr>
          <p:nvPr>
            <p:ph type="title"/>
          </p:nvPr>
        </p:nvSpPr>
        <p:spPr/>
        <p:txBody>
          <a:bodyPr/>
          <a:lstStyle/>
          <a:p>
            <a:r>
              <a:rPr lang="en-US" dirty="0"/>
              <a:t>BSON Documents</a:t>
            </a:r>
          </a:p>
        </p:txBody>
      </p:sp>
      <p:sp>
        <p:nvSpPr>
          <p:cNvPr id="3" name="Content Placeholder 2">
            <a:extLst>
              <a:ext uri="{FF2B5EF4-FFF2-40B4-BE49-F238E27FC236}">
                <a16:creationId xmlns:a16="http://schemas.microsoft.com/office/drawing/2014/main" id="{ED304EB8-020D-494B-930B-3B3D89916B96}"/>
              </a:ext>
            </a:extLst>
          </p:cNvPr>
          <p:cNvSpPr>
            <a:spLocks noGrp="1"/>
          </p:cNvSpPr>
          <p:nvPr>
            <p:ph idx="1"/>
          </p:nvPr>
        </p:nvSpPr>
        <p:spPr/>
        <p:txBody>
          <a:bodyPr/>
          <a:lstStyle/>
          <a:p>
            <a:pPr marL="0" indent="0">
              <a:buNone/>
            </a:pPr>
            <a:r>
              <a:rPr lang="en-IE" dirty="0">
                <a:latin typeface="Courier New" panose="02070309020205020404" pitchFamily="49" charset="0"/>
                <a:cs typeface="Courier New" panose="02070309020205020404" pitchFamily="49" charset="0"/>
              </a:rPr>
              <a:t>{</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_id: </a:t>
            </a:r>
            <a:r>
              <a:rPr lang="en-IE" dirty="0" err="1">
                <a:latin typeface="Courier New" panose="02070309020205020404" pitchFamily="49" charset="0"/>
                <a:cs typeface="Courier New" panose="02070309020205020404" pitchFamily="49" charset="0"/>
              </a:rPr>
              <a:t>ObjectId</a:t>
            </a:r>
            <a:r>
              <a:rPr lang="en-IE" dirty="0">
                <a:latin typeface="Courier New" panose="02070309020205020404" pitchFamily="49" charset="0"/>
                <a:cs typeface="Courier New" panose="02070309020205020404" pitchFamily="49" charset="0"/>
              </a:rPr>
              <a:t>("5099803df3f4948bd2f98391"),</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a:t>
            </a:r>
            <a:r>
              <a:rPr lang="en-IE" dirty="0">
                <a:highlight>
                  <a:srgbClr val="C0C0C0"/>
                </a:highlight>
                <a:latin typeface="Courier New" panose="02070309020205020404" pitchFamily="49" charset="0"/>
                <a:cs typeface="Courier New" panose="02070309020205020404" pitchFamily="49" charset="0"/>
              </a:rPr>
              <a:t>name: { first: "Alan", last: "Turing" },</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birth: </a:t>
            </a:r>
            <a:r>
              <a:rPr lang="en-IE" b="1" dirty="0">
                <a:latin typeface="Courier New" panose="02070309020205020404" pitchFamily="49" charset="0"/>
                <a:cs typeface="Courier New" panose="02070309020205020404" pitchFamily="49" charset="0"/>
              </a:rPr>
              <a:t>new</a:t>
            </a:r>
            <a:r>
              <a:rPr lang="en-IE" dirty="0">
                <a:latin typeface="Courier New" panose="02070309020205020404" pitchFamily="49" charset="0"/>
                <a:cs typeface="Courier New" panose="02070309020205020404" pitchFamily="49" charset="0"/>
              </a:rPr>
              <a:t> Date('Jun 23, 1912'),</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death: </a:t>
            </a:r>
            <a:r>
              <a:rPr lang="en-IE" b="1" dirty="0">
                <a:latin typeface="Courier New" panose="02070309020205020404" pitchFamily="49" charset="0"/>
                <a:cs typeface="Courier New" panose="02070309020205020404" pitchFamily="49" charset="0"/>
              </a:rPr>
              <a:t>new</a:t>
            </a:r>
            <a:r>
              <a:rPr lang="en-IE" dirty="0">
                <a:latin typeface="Courier New" panose="02070309020205020404" pitchFamily="49" charset="0"/>
                <a:cs typeface="Courier New" panose="02070309020205020404" pitchFamily="49" charset="0"/>
              </a:rPr>
              <a:t> Date('Jun 07, 1954'),</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contribs</a:t>
            </a:r>
            <a:r>
              <a:rPr lang="en-IE" dirty="0">
                <a:latin typeface="Courier New" panose="02070309020205020404" pitchFamily="49" charset="0"/>
                <a:cs typeface="Courier New" panose="02070309020205020404" pitchFamily="49" charset="0"/>
              </a:rPr>
              <a:t>: [ "Turing machine", "Turing test",</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"Turingery" ],</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views : </a:t>
            </a:r>
            <a:r>
              <a:rPr lang="en-IE" dirty="0" err="1">
                <a:latin typeface="Courier New" panose="02070309020205020404" pitchFamily="49" charset="0"/>
                <a:cs typeface="Courier New" panose="02070309020205020404" pitchFamily="49" charset="0"/>
              </a:rPr>
              <a:t>NumberLong</a:t>
            </a:r>
            <a:r>
              <a:rPr lang="en-IE" dirty="0">
                <a:latin typeface="Courier New" panose="02070309020205020404" pitchFamily="49" charset="0"/>
                <a:cs typeface="Courier New" panose="02070309020205020404" pitchFamily="49" charset="0"/>
              </a:rPr>
              <a:t>(1250000)</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a:t>
            </a:r>
          </a:p>
          <a:p>
            <a:r>
              <a:rPr lang="en-IE" dirty="0"/>
              <a:t>A field’s value can be another document. These are called “embedded” documents or “nested” documents.</a:t>
            </a:r>
            <a:endParaRPr lang="en-US" dirty="0"/>
          </a:p>
        </p:txBody>
      </p:sp>
    </p:spTree>
    <p:extLst>
      <p:ext uri="{BB962C8B-B14F-4D97-AF65-F5344CB8AC3E}">
        <p14:creationId xmlns:p14="http://schemas.microsoft.com/office/powerpoint/2010/main" val="280750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E765-615A-EB43-B1D3-FB9F2F57A3ED}"/>
              </a:ext>
            </a:extLst>
          </p:cNvPr>
          <p:cNvSpPr>
            <a:spLocks noGrp="1"/>
          </p:cNvSpPr>
          <p:nvPr>
            <p:ph type="title"/>
          </p:nvPr>
        </p:nvSpPr>
        <p:spPr/>
        <p:txBody>
          <a:bodyPr/>
          <a:lstStyle/>
          <a:p>
            <a:r>
              <a:rPr lang="en-US" dirty="0"/>
              <a:t>BSON Documents</a:t>
            </a:r>
          </a:p>
        </p:txBody>
      </p:sp>
      <p:sp>
        <p:nvSpPr>
          <p:cNvPr id="3" name="Content Placeholder 2">
            <a:extLst>
              <a:ext uri="{FF2B5EF4-FFF2-40B4-BE49-F238E27FC236}">
                <a16:creationId xmlns:a16="http://schemas.microsoft.com/office/drawing/2014/main" id="{ED304EB8-020D-494B-930B-3B3D89916B96}"/>
              </a:ext>
            </a:extLst>
          </p:cNvPr>
          <p:cNvSpPr>
            <a:spLocks noGrp="1"/>
          </p:cNvSpPr>
          <p:nvPr>
            <p:ph idx="1"/>
          </p:nvPr>
        </p:nvSpPr>
        <p:spPr/>
        <p:txBody>
          <a:bodyPr/>
          <a:lstStyle/>
          <a:p>
            <a:pPr marL="0" indent="0">
              <a:buNone/>
            </a:pPr>
            <a:r>
              <a:rPr lang="en-IE" dirty="0">
                <a:latin typeface="Courier New" panose="02070309020205020404" pitchFamily="49" charset="0"/>
                <a:cs typeface="Courier New" panose="02070309020205020404" pitchFamily="49" charset="0"/>
              </a:rPr>
              <a:t>{</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_id: </a:t>
            </a:r>
            <a:r>
              <a:rPr lang="en-IE" dirty="0" err="1">
                <a:latin typeface="Courier New" panose="02070309020205020404" pitchFamily="49" charset="0"/>
                <a:cs typeface="Courier New" panose="02070309020205020404" pitchFamily="49" charset="0"/>
              </a:rPr>
              <a:t>ObjectId</a:t>
            </a:r>
            <a:r>
              <a:rPr lang="en-IE" dirty="0">
                <a:latin typeface="Courier New" panose="02070309020205020404" pitchFamily="49" charset="0"/>
                <a:cs typeface="Courier New" panose="02070309020205020404" pitchFamily="49" charset="0"/>
              </a:rPr>
              <a:t>("5099803df3f4948bd2f98391"),</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name: { first: "Alan", last: "Turing" },</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birth: </a:t>
            </a:r>
            <a:r>
              <a:rPr lang="en-IE" b="1" dirty="0">
                <a:latin typeface="Courier New" panose="02070309020205020404" pitchFamily="49" charset="0"/>
                <a:cs typeface="Courier New" panose="02070309020205020404" pitchFamily="49" charset="0"/>
              </a:rPr>
              <a:t>new</a:t>
            </a:r>
            <a:r>
              <a:rPr lang="en-IE" dirty="0">
                <a:latin typeface="Courier New" panose="02070309020205020404" pitchFamily="49" charset="0"/>
                <a:cs typeface="Courier New" panose="02070309020205020404" pitchFamily="49" charset="0"/>
              </a:rPr>
              <a:t> Date('Jun 23, 1912'),</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death: </a:t>
            </a:r>
            <a:r>
              <a:rPr lang="en-IE" b="1" dirty="0">
                <a:latin typeface="Courier New" panose="02070309020205020404" pitchFamily="49" charset="0"/>
                <a:cs typeface="Courier New" panose="02070309020205020404" pitchFamily="49" charset="0"/>
              </a:rPr>
              <a:t>new</a:t>
            </a:r>
            <a:r>
              <a:rPr lang="en-IE" dirty="0">
                <a:latin typeface="Courier New" panose="02070309020205020404" pitchFamily="49" charset="0"/>
                <a:cs typeface="Courier New" panose="02070309020205020404" pitchFamily="49" charset="0"/>
              </a:rPr>
              <a:t> Date('Jun 07, 1954'),</a:t>
            </a:r>
            <a:br>
              <a:rPr lang="en-IE" dirty="0">
                <a:latin typeface="Courier New" panose="02070309020205020404" pitchFamily="49" charset="0"/>
                <a:cs typeface="Courier New" panose="02070309020205020404" pitchFamily="49" charset="0"/>
              </a:rPr>
            </a:br>
            <a:r>
              <a:rPr lang="en-IE" dirty="0">
                <a:highlight>
                  <a:srgbClr val="C0C0C0"/>
                </a:highlight>
                <a:latin typeface="Courier New" panose="02070309020205020404" pitchFamily="49" charset="0"/>
                <a:cs typeface="Courier New" panose="02070309020205020404" pitchFamily="49" charset="0"/>
              </a:rPr>
              <a:t>  </a:t>
            </a:r>
            <a:r>
              <a:rPr lang="en-IE" dirty="0" err="1">
                <a:highlight>
                  <a:srgbClr val="C0C0C0"/>
                </a:highlight>
                <a:latin typeface="Courier New" panose="02070309020205020404" pitchFamily="49" charset="0"/>
                <a:cs typeface="Courier New" panose="02070309020205020404" pitchFamily="49" charset="0"/>
              </a:rPr>
              <a:t>contribs</a:t>
            </a:r>
            <a:r>
              <a:rPr lang="en-IE" dirty="0">
                <a:highlight>
                  <a:srgbClr val="C0C0C0"/>
                </a:highlight>
                <a:latin typeface="Courier New" panose="02070309020205020404" pitchFamily="49" charset="0"/>
                <a:cs typeface="Courier New" panose="02070309020205020404" pitchFamily="49" charset="0"/>
              </a:rPr>
              <a:t>: [ "Turing machine", "Turing test",</a:t>
            </a:r>
            <a:br>
              <a:rPr lang="en-IE" dirty="0">
                <a:highlight>
                  <a:srgbClr val="C0C0C0"/>
                </a:highlight>
                <a:latin typeface="Courier New" panose="02070309020205020404" pitchFamily="49" charset="0"/>
                <a:cs typeface="Courier New" panose="02070309020205020404" pitchFamily="49" charset="0"/>
              </a:rPr>
            </a:br>
            <a:r>
              <a:rPr lang="en-IE" dirty="0">
                <a:highlight>
                  <a:srgbClr val="C0C0C0"/>
                </a:highlight>
                <a:latin typeface="Courier New" panose="02070309020205020404" pitchFamily="49" charset="0"/>
                <a:cs typeface="Courier New" panose="02070309020205020404" pitchFamily="49" charset="0"/>
              </a:rPr>
              <a:t>              "Turingery" ],</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views : </a:t>
            </a:r>
            <a:r>
              <a:rPr lang="en-IE" dirty="0" err="1">
                <a:latin typeface="Courier New" panose="02070309020205020404" pitchFamily="49" charset="0"/>
                <a:cs typeface="Courier New" panose="02070309020205020404" pitchFamily="49" charset="0"/>
              </a:rPr>
              <a:t>NumberLong</a:t>
            </a:r>
            <a:r>
              <a:rPr lang="en-IE" dirty="0">
                <a:latin typeface="Courier New" panose="02070309020205020404" pitchFamily="49" charset="0"/>
                <a:cs typeface="Courier New" panose="02070309020205020404" pitchFamily="49" charset="0"/>
              </a:rPr>
              <a:t>(1250000)</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a:t>
            </a:r>
          </a:p>
          <a:p>
            <a:r>
              <a:rPr lang="en-IE" dirty="0"/>
              <a:t>If a field has multiple values, it can use an array to store these. Arrays are surrounded by brackets [].</a:t>
            </a:r>
          </a:p>
          <a:p>
            <a:r>
              <a:rPr lang="en-IE" dirty="0"/>
              <a:t>In an array, the elements can be any data type, including nested arrays or documents.</a:t>
            </a:r>
            <a:endParaRPr lang="en-US" dirty="0"/>
          </a:p>
        </p:txBody>
      </p:sp>
    </p:spTree>
    <p:extLst>
      <p:ext uri="{BB962C8B-B14F-4D97-AF65-F5344CB8AC3E}">
        <p14:creationId xmlns:p14="http://schemas.microsoft.com/office/powerpoint/2010/main" val="279232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E765-615A-EB43-B1D3-FB9F2F57A3ED}"/>
              </a:ext>
            </a:extLst>
          </p:cNvPr>
          <p:cNvSpPr>
            <a:spLocks noGrp="1"/>
          </p:cNvSpPr>
          <p:nvPr>
            <p:ph type="title"/>
          </p:nvPr>
        </p:nvSpPr>
        <p:spPr/>
        <p:txBody>
          <a:bodyPr/>
          <a:lstStyle/>
          <a:p>
            <a:r>
              <a:rPr lang="en-US" dirty="0"/>
              <a:t>BSON Documents</a:t>
            </a:r>
          </a:p>
        </p:txBody>
      </p:sp>
      <p:sp>
        <p:nvSpPr>
          <p:cNvPr id="3" name="Content Placeholder 2">
            <a:extLst>
              <a:ext uri="{FF2B5EF4-FFF2-40B4-BE49-F238E27FC236}">
                <a16:creationId xmlns:a16="http://schemas.microsoft.com/office/drawing/2014/main" id="{ED304EB8-020D-494B-930B-3B3D89916B96}"/>
              </a:ext>
            </a:extLst>
          </p:cNvPr>
          <p:cNvSpPr>
            <a:spLocks noGrp="1"/>
          </p:cNvSpPr>
          <p:nvPr>
            <p:ph idx="1"/>
          </p:nvPr>
        </p:nvSpPr>
        <p:spPr/>
        <p:txBody>
          <a:bodyPr/>
          <a:lstStyle/>
          <a:p>
            <a:pPr marL="0" indent="0">
              <a:buNone/>
            </a:pPr>
            <a:r>
              <a:rPr lang="en-IE" dirty="0">
                <a:latin typeface="Courier New" panose="02070309020205020404" pitchFamily="49" charset="0"/>
                <a:cs typeface="Courier New" panose="02070309020205020404" pitchFamily="49" charset="0"/>
              </a:rPr>
              <a:t>{</a:t>
            </a:r>
            <a:br>
              <a:rPr lang="en-IE" dirty="0">
                <a:latin typeface="Courier New" panose="02070309020205020404" pitchFamily="49" charset="0"/>
                <a:cs typeface="Courier New" panose="02070309020205020404" pitchFamily="49" charset="0"/>
              </a:rPr>
            </a:br>
            <a:r>
              <a:rPr lang="en-IE" dirty="0">
                <a:highlight>
                  <a:srgbClr val="C0C0C0"/>
                </a:highlight>
                <a:latin typeface="Courier New" panose="02070309020205020404" pitchFamily="49" charset="0"/>
                <a:cs typeface="Courier New" panose="02070309020205020404" pitchFamily="49" charset="0"/>
              </a:rPr>
              <a:t>  _id: </a:t>
            </a:r>
            <a:r>
              <a:rPr lang="en-IE" dirty="0" err="1">
                <a:highlight>
                  <a:srgbClr val="C0C0C0"/>
                </a:highlight>
                <a:latin typeface="Courier New" panose="02070309020205020404" pitchFamily="49" charset="0"/>
                <a:cs typeface="Courier New" panose="02070309020205020404" pitchFamily="49" charset="0"/>
              </a:rPr>
              <a:t>ObjectId</a:t>
            </a:r>
            <a:r>
              <a:rPr lang="en-IE" dirty="0">
                <a:highlight>
                  <a:srgbClr val="C0C0C0"/>
                </a:highlight>
                <a:latin typeface="Courier New" panose="02070309020205020404" pitchFamily="49" charset="0"/>
                <a:cs typeface="Courier New" panose="02070309020205020404" pitchFamily="49" charset="0"/>
              </a:rPr>
              <a:t>("5099803df3f4948bd2f98391"),</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name: { first: "Alan", last: "Turing" },</a:t>
            </a:r>
            <a:br>
              <a:rPr lang="en-IE" dirty="0">
                <a:latin typeface="Courier New" panose="02070309020205020404" pitchFamily="49" charset="0"/>
                <a:cs typeface="Courier New" panose="02070309020205020404" pitchFamily="49" charset="0"/>
              </a:rPr>
            </a:br>
            <a:r>
              <a:rPr lang="en-IE" dirty="0">
                <a:highlight>
                  <a:srgbClr val="C0C0C0"/>
                </a:highlight>
                <a:latin typeface="Courier New" panose="02070309020205020404" pitchFamily="49" charset="0"/>
                <a:cs typeface="Courier New" panose="02070309020205020404" pitchFamily="49" charset="0"/>
              </a:rPr>
              <a:t>  birth: </a:t>
            </a:r>
            <a:r>
              <a:rPr lang="en-IE" b="1" dirty="0">
                <a:highlight>
                  <a:srgbClr val="C0C0C0"/>
                </a:highlight>
                <a:latin typeface="Courier New" panose="02070309020205020404" pitchFamily="49" charset="0"/>
                <a:cs typeface="Courier New" panose="02070309020205020404" pitchFamily="49" charset="0"/>
              </a:rPr>
              <a:t>new</a:t>
            </a:r>
            <a:r>
              <a:rPr lang="en-IE" dirty="0">
                <a:highlight>
                  <a:srgbClr val="C0C0C0"/>
                </a:highlight>
                <a:latin typeface="Courier New" panose="02070309020205020404" pitchFamily="49" charset="0"/>
                <a:cs typeface="Courier New" panose="02070309020205020404" pitchFamily="49" charset="0"/>
              </a:rPr>
              <a:t> Date('Jun 23, 1912'),</a:t>
            </a:r>
            <a:br>
              <a:rPr lang="en-IE" dirty="0">
                <a:highlight>
                  <a:srgbClr val="C0C0C0"/>
                </a:highlight>
                <a:latin typeface="Courier New" panose="02070309020205020404" pitchFamily="49" charset="0"/>
                <a:cs typeface="Courier New" panose="02070309020205020404" pitchFamily="49" charset="0"/>
              </a:rPr>
            </a:br>
            <a:r>
              <a:rPr lang="en-IE" dirty="0">
                <a:highlight>
                  <a:srgbClr val="C0C0C0"/>
                </a:highlight>
                <a:latin typeface="Courier New" panose="02070309020205020404" pitchFamily="49" charset="0"/>
                <a:cs typeface="Courier New" panose="02070309020205020404" pitchFamily="49" charset="0"/>
              </a:rPr>
              <a:t>  death: </a:t>
            </a:r>
            <a:r>
              <a:rPr lang="en-IE" b="1" dirty="0">
                <a:highlight>
                  <a:srgbClr val="C0C0C0"/>
                </a:highlight>
                <a:latin typeface="Courier New" panose="02070309020205020404" pitchFamily="49" charset="0"/>
                <a:cs typeface="Courier New" panose="02070309020205020404" pitchFamily="49" charset="0"/>
              </a:rPr>
              <a:t>new</a:t>
            </a:r>
            <a:r>
              <a:rPr lang="en-IE" dirty="0">
                <a:highlight>
                  <a:srgbClr val="C0C0C0"/>
                </a:highlight>
                <a:latin typeface="Courier New" panose="02070309020205020404" pitchFamily="49" charset="0"/>
                <a:cs typeface="Courier New" panose="02070309020205020404" pitchFamily="49" charset="0"/>
              </a:rPr>
              <a:t> Date('Jun 07, 1954'),</a:t>
            </a:r>
            <a:br>
              <a:rPr lang="en-IE" dirty="0">
                <a:highlight>
                  <a:srgbClr val="C0C0C0"/>
                </a:highlight>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contribs</a:t>
            </a:r>
            <a:r>
              <a:rPr lang="en-IE" dirty="0">
                <a:latin typeface="Courier New" panose="02070309020205020404" pitchFamily="49" charset="0"/>
                <a:cs typeface="Courier New" panose="02070309020205020404" pitchFamily="49" charset="0"/>
              </a:rPr>
              <a:t>: [ "Turing machine", "Turing test",</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"Turingery" ],</a:t>
            </a:r>
            <a:br>
              <a:rPr lang="en-IE" dirty="0">
                <a:latin typeface="Courier New" panose="02070309020205020404" pitchFamily="49" charset="0"/>
                <a:cs typeface="Courier New" panose="02070309020205020404" pitchFamily="49" charset="0"/>
              </a:rPr>
            </a:br>
            <a:r>
              <a:rPr lang="en-IE" dirty="0">
                <a:highlight>
                  <a:srgbClr val="C0C0C0"/>
                </a:highlight>
                <a:latin typeface="Courier New" panose="02070309020205020404" pitchFamily="49" charset="0"/>
                <a:cs typeface="Courier New" panose="02070309020205020404" pitchFamily="49" charset="0"/>
              </a:rPr>
              <a:t>  views : </a:t>
            </a:r>
            <a:r>
              <a:rPr lang="en-IE" dirty="0" err="1">
                <a:highlight>
                  <a:srgbClr val="C0C0C0"/>
                </a:highlight>
                <a:latin typeface="Courier New" panose="02070309020205020404" pitchFamily="49" charset="0"/>
                <a:cs typeface="Courier New" panose="02070309020205020404" pitchFamily="49" charset="0"/>
              </a:rPr>
              <a:t>NumberLong</a:t>
            </a:r>
            <a:r>
              <a:rPr lang="en-IE" dirty="0">
                <a:highlight>
                  <a:srgbClr val="C0C0C0"/>
                </a:highlight>
                <a:latin typeface="Courier New" panose="02070309020205020404" pitchFamily="49" charset="0"/>
                <a:cs typeface="Courier New" panose="02070309020205020404" pitchFamily="49" charset="0"/>
              </a:rPr>
              <a:t>(1250000)</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a:t>
            </a:r>
          </a:p>
          <a:p>
            <a:r>
              <a:rPr lang="en-IE" dirty="0"/>
              <a:t>Several data types are available, including Double, String, Object, Array, Binary data, </a:t>
            </a:r>
            <a:r>
              <a:rPr lang="en-IE" dirty="0" err="1"/>
              <a:t>ObjectId</a:t>
            </a:r>
            <a:r>
              <a:rPr lang="en-IE" dirty="0"/>
              <a:t>, Boolean, Date, Null, Regular Expression, JavaScript, 32-bit Integer, Timestamp, 64-bit Integer, Decimal.</a:t>
            </a:r>
            <a:endParaRPr lang="en-US" dirty="0"/>
          </a:p>
        </p:txBody>
      </p:sp>
    </p:spTree>
    <p:extLst>
      <p:ext uri="{BB962C8B-B14F-4D97-AF65-F5344CB8AC3E}">
        <p14:creationId xmlns:p14="http://schemas.microsoft.com/office/powerpoint/2010/main" val="3490541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7FBB8-56E5-CC4A-9A04-F77F4571FCDA}"/>
              </a:ext>
            </a:extLst>
          </p:cNvPr>
          <p:cNvSpPr>
            <a:spLocks noGrp="1"/>
          </p:cNvSpPr>
          <p:nvPr>
            <p:ph type="title"/>
          </p:nvPr>
        </p:nvSpPr>
        <p:spPr/>
        <p:txBody>
          <a:bodyPr/>
          <a:lstStyle/>
          <a:p>
            <a:r>
              <a:rPr lang="en-US" dirty="0"/>
              <a:t>Creating a Database</a:t>
            </a:r>
          </a:p>
        </p:txBody>
      </p:sp>
      <p:sp>
        <p:nvSpPr>
          <p:cNvPr id="3" name="Content Placeholder 2">
            <a:extLst>
              <a:ext uri="{FF2B5EF4-FFF2-40B4-BE49-F238E27FC236}">
                <a16:creationId xmlns:a16="http://schemas.microsoft.com/office/drawing/2014/main" id="{A3979B56-7CD9-FA4B-88DB-5BC9DB1BE3F8}"/>
              </a:ext>
            </a:extLst>
          </p:cNvPr>
          <p:cNvSpPr>
            <a:spLocks noGrp="1"/>
          </p:cNvSpPr>
          <p:nvPr>
            <p:ph idx="1"/>
          </p:nvPr>
        </p:nvSpPr>
        <p:spPr/>
        <p:txBody>
          <a:bodyPr/>
          <a:lstStyle/>
          <a:p>
            <a:r>
              <a:rPr lang="en-US" dirty="0"/>
              <a:t>After starting the </a:t>
            </a:r>
            <a:r>
              <a:rPr lang="en-US" dirty="0" err="1"/>
              <a:t>mongodb</a:t>
            </a:r>
            <a:r>
              <a:rPr lang="en-US" dirty="0"/>
              <a:t> command line client (called </a:t>
            </a:r>
            <a:r>
              <a:rPr lang="en-US" dirty="0">
                <a:latin typeface="Courier New" panose="02070309020205020404" pitchFamily="49" charset="0"/>
                <a:cs typeface="Courier New" panose="02070309020205020404" pitchFamily="49" charset="0"/>
              </a:rPr>
              <a:t>mongo</a:t>
            </a:r>
            <a:r>
              <a:rPr lang="en-US" dirty="0"/>
              <a:t>), you can see all the databases by using the command:</a:t>
            </a:r>
          </a:p>
          <a:p>
            <a:pPr lvl="1"/>
            <a:r>
              <a:rPr lang="en-US" dirty="0">
                <a:latin typeface="Courier New" panose="02070309020205020404" pitchFamily="49" charset="0"/>
                <a:cs typeface="Courier New" panose="02070309020205020404" pitchFamily="49" charset="0"/>
              </a:rPr>
              <a:t>show databases</a:t>
            </a:r>
          </a:p>
          <a:p>
            <a:r>
              <a:rPr lang="en-US" dirty="0">
                <a:latin typeface="Helvetica" pitchFamily="2" charset="0"/>
                <a:cs typeface="Courier New" panose="02070309020205020404" pitchFamily="49" charset="0"/>
              </a:rPr>
              <a:t>To select a database, use:</a:t>
            </a:r>
          </a:p>
          <a:p>
            <a:pPr lvl="1"/>
            <a:r>
              <a:rPr lang="en-US" dirty="0">
                <a:latin typeface="Courier New" panose="02070309020205020404" pitchFamily="49" charset="0"/>
                <a:cs typeface="Courier New" panose="02070309020205020404" pitchFamily="49" charset="0"/>
              </a:rPr>
              <a:t>use </a:t>
            </a:r>
            <a:r>
              <a:rPr lang="en-US" dirty="0" err="1">
                <a:latin typeface="Courier New" panose="02070309020205020404" pitchFamily="49" charset="0"/>
                <a:cs typeface="Courier New" panose="02070309020205020404" pitchFamily="49" charset="0"/>
              </a:rPr>
              <a:t>myDatabase</a:t>
            </a:r>
            <a:endParaRPr lang="en-US" dirty="0">
              <a:latin typeface="Courier New" panose="02070309020205020404" pitchFamily="49" charset="0"/>
              <a:cs typeface="Courier New" panose="02070309020205020404" pitchFamily="49" charset="0"/>
            </a:endParaRPr>
          </a:p>
          <a:p>
            <a:r>
              <a:rPr lang="en-US" dirty="0">
                <a:latin typeface="Helvetica" pitchFamily="2" charset="0"/>
                <a:cs typeface="Courier New" panose="02070309020205020404" pitchFamily="49" charset="0"/>
              </a:rPr>
              <a:t>This database will automatically be created when you store data in it.</a:t>
            </a:r>
          </a:p>
          <a:p>
            <a:r>
              <a:rPr lang="en-US" dirty="0">
                <a:latin typeface="Helvetica" pitchFamily="2" charset="0"/>
                <a:cs typeface="Courier New" panose="02070309020205020404" pitchFamily="49" charset="0"/>
              </a:rPr>
              <a:t>A database is made up of </a:t>
            </a:r>
            <a:r>
              <a:rPr lang="en-US" b="1" dirty="0">
                <a:latin typeface="Helvetica" pitchFamily="2" charset="0"/>
                <a:cs typeface="Courier New" panose="02070309020205020404" pitchFamily="49" charset="0"/>
              </a:rPr>
              <a:t>collections</a:t>
            </a:r>
            <a:r>
              <a:rPr lang="en-US" dirty="0">
                <a:latin typeface="Helvetica" pitchFamily="2" charset="0"/>
                <a:cs typeface="Courier New" panose="02070309020205020404" pitchFamily="49" charset="0"/>
              </a:rPr>
              <a:t> (which are similar to tables). Collections store</a:t>
            </a:r>
            <a:br>
              <a:rPr lang="en-US" dirty="0">
                <a:latin typeface="Helvetica" pitchFamily="2" charset="0"/>
                <a:cs typeface="Courier New" panose="02070309020205020404" pitchFamily="49" charset="0"/>
              </a:rPr>
            </a:br>
            <a:r>
              <a:rPr lang="en-US" b="1" dirty="0">
                <a:latin typeface="Helvetica" pitchFamily="2" charset="0"/>
                <a:cs typeface="Courier New" panose="02070309020205020404" pitchFamily="49" charset="0"/>
              </a:rPr>
              <a:t>documents</a:t>
            </a:r>
            <a:r>
              <a:rPr lang="en-US" dirty="0">
                <a:latin typeface="Helvetica" pitchFamily="2" charset="0"/>
                <a:cs typeface="Courier New" panose="02070309020205020404" pitchFamily="49" charset="0"/>
              </a:rPr>
              <a:t>.</a:t>
            </a:r>
          </a:p>
          <a:p>
            <a:r>
              <a:rPr lang="en-US" dirty="0">
                <a:latin typeface="Helvetica" pitchFamily="2" charset="0"/>
                <a:cs typeface="Courier New" panose="02070309020205020404" pitchFamily="49" charset="0"/>
              </a:rPr>
              <a:t>Documents in a collection</a:t>
            </a:r>
            <a:br>
              <a:rPr lang="en-US" dirty="0">
                <a:latin typeface="Helvetica" pitchFamily="2" charset="0"/>
                <a:cs typeface="Courier New" panose="02070309020205020404" pitchFamily="49" charset="0"/>
              </a:rPr>
            </a:br>
            <a:r>
              <a:rPr lang="en-US" dirty="0">
                <a:latin typeface="Helvetica" pitchFamily="2" charset="0"/>
                <a:cs typeface="Courier New" panose="02070309020205020404" pitchFamily="49" charset="0"/>
              </a:rPr>
              <a:t>normally follow a similar</a:t>
            </a:r>
            <a:br>
              <a:rPr lang="en-US" dirty="0">
                <a:latin typeface="Helvetica" pitchFamily="2" charset="0"/>
                <a:cs typeface="Courier New" panose="02070309020205020404" pitchFamily="49" charset="0"/>
              </a:rPr>
            </a:br>
            <a:r>
              <a:rPr lang="en-US" dirty="0">
                <a:latin typeface="Helvetica" pitchFamily="2" charset="0"/>
                <a:cs typeface="Courier New" panose="02070309020205020404" pitchFamily="49" charset="0"/>
              </a:rPr>
              <a:t>format (although this is </a:t>
            </a:r>
            <a:br>
              <a:rPr lang="en-US" dirty="0">
                <a:latin typeface="Helvetica" pitchFamily="2" charset="0"/>
                <a:cs typeface="Courier New" panose="02070309020205020404" pitchFamily="49" charset="0"/>
              </a:rPr>
            </a:br>
            <a:r>
              <a:rPr lang="en-US" dirty="0">
                <a:latin typeface="Helvetica" pitchFamily="2" charset="0"/>
                <a:cs typeface="Courier New" panose="02070309020205020404" pitchFamily="49" charset="0"/>
              </a:rPr>
              <a:t>not a technical</a:t>
            </a:r>
            <a:br>
              <a:rPr lang="en-US" dirty="0">
                <a:latin typeface="Helvetica" pitchFamily="2" charset="0"/>
                <a:cs typeface="Courier New" panose="02070309020205020404" pitchFamily="49" charset="0"/>
              </a:rPr>
            </a:br>
            <a:r>
              <a:rPr lang="en-US" dirty="0">
                <a:latin typeface="Helvetica" pitchFamily="2" charset="0"/>
                <a:cs typeface="Courier New" panose="02070309020205020404" pitchFamily="49" charset="0"/>
              </a:rPr>
              <a:t>requirement).</a:t>
            </a:r>
          </a:p>
          <a:p>
            <a:endParaRPr lang="en-US" dirty="0">
              <a:latin typeface="Helvetica" pitchFamily="2" charset="0"/>
              <a:cs typeface="Courier New" panose="02070309020205020404" pitchFamily="49" charset="0"/>
            </a:endParaRPr>
          </a:p>
        </p:txBody>
      </p:sp>
      <p:pic>
        <p:nvPicPr>
          <p:cNvPr id="5" name="Graphic 4">
            <a:extLst>
              <a:ext uri="{FF2B5EF4-FFF2-40B4-BE49-F238E27FC236}">
                <a16:creationId xmlns:a16="http://schemas.microsoft.com/office/drawing/2014/main" id="{94825B8C-CF98-2341-98EF-2201ABB1D0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11995" y="3829050"/>
            <a:ext cx="5715000" cy="2857500"/>
          </a:xfrm>
          <a:prstGeom prst="rect">
            <a:avLst/>
          </a:prstGeom>
        </p:spPr>
      </p:pic>
    </p:spTree>
    <p:extLst>
      <p:ext uri="{BB962C8B-B14F-4D97-AF65-F5344CB8AC3E}">
        <p14:creationId xmlns:p14="http://schemas.microsoft.com/office/powerpoint/2010/main" val="1568737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412A-0D8C-F049-A64B-C47750EDABF9}"/>
              </a:ext>
            </a:extLst>
          </p:cNvPr>
          <p:cNvSpPr>
            <a:spLocks noGrp="1"/>
          </p:cNvSpPr>
          <p:nvPr>
            <p:ph type="title"/>
          </p:nvPr>
        </p:nvSpPr>
        <p:spPr/>
        <p:txBody>
          <a:bodyPr/>
          <a:lstStyle/>
          <a:p>
            <a:r>
              <a:rPr lang="en-US" dirty="0"/>
              <a:t>Creating (Inserting) Data</a:t>
            </a:r>
          </a:p>
        </p:txBody>
      </p:sp>
      <p:sp>
        <p:nvSpPr>
          <p:cNvPr id="3" name="Content Placeholder 2">
            <a:extLst>
              <a:ext uri="{FF2B5EF4-FFF2-40B4-BE49-F238E27FC236}">
                <a16:creationId xmlns:a16="http://schemas.microsoft.com/office/drawing/2014/main" id="{C7C03E00-1280-6247-8E82-660F2C4A0E76}"/>
              </a:ext>
            </a:extLst>
          </p:cNvPr>
          <p:cNvSpPr>
            <a:spLocks noGrp="1"/>
          </p:cNvSpPr>
          <p:nvPr>
            <p:ph idx="1"/>
          </p:nvPr>
        </p:nvSpPr>
        <p:spPr/>
        <p:txBody>
          <a:bodyPr>
            <a:normAutofit fontScale="92500" lnSpcReduction="10000"/>
          </a:bodyPr>
          <a:lstStyle/>
          <a:p>
            <a:r>
              <a:rPr lang="en-US" dirty="0"/>
              <a:t>To insert a single document into a collection:</a:t>
            </a:r>
          </a:p>
          <a:p>
            <a:pPr marL="0" indent="0">
              <a:buNone/>
            </a:pPr>
            <a:r>
              <a:rPr lang="en-US" dirty="0" err="1">
                <a:latin typeface="Courier New" panose="02070309020205020404" pitchFamily="49" charset="0"/>
                <a:cs typeface="Courier New" panose="02070309020205020404" pitchFamily="49" charset="0"/>
              </a:rPr>
              <a:t>db.lecturers.insertOne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name: "David Lillis",</a:t>
            </a:r>
          </a:p>
          <a:p>
            <a:pPr marL="0" indent="0">
              <a:buNone/>
            </a:pPr>
            <a:r>
              <a:rPr lang="en-US" dirty="0">
                <a:latin typeface="Courier New" panose="02070309020205020404" pitchFamily="49" charset="0"/>
                <a:cs typeface="Courier New" panose="02070309020205020404" pitchFamily="49" charset="0"/>
              </a:rPr>
              <a:t>  modules: ["COMP2013J","COMP2014J","COMP3009J"]</a:t>
            </a:r>
          </a:p>
          <a:p>
            <a:pPr marL="0" indent="0">
              <a:buNone/>
            </a:pPr>
            <a:r>
              <a:rPr lang="en-US" dirty="0">
                <a:latin typeface="Courier New" panose="02070309020205020404" pitchFamily="49" charset="0"/>
                <a:cs typeface="Courier New" panose="02070309020205020404" pitchFamily="49" charset="0"/>
              </a:rPr>
              <a:t>})</a:t>
            </a:r>
          </a:p>
          <a:p>
            <a:pPr lvl="1"/>
            <a:r>
              <a:rPr lang="en-US" dirty="0"/>
              <a:t>All commands start with "</a:t>
            </a:r>
            <a:r>
              <a:rPr lang="en-US" dirty="0" err="1">
                <a:latin typeface="Courier New" panose="02070309020205020404" pitchFamily="49" charset="0"/>
                <a:cs typeface="Courier New" panose="02070309020205020404" pitchFamily="49" charset="0"/>
              </a:rPr>
              <a:t>db</a:t>
            </a:r>
            <a:r>
              <a:rPr lang="en-US" dirty="0"/>
              <a:t>".</a:t>
            </a:r>
          </a:p>
          <a:p>
            <a:pPr lvl="1"/>
            <a:r>
              <a:rPr lang="en-US" dirty="0"/>
              <a:t>Here, "</a:t>
            </a:r>
            <a:r>
              <a:rPr lang="en-US" dirty="0">
                <a:latin typeface="Courier New" panose="02070309020205020404" pitchFamily="49" charset="0"/>
                <a:cs typeface="Courier New" panose="02070309020205020404" pitchFamily="49" charset="0"/>
              </a:rPr>
              <a:t>lecturers</a:t>
            </a:r>
            <a:r>
              <a:rPr lang="en-US" dirty="0"/>
              <a:t>" is the name of the collection.</a:t>
            </a:r>
          </a:p>
          <a:p>
            <a:pPr lvl="1"/>
            <a:endParaRPr lang="en-US" dirty="0"/>
          </a:p>
          <a:p>
            <a:r>
              <a:rPr lang="en-US" dirty="0"/>
              <a:t>You can also insert several documents at once if you put them into an array:</a:t>
            </a:r>
          </a:p>
          <a:p>
            <a:pPr marL="0" indent="0">
              <a:buNone/>
            </a:pPr>
            <a:r>
              <a:rPr lang="en-US" dirty="0" err="1">
                <a:latin typeface="Courier New" panose="02070309020205020404" pitchFamily="49" charset="0"/>
                <a:cs typeface="Courier New" panose="02070309020205020404" pitchFamily="49" charset="0"/>
              </a:rPr>
              <a:t>db.lecturers.insertMany</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name: "Brett Becker",</a:t>
            </a:r>
          </a:p>
          <a:p>
            <a:pPr marL="0" indent="0">
              <a:buNone/>
            </a:pPr>
            <a:r>
              <a:rPr lang="en-US" dirty="0">
                <a:latin typeface="Courier New" panose="02070309020205020404" pitchFamily="49" charset="0"/>
                <a:cs typeface="Courier New" panose="02070309020205020404" pitchFamily="49" charset="0"/>
              </a:rPr>
              <a:t>   modules: ["COMP1002J","COMP3030J","COMP3036J"]</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name: "Catherine Mooney",</a:t>
            </a:r>
          </a:p>
          <a:p>
            <a:pPr marL="0" indent="0">
              <a:buNone/>
            </a:pPr>
            <a:r>
              <a:rPr lang="en-US" dirty="0">
                <a:latin typeface="Courier New" panose="02070309020205020404" pitchFamily="49" charset="0"/>
                <a:cs typeface="Courier New" panose="02070309020205020404" pitchFamily="49" charset="0"/>
              </a:rPr>
              <a:t>   modules: ["COMP1013J","COMP3030J","COMP3027J"]</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9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3267-8E35-524C-A2A2-3C582E68EF49}"/>
              </a:ext>
            </a:extLst>
          </p:cNvPr>
          <p:cNvSpPr>
            <a:spLocks noGrp="1"/>
          </p:cNvSpPr>
          <p:nvPr>
            <p:ph type="title"/>
          </p:nvPr>
        </p:nvSpPr>
        <p:spPr/>
        <p:txBody>
          <a:bodyPr/>
          <a:lstStyle/>
          <a:p>
            <a:r>
              <a:rPr lang="en-US" dirty="0"/>
              <a:t>Creating (Inserting) Data</a:t>
            </a:r>
          </a:p>
        </p:txBody>
      </p:sp>
      <p:sp>
        <p:nvSpPr>
          <p:cNvPr id="3" name="Content Placeholder 2">
            <a:extLst>
              <a:ext uri="{FF2B5EF4-FFF2-40B4-BE49-F238E27FC236}">
                <a16:creationId xmlns:a16="http://schemas.microsoft.com/office/drawing/2014/main" id="{713ECD52-A1D3-664D-AFEF-5A3597D522E9}"/>
              </a:ext>
            </a:extLst>
          </p:cNvPr>
          <p:cNvSpPr>
            <a:spLocks noGrp="1"/>
          </p:cNvSpPr>
          <p:nvPr>
            <p:ph idx="1"/>
          </p:nvPr>
        </p:nvSpPr>
        <p:spPr/>
        <p:txBody>
          <a:bodyPr/>
          <a:lstStyle/>
          <a:p>
            <a:r>
              <a:rPr lang="en-US" dirty="0"/>
              <a:t>After inserting, you can use the find() command to see the contents of a collection.</a:t>
            </a:r>
          </a:p>
          <a:p>
            <a:r>
              <a:rPr lang="en-US" dirty="0"/>
              <a:t>This is a powerful command (like a SELECT query in SQL) that we will explore later.</a:t>
            </a:r>
          </a:p>
          <a:p>
            <a:pPr lvl="1"/>
            <a:r>
              <a:rPr lang="en-US" dirty="0" err="1">
                <a:latin typeface="Courier New" panose="02070309020205020404" pitchFamily="49" charset="0"/>
                <a:cs typeface="Courier New" panose="02070309020205020404" pitchFamily="49" charset="0"/>
              </a:rPr>
              <a:t>db.lecturers.find</a:t>
            </a:r>
            <a:r>
              <a:rPr lang="en-US" dirty="0">
                <a:latin typeface="Courier New" panose="02070309020205020404" pitchFamily="49" charset="0"/>
                <a:cs typeface="Courier New" panose="02070309020205020404" pitchFamily="49" charset="0"/>
              </a:rPr>
              <a:t>()</a:t>
            </a:r>
          </a:p>
          <a:p>
            <a:pPr lvl="1"/>
            <a:endParaRPr lang="en-US" dirty="0">
              <a:latin typeface="Courier New" panose="02070309020205020404" pitchFamily="49" charset="0"/>
              <a:cs typeface="Courier New" panose="02070309020205020404" pitchFamily="49" charset="0"/>
            </a:endParaRPr>
          </a:p>
          <a:p>
            <a:r>
              <a:rPr lang="en-US" dirty="0">
                <a:latin typeface="Helvetica" pitchFamily="2" charset="0"/>
                <a:cs typeface="Courier New" panose="02070309020205020404" pitchFamily="49" charset="0"/>
              </a:rPr>
              <a:t>Output:</a:t>
            </a:r>
          </a:p>
          <a:p>
            <a:pPr lvl="1"/>
            <a:r>
              <a:rPr lang="en-US" dirty="0">
                <a:latin typeface="Courier New" panose="02070309020205020404" pitchFamily="49" charset="0"/>
                <a:cs typeface="Courier New" panose="02070309020205020404" pitchFamily="49" charset="0"/>
              </a:rPr>
              <a:t>{ "_id" : </a:t>
            </a:r>
            <a:r>
              <a:rPr lang="en-US" dirty="0" err="1">
                <a:latin typeface="Courier New" panose="02070309020205020404" pitchFamily="49" charset="0"/>
                <a:cs typeface="Courier New" panose="02070309020205020404" pitchFamily="49" charset="0"/>
              </a:rPr>
              <a:t>ObjectId</a:t>
            </a:r>
            <a:r>
              <a:rPr lang="en-US" dirty="0">
                <a:latin typeface="Courier New" panose="02070309020205020404" pitchFamily="49" charset="0"/>
                <a:cs typeface="Courier New" panose="02070309020205020404" pitchFamily="49" charset="0"/>
              </a:rPr>
              <a:t>("5ce198644261aea40372dbe3"), "name" : "David Lillis", "modules" : [ "COMP2013J", "COMP2014J", "COMP3009J" ] }</a:t>
            </a:r>
          </a:p>
          <a:p>
            <a:pPr lvl="1"/>
            <a:r>
              <a:rPr lang="en-US" dirty="0">
                <a:latin typeface="Courier New" panose="02070309020205020404" pitchFamily="49" charset="0"/>
                <a:cs typeface="Courier New" panose="02070309020205020404" pitchFamily="49" charset="0"/>
              </a:rPr>
              <a:t>{ "_id" : </a:t>
            </a:r>
            <a:r>
              <a:rPr lang="en-US" dirty="0" err="1">
                <a:latin typeface="Courier New" panose="02070309020205020404" pitchFamily="49" charset="0"/>
                <a:cs typeface="Courier New" panose="02070309020205020404" pitchFamily="49" charset="0"/>
              </a:rPr>
              <a:t>ObjectId</a:t>
            </a:r>
            <a:r>
              <a:rPr lang="en-US" dirty="0">
                <a:latin typeface="Courier New" panose="02070309020205020404" pitchFamily="49" charset="0"/>
                <a:cs typeface="Courier New" panose="02070309020205020404" pitchFamily="49" charset="0"/>
              </a:rPr>
              <a:t>("5ce198684261aea40372dbe4"), "name" : "Brett Becker", "modules" : [ "COMP1002J", "COMP3030J", "COMP3036J" ] }</a:t>
            </a:r>
          </a:p>
          <a:p>
            <a:pPr lvl="1"/>
            <a:r>
              <a:rPr lang="en-US" dirty="0">
                <a:latin typeface="Courier New" panose="02070309020205020404" pitchFamily="49" charset="0"/>
                <a:cs typeface="Courier New" panose="02070309020205020404" pitchFamily="49" charset="0"/>
              </a:rPr>
              <a:t>{ "_id" : </a:t>
            </a:r>
            <a:r>
              <a:rPr lang="en-US" dirty="0" err="1">
                <a:latin typeface="Courier New" panose="02070309020205020404" pitchFamily="49" charset="0"/>
                <a:cs typeface="Courier New" panose="02070309020205020404" pitchFamily="49" charset="0"/>
              </a:rPr>
              <a:t>ObjectId</a:t>
            </a:r>
            <a:r>
              <a:rPr lang="en-US" dirty="0">
                <a:latin typeface="Courier New" panose="02070309020205020404" pitchFamily="49" charset="0"/>
                <a:cs typeface="Courier New" panose="02070309020205020404" pitchFamily="49" charset="0"/>
              </a:rPr>
              <a:t>("5ce198684261aea40372dbe5"), "name" : "Catherine Mooney", "modules" : [ "COMP1013J", "COMP3030J", "COMP3027J" ] }</a:t>
            </a:r>
          </a:p>
          <a:p>
            <a:pPr lvl="1"/>
            <a:endParaRPr lang="en-US" dirty="0">
              <a:latin typeface="Courier New" panose="02070309020205020404" pitchFamily="49" charset="0"/>
              <a:cs typeface="Courier New" panose="02070309020205020404" pitchFamily="49" charset="0"/>
            </a:endParaRPr>
          </a:p>
          <a:p>
            <a:r>
              <a:rPr lang="en-US" dirty="0">
                <a:latin typeface="Helvetica" pitchFamily="2" charset="0"/>
                <a:cs typeface="Courier New" panose="02070309020205020404" pitchFamily="49" charset="0"/>
              </a:rPr>
              <a:t>Note that the </a:t>
            </a:r>
            <a:r>
              <a:rPr lang="en-US" dirty="0">
                <a:latin typeface="Courier New" panose="02070309020205020404" pitchFamily="49" charset="0"/>
                <a:cs typeface="Courier New" panose="02070309020205020404" pitchFamily="49" charset="0"/>
              </a:rPr>
              <a:t>_id</a:t>
            </a:r>
            <a:r>
              <a:rPr lang="en-US" dirty="0">
                <a:latin typeface="Helvetica" pitchFamily="2" charset="0"/>
                <a:cs typeface="Courier New" panose="02070309020205020404" pitchFamily="49" charset="0"/>
              </a:rPr>
              <a:t> fields were filled automatically because the insert statements did not include this field.</a:t>
            </a:r>
          </a:p>
        </p:txBody>
      </p:sp>
    </p:spTree>
    <p:extLst>
      <p:ext uri="{BB962C8B-B14F-4D97-AF65-F5344CB8AC3E}">
        <p14:creationId xmlns:p14="http://schemas.microsoft.com/office/powerpoint/2010/main" val="728996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638B-9036-EE48-BBEE-31F845C56912}"/>
              </a:ext>
            </a:extLst>
          </p:cNvPr>
          <p:cNvSpPr>
            <a:spLocks noGrp="1"/>
          </p:cNvSpPr>
          <p:nvPr>
            <p:ph type="title"/>
          </p:nvPr>
        </p:nvSpPr>
        <p:spPr/>
        <p:txBody>
          <a:bodyPr/>
          <a:lstStyle/>
          <a:p>
            <a:r>
              <a:rPr lang="en-US" dirty="0"/>
              <a:t>Reading (Selecting) Data</a:t>
            </a:r>
          </a:p>
        </p:txBody>
      </p:sp>
      <p:sp>
        <p:nvSpPr>
          <p:cNvPr id="3" name="Content Placeholder 2">
            <a:extLst>
              <a:ext uri="{FF2B5EF4-FFF2-40B4-BE49-F238E27FC236}">
                <a16:creationId xmlns:a16="http://schemas.microsoft.com/office/drawing/2014/main" id="{428262CA-29A8-4B4B-9079-17E558330B86}"/>
              </a:ext>
            </a:extLst>
          </p:cNvPr>
          <p:cNvSpPr>
            <a:spLocks noGrp="1"/>
          </p:cNvSpPr>
          <p:nvPr>
            <p:ph idx="1"/>
          </p:nvPr>
        </p:nvSpPr>
        <p:spPr/>
        <p:txBody>
          <a:bodyPr/>
          <a:lstStyle/>
          <a:p>
            <a:r>
              <a:rPr lang="en-IE" dirty="0"/>
              <a:t>Sample data:</a:t>
            </a:r>
          </a:p>
          <a:p>
            <a:pPr marL="0" indent="0">
              <a:buNone/>
            </a:pPr>
            <a:r>
              <a:rPr lang="en-IE" dirty="0" err="1">
                <a:latin typeface="Courier New" panose="02070309020205020404" pitchFamily="49" charset="0"/>
                <a:cs typeface="Courier New" panose="02070309020205020404" pitchFamily="49" charset="0"/>
              </a:rPr>
              <a:t>db.inventory.insertMany</a:t>
            </a:r>
            <a:r>
              <a:rPr lang="en-IE" dirty="0">
                <a:latin typeface="Courier New" panose="02070309020205020404" pitchFamily="49" charset="0"/>
                <a:cs typeface="Courier New" panose="02070309020205020404" pitchFamily="49" charset="0"/>
              </a:rPr>
              <a:t>(</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 </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 item: "journal", qty: 25,</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size: { h: 14, w: 21, </a:t>
            </a:r>
            <a:r>
              <a:rPr lang="en-IE" dirty="0" err="1">
                <a:latin typeface="Courier New" panose="02070309020205020404" pitchFamily="49" charset="0"/>
                <a:cs typeface="Courier New" panose="02070309020205020404" pitchFamily="49" charset="0"/>
              </a:rPr>
              <a:t>uom</a:t>
            </a:r>
            <a:r>
              <a:rPr lang="en-IE" dirty="0">
                <a:latin typeface="Courier New" panose="02070309020205020404" pitchFamily="49" charset="0"/>
                <a:cs typeface="Courier New" panose="02070309020205020404" pitchFamily="49" charset="0"/>
              </a:rPr>
              <a:t>: "cm" }, status: "A" },</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 item: "notebook", qty: 50,</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size: { h: 8.5, w: 11, </a:t>
            </a:r>
            <a:r>
              <a:rPr lang="en-IE" dirty="0" err="1">
                <a:latin typeface="Courier New" panose="02070309020205020404" pitchFamily="49" charset="0"/>
                <a:cs typeface="Courier New" panose="02070309020205020404" pitchFamily="49" charset="0"/>
              </a:rPr>
              <a:t>uom</a:t>
            </a:r>
            <a:r>
              <a:rPr lang="en-IE" dirty="0">
                <a:latin typeface="Courier New" panose="02070309020205020404" pitchFamily="49" charset="0"/>
                <a:cs typeface="Courier New" panose="02070309020205020404" pitchFamily="49" charset="0"/>
              </a:rPr>
              <a:t>: "in" }, status: "A" },</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 item: "paper", qty: 100,</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size: { h: 8.5, w: 11, </a:t>
            </a:r>
            <a:r>
              <a:rPr lang="en-IE" dirty="0" err="1">
                <a:latin typeface="Courier New" panose="02070309020205020404" pitchFamily="49" charset="0"/>
                <a:cs typeface="Courier New" panose="02070309020205020404" pitchFamily="49" charset="0"/>
              </a:rPr>
              <a:t>uom</a:t>
            </a:r>
            <a:r>
              <a:rPr lang="en-IE" dirty="0">
                <a:latin typeface="Courier New" panose="02070309020205020404" pitchFamily="49" charset="0"/>
                <a:cs typeface="Courier New" panose="02070309020205020404" pitchFamily="49" charset="0"/>
              </a:rPr>
              <a:t>: "in" }, status: "D" },</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 item: "planner", qty: 75, </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size: { h: 22.85, w: 30, </a:t>
            </a:r>
            <a:r>
              <a:rPr lang="en-IE" dirty="0" err="1">
                <a:latin typeface="Courier New" panose="02070309020205020404" pitchFamily="49" charset="0"/>
                <a:cs typeface="Courier New" panose="02070309020205020404" pitchFamily="49" charset="0"/>
              </a:rPr>
              <a:t>uom</a:t>
            </a:r>
            <a:r>
              <a:rPr lang="en-IE" dirty="0">
                <a:latin typeface="Courier New" panose="02070309020205020404" pitchFamily="49" charset="0"/>
                <a:cs typeface="Courier New" panose="02070309020205020404" pitchFamily="49" charset="0"/>
              </a:rPr>
              <a:t>: "cm" }, status: "D" },</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 item: "postcard", qty: 45,</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size: { h: 10, w: 15.25, </a:t>
            </a:r>
            <a:r>
              <a:rPr lang="en-IE" dirty="0" err="1">
                <a:latin typeface="Courier New" panose="02070309020205020404" pitchFamily="49" charset="0"/>
                <a:cs typeface="Courier New" panose="02070309020205020404" pitchFamily="49" charset="0"/>
              </a:rPr>
              <a:t>uom</a:t>
            </a:r>
            <a:r>
              <a:rPr lang="en-IE" dirty="0">
                <a:latin typeface="Courier New" panose="02070309020205020404" pitchFamily="49" charset="0"/>
                <a:cs typeface="Courier New" panose="02070309020205020404" pitchFamily="49" charset="0"/>
              </a:rPr>
              <a:t>: "cm" }, status: "A" } </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a:t>
            </a:r>
          </a:p>
          <a:p>
            <a:pPr marL="0" indent="0">
              <a:buNone/>
            </a:pPr>
            <a:r>
              <a:rPr lang="en-IE"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7245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A0C0-6D37-0244-ABCA-F2F6A0F3CD55}"/>
              </a:ext>
            </a:extLst>
          </p:cNvPr>
          <p:cNvSpPr>
            <a:spLocks noGrp="1"/>
          </p:cNvSpPr>
          <p:nvPr>
            <p:ph type="title"/>
          </p:nvPr>
        </p:nvSpPr>
        <p:spPr/>
        <p:txBody>
          <a:bodyPr/>
          <a:lstStyle/>
          <a:p>
            <a:r>
              <a:rPr lang="en-US" dirty="0"/>
              <a:t>Reading (Selecting) Data</a:t>
            </a:r>
          </a:p>
        </p:txBody>
      </p:sp>
      <p:sp>
        <p:nvSpPr>
          <p:cNvPr id="3" name="Content Placeholder 2">
            <a:extLst>
              <a:ext uri="{FF2B5EF4-FFF2-40B4-BE49-F238E27FC236}">
                <a16:creationId xmlns:a16="http://schemas.microsoft.com/office/drawing/2014/main" id="{AEA6EE30-6C47-2E47-9C87-E5A1177CC100}"/>
              </a:ext>
            </a:extLst>
          </p:cNvPr>
          <p:cNvSpPr>
            <a:spLocks noGrp="1"/>
          </p:cNvSpPr>
          <p:nvPr>
            <p:ph idx="1"/>
          </p:nvPr>
        </p:nvSpPr>
        <p:spPr/>
        <p:txBody>
          <a:bodyPr>
            <a:normAutofit/>
          </a:bodyPr>
          <a:lstStyle/>
          <a:p>
            <a:r>
              <a:rPr lang="en-US" sz="2800" dirty="0"/>
              <a:t>Find all documents in a collection:</a:t>
            </a:r>
          </a:p>
          <a:p>
            <a:pPr lvl="1"/>
            <a:r>
              <a:rPr lang="en-US" sz="2000" dirty="0" err="1">
                <a:latin typeface="Courier New" panose="02070309020205020404" pitchFamily="49" charset="0"/>
                <a:cs typeface="Courier New" panose="02070309020205020404" pitchFamily="49" charset="0"/>
              </a:rPr>
              <a:t>db.inventory.find</a:t>
            </a:r>
            <a:r>
              <a:rPr lang="en-US" sz="2000" dirty="0">
                <a:latin typeface="Courier New" panose="02070309020205020404" pitchFamily="49" charset="0"/>
                <a:cs typeface="Courier New" panose="02070309020205020404" pitchFamily="49" charset="0"/>
              </a:rPr>
              <a:t>()</a:t>
            </a:r>
            <a:r>
              <a:rPr lang="en-US" sz="2000" dirty="0"/>
              <a:t> … or</a:t>
            </a:r>
          </a:p>
          <a:p>
            <a:pPr lvl="1"/>
            <a:r>
              <a:rPr lang="en-US" sz="2000" dirty="0" err="1">
                <a:latin typeface="Courier New" panose="02070309020205020404" pitchFamily="49" charset="0"/>
                <a:cs typeface="Courier New" panose="02070309020205020404" pitchFamily="49" charset="0"/>
              </a:rPr>
              <a:t>db.inventory.find</a:t>
            </a:r>
            <a:r>
              <a:rPr lang="en-US" sz="2000" dirty="0">
                <a:latin typeface="Courier New" panose="02070309020205020404" pitchFamily="49" charset="0"/>
                <a:cs typeface="Courier New" panose="02070309020205020404" pitchFamily="49" charset="0"/>
              </a:rPr>
              <a:t>({})</a:t>
            </a:r>
          </a:p>
          <a:p>
            <a:r>
              <a:rPr lang="en-US" sz="2800" dirty="0"/>
              <a:t>Similar to:</a:t>
            </a:r>
          </a:p>
          <a:p>
            <a:pPr lvl="1"/>
            <a:r>
              <a:rPr lang="en-US" sz="2000" dirty="0">
                <a:latin typeface="Courier New" panose="02070309020205020404" pitchFamily="49" charset="0"/>
                <a:cs typeface="Courier New" panose="02070309020205020404" pitchFamily="49" charset="0"/>
              </a:rPr>
              <a:t>SELECT * FROM inventory;</a:t>
            </a:r>
          </a:p>
          <a:p>
            <a:pPr lvl="1"/>
            <a:endParaRPr lang="en-US" sz="2000" dirty="0"/>
          </a:p>
          <a:p>
            <a:r>
              <a:rPr lang="en-US" sz="2800" dirty="0"/>
              <a:t>Find using equality (exact match):</a:t>
            </a:r>
          </a:p>
          <a:p>
            <a:pPr lvl="1"/>
            <a:r>
              <a:rPr lang="en-US" sz="2000" dirty="0" err="1">
                <a:latin typeface="Courier New" panose="02070309020205020404" pitchFamily="49" charset="0"/>
                <a:cs typeface="Courier New" panose="02070309020205020404" pitchFamily="49" charset="0"/>
              </a:rPr>
              <a:t>db.inventory.find</a:t>
            </a:r>
            <a:r>
              <a:rPr lang="en-US" sz="2000" dirty="0">
                <a:latin typeface="Courier New" panose="02070309020205020404" pitchFamily="49" charset="0"/>
                <a:cs typeface="Courier New" panose="02070309020205020404" pitchFamily="49" charset="0"/>
              </a:rPr>
              <a:t>( { status: "D" } )</a:t>
            </a:r>
          </a:p>
          <a:p>
            <a:r>
              <a:rPr lang="en-US" sz="2800" dirty="0"/>
              <a:t>Similar to:</a:t>
            </a:r>
          </a:p>
          <a:p>
            <a:pPr lvl="1"/>
            <a:r>
              <a:rPr lang="en-US" sz="2000" dirty="0">
                <a:latin typeface="Courier New" panose="02070309020205020404" pitchFamily="49" charset="0"/>
                <a:cs typeface="Courier New" panose="02070309020205020404" pitchFamily="49" charset="0"/>
              </a:rPr>
              <a:t>SELECT * FROM inventory WHERE status='D';</a:t>
            </a:r>
          </a:p>
        </p:txBody>
      </p:sp>
      <p:sp>
        <p:nvSpPr>
          <p:cNvPr id="4" name="TextBox 3">
            <a:extLst>
              <a:ext uri="{FF2B5EF4-FFF2-40B4-BE49-F238E27FC236}">
                <a16:creationId xmlns:a16="http://schemas.microsoft.com/office/drawing/2014/main" id="{C3F0D3B2-C067-1746-934C-A21F84986CFD}"/>
              </a:ext>
            </a:extLst>
          </p:cNvPr>
          <p:cNvSpPr txBox="1"/>
          <p:nvPr/>
        </p:nvSpPr>
        <p:spPr>
          <a:xfrm>
            <a:off x="846667" y="6139934"/>
            <a:ext cx="8020144" cy="369332"/>
          </a:xfrm>
          <a:prstGeom prst="rect">
            <a:avLst/>
          </a:prstGeom>
          <a:noFill/>
        </p:spPr>
        <p:txBody>
          <a:bodyPr wrap="none" rtlCol="0">
            <a:spAutoFit/>
          </a:bodyPr>
          <a:lstStyle/>
          <a:p>
            <a:r>
              <a:rPr lang="en-US" dirty="0"/>
              <a:t>Output of queries are contained in the Notes section of the </a:t>
            </a:r>
            <a:r>
              <a:rPr lang="en-US" dirty="0" err="1"/>
              <a:t>Powerpoint</a:t>
            </a:r>
            <a:r>
              <a:rPr lang="en-US" dirty="0"/>
              <a:t> slides</a:t>
            </a:r>
          </a:p>
        </p:txBody>
      </p:sp>
    </p:spTree>
    <p:extLst>
      <p:ext uri="{BB962C8B-B14F-4D97-AF65-F5344CB8AC3E}">
        <p14:creationId xmlns:p14="http://schemas.microsoft.com/office/powerpoint/2010/main" val="3250869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624E-E402-F447-A62F-3C830842947E}"/>
              </a:ext>
            </a:extLst>
          </p:cNvPr>
          <p:cNvSpPr>
            <a:spLocks noGrp="1"/>
          </p:cNvSpPr>
          <p:nvPr>
            <p:ph type="title"/>
          </p:nvPr>
        </p:nvSpPr>
        <p:spPr/>
        <p:txBody>
          <a:bodyPr/>
          <a:lstStyle/>
          <a:p>
            <a:r>
              <a:rPr lang="en-US" dirty="0"/>
              <a:t>Reading (Selecting) Data: Query Operators</a:t>
            </a:r>
          </a:p>
        </p:txBody>
      </p:sp>
      <p:sp>
        <p:nvSpPr>
          <p:cNvPr id="3" name="Content Placeholder 2">
            <a:extLst>
              <a:ext uri="{FF2B5EF4-FFF2-40B4-BE49-F238E27FC236}">
                <a16:creationId xmlns:a16="http://schemas.microsoft.com/office/drawing/2014/main" id="{B54715B9-93F4-E141-AB5A-4F7FEA85A5BF}"/>
              </a:ext>
            </a:extLst>
          </p:cNvPr>
          <p:cNvSpPr>
            <a:spLocks noGrp="1"/>
          </p:cNvSpPr>
          <p:nvPr>
            <p:ph idx="1"/>
          </p:nvPr>
        </p:nvSpPr>
        <p:spPr/>
        <p:txBody>
          <a:bodyPr>
            <a:normAutofit/>
          </a:bodyPr>
          <a:lstStyle/>
          <a:p>
            <a:r>
              <a:rPr lang="en-US" sz="2400" dirty="0"/>
              <a:t>A variety of query operators are available for more complex searches. These begin with the '</a:t>
            </a:r>
            <a:r>
              <a:rPr lang="en-US" sz="2400" dirty="0">
                <a:latin typeface="Courier New" panose="02070309020205020404" pitchFamily="49" charset="0"/>
                <a:cs typeface="Courier New" panose="02070309020205020404" pitchFamily="49" charset="0"/>
              </a:rPr>
              <a:t>$</a:t>
            </a:r>
            <a:r>
              <a:rPr lang="en-US" sz="2400" dirty="0"/>
              <a:t>' character.</a:t>
            </a:r>
          </a:p>
          <a:p>
            <a:pPr lvl="1"/>
            <a:r>
              <a:rPr lang="en-US" sz="1800" dirty="0">
                <a:hlinkClick r:id="rId3"/>
              </a:rPr>
              <a:t>https://docs.mongodb.com/manual/reference/operator/query/</a:t>
            </a:r>
            <a:endParaRPr lang="en-US" sz="1800" dirty="0"/>
          </a:p>
          <a:p>
            <a:pPr lvl="1"/>
            <a:endParaRPr lang="en-US" sz="1800" dirty="0"/>
          </a:p>
          <a:p>
            <a:r>
              <a:rPr lang="en-US" sz="2400" dirty="0"/>
              <a:t>These are combined into a "query filter document", which follows the syntax rules of a document, and describes the query.</a:t>
            </a:r>
          </a:p>
          <a:p>
            <a:endParaRPr lang="en-US" sz="2400" dirty="0"/>
          </a:p>
          <a:p>
            <a:r>
              <a:rPr lang="en-US" sz="2400" dirty="0"/>
              <a:t>Example: a different way to achieve an equality query (using the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eq</a:t>
            </a:r>
            <a:r>
              <a:rPr lang="en-US" sz="2400" dirty="0"/>
              <a:t> operator):</a:t>
            </a:r>
          </a:p>
          <a:p>
            <a:pPr lvl="1"/>
            <a:r>
              <a:rPr lang="en-US" sz="1800" dirty="0" err="1">
                <a:latin typeface="Courier New" panose="02070309020205020404" pitchFamily="49" charset="0"/>
                <a:cs typeface="Courier New" panose="02070309020205020404" pitchFamily="49" charset="0"/>
              </a:rPr>
              <a:t>db.inventory.find</a:t>
            </a:r>
            <a:r>
              <a:rPr lang="en-US" sz="1800" dirty="0">
                <a:latin typeface="Courier New" panose="02070309020205020404" pitchFamily="49" charset="0"/>
                <a:cs typeface="Courier New" panose="02070309020205020404" pitchFamily="49" charset="0"/>
              </a:rPr>
              <a:t>( { status: { $</a:t>
            </a:r>
            <a:r>
              <a:rPr lang="en-US" sz="1800" dirty="0" err="1">
                <a:latin typeface="Courier New" panose="02070309020205020404" pitchFamily="49" charset="0"/>
                <a:cs typeface="Courier New" panose="02070309020205020404" pitchFamily="49" charset="0"/>
              </a:rPr>
              <a:t>eq</a:t>
            </a:r>
            <a:r>
              <a:rPr lang="en-US" sz="1800" dirty="0">
                <a:latin typeface="Courier New" panose="02070309020205020404" pitchFamily="49" charset="0"/>
                <a:cs typeface="Courier New" panose="02070309020205020404" pitchFamily="49" charset="0"/>
              </a:rPr>
              <a:t>: 'D' } } )</a:t>
            </a:r>
          </a:p>
        </p:txBody>
      </p:sp>
    </p:spTree>
    <p:extLst>
      <p:ext uri="{BB962C8B-B14F-4D97-AF65-F5344CB8AC3E}">
        <p14:creationId xmlns:p14="http://schemas.microsoft.com/office/powerpoint/2010/main" val="319318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D026-234F-C74F-AB5C-203854550076}"/>
              </a:ext>
            </a:extLst>
          </p:cNvPr>
          <p:cNvSpPr>
            <a:spLocks noGrp="1"/>
          </p:cNvSpPr>
          <p:nvPr>
            <p:ph type="title"/>
          </p:nvPr>
        </p:nvSpPr>
        <p:spPr/>
        <p:txBody>
          <a:bodyPr/>
          <a:lstStyle/>
          <a:p>
            <a:r>
              <a:rPr lang="en-US" dirty="0"/>
              <a:t>NoSQL: Introduction</a:t>
            </a:r>
          </a:p>
        </p:txBody>
      </p:sp>
      <p:sp>
        <p:nvSpPr>
          <p:cNvPr id="3" name="Content Placeholder 2">
            <a:extLst>
              <a:ext uri="{FF2B5EF4-FFF2-40B4-BE49-F238E27FC236}">
                <a16:creationId xmlns:a16="http://schemas.microsoft.com/office/drawing/2014/main" id="{A69B599F-EB70-9D41-AE33-4899CC9F7AE1}"/>
              </a:ext>
            </a:extLst>
          </p:cNvPr>
          <p:cNvSpPr>
            <a:spLocks noGrp="1"/>
          </p:cNvSpPr>
          <p:nvPr>
            <p:ph idx="1"/>
          </p:nvPr>
        </p:nvSpPr>
        <p:spPr/>
        <p:txBody>
          <a:bodyPr>
            <a:normAutofit/>
          </a:bodyPr>
          <a:lstStyle/>
          <a:p>
            <a:r>
              <a:rPr lang="en-US" sz="2800" dirty="0"/>
              <a:t>NoSQL refers to a variety of database systems that do not follow the relational model.</a:t>
            </a:r>
          </a:p>
          <a:p>
            <a:pPr lvl="1"/>
            <a:r>
              <a:rPr lang="en-US" sz="2400" dirty="0"/>
              <a:t>NoSQL stands for “Not Only SQL”</a:t>
            </a:r>
          </a:p>
          <a:p>
            <a:r>
              <a:rPr lang="en-US" sz="2800" dirty="0"/>
              <a:t>Grew in popularity because of the needs of large internet companies to develop systems that focused on semi-structured storage, high performance, availability, data replication and scalability.</a:t>
            </a:r>
          </a:p>
          <a:p>
            <a:r>
              <a:rPr lang="en-US" sz="2800" dirty="0"/>
              <a:t>Designed to handle enormous amounts of data, they are usually deployed as distributed systems.</a:t>
            </a:r>
          </a:p>
          <a:p>
            <a:pPr marL="0" indent="0">
              <a:buNone/>
            </a:pPr>
            <a:endParaRPr lang="en-US" sz="2800" dirty="0"/>
          </a:p>
        </p:txBody>
      </p:sp>
      <p:sp>
        <p:nvSpPr>
          <p:cNvPr id="4" name="TextBox 3">
            <a:extLst>
              <a:ext uri="{FF2B5EF4-FFF2-40B4-BE49-F238E27FC236}">
                <a16:creationId xmlns:a16="http://schemas.microsoft.com/office/drawing/2014/main" id="{4936E38E-E05B-7942-8B68-985CBD5012B5}"/>
              </a:ext>
            </a:extLst>
          </p:cNvPr>
          <p:cNvSpPr txBox="1"/>
          <p:nvPr/>
        </p:nvSpPr>
        <p:spPr>
          <a:xfrm>
            <a:off x="636104" y="6477000"/>
            <a:ext cx="7315200" cy="369332"/>
          </a:xfrm>
          <a:prstGeom prst="rect">
            <a:avLst/>
          </a:prstGeom>
          <a:noFill/>
        </p:spPr>
        <p:txBody>
          <a:bodyPr wrap="square" rtlCol="0">
            <a:spAutoFit/>
          </a:bodyPr>
          <a:lstStyle/>
          <a:p>
            <a:r>
              <a:rPr lang="en-US" dirty="0"/>
              <a:t>Chapter 24, </a:t>
            </a:r>
            <a:r>
              <a:rPr lang="en-US" dirty="0" err="1"/>
              <a:t>Elmasri</a:t>
            </a:r>
            <a:r>
              <a:rPr lang="en-US" dirty="0"/>
              <a:t> and </a:t>
            </a:r>
            <a:r>
              <a:rPr lang="en-US" dirty="0" err="1"/>
              <a:t>Navathe</a:t>
            </a:r>
            <a:r>
              <a:rPr lang="en-US" dirty="0"/>
              <a:t>, 7</a:t>
            </a:r>
            <a:r>
              <a:rPr lang="en-US" baseline="30000" dirty="0"/>
              <a:t>th</a:t>
            </a:r>
            <a:r>
              <a:rPr lang="en-US" dirty="0"/>
              <a:t> Edition</a:t>
            </a:r>
          </a:p>
        </p:txBody>
      </p:sp>
    </p:spTree>
    <p:extLst>
      <p:ext uri="{BB962C8B-B14F-4D97-AF65-F5344CB8AC3E}">
        <p14:creationId xmlns:p14="http://schemas.microsoft.com/office/powerpoint/2010/main" val="355871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624E-E402-F447-A62F-3C830842947E}"/>
              </a:ext>
            </a:extLst>
          </p:cNvPr>
          <p:cNvSpPr>
            <a:spLocks noGrp="1"/>
          </p:cNvSpPr>
          <p:nvPr>
            <p:ph type="title"/>
          </p:nvPr>
        </p:nvSpPr>
        <p:spPr/>
        <p:txBody>
          <a:bodyPr/>
          <a:lstStyle/>
          <a:p>
            <a:r>
              <a:rPr lang="en-US" dirty="0"/>
              <a:t>Reading (Selecting) Data: Query Operators</a:t>
            </a:r>
          </a:p>
        </p:txBody>
      </p:sp>
      <p:sp>
        <p:nvSpPr>
          <p:cNvPr id="3" name="Content Placeholder 2">
            <a:extLst>
              <a:ext uri="{FF2B5EF4-FFF2-40B4-BE49-F238E27FC236}">
                <a16:creationId xmlns:a16="http://schemas.microsoft.com/office/drawing/2014/main" id="{B54715B9-93F4-E141-AB5A-4F7FEA85A5BF}"/>
              </a:ext>
            </a:extLst>
          </p:cNvPr>
          <p:cNvSpPr>
            <a:spLocks noGrp="1"/>
          </p:cNvSpPr>
          <p:nvPr>
            <p:ph idx="1"/>
          </p:nvPr>
        </p:nvSpPr>
        <p:spPr/>
        <p:txBody>
          <a:bodyPr>
            <a:normAutofit/>
          </a:bodyPr>
          <a:lstStyle/>
          <a:p>
            <a:r>
              <a:rPr lang="en-US" sz="2400" dirty="0">
                <a:latin typeface="Helvetica" pitchFamily="2" charset="0"/>
                <a:cs typeface="Courier New" panose="02070309020205020404" pitchFamily="49" charset="0"/>
              </a:rPr>
              <a:t>Greater than or less than can be achieved with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gt</a:t>
            </a:r>
            <a:r>
              <a:rPr lang="en-US" sz="2400" dirty="0">
                <a:latin typeface="Helvetica" pitchFamily="2" charset="0"/>
                <a:cs typeface="Courier New" panose="02070309020205020404" pitchFamily="49" charset="0"/>
              </a:rPr>
              <a:t> and </a:t>
            </a:r>
            <a:r>
              <a:rPr lang="en-US" sz="2400" dirty="0">
                <a:latin typeface="Courier New" panose="02070309020205020404" pitchFamily="49" charset="0"/>
                <a:cs typeface="Courier New" panose="02070309020205020404" pitchFamily="49" charset="0"/>
              </a:rPr>
              <a:t>$lt</a:t>
            </a:r>
            <a:r>
              <a:rPr lang="en-US" sz="2400" dirty="0">
                <a:latin typeface="Helvetica" pitchFamily="2" charset="0"/>
                <a:cs typeface="Courier New" panose="02070309020205020404" pitchFamily="49" charset="0"/>
              </a:rPr>
              <a:t>. For example:</a:t>
            </a:r>
          </a:p>
          <a:p>
            <a:pPr lvl="1"/>
            <a:r>
              <a:rPr lang="en-US" sz="1800" dirty="0" err="1">
                <a:latin typeface="Courier New" panose="02070309020205020404" pitchFamily="49" charset="0"/>
                <a:cs typeface="Courier New" panose="02070309020205020404" pitchFamily="49" charset="0"/>
              </a:rPr>
              <a:t>db.inventory.find</a:t>
            </a:r>
            <a:r>
              <a:rPr lang="en-US" sz="1800" dirty="0">
                <a:latin typeface="Courier New" panose="02070309020205020404" pitchFamily="49" charset="0"/>
                <a:cs typeface="Courier New" panose="02070309020205020404" pitchFamily="49" charset="0"/>
              </a:rPr>
              <a:t>( { qty: { $</a:t>
            </a:r>
            <a:r>
              <a:rPr lang="en-US" sz="1800" dirty="0" err="1">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 50 } } )</a:t>
            </a:r>
          </a:p>
          <a:p>
            <a:r>
              <a:rPr lang="en-US" sz="2400" dirty="0">
                <a:latin typeface="Helvetica" pitchFamily="2" charset="0"/>
                <a:cs typeface="Courier New" panose="02070309020205020404" pitchFamily="49" charset="0"/>
              </a:rPr>
              <a:t>Similar to:</a:t>
            </a:r>
          </a:p>
          <a:p>
            <a:pPr lvl="1"/>
            <a:r>
              <a:rPr lang="en-US" sz="1800" dirty="0">
                <a:latin typeface="Courier New" panose="02070309020205020404" pitchFamily="49" charset="0"/>
                <a:cs typeface="Courier New" panose="02070309020205020404" pitchFamily="49" charset="0"/>
              </a:rPr>
              <a:t>SELECT * FROM inventory WHERE qty &lt; 50;</a:t>
            </a:r>
          </a:p>
          <a:p>
            <a:pPr lvl="1"/>
            <a:endParaRPr lang="en-US" sz="1800" dirty="0">
              <a:latin typeface="Helvetica" pitchFamily="2" charset="0"/>
              <a:cs typeface="Courier New" panose="02070309020205020404" pitchFamily="49" charset="0"/>
            </a:endParaRPr>
          </a:p>
          <a:p>
            <a:r>
              <a:rPr lang="en-US" sz="2400" dirty="0">
                <a:latin typeface="Helvetica" pitchFamily="2" charset="0"/>
                <a:cs typeface="Courier New" panose="02070309020205020404" pitchFamily="49" charset="0"/>
              </a:rPr>
              <a:t>To check if the value is contained in a specific set of values (e.g. find all documents whose status is either 'A' or 'D'):</a:t>
            </a:r>
          </a:p>
          <a:p>
            <a:pPr lvl="1"/>
            <a:r>
              <a:rPr lang="en-US" sz="1800" dirty="0" err="1">
                <a:latin typeface="Courier New" panose="02070309020205020404" pitchFamily="49" charset="0"/>
                <a:cs typeface="Courier New" panose="02070309020205020404" pitchFamily="49" charset="0"/>
              </a:rPr>
              <a:t>db.inventory.find</a:t>
            </a:r>
            <a:r>
              <a:rPr lang="en-US" sz="1800" dirty="0">
                <a:latin typeface="Courier New" panose="02070309020205020404" pitchFamily="49" charset="0"/>
                <a:cs typeface="Courier New" panose="02070309020205020404" pitchFamily="49" charset="0"/>
              </a:rPr>
              <a:t>( { status: { $in: [ "A", "D" ] } } )</a:t>
            </a:r>
          </a:p>
          <a:p>
            <a:r>
              <a:rPr lang="en-US" sz="2400" dirty="0">
                <a:latin typeface="Helvetica" pitchFamily="2" charset="0"/>
                <a:cs typeface="Courier New" panose="02070309020205020404" pitchFamily="49" charset="0"/>
              </a:rPr>
              <a:t>Similar to:</a:t>
            </a:r>
          </a:p>
          <a:p>
            <a:pPr lvl="1"/>
            <a:r>
              <a:rPr lang="en-US" sz="1800" dirty="0">
                <a:latin typeface="Courier New" panose="02070309020205020404" pitchFamily="49" charset="0"/>
                <a:cs typeface="Courier New" panose="02070309020205020404" pitchFamily="49" charset="0"/>
              </a:rPr>
              <a:t>SELECT * FROM inventory WHERE status IN('A', 'D');</a:t>
            </a:r>
          </a:p>
        </p:txBody>
      </p:sp>
    </p:spTree>
    <p:extLst>
      <p:ext uri="{BB962C8B-B14F-4D97-AF65-F5344CB8AC3E}">
        <p14:creationId xmlns:p14="http://schemas.microsoft.com/office/powerpoint/2010/main" val="291938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0966-DB02-A549-A5C3-E6E95BC1E9A5}"/>
              </a:ext>
            </a:extLst>
          </p:cNvPr>
          <p:cNvSpPr>
            <a:spLocks noGrp="1"/>
          </p:cNvSpPr>
          <p:nvPr>
            <p:ph type="title"/>
          </p:nvPr>
        </p:nvSpPr>
        <p:spPr/>
        <p:txBody>
          <a:bodyPr/>
          <a:lstStyle/>
          <a:p>
            <a:r>
              <a:rPr lang="en-US" dirty="0"/>
              <a:t>Reading (Selecting) Data: Query Operators: AND</a:t>
            </a:r>
          </a:p>
        </p:txBody>
      </p:sp>
      <p:sp>
        <p:nvSpPr>
          <p:cNvPr id="3" name="Content Placeholder 2">
            <a:extLst>
              <a:ext uri="{FF2B5EF4-FFF2-40B4-BE49-F238E27FC236}">
                <a16:creationId xmlns:a16="http://schemas.microsoft.com/office/drawing/2014/main" id="{D62F9FE5-6741-DE4C-B07F-EC2B75E571D0}"/>
              </a:ext>
            </a:extLst>
          </p:cNvPr>
          <p:cNvSpPr>
            <a:spLocks noGrp="1"/>
          </p:cNvSpPr>
          <p:nvPr>
            <p:ph idx="1"/>
          </p:nvPr>
        </p:nvSpPr>
        <p:spPr/>
        <p:txBody>
          <a:bodyPr/>
          <a:lstStyle/>
          <a:p>
            <a:r>
              <a:rPr lang="en-US" sz="2400" dirty="0"/>
              <a:t>If the query filter document has multiple fields, this is equivalent to including an AND operator in the query.</a:t>
            </a:r>
          </a:p>
          <a:p>
            <a:r>
              <a:rPr lang="en-US" sz="2400" dirty="0"/>
              <a:t>For example: find documents where the status is A and the quantity (qty) is greater than 30:</a:t>
            </a:r>
          </a:p>
          <a:p>
            <a:pPr lvl="1"/>
            <a:r>
              <a:rPr lang="en-US" sz="1800" dirty="0" err="1"/>
              <a:t>db.inventory.find</a:t>
            </a:r>
            <a:r>
              <a:rPr lang="en-US" sz="1800" dirty="0"/>
              <a:t>( { status: "A", qty: { $</a:t>
            </a:r>
            <a:r>
              <a:rPr lang="en-US" sz="1800" dirty="0" err="1"/>
              <a:t>gt</a:t>
            </a:r>
            <a:r>
              <a:rPr lang="en-US" sz="1800" dirty="0"/>
              <a:t>: 30 } } )</a:t>
            </a:r>
          </a:p>
          <a:p>
            <a:r>
              <a:rPr lang="en-US" sz="2400" dirty="0"/>
              <a:t>Similar to:</a:t>
            </a:r>
          </a:p>
          <a:p>
            <a:pPr lvl="1"/>
            <a:r>
              <a:rPr lang="en-US" sz="1800" dirty="0"/>
              <a:t>SELECT * FROM inventory WHERE status='A' AND qty &gt; 30;</a:t>
            </a:r>
          </a:p>
          <a:p>
            <a:pPr lvl="1"/>
            <a:endParaRPr lang="en-US" dirty="0"/>
          </a:p>
          <a:p>
            <a:endParaRPr lang="en-US" dirty="0"/>
          </a:p>
        </p:txBody>
      </p:sp>
    </p:spTree>
    <p:extLst>
      <p:ext uri="{BB962C8B-B14F-4D97-AF65-F5344CB8AC3E}">
        <p14:creationId xmlns:p14="http://schemas.microsoft.com/office/powerpoint/2010/main" val="2200300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0966-DB02-A549-A5C3-E6E95BC1E9A5}"/>
              </a:ext>
            </a:extLst>
          </p:cNvPr>
          <p:cNvSpPr>
            <a:spLocks noGrp="1"/>
          </p:cNvSpPr>
          <p:nvPr>
            <p:ph type="title"/>
          </p:nvPr>
        </p:nvSpPr>
        <p:spPr/>
        <p:txBody>
          <a:bodyPr/>
          <a:lstStyle/>
          <a:p>
            <a:r>
              <a:rPr lang="en-US" dirty="0"/>
              <a:t>Reading (Selecting) Data: Query Operators: OR</a:t>
            </a:r>
          </a:p>
        </p:txBody>
      </p:sp>
      <p:sp>
        <p:nvSpPr>
          <p:cNvPr id="3" name="Content Placeholder 2">
            <a:extLst>
              <a:ext uri="{FF2B5EF4-FFF2-40B4-BE49-F238E27FC236}">
                <a16:creationId xmlns:a16="http://schemas.microsoft.com/office/drawing/2014/main" id="{D62F9FE5-6741-DE4C-B07F-EC2B75E571D0}"/>
              </a:ext>
            </a:extLst>
          </p:cNvPr>
          <p:cNvSpPr>
            <a:spLocks noGrp="1"/>
          </p:cNvSpPr>
          <p:nvPr>
            <p:ph idx="1"/>
          </p:nvPr>
        </p:nvSpPr>
        <p:spPr/>
        <p:txBody>
          <a:bodyPr/>
          <a:lstStyle/>
          <a:p>
            <a:r>
              <a:rPr lang="en-US" sz="2400" dirty="0"/>
              <a:t>An OR operation is more complex, and requires the </a:t>
            </a:r>
            <a:r>
              <a:rPr lang="en-US" sz="2400" dirty="0">
                <a:latin typeface="Courier New" panose="02070309020205020404" pitchFamily="49" charset="0"/>
                <a:cs typeface="Courier New" panose="02070309020205020404" pitchFamily="49" charset="0"/>
              </a:rPr>
              <a:t>$or</a:t>
            </a:r>
            <a:r>
              <a:rPr lang="en-US" sz="2400" dirty="0"/>
              <a:t> operator, with an array of conditions afterwards.</a:t>
            </a:r>
          </a:p>
          <a:p>
            <a:r>
              <a:rPr lang="en-US" sz="2400" dirty="0"/>
              <a:t>For example: find documents where the status is A or the quantity (qty) is less than 30:</a:t>
            </a:r>
          </a:p>
          <a:p>
            <a:pPr lvl="1"/>
            <a:r>
              <a:rPr lang="en-IE" sz="1800" dirty="0" err="1">
                <a:latin typeface="Courier New" panose="02070309020205020404" pitchFamily="49" charset="0"/>
                <a:cs typeface="Courier New" panose="02070309020205020404" pitchFamily="49" charset="0"/>
              </a:rPr>
              <a:t>db.inventory.find</a:t>
            </a:r>
            <a:r>
              <a:rPr lang="en-IE" sz="1800" dirty="0">
                <a:latin typeface="Courier New" panose="02070309020205020404" pitchFamily="49" charset="0"/>
                <a:cs typeface="Courier New" panose="02070309020205020404" pitchFamily="49" charset="0"/>
              </a:rPr>
              <a:t>( { $or</a:t>
            </a:r>
            <a:r>
              <a:rPr lang="en-IE" dirty="0">
                <a:latin typeface="Courier New" panose="02070309020205020404" pitchFamily="49" charset="0"/>
                <a:cs typeface="Courier New" panose="02070309020205020404" pitchFamily="49" charset="0"/>
              </a:rPr>
              <a:t>:</a:t>
            </a:r>
            <a:r>
              <a:rPr lang="en-IE" sz="1800" dirty="0">
                <a:latin typeface="Courier New" panose="02070309020205020404" pitchFamily="49" charset="0"/>
                <a:cs typeface="Courier New" panose="02070309020205020404" pitchFamily="49" charset="0"/>
              </a:rPr>
              <a:t> [ </a:t>
            </a:r>
            <a:br>
              <a:rPr lang="en-IE" sz="1800" dirty="0">
                <a:latin typeface="Courier New" panose="02070309020205020404" pitchFamily="49" charset="0"/>
                <a:cs typeface="Courier New" panose="02070309020205020404" pitchFamily="49" charset="0"/>
              </a:rPr>
            </a:br>
            <a:r>
              <a:rPr lang="en-IE" sz="1800" dirty="0">
                <a:latin typeface="Courier New" panose="02070309020205020404" pitchFamily="49" charset="0"/>
                <a:cs typeface="Courier New" panose="02070309020205020404" pitchFamily="49" charset="0"/>
              </a:rPr>
              <a:t>                            { status</a:t>
            </a:r>
            <a:r>
              <a:rPr lang="en-IE" dirty="0">
                <a:latin typeface="Courier New" panose="02070309020205020404" pitchFamily="49" charset="0"/>
                <a:cs typeface="Courier New" panose="02070309020205020404" pitchFamily="49" charset="0"/>
              </a:rPr>
              <a:t>:</a:t>
            </a:r>
            <a:r>
              <a:rPr lang="en-IE" sz="1800" dirty="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"A"</a:t>
            </a:r>
            <a:r>
              <a:rPr lang="en-IE" sz="1800" dirty="0">
                <a:latin typeface="Courier New" panose="02070309020205020404" pitchFamily="49" charset="0"/>
                <a:cs typeface="Courier New" panose="02070309020205020404" pitchFamily="49" charset="0"/>
              </a:rPr>
              <a:t> },</a:t>
            </a:r>
            <a:br>
              <a:rPr lang="en-IE" sz="1800" dirty="0">
                <a:latin typeface="Courier New" panose="02070309020205020404" pitchFamily="49" charset="0"/>
                <a:cs typeface="Courier New" panose="02070309020205020404" pitchFamily="49" charset="0"/>
              </a:rPr>
            </a:br>
            <a:r>
              <a:rPr lang="en-IE" sz="1800" dirty="0">
                <a:latin typeface="Courier New" panose="02070309020205020404" pitchFamily="49" charset="0"/>
                <a:cs typeface="Courier New" panose="02070309020205020404" pitchFamily="49" charset="0"/>
              </a:rPr>
              <a:t>                            { qty</a:t>
            </a:r>
            <a:r>
              <a:rPr lang="en-IE" dirty="0">
                <a:latin typeface="Courier New" panose="02070309020205020404" pitchFamily="49" charset="0"/>
                <a:cs typeface="Courier New" panose="02070309020205020404" pitchFamily="49" charset="0"/>
              </a:rPr>
              <a:t>:</a:t>
            </a:r>
            <a:r>
              <a:rPr lang="en-IE" sz="1800" dirty="0">
                <a:latin typeface="Courier New" panose="02070309020205020404" pitchFamily="49" charset="0"/>
                <a:cs typeface="Courier New" panose="02070309020205020404" pitchFamily="49" charset="0"/>
              </a:rPr>
              <a:t> { $</a:t>
            </a:r>
            <a:r>
              <a:rPr lang="en-IE" sz="1800" dirty="0" err="1">
                <a:latin typeface="Courier New" panose="02070309020205020404" pitchFamily="49" charset="0"/>
                <a:cs typeface="Courier New" panose="02070309020205020404" pitchFamily="49" charset="0"/>
              </a:rPr>
              <a:t>lt</a:t>
            </a:r>
            <a:r>
              <a:rPr lang="en-IE" dirty="0">
                <a:latin typeface="Courier New" panose="02070309020205020404" pitchFamily="49" charset="0"/>
                <a:cs typeface="Courier New" panose="02070309020205020404" pitchFamily="49" charset="0"/>
              </a:rPr>
              <a:t>:</a:t>
            </a:r>
            <a:r>
              <a:rPr lang="en-IE" sz="1800" dirty="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30</a:t>
            </a:r>
            <a:r>
              <a:rPr lang="en-IE" sz="1800" dirty="0">
                <a:latin typeface="Courier New" panose="02070309020205020404" pitchFamily="49" charset="0"/>
                <a:cs typeface="Courier New" panose="02070309020205020404" pitchFamily="49" charset="0"/>
              </a:rPr>
              <a:t> } }</a:t>
            </a:r>
            <a:br>
              <a:rPr lang="en-IE" sz="1800" dirty="0">
                <a:latin typeface="Courier New" panose="02070309020205020404" pitchFamily="49" charset="0"/>
                <a:cs typeface="Courier New" panose="02070309020205020404" pitchFamily="49" charset="0"/>
              </a:rPr>
            </a:br>
            <a:r>
              <a:rPr lang="en-IE" sz="1800" dirty="0">
                <a:latin typeface="Courier New" panose="02070309020205020404" pitchFamily="49" charset="0"/>
                <a:cs typeface="Courier New" panose="02070309020205020404" pitchFamily="49" charset="0"/>
              </a:rPr>
              <a:t>                          ] } )</a:t>
            </a:r>
          </a:p>
          <a:p>
            <a:r>
              <a:rPr lang="en-US" sz="2700" dirty="0"/>
              <a:t>Similar to:</a:t>
            </a:r>
          </a:p>
          <a:p>
            <a:pPr lvl="1"/>
            <a:r>
              <a:rPr lang="en-US" sz="1800" dirty="0">
                <a:latin typeface="Courier New" panose="02070309020205020404" pitchFamily="49" charset="0"/>
                <a:cs typeface="Courier New" panose="02070309020205020404" pitchFamily="49" charset="0"/>
              </a:rPr>
              <a:t>SELECT * FROM inventory WHERE status='A' OR qty &lt; 30;</a:t>
            </a:r>
          </a:p>
          <a:p>
            <a:pPr lvl="1"/>
            <a:endParaRPr lang="en-US" dirty="0"/>
          </a:p>
          <a:p>
            <a:endParaRPr lang="en-US" dirty="0"/>
          </a:p>
        </p:txBody>
      </p:sp>
    </p:spTree>
    <p:extLst>
      <p:ext uri="{BB962C8B-B14F-4D97-AF65-F5344CB8AC3E}">
        <p14:creationId xmlns:p14="http://schemas.microsoft.com/office/powerpoint/2010/main" val="3597213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0966-DB02-A549-A5C3-E6E95BC1E9A5}"/>
              </a:ext>
            </a:extLst>
          </p:cNvPr>
          <p:cNvSpPr>
            <a:spLocks noGrp="1"/>
          </p:cNvSpPr>
          <p:nvPr>
            <p:ph type="title"/>
          </p:nvPr>
        </p:nvSpPr>
        <p:spPr/>
        <p:txBody>
          <a:bodyPr/>
          <a:lstStyle/>
          <a:p>
            <a:r>
              <a:rPr lang="en-US" dirty="0"/>
              <a:t>Reading (Selecting) Data: Query Operators</a:t>
            </a:r>
          </a:p>
        </p:txBody>
      </p:sp>
      <p:sp>
        <p:nvSpPr>
          <p:cNvPr id="3" name="Content Placeholder 2">
            <a:extLst>
              <a:ext uri="{FF2B5EF4-FFF2-40B4-BE49-F238E27FC236}">
                <a16:creationId xmlns:a16="http://schemas.microsoft.com/office/drawing/2014/main" id="{D62F9FE5-6741-DE4C-B07F-EC2B75E571D0}"/>
              </a:ext>
            </a:extLst>
          </p:cNvPr>
          <p:cNvSpPr>
            <a:spLocks noGrp="1"/>
          </p:cNvSpPr>
          <p:nvPr>
            <p:ph idx="1"/>
          </p:nvPr>
        </p:nvSpPr>
        <p:spPr/>
        <p:txBody>
          <a:bodyPr/>
          <a:lstStyle/>
          <a:p>
            <a:r>
              <a:rPr lang="en-IE" sz="2400" dirty="0"/>
              <a:t>All of these query operators can be combined into one complex query, for example:</a:t>
            </a:r>
          </a:p>
          <a:p>
            <a:pPr lvl="1"/>
            <a:r>
              <a:rPr lang="en-IE" sz="2400" dirty="0" err="1">
                <a:latin typeface="Courier New" panose="02070309020205020404" pitchFamily="49" charset="0"/>
                <a:cs typeface="Courier New" panose="02070309020205020404" pitchFamily="49" charset="0"/>
              </a:rPr>
              <a:t>db.inventory.find</a:t>
            </a:r>
            <a:r>
              <a:rPr lang="en-IE" sz="2400" dirty="0">
                <a:latin typeface="Courier New" panose="02070309020205020404" pitchFamily="49" charset="0"/>
                <a:cs typeface="Courier New" panose="02070309020205020404" pitchFamily="49" charset="0"/>
              </a:rPr>
              <a:t>(</a:t>
            </a:r>
            <a:br>
              <a:rPr lang="en-IE" sz="2400" dirty="0">
                <a:latin typeface="Courier New" panose="02070309020205020404" pitchFamily="49" charset="0"/>
                <a:cs typeface="Courier New" panose="02070309020205020404" pitchFamily="49" charset="0"/>
              </a:rPr>
            </a:br>
            <a:r>
              <a:rPr lang="en-IE" sz="2400" dirty="0">
                <a:latin typeface="Courier New" panose="02070309020205020404" pitchFamily="49" charset="0"/>
                <a:cs typeface="Courier New" panose="02070309020205020404" pitchFamily="49" charset="0"/>
              </a:rPr>
              <a:t>  { status: "A",</a:t>
            </a:r>
            <a:br>
              <a:rPr lang="en-IE" sz="2400" dirty="0">
                <a:latin typeface="Courier New" panose="02070309020205020404" pitchFamily="49" charset="0"/>
                <a:cs typeface="Courier New" panose="02070309020205020404" pitchFamily="49" charset="0"/>
              </a:rPr>
            </a:br>
            <a:r>
              <a:rPr lang="en-IE" sz="2400" dirty="0">
                <a:latin typeface="Courier New" panose="02070309020205020404" pitchFamily="49" charset="0"/>
                <a:cs typeface="Courier New" panose="02070309020205020404" pitchFamily="49" charset="0"/>
              </a:rPr>
              <a:t>    $or: [</a:t>
            </a:r>
            <a:br>
              <a:rPr lang="en-IE" sz="2400" dirty="0">
                <a:latin typeface="Courier New" panose="02070309020205020404" pitchFamily="49" charset="0"/>
                <a:cs typeface="Courier New" panose="02070309020205020404" pitchFamily="49" charset="0"/>
              </a:rPr>
            </a:br>
            <a:r>
              <a:rPr lang="en-IE" sz="2400" dirty="0">
                <a:latin typeface="Courier New" panose="02070309020205020404" pitchFamily="49" charset="0"/>
                <a:cs typeface="Courier New" panose="02070309020205020404" pitchFamily="49" charset="0"/>
              </a:rPr>
              <a:t>      { qty</a:t>
            </a:r>
            <a:r>
              <a:rPr lang="en-IE" dirty="0">
                <a:latin typeface="Courier New" panose="02070309020205020404" pitchFamily="49" charset="0"/>
                <a:cs typeface="Courier New" panose="02070309020205020404" pitchFamily="49" charset="0"/>
              </a:rPr>
              <a:t>:</a:t>
            </a:r>
            <a:r>
              <a:rPr lang="en-IE" sz="2400" dirty="0">
                <a:latin typeface="Courier New" panose="02070309020205020404" pitchFamily="49" charset="0"/>
                <a:cs typeface="Courier New" panose="02070309020205020404" pitchFamily="49" charset="0"/>
              </a:rPr>
              <a:t> { $</a:t>
            </a:r>
            <a:r>
              <a:rPr lang="en-IE" sz="2400" dirty="0" err="1">
                <a:latin typeface="Courier New" panose="02070309020205020404" pitchFamily="49" charset="0"/>
                <a:cs typeface="Courier New" panose="02070309020205020404" pitchFamily="49" charset="0"/>
              </a:rPr>
              <a:t>lt</a:t>
            </a:r>
            <a:r>
              <a:rPr lang="en-IE" sz="2400" dirty="0">
                <a:latin typeface="Courier New" panose="02070309020205020404" pitchFamily="49" charset="0"/>
                <a:cs typeface="Courier New" panose="02070309020205020404" pitchFamily="49" charset="0"/>
              </a:rPr>
              <a:t>: 30} },</a:t>
            </a:r>
            <a:br>
              <a:rPr lang="en-IE" sz="2400" dirty="0">
                <a:latin typeface="Courier New" panose="02070309020205020404" pitchFamily="49" charset="0"/>
                <a:cs typeface="Courier New" panose="02070309020205020404" pitchFamily="49" charset="0"/>
              </a:rPr>
            </a:br>
            <a:r>
              <a:rPr lang="en-IE" sz="2400" dirty="0">
                <a:latin typeface="Courier New" panose="02070309020205020404" pitchFamily="49" charset="0"/>
                <a:cs typeface="Courier New" panose="02070309020205020404" pitchFamily="49" charset="0"/>
              </a:rPr>
              <a:t>      { item: /^p/ }</a:t>
            </a:r>
            <a:br>
              <a:rPr lang="en-IE" sz="2400" dirty="0">
                <a:latin typeface="Courier New" panose="02070309020205020404" pitchFamily="49" charset="0"/>
                <a:cs typeface="Courier New" panose="02070309020205020404" pitchFamily="49" charset="0"/>
              </a:rPr>
            </a:br>
            <a:r>
              <a:rPr lang="en-IE" sz="2400" dirty="0">
                <a:latin typeface="Courier New" panose="02070309020205020404" pitchFamily="49" charset="0"/>
                <a:cs typeface="Courier New" panose="02070309020205020404" pitchFamily="49" charset="0"/>
              </a:rPr>
              <a:t>    ]</a:t>
            </a:r>
            <a:br>
              <a:rPr lang="en-IE" sz="2400" dirty="0">
                <a:latin typeface="Courier New" panose="02070309020205020404" pitchFamily="49" charset="0"/>
                <a:cs typeface="Courier New" panose="02070309020205020404" pitchFamily="49" charset="0"/>
              </a:rPr>
            </a:br>
            <a:r>
              <a:rPr lang="en-IE" sz="2400" dirty="0">
                <a:latin typeface="Courier New" panose="02070309020205020404" pitchFamily="49" charset="0"/>
                <a:cs typeface="Courier New" panose="02070309020205020404" pitchFamily="49" charset="0"/>
              </a:rPr>
              <a:t>  } )</a:t>
            </a:r>
          </a:p>
          <a:p>
            <a:r>
              <a:rPr lang="en-IE" sz="2400" dirty="0"/>
              <a:t>Similar to:</a:t>
            </a:r>
          </a:p>
          <a:p>
            <a:pPr lvl="1"/>
            <a:r>
              <a:rPr lang="en-IE" sz="2100" dirty="0">
                <a:latin typeface="Courier New" panose="02070309020205020404" pitchFamily="49" charset="0"/>
                <a:cs typeface="Courier New" panose="02070309020205020404" pitchFamily="49" charset="0"/>
              </a:rPr>
              <a:t>SELECT * FROM inventory WHERE status='A' AND (qty &lt; 30 OR item LIKE 'p%' );</a:t>
            </a:r>
          </a:p>
        </p:txBody>
      </p:sp>
    </p:spTree>
    <p:extLst>
      <p:ext uri="{BB962C8B-B14F-4D97-AF65-F5344CB8AC3E}">
        <p14:creationId xmlns:p14="http://schemas.microsoft.com/office/powerpoint/2010/main" val="610486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4B21-C016-E64C-9F44-96D062A4D1ED}"/>
              </a:ext>
            </a:extLst>
          </p:cNvPr>
          <p:cNvSpPr>
            <a:spLocks noGrp="1"/>
          </p:cNvSpPr>
          <p:nvPr>
            <p:ph type="title"/>
          </p:nvPr>
        </p:nvSpPr>
        <p:spPr/>
        <p:txBody>
          <a:bodyPr/>
          <a:lstStyle/>
          <a:p>
            <a:r>
              <a:rPr lang="en-US" dirty="0"/>
              <a:t>Reading (Selecting) Data: Arrays</a:t>
            </a:r>
          </a:p>
        </p:txBody>
      </p:sp>
      <p:sp>
        <p:nvSpPr>
          <p:cNvPr id="3" name="Content Placeholder 2">
            <a:extLst>
              <a:ext uri="{FF2B5EF4-FFF2-40B4-BE49-F238E27FC236}">
                <a16:creationId xmlns:a16="http://schemas.microsoft.com/office/drawing/2014/main" id="{7191D990-5280-1646-9077-2B3DEB729500}"/>
              </a:ext>
            </a:extLst>
          </p:cNvPr>
          <p:cNvSpPr>
            <a:spLocks noGrp="1"/>
          </p:cNvSpPr>
          <p:nvPr>
            <p:ph idx="1"/>
          </p:nvPr>
        </p:nvSpPr>
        <p:spPr/>
        <p:txBody>
          <a:bodyPr>
            <a:normAutofit/>
          </a:bodyPr>
          <a:lstStyle/>
          <a:p>
            <a:r>
              <a:rPr lang="en-US" sz="2000" dirty="0"/>
              <a:t>To find if a value is in an array (this will find any document whose </a:t>
            </a:r>
            <a:r>
              <a:rPr lang="en-US" sz="2000" dirty="0">
                <a:latin typeface="Courier New" panose="02070309020205020404" pitchFamily="49" charset="0"/>
                <a:cs typeface="Courier New" panose="02070309020205020404" pitchFamily="49" charset="0"/>
              </a:rPr>
              <a:t>modules</a:t>
            </a:r>
            <a:r>
              <a:rPr lang="en-US" sz="2000" dirty="0"/>
              <a:t> array contains COMP3003J):</a:t>
            </a:r>
          </a:p>
          <a:p>
            <a:pPr lvl="1"/>
            <a:r>
              <a:rPr lang="en-US" sz="1600" dirty="0" err="1">
                <a:latin typeface="Courier New" panose="02070309020205020404" pitchFamily="49" charset="0"/>
                <a:cs typeface="Courier New" panose="02070309020205020404" pitchFamily="49" charset="0"/>
              </a:rPr>
              <a:t>db.lecturers.find</a:t>
            </a:r>
            <a:r>
              <a:rPr lang="en-US" sz="1600" dirty="0">
                <a:latin typeface="Courier New" panose="02070309020205020404" pitchFamily="49" charset="0"/>
                <a:cs typeface="Courier New" panose="02070309020205020404" pitchFamily="49" charset="0"/>
              </a:rPr>
              <a:t>( { modules: "COMP3003J" } )</a:t>
            </a:r>
          </a:p>
          <a:p>
            <a:endParaRPr lang="en-US" sz="2000" dirty="0"/>
          </a:p>
          <a:p>
            <a:r>
              <a:rPr lang="en-US" sz="2000" dirty="0"/>
              <a:t>To find an exact match with an array (i.e. the array must contain all these values and nothing else):</a:t>
            </a:r>
          </a:p>
          <a:p>
            <a:pPr lvl="1"/>
            <a:r>
              <a:rPr lang="en-US" sz="1600" dirty="0" err="1">
                <a:latin typeface="Courier New" panose="02070309020205020404" pitchFamily="49" charset="0"/>
                <a:cs typeface="Courier New" panose="02070309020205020404" pitchFamily="49" charset="0"/>
              </a:rPr>
              <a:t>db.lecturers.find</a:t>
            </a:r>
            <a:r>
              <a:rPr lang="en-US" sz="1600" dirty="0">
                <a:latin typeface="Courier New" panose="02070309020205020404" pitchFamily="49" charset="0"/>
                <a:cs typeface="Courier New" panose="02070309020205020404" pitchFamily="49" charset="0"/>
              </a:rPr>
              <a:t>( { modules: [ "COMP2013J","COMP2014J"] } )</a:t>
            </a:r>
          </a:p>
          <a:p>
            <a:endParaRPr lang="en-US" sz="2000" dirty="0"/>
          </a:p>
          <a:p>
            <a:r>
              <a:rPr lang="en-US" sz="2000" dirty="0"/>
              <a:t>To find an a document whose array contains all the supplied values (but may also contain others):</a:t>
            </a:r>
          </a:p>
          <a:p>
            <a:pPr lvl="1"/>
            <a:r>
              <a:rPr lang="en-US" sz="1600" dirty="0" err="1">
                <a:latin typeface="Courier New" panose="02070309020205020404" pitchFamily="49" charset="0"/>
                <a:cs typeface="Courier New" panose="02070309020205020404" pitchFamily="49" charset="0"/>
              </a:rPr>
              <a:t>db.lecturers.find</a:t>
            </a:r>
            <a:r>
              <a:rPr lang="en-US" sz="1600" dirty="0">
                <a:latin typeface="Courier New" panose="02070309020205020404" pitchFamily="49" charset="0"/>
                <a:cs typeface="Courier New" panose="02070309020205020404" pitchFamily="49" charset="0"/>
              </a:rPr>
              <a:t>( { modules: { $all: [ "COMP2013J","COMP2014J"] } } )</a:t>
            </a:r>
          </a:p>
          <a:p>
            <a:pPr lvl="1"/>
            <a:endParaRPr lang="en-US" sz="1600" dirty="0"/>
          </a:p>
          <a:p>
            <a:r>
              <a:rPr lang="en-US" sz="2000" dirty="0"/>
              <a:t>More complex array searches are possible:</a:t>
            </a:r>
          </a:p>
          <a:p>
            <a:pPr lvl="1"/>
            <a:r>
              <a:rPr lang="en-US" sz="1600" dirty="0">
                <a:hlinkClick r:id="rId3"/>
              </a:rPr>
              <a:t>https://docs.mongodb.com/manual/tutorial/query-arrays/</a:t>
            </a:r>
            <a:endParaRPr lang="en-US" sz="1600" dirty="0"/>
          </a:p>
          <a:p>
            <a:pPr lvl="1"/>
            <a:endParaRPr lang="en-US" sz="1600" dirty="0"/>
          </a:p>
        </p:txBody>
      </p:sp>
    </p:spTree>
    <p:extLst>
      <p:ext uri="{BB962C8B-B14F-4D97-AF65-F5344CB8AC3E}">
        <p14:creationId xmlns:p14="http://schemas.microsoft.com/office/powerpoint/2010/main" val="313887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4B21-C016-E64C-9F44-96D062A4D1ED}"/>
              </a:ext>
            </a:extLst>
          </p:cNvPr>
          <p:cNvSpPr>
            <a:spLocks noGrp="1"/>
          </p:cNvSpPr>
          <p:nvPr>
            <p:ph type="title"/>
          </p:nvPr>
        </p:nvSpPr>
        <p:spPr/>
        <p:txBody>
          <a:bodyPr/>
          <a:lstStyle/>
          <a:p>
            <a:r>
              <a:rPr lang="en-US" dirty="0"/>
              <a:t>Reading (Selecting) Data: Embedded Documents</a:t>
            </a:r>
          </a:p>
        </p:txBody>
      </p:sp>
      <p:sp>
        <p:nvSpPr>
          <p:cNvPr id="3" name="Content Placeholder 2">
            <a:extLst>
              <a:ext uri="{FF2B5EF4-FFF2-40B4-BE49-F238E27FC236}">
                <a16:creationId xmlns:a16="http://schemas.microsoft.com/office/drawing/2014/main" id="{7191D990-5280-1646-9077-2B3DEB729500}"/>
              </a:ext>
            </a:extLst>
          </p:cNvPr>
          <p:cNvSpPr>
            <a:spLocks noGrp="1"/>
          </p:cNvSpPr>
          <p:nvPr>
            <p:ph idx="1"/>
          </p:nvPr>
        </p:nvSpPr>
        <p:spPr/>
        <p:txBody>
          <a:bodyPr>
            <a:normAutofit/>
          </a:bodyPr>
          <a:lstStyle/>
          <a:p>
            <a:r>
              <a:rPr lang="en-US" sz="1900" dirty="0"/>
              <a:t>An entire embedded document can be searched for in the usual way (i.e. supply the exact value of the field:</a:t>
            </a:r>
          </a:p>
          <a:p>
            <a:pPr lvl="1"/>
            <a:r>
              <a:rPr lang="en-IE" dirty="0" err="1">
                <a:latin typeface="Courier New" panose="02070309020205020404" pitchFamily="49" charset="0"/>
                <a:cs typeface="Courier New" panose="02070309020205020404" pitchFamily="49" charset="0"/>
              </a:rPr>
              <a:t>db.inventory.find</a:t>
            </a:r>
            <a:r>
              <a:rPr lang="en-IE" dirty="0">
                <a:latin typeface="Courier New" panose="02070309020205020404" pitchFamily="49" charset="0"/>
                <a:cs typeface="Courier New" panose="02070309020205020404" pitchFamily="49" charset="0"/>
              </a:rPr>
              <a:t>( { size: { h: 14, w: 21, </a:t>
            </a:r>
            <a:r>
              <a:rPr lang="en-IE" dirty="0" err="1">
                <a:latin typeface="Courier New" panose="02070309020205020404" pitchFamily="49" charset="0"/>
                <a:cs typeface="Courier New" panose="02070309020205020404" pitchFamily="49" charset="0"/>
              </a:rPr>
              <a:t>uom</a:t>
            </a:r>
            <a:r>
              <a:rPr lang="en-IE" dirty="0">
                <a:latin typeface="Courier New" panose="02070309020205020404" pitchFamily="49" charset="0"/>
                <a:cs typeface="Courier New" panose="02070309020205020404" pitchFamily="49" charset="0"/>
              </a:rPr>
              <a:t>: "cm" } } ) </a:t>
            </a:r>
          </a:p>
          <a:p>
            <a:r>
              <a:rPr lang="en-IE" dirty="0"/>
              <a:t>However, often we want to query using only part of the embedded document. Here, we can refer to fields inside the document using "</a:t>
            </a:r>
            <a:r>
              <a:rPr lang="en-IE" b="1" dirty="0"/>
              <a:t>dot notation</a:t>
            </a:r>
            <a:r>
              <a:rPr lang="en-IE" dirty="0"/>
              <a:t>".</a:t>
            </a:r>
            <a:br>
              <a:rPr lang="en-IE" dirty="0"/>
            </a:br>
            <a:endParaRPr lang="en-IE" dirty="0"/>
          </a:p>
          <a:p>
            <a:r>
              <a:rPr lang="en-IE" sz="1600" dirty="0"/>
              <a:t>For example, find all items with </a:t>
            </a:r>
            <a:r>
              <a:rPr lang="en-IE" sz="1600" dirty="0">
                <a:latin typeface="Courier New" panose="02070309020205020404" pitchFamily="49" charset="0"/>
                <a:cs typeface="Courier New" panose="02070309020205020404" pitchFamily="49" charset="0"/>
              </a:rPr>
              <a:t>height</a:t>
            </a:r>
            <a:r>
              <a:rPr lang="en-IE" sz="1600" dirty="0"/>
              <a:t> equal to 10.</a:t>
            </a:r>
          </a:p>
          <a:p>
            <a:pPr lvl="1"/>
            <a:r>
              <a:rPr lang="en-IE" sz="1300" dirty="0" err="1">
                <a:latin typeface="Courier New" panose="02070309020205020404" pitchFamily="49" charset="0"/>
                <a:cs typeface="Courier New" panose="02070309020205020404" pitchFamily="49" charset="0"/>
              </a:rPr>
              <a:t>db.inventory.find</a:t>
            </a:r>
            <a:r>
              <a:rPr lang="en-IE" sz="1300" dirty="0">
                <a:latin typeface="Courier New" panose="02070309020205020404" pitchFamily="49" charset="0"/>
                <a:cs typeface="Courier New" panose="02070309020205020404" pitchFamily="49" charset="0"/>
              </a:rPr>
              <a:t>( { "</a:t>
            </a:r>
            <a:r>
              <a:rPr lang="en-IE" sz="1300" dirty="0" err="1">
                <a:latin typeface="Courier New" panose="02070309020205020404" pitchFamily="49" charset="0"/>
                <a:cs typeface="Courier New" panose="02070309020205020404" pitchFamily="49" charset="0"/>
              </a:rPr>
              <a:t>size.h</a:t>
            </a:r>
            <a:r>
              <a:rPr lang="en-IE" sz="1300" dirty="0">
                <a:latin typeface="Courier New" panose="02070309020205020404" pitchFamily="49" charset="0"/>
                <a:cs typeface="Courier New" panose="02070309020205020404" pitchFamily="49" charset="0"/>
              </a:rPr>
              <a:t>": 10 } )</a:t>
            </a:r>
          </a:p>
          <a:p>
            <a:pPr lvl="1"/>
            <a:endParaRPr lang="en-IE" sz="1300" dirty="0"/>
          </a:p>
          <a:p>
            <a:r>
              <a:rPr lang="en-IE" sz="1600" dirty="0"/>
              <a:t>The usual query operations can be used with this notation, for example (find all items with height greater than 10).</a:t>
            </a:r>
          </a:p>
          <a:p>
            <a:pPr lvl="1"/>
            <a:r>
              <a:rPr lang="en-IE" sz="1300" dirty="0" err="1">
                <a:latin typeface="Courier New" panose="02070309020205020404" pitchFamily="49" charset="0"/>
                <a:cs typeface="Courier New" panose="02070309020205020404" pitchFamily="49" charset="0"/>
              </a:rPr>
              <a:t>db.inventory.find</a:t>
            </a:r>
            <a:r>
              <a:rPr lang="en-IE" sz="1300" dirty="0">
                <a:latin typeface="Courier New" panose="02070309020205020404" pitchFamily="49" charset="0"/>
                <a:cs typeface="Courier New" panose="02070309020205020404" pitchFamily="49" charset="0"/>
              </a:rPr>
              <a:t>( { "</a:t>
            </a:r>
            <a:r>
              <a:rPr lang="en-IE" sz="1300" dirty="0" err="1">
                <a:latin typeface="Courier New" panose="02070309020205020404" pitchFamily="49" charset="0"/>
                <a:cs typeface="Courier New" panose="02070309020205020404" pitchFamily="49" charset="0"/>
              </a:rPr>
              <a:t>size.h</a:t>
            </a:r>
            <a:r>
              <a:rPr lang="en-IE" sz="1300" dirty="0">
                <a:latin typeface="Courier New" panose="02070309020205020404" pitchFamily="49" charset="0"/>
                <a:cs typeface="Courier New" panose="02070309020205020404" pitchFamily="49" charset="0"/>
              </a:rPr>
              <a:t>": { $</a:t>
            </a:r>
            <a:r>
              <a:rPr lang="en-IE" sz="1300" dirty="0" err="1">
                <a:latin typeface="Courier New" panose="02070309020205020404" pitchFamily="49" charset="0"/>
                <a:cs typeface="Courier New" panose="02070309020205020404" pitchFamily="49" charset="0"/>
              </a:rPr>
              <a:t>gt</a:t>
            </a:r>
            <a:r>
              <a:rPr lang="en-IE" sz="1300" dirty="0">
                <a:latin typeface="Courier New" panose="02070309020205020404" pitchFamily="49" charset="0"/>
                <a:cs typeface="Courier New" panose="02070309020205020404" pitchFamily="49" charset="0"/>
              </a:rPr>
              <a:t>: 10 } } )</a:t>
            </a:r>
          </a:p>
        </p:txBody>
      </p:sp>
    </p:spTree>
    <p:extLst>
      <p:ext uri="{BB962C8B-B14F-4D97-AF65-F5344CB8AC3E}">
        <p14:creationId xmlns:p14="http://schemas.microsoft.com/office/powerpoint/2010/main" val="1786400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FFFA-459D-6747-A56A-B2C141842A86}"/>
              </a:ext>
            </a:extLst>
          </p:cNvPr>
          <p:cNvSpPr>
            <a:spLocks noGrp="1"/>
          </p:cNvSpPr>
          <p:nvPr>
            <p:ph type="title"/>
          </p:nvPr>
        </p:nvSpPr>
        <p:spPr/>
        <p:txBody>
          <a:bodyPr/>
          <a:lstStyle/>
          <a:p>
            <a:r>
              <a:rPr lang="en-US" dirty="0"/>
              <a:t>Delete Data</a:t>
            </a:r>
          </a:p>
        </p:txBody>
      </p:sp>
      <p:sp>
        <p:nvSpPr>
          <p:cNvPr id="3" name="Content Placeholder 2">
            <a:extLst>
              <a:ext uri="{FF2B5EF4-FFF2-40B4-BE49-F238E27FC236}">
                <a16:creationId xmlns:a16="http://schemas.microsoft.com/office/drawing/2014/main" id="{559BC332-0F04-CC4F-92A2-79754D7EE7A9}"/>
              </a:ext>
            </a:extLst>
          </p:cNvPr>
          <p:cNvSpPr>
            <a:spLocks noGrp="1"/>
          </p:cNvSpPr>
          <p:nvPr>
            <p:ph idx="1"/>
          </p:nvPr>
        </p:nvSpPr>
        <p:spPr/>
        <p:txBody>
          <a:bodyPr/>
          <a:lstStyle/>
          <a:p>
            <a:r>
              <a:rPr lang="en-US" dirty="0"/>
              <a:t>The delete operator uses a query filter document, but matching documents are deleted.</a:t>
            </a:r>
          </a:p>
          <a:p>
            <a:r>
              <a:rPr lang="en-US" dirty="0"/>
              <a:t>The query filter document can be just as complex as for the </a:t>
            </a:r>
            <a:r>
              <a:rPr lang="en-US" dirty="0">
                <a:latin typeface="Courier New" panose="02070309020205020404" pitchFamily="49" charset="0"/>
                <a:cs typeface="Courier New" panose="02070309020205020404" pitchFamily="49" charset="0"/>
              </a:rPr>
              <a:t>find()</a:t>
            </a:r>
            <a:r>
              <a:rPr lang="en-US" dirty="0"/>
              <a:t> method.</a:t>
            </a:r>
          </a:p>
          <a:p>
            <a:r>
              <a:rPr lang="en-US" dirty="0"/>
              <a:t>The </a:t>
            </a:r>
            <a:r>
              <a:rPr lang="en-US" dirty="0" err="1"/>
              <a:t>deleteOne</a:t>
            </a:r>
            <a:r>
              <a:rPr lang="en-US" dirty="0"/>
              <a:t>() method deletes only the first document it finds that matches the filter. Should normally only be used with primary key fields.</a:t>
            </a:r>
          </a:p>
          <a:p>
            <a:endParaRPr lang="en-US" dirty="0"/>
          </a:p>
          <a:p>
            <a:pPr marL="0" indent="0">
              <a:buNone/>
            </a:pPr>
            <a:r>
              <a:rPr lang="en-US" dirty="0" err="1">
                <a:latin typeface="Courier New" panose="02070309020205020404" pitchFamily="49" charset="0"/>
                <a:cs typeface="Courier New" panose="02070309020205020404" pitchFamily="49" charset="0"/>
              </a:rPr>
              <a:t>db.inventory.deleteOne</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_id: </a:t>
            </a:r>
            <a:r>
              <a:rPr lang="en-US" dirty="0" err="1">
                <a:latin typeface="Courier New" panose="02070309020205020404" pitchFamily="49" charset="0"/>
                <a:cs typeface="Courier New" panose="02070309020205020404" pitchFamily="49" charset="0"/>
              </a:rPr>
              <a:t>ObjectId</a:t>
            </a:r>
            <a:r>
              <a:rPr lang="en-US" dirty="0">
                <a:latin typeface="Courier New" panose="02070309020205020404" pitchFamily="49" charset="0"/>
                <a:cs typeface="Courier New" panose="02070309020205020404" pitchFamily="49" charset="0"/>
              </a:rPr>
              <a:t>("5ce199744261aea40372dbe6")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endParaRPr lang="en-US" dirty="0"/>
          </a:p>
          <a:p>
            <a:r>
              <a:rPr lang="en-US" dirty="0"/>
              <a:t>The </a:t>
            </a:r>
            <a:r>
              <a:rPr lang="en-US" dirty="0" err="1"/>
              <a:t>deleteMany</a:t>
            </a:r>
            <a:r>
              <a:rPr lang="en-US" dirty="0"/>
              <a:t>() method deletes all documents that match the filter.</a:t>
            </a:r>
          </a:p>
          <a:p>
            <a:endParaRPr lang="en-US" dirty="0"/>
          </a:p>
          <a:p>
            <a:pPr marL="0" indent="0">
              <a:buNone/>
            </a:pPr>
            <a:r>
              <a:rPr lang="en-US" dirty="0" err="1">
                <a:latin typeface="Courier New" panose="02070309020205020404" pitchFamily="49" charset="0"/>
                <a:cs typeface="Courier New" panose="02070309020205020404" pitchFamily="49" charset="0"/>
              </a:rPr>
              <a:t>db.inventory</a:t>
            </a:r>
            <a:r>
              <a:rPr lang="en-US" err="1">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deleteMany( </a:t>
            </a:r>
            <a:r>
              <a:rPr lang="en-US" dirty="0">
                <a:latin typeface="Courier New" panose="02070309020205020404" pitchFamily="49" charset="0"/>
                <a:cs typeface="Courier New" panose="02070309020205020404" pitchFamily="49" charset="0"/>
              </a:rPr>
              <a:t>{ status: "A" } )</a:t>
            </a:r>
          </a:p>
        </p:txBody>
      </p:sp>
    </p:spTree>
    <p:extLst>
      <p:ext uri="{BB962C8B-B14F-4D97-AF65-F5344CB8AC3E}">
        <p14:creationId xmlns:p14="http://schemas.microsoft.com/office/powerpoint/2010/main" val="45720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5162-B5CE-8E4C-8864-F68D29538173}"/>
              </a:ext>
            </a:extLst>
          </p:cNvPr>
          <p:cNvSpPr>
            <a:spLocks noGrp="1"/>
          </p:cNvSpPr>
          <p:nvPr>
            <p:ph type="title"/>
          </p:nvPr>
        </p:nvSpPr>
        <p:spPr/>
        <p:txBody>
          <a:bodyPr/>
          <a:lstStyle/>
          <a:p>
            <a:r>
              <a:rPr lang="en-US" dirty="0"/>
              <a:t>Updating Data</a:t>
            </a:r>
          </a:p>
        </p:txBody>
      </p:sp>
      <p:sp>
        <p:nvSpPr>
          <p:cNvPr id="3" name="Content Placeholder 2">
            <a:extLst>
              <a:ext uri="{FF2B5EF4-FFF2-40B4-BE49-F238E27FC236}">
                <a16:creationId xmlns:a16="http://schemas.microsoft.com/office/drawing/2014/main" id="{C5956C76-32F1-4F4F-991E-5CC0544CF734}"/>
              </a:ext>
            </a:extLst>
          </p:cNvPr>
          <p:cNvSpPr>
            <a:spLocks noGrp="1"/>
          </p:cNvSpPr>
          <p:nvPr>
            <p:ph idx="1"/>
          </p:nvPr>
        </p:nvSpPr>
        <p:spPr/>
        <p:txBody>
          <a:bodyPr/>
          <a:lstStyle/>
          <a:p>
            <a:r>
              <a:rPr lang="en-US" dirty="0"/>
              <a:t>Updating data also uses a filter document, but it also requires an "update action" document to say what should happen to the documents that match.</a:t>
            </a:r>
          </a:p>
          <a:p>
            <a:r>
              <a:rPr lang="en-US" dirty="0"/>
              <a:t>This also has </a:t>
            </a:r>
            <a:r>
              <a:rPr lang="en-US" dirty="0" err="1">
                <a:latin typeface="Courier New" panose="02070309020205020404" pitchFamily="49" charset="0"/>
                <a:cs typeface="Courier New" panose="02070309020205020404" pitchFamily="49" charset="0"/>
              </a:rPr>
              <a:t>updateOne</a:t>
            </a:r>
            <a:r>
              <a:rPr lang="en-US" dirty="0">
                <a:latin typeface="Courier New" panose="02070309020205020404" pitchFamily="49" charset="0"/>
                <a:cs typeface="Courier New" panose="02070309020205020404" pitchFamily="49" charset="0"/>
              </a:rPr>
              <a:t>()</a:t>
            </a:r>
            <a:r>
              <a:rPr lang="en-US" dirty="0"/>
              <a:t> and </a:t>
            </a:r>
            <a:r>
              <a:rPr lang="en-US" dirty="0" err="1">
                <a:latin typeface="Courier New" panose="02070309020205020404" pitchFamily="49" charset="0"/>
                <a:cs typeface="Courier New" panose="02070309020205020404" pitchFamily="49" charset="0"/>
              </a:rPr>
              <a:t>updateMany</a:t>
            </a:r>
            <a:r>
              <a:rPr lang="en-US" dirty="0">
                <a:latin typeface="Courier New" panose="02070309020205020404" pitchFamily="49" charset="0"/>
                <a:cs typeface="Courier New" panose="02070309020205020404" pitchFamily="49" charset="0"/>
              </a:rPr>
              <a:t>()</a:t>
            </a:r>
            <a:r>
              <a:rPr lang="en-US" dirty="0"/>
              <a:t> options.</a:t>
            </a:r>
          </a:p>
          <a:p>
            <a:endParaRPr lang="en-US" dirty="0"/>
          </a:p>
          <a:p>
            <a:r>
              <a:rPr lang="en-US" dirty="0" err="1">
                <a:latin typeface="Courier New" panose="02070309020205020404" pitchFamily="49" charset="0"/>
                <a:cs typeface="Courier New" panose="02070309020205020404" pitchFamily="49" charset="0"/>
              </a:rPr>
              <a:t>db.inventory.updateMany</a:t>
            </a:r>
            <a:r>
              <a:rPr lang="en-US" dirty="0">
                <a:latin typeface="Courier New" panose="02070309020205020404" pitchFamily="49" charset="0"/>
                <a:cs typeface="Courier New" panose="02070309020205020404" pitchFamily="49" charset="0"/>
              </a:rPr>
              <a:t>( { item: "paper"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$set: { status: "P" } } )</a:t>
            </a:r>
          </a:p>
          <a:p>
            <a:endParaRPr lang="en-US" dirty="0">
              <a:latin typeface="Courier New" panose="02070309020205020404" pitchFamily="49" charset="0"/>
              <a:cs typeface="Courier New" panose="02070309020205020404" pitchFamily="49" charset="0"/>
            </a:endParaRPr>
          </a:p>
          <a:p>
            <a:r>
              <a:rPr lang="en-US" dirty="0">
                <a:latin typeface="Helvetica" pitchFamily="2" charset="0"/>
                <a:cs typeface="Courier New" panose="02070309020205020404" pitchFamily="49" charset="0"/>
              </a:rPr>
              <a:t>Multiple actions can be contained in the update action document:</a:t>
            </a:r>
          </a:p>
          <a:p>
            <a:endParaRPr lang="en-US" dirty="0">
              <a:latin typeface="Helvetica" pitchFamily="2"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db.inventory.updateMany</a:t>
            </a:r>
            <a:r>
              <a:rPr lang="en-US" dirty="0">
                <a:latin typeface="Courier New" panose="02070309020205020404" pitchFamily="49" charset="0"/>
                <a:cs typeface="Courier New" panose="02070309020205020404" pitchFamily="49" charset="0"/>
              </a:rPr>
              <a:t>( { item: "journal"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$set: { qty: 30, status: "J" } } )</a:t>
            </a:r>
          </a:p>
        </p:txBody>
      </p:sp>
      <p:sp>
        <p:nvSpPr>
          <p:cNvPr id="4" name="Rectangle 3">
            <a:extLst>
              <a:ext uri="{FF2B5EF4-FFF2-40B4-BE49-F238E27FC236}">
                <a16:creationId xmlns:a16="http://schemas.microsoft.com/office/drawing/2014/main" id="{D6ECC73C-4711-4B44-99B1-525132F38C4C}"/>
              </a:ext>
            </a:extLst>
          </p:cNvPr>
          <p:cNvSpPr/>
          <p:nvPr/>
        </p:nvSpPr>
        <p:spPr>
          <a:xfrm>
            <a:off x="2286000" y="6286005"/>
            <a:ext cx="6858000" cy="369332"/>
          </a:xfrm>
          <a:prstGeom prst="rect">
            <a:avLst/>
          </a:prstGeom>
        </p:spPr>
        <p:txBody>
          <a:bodyPr wrap="square">
            <a:spAutoFit/>
          </a:bodyPr>
          <a:lstStyle/>
          <a:p>
            <a:r>
              <a:rPr lang="en-US" dirty="0"/>
              <a:t>https://</a:t>
            </a:r>
            <a:r>
              <a:rPr lang="en-US" dirty="0" err="1"/>
              <a:t>docs.mongodb.com</a:t>
            </a:r>
            <a:r>
              <a:rPr lang="en-US" dirty="0"/>
              <a:t>/manual/tutorial/update-documents/</a:t>
            </a:r>
          </a:p>
        </p:txBody>
      </p:sp>
    </p:spTree>
    <p:extLst>
      <p:ext uri="{BB962C8B-B14F-4D97-AF65-F5344CB8AC3E}">
        <p14:creationId xmlns:p14="http://schemas.microsoft.com/office/powerpoint/2010/main" val="1053516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98AD-4AC6-9342-A29D-8A17490CD9EE}"/>
              </a:ext>
            </a:extLst>
          </p:cNvPr>
          <p:cNvSpPr>
            <a:spLocks noGrp="1"/>
          </p:cNvSpPr>
          <p:nvPr>
            <p:ph type="title"/>
          </p:nvPr>
        </p:nvSpPr>
        <p:spPr/>
        <p:txBody>
          <a:bodyPr/>
          <a:lstStyle/>
          <a:p>
            <a:r>
              <a:rPr lang="en-US" dirty="0"/>
              <a:t>Database Design</a:t>
            </a:r>
          </a:p>
        </p:txBody>
      </p:sp>
      <p:sp>
        <p:nvSpPr>
          <p:cNvPr id="3" name="Content Placeholder 2">
            <a:extLst>
              <a:ext uri="{FF2B5EF4-FFF2-40B4-BE49-F238E27FC236}">
                <a16:creationId xmlns:a16="http://schemas.microsoft.com/office/drawing/2014/main" id="{FCF02B00-FB00-8048-B71A-CAC9CDAD025C}"/>
              </a:ext>
            </a:extLst>
          </p:cNvPr>
          <p:cNvSpPr>
            <a:spLocks noGrp="1"/>
          </p:cNvSpPr>
          <p:nvPr>
            <p:ph idx="1"/>
          </p:nvPr>
        </p:nvSpPr>
        <p:spPr/>
        <p:txBody>
          <a:bodyPr>
            <a:normAutofit/>
          </a:bodyPr>
          <a:lstStyle/>
          <a:p>
            <a:r>
              <a:rPr lang="en-US" sz="2000" dirty="0"/>
              <a:t>Although MongoDB does not have a formal schema to represent the database structure, it is still important to consider how the data is </a:t>
            </a:r>
            <a:r>
              <a:rPr lang="en-US" sz="2000" dirty="0" err="1"/>
              <a:t>organised</a:t>
            </a:r>
            <a:r>
              <a:rPr lang="en-US" sz="2000" dirty="0"/>
              <a:t>.</a:t>
            </a:r>
          </a:p>
          <a:p>
            <a:endParaRPr lang="en-US" sz="2000" dirty="0"/>
          </a:p>
          <a:p>
            <a:r>
              <a:rPr lang="en-US" sz="2000" dirty="0"/>
              <a:t>The decisions made will depend on the nature of the data and how it is used (e.g. how big is the data, and how often does the application need to read/write data).</a:t>
            </a:r>
          </a:p>
          <a:p>
            <a:endParaRPr lang="en-US" sz="2000" dirty="0"/>
          </a:p>
          <a:p>
            <a:r>
              <a:rPr lang="en-US" sz="2000" dirty="0"/>
              <a:t>This is intended to be only a brief overview of MongoDB, so here is only one example of a database design decision.</a:t>
            </a:r>
          </a:p>
          <a:p>
            <a:endParaRPr lang="en-US" sz="2000" dirty="0"/>
          </a:p>
          <a:p>
            <a:r>
              <a:rPr lang="en-US" sz="2000" dirty="0"/>
              <a:t>How can a One-to-Many relationship be modelled in this format?</a:t>
            </a:r>
          </a:p>
          <a:p>
            <a:pPr lvl="1"/>
            <a:r>
              <a:rPr lang="en-US" sz="1700" dirty="0"/>
              <a:t>Three options, each has its own advantages and disadvantages.</a:t>
            </a:r>
          </a:p>
        </p:txBody>
      </p:sp>
    </p:spTree>
    <p:extLst>
      <p:ext uri="{BB962C8B-B14F-4D97-AF65-F5344CB8AC3E}">
        <p14:creationId xmlns:p14="http://schemas.microsoft.com/office/powerpoint/2010/main" val="1731214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A472-47E4-F040-9437-3C193CAB6A61}"/>
              </a:ext>
            </a:extLst>
          </p:cNvPr>
          <p:cNvSpPr>
            <a:spLocks noGrp="1"/>
          </p:cNvSpPr>
          <p:nvPr>
            <p:ph type="title"/>
          </p:nvPr>
        </p:nvSpPr>
        <p:spPr/>
        <p:txBody>
          <a:bodyPr/>
          <a:lstStyle/>
          <a:p>
            <a:r>
              <a:rPr lang="en-US" dirty="0"/>
              <a:t>1. Embedded Documents</a:t>
            </a:r>
          </a:p>
        </p:txBody>
      </p:sp>
      <p:sp>
        <p:nvSpPr>
          <p:cNvPr id="3" name="Content Placeholder 2">
            <a:extLst>
              <a:ext uri="{FF2B5EF4-FFF2-40B4-BE49-F238E27FC236}">
                <a16:creationId xmlns:a16="http://schemas.microsoft.com/office/drawing/2014/main" id="{FC3DDA86-F8D1-CF45-82D1-7442348A77AA}"/>
              </a:ext>
            </a:extLst>
          </p:cNvPr>
          <p:cNvSpPr>
            <a:spLocks noGrp="1"/>
          </p:cNvSpPr>
          <p:nvPr>
            <p:ph idx="1"/>
          </p:nvPr>
        </p:nvSpPr>
        <p:spPr/>
        <p:txBody>
          <a:bodyPr>
            <a:normAutofit fontScale="92500" lnSpcReduction="20000"/>
          </a:bodyPr>
          <a:lstStyle/>
          <a:p>
            <a:r>
              <a:rPr lang="en-US" dirty="0"/>
              <a:t>Using an embedded document means that the child documents (on the "many" side of the relationship) are embedded within the parent document (on the "one" side).</a:t>
            </a:r>
          </a:p>
          <a:p>
            <a:r>
              <a:rPr lang="en-US" dirty="0"/>
              <a:t>Example: record customers, each of which can have multiple addresses:</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_id: "joe",</a:t>
            </a:r>
          </a:p>
          <a:p>
            <a:pPr marL="0" indent="0">
              <a:buNone/>
            </a:pPr>
            <a:r>
              <a:rPr lang="en-US" dirty="0">
                <a:latin typeface="Courier New" panose="02070309020205020404" pitchFamily="49" charset="0"/>
                <a:cs typeface="Courier New" panose="02070309020205020404" pitchFamily="49" charset="0"/>
              </a:rPr>
              <a:t>  name: "Joe </a:t>
            </a:r>
            <a:r>
              <a:rPr lang="en-US" dirty="0" err="1">
                <a:latin typeface="Courier New" panose="02070309020205020404" pitchFamily="49" charset="0"/>
                <a:cs typeface="Courier New" panose="02070309020205020404" pitchFamily="49" charset="0"/>
              </a:rPr>
              <a:t>Bookreader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addresses: [ {</a:t>
            </a:r>
          </a:p>
          <a:p>
            <a:pPr marL="0" indent="0">
              <a:buNone/>
            </a:pPr>
            <a:r>
              <a:rPr lang="en-US" dirty="0">
                <a:latin typeface="Courier New" panose="02070309020205020404" pitchFamily="49" charset="0"/>
                <a:cs typeface="Courier New" panose="02070309020205020404" pitchFamily="49" charset="0"/>
              </a:rPr>
              <a:t>               street: "123 Fake Street", city: "</a:t>
            </a:r>
            <a:r>
              <a:rPr lang="en-US" dirty="0" err="1">
                <a:latin typeface="Courier New" panose="02070309020205020404" pitchFamily="49" charset="0"/>
                <a:cs typeface="Courier New" panose="02070309020205020404" pitchFamily="49" charset="0"/>
              </a:rPr>
              <a:t>Faketon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state: "MA", zip: "12345"</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street: "1 Some Other Street", city: "Boston",</a:t>
            </a:r>
          </a:p>
          <a:p>
            <a:pPr marL="0" indent="0">
              <a:buNone/>
            </a:pPr>
            <a:r>
              <a:rPr lang="en-US" dirty="0">
                <a:latin typeface="Courier New" panose="02070309020205020404" pitchFamily="49" charset="0"/>
                <a:cs typeface="Courier New" panose="02070309020205020404" pitchFamily="49" charset="0"/>
              </a:rPr>
              <a:t>               state: "MA", zip: "12345"</a:t>
            </a:r>
          </a:p>
          <a:p>
            <a:pPr marL="0" indent="0">
              <a:buNone/>
            </a:pP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a:t>
            </a:r>
          </a:p>
          <a:p>
            <a:r>
              <a:rPr lang="en-US" b="1" dirty="0">
                <a:latin typeface="Helvetica" pitchFamily="2" charset="0"/>
                <a:cs typeface="Courier New" panose="02070309020205020404" pitchFamily="49" charset="0"/>
              </a:rPr>
              <a:t>Main advantage: </a:t>
            </a:r>
            <a:r>
              <a:rPr lang="en-US" dirty="0">
                <a:latin typeface="Helvetica" pitchFamily="2" charset="0"/>
                <a:cs typeface="Courier New" panose="02070309020205020404" pitchFamily="49" charset="0"/>
              </a:rPr>
              <a:t>All details of the customer can be found with one query.</a:t>
            </a:r>
          </a:p>
          <a:p>
            <a:r>
              <a:rPr lang="en-US" b="1" dirty="0">
                <a:latin typeface="Helvetica" pitchFamily="2" charset="0"/>
                <a:cs typeface="Courier New" panose="02070309020205020404" pitchFamily="49" charset="0"/>
              </a:rPr>
              <a:t>Main disadvantage:</a:t>
            </a:r>
            <a:r>
              <a:rPr lang="en-US" dirty="0">
                <a:latin typeface="Helvetica" pitchFamily="2" charset="0"/>
                <a:cs typeface="Courier New" panose="02070309020205020404" pitchFamily="49" charset="0"/>
              </a:rPr>
              <a:t> No way to find all customer addresses without the customer (i.e. the address cannot stand alone, and depend on the customer).</a:t>
            </a:r>
          </a:p>
        </p:txBody>
      </p:sp>
    </p:spTree>
    <p:extLst>
      <p:ext uri="{BB962C8B-B14F-4D97-AF65-F5344CB8AC3E}">
        <p14:creationId xmlns:p14="http://schemas.microsoft.com/office/powerpoint/2010/main" val="2457727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2AA9-890A-F644-B93E-CFAA18043C73}"/>
              </a:ext>
            </a:extLst>
          </p:cNvPr>
          <p:cNvSpPr>
            <a:spLocks noGrp="1"/>
          </p:cNvSpPr>
          <p:nvPr>
            <p:ph type="title"/>
          </p:nvPr>
        </p:nvSpPr>
        <p:spPr/>
        <p:txBody>
          <a:bodyPr/>
          <a:lstStyle/>
          <a:p>
            <a:r>
              <a:rPr lang="en-US" dirty="0"/>
              <a:t>NoSQL Categories</a:t>
            </a:r>
          </a:p>
        </p:txBody>
      </p:sp>
      <p:sp>
        <p:nvSpPr>
          <p:cNvPr id="3" name="Content Placeholder 2">
            <a:extLst>
              <a:ext uri="{FF2B5EF4-FFF2-40B4-BE49-F238E27FC236}">
                <a16:creationId xmlns:a16="http://schemas.microsoft.com/office/drawing/2014/main" id="{E191D3D6-C17D-8B49-BE91-783C99C9431C}"/>
              </a:ext>
            </a:extLst>
          </p:cNvPr>
          <p:cNvSpPr>
            <a:spLocks noGrp="1"/>
          </p:cNvSpPr>
          <p:nvPr>
            <p:ph idx="1"/>
          </p:nvPr>
        </p:nvSpPr>
        <p:spPr/>
        <p:txBody>
          <a:bodyPr>
            <a:normAutofit/>
          </a:bodyPr>
          <a:lstStyle/>
          <a:p>
            <a:r>
              <a:rPr lang="en-US" sz="3200" dirty="0"/>
              <a:t>NoSQL databases can follow many different designs. There are generally 4 categories:</a:t>
            </a:r>
          </a:p>
          <a:p>
            <a:pPr lvl="1"/>
            <a:r>
              <a:rPr lang="en-US" sz="2400" b="1" dirty="0"/>
              <a:t>Document-based: </a:t>
            </a:r>
            <a:r>
              <a:rPr lang="en-US" sz="2400" dirty="0"/>
              <a:t>Store documents that can be accessed by their document ID. Uses well-known formats like JSON and XML.</a:t>
            </a:r>
          </a:p>
          <a:p>
            <a:pPr lvl="1"/>
            <a:r>
              <a:rPr lang="en-US" sz="2400" b="1" dirty="0"/>
              <a:t>Key-value store:</a:t>
            </a:r>
            <a:r>
              <a:rPr lang="en-US" sz="2400" dirty="0"/>
              <a:t> Quickly look up a value using its key.</a:t>
            </a:r>
          </a:p>
          <a:p>
            <a:pPr lvl="1"/>
            <a:r>
              <a:rPr lang="en-US" sz="2400" b="1" dirty="0"/>
              <a:t>Column-based:</a:t>
            </a:r>
            <a:r>
              <a:rPr lang="en-US" sz="2400" dirty="0"/>
              <a:t> Partition tables into column families.</a:t>
            </a:r>
          </a:p>
          <a:p>
            <a:pPr lvl="1"/>
            <a:r>
              <a:rPr lang="en-US" sz="2400" b="1" dirty="0"/>
              <a:t>Graph-based:</a:t>
            </a:r>
            <a:r>
              <a:rPr lang="en-US" sz="2400" dirty="0"/>
              <a:t> Data represented as graphs. Traversing the graph edges can be used to find related nodes.</a:t>
            </a:r>
          </a:p>
          <a:p>
            <a:r>
              <a:rPr lang="en-US" sz="2700" dirty="0"/>
              <a:t>Some systems use a combination of these concepts.</a:t>
            </a:r>
          </a:p>
        </p:txBody>
      </p:sp>
    </p:spTree>
    <p:extLst>
      <p:ext uri="{BB962C8B-B14F-4D97-AF65-F5344CB8AC3E}">
        <p14:creationId xmlns:p14="http://schemas.microsoft.com/office/powerpoint/2010/main" val="4138768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A472-47E4-F040-9437-3C193CAB6A61}"/>
              </a:ext>
            </a:extLst>
          </p:cNvPr>
          <p:cNvSpPr>
            <a:spLocks noGrp="1"/>
          </p:cNvSpPr>
          <p:nvPr>
            <p:ph type="title"/>
          </p:nvPr>
        </p:nvSpPr>
        <p:spPr/>
        <p:txBody>
          <a:bodyPr/>
          <a:lstStyle/>
          <a:p>
            <a:r>
              <a:rPr lang="en-US" dirty="0"/>
              <a:t>2. Child References</a:t>
            </a:r>
          </a:p>
        </p:txBody>
      </p:sp>
      <p:sp>
        <p:nvSpPr>
          <p:cNvPr id="3" name="Content Placeholder 2">
            <a:extLst>
              <a:ext uri="{FF2B5EF4-FFF2-40B4-BE49-F238E27FC236}">
                <a16:creationId xmlns:a16="http://schemas.microsoft.com/office/drawing/2014/main" id="{FC3DDA86-F8D1-CF45-82D1-7442348A77AA}"/>
              </a:ext>
            </a:extLst>
          </p:cNvPr>
          <p:cNvSpPr>
            <a:spLocks noGrp="1"/>
          </p:cNvSpPr>
          <p:nvPr>
            <p:ph idx="1"/>
          </p:nvPr>
        </p:nvSpPr>
        <p:spPr/>
        <p:txBody>
          <a:bodyPr>
            <a:normAutofit fontScale="92500" lnSpcReduction="10000"/>
          </a:bodyPr>
          <a:lstStyle/>
          <a:p>
            <a:r>
              <a:rPr lang="en-US" dirty="0"/>
              <a:t>Here, the parent document contains an array that has the </a:t>
            </a:r>
            <a:r>
              <a:rPr lang="en-US" dirty="0">
                <a:latin typeface="Courier New" panose="02070309020205020404" pitchFamily="49" charset="0"/>
                <a:cs typeface="Courier New" panose="02070309020205020404" pitchFamily="49" charset="0"/>
              </a:rPr>
              <a:t>_id</a:t>
            </a:r>
            <a:r>
              <a:rPr lang="en-US" dirty="0"/>
              <a:t> values of its child documents. The child documents are stored in a separate collection.</a:t>
            </a:r>
          </a:p>
          <a:p>
            <a:r>
              <a:rPr lang="en-US" dirty="0"/>
              <a:t>Example: record customers, each of which can have multiple addresses:</a:t>
            </a:r>
          </a:p>
          <a:p>
            <a:pPr marL="0" indent="0">
              <a:buNone/>
            </a:pPr>
            <a:r>
              <a:rPr lang="en-US" dirty="0">
                <a:latin typeface="Courier New" panose="02070309020205020404" pitchFamily="49" charset="0"/>
                <a:cs typeface="Courier New" panose="02070309020205020404" pitchFamily="49" charset="0"/>
              </a:rPr>
              <a:t>{  _id: "joe",</a:t>
            </a:r>
          </a:p>
          <a:p>
            <a:pPr marL="0" indent="0">
              <a:buNone/>
            </a:pPr>
            <a:r>
              <a:rPr lang="en-US" dirty="0">
                <a:latin typeface="Courier New" panose="02070309020205020404" pitchFamily="49" charset="0"/>
                <a:cs typeface="Courier New" panose="02070309020205020404" pitchFamily="49" charset="0"/>
              </a:rPr>
              <a:t>   name: "Joe </a:t>
            </a:r>
            <a:r>
              <a:rPr lang="en-US" dirty="0" err="1">
                <a:latin typeface="Courier New" panose="02070309020205020404" pitchFamily="49" charset="0"/>
                <a:cs typeface="Courier New" panose="02070309020205020404" pitchFamily="49" charset="0"/>
              </a:rPr>
              <a:t>Bookreader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addresses: ["AAAA", "BBBB" ]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_id: "AAAA", street: "123 Fake Street",</a:t>
            </a:r>
          </a:p>
          <a:p>
            <a:pPr marL="0" indent="0">
              <a:buNone/>
            </a:pPr>
            <a:r>
              <a:rPr lang="en-US" dirty="0">
                <a:latin typeface="Courier New" panose="02070309020205020404" pitchFamily="49" charset="0"/>
                <a:cs typeface="Courier New" panose="02070309020205020404" pitchFamily="49" charset="0"/>
              </a:rPr>
              <a:t>   city: "</a:t>
            </a:r>
            <a:r>
              <a:rPr lang="en-US" dirty="0" err="1">
                <a:latin typeface="Courier New" panose="02070309020205020404" pitchFamily="49" charset="0"/>
                <a:cs typeface="Courier New" panose="02070309020205020404" pitchFamily="49" charset="0"/>
              </a:rPr>
              <a:t>Faketon</a:t>
            </a:r>
            <a:r>
              <a:rPr lang="en-US" dirty="0">
                <a:latin typeface="Courier New" panose="02070309020205020404" pitchFamily="49" charset="0"/>
                <a:cs typeface="Courier New" panose="02070309020205020404" pitchFamily="49" charset="0"/>
              </a:rPr>
              <a:t>", state: "MA", zip: "12345"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_id: "BBBB", street: "1 Some Other Street",</a:t>
            </a:r>
          </a:p>
          <a:p>
            <a:pPr marL="0" indent="0">
              <a:buNone/>
            </a:pPr>
            <a:r>
              <a:rPr lang="en-US" dirty="0">
                <a:latin typeface="Courier New" panose="02070309020205020404" pitchFamily="49" charset="0"/>
                <a:cs typeface="Courier New" panose="02070309020205020404" pitchFamily="49" charset="0"/>
              </a:rPr>
              <a:t>   city: "Boston", state: "MA", zip: "12345" }</a:t>
            </a:r>
          </a:p>
          <a:p>
            <a:r>
              <a:rPr lang="en-US" b="1" dirty="0">
                <a:latin typeface="Helvetica" pitchFamily="2" charset="0"/>
                <a:cs typeface="Courier New" panose="02070309020205020404" pitchFamily="49" charset="0"/>
              </a:rPr>
              <a:t>Main advantage: </a:t>
            </a:r>
            <a:r>
              <a:rPr lang="en-US" dirty="0">
                <a:latin typeface="Helvetica" pitchFamily="2" charset="0"/>
                <a:cs typeface="Courier New" panose="02070309020205020404" pitchFamily="49" charset="0"/>
              </a:rPr>
              <a:t>Addresses no longer depend on the customer.</a:t>
            </a:r>
          </a:p>
          <a:p>
            <a:r>
              <a:rPr lang="en-US" b="1" dirty="0">
                <a:latin typeface="Helvetica" pitchFamily="2" charset="0"/>
                <a:cs typeface="Courier New" panose="02070309020205020404" pitchFamily="49" charset="0"/>
              </a:rPr>
              <a:t>Main disadvantage:</a:t>
            </a:r>
            <a:r>
              <a:rPr lang="en-US" dirty="0">
                <a:latin typeface="Helvetica" pitchFamily="2" charset="0"/>
                <a:cs typeface="Courier New" panose="02070309020205020404" pitchFamily="49" charset="0"/>
              </a:rPr>
              <a:t> Finding all customer details requires two queries (the join has to be implemented in the application)</a:t>
            </a:r>
          </a:p>
          <a:p>
            <a:r>
              <a:rPr lang="en-US" b="1" dirty="0">
                <a:latin typeface="Helvetica" pitchFamily="2" charset="0"/>
                <a:cs typeface="Courier New" panose="02070309020205020404" pitchFamily="49" charset="0"/>
              </a:rPr>
              <a:t>Another disadvantage:</a:t>
            </a:r>
            <a:r>
              <a:rPr lang="en-US" dirty="0">
                <a:latin typeface="Helvetica" pitchFamily="2" charset="0"/>
                <a:cs typeface="Courier New" panose="02070309020205020404" pitchFamily="49" charset="0"/>
              </a:rPr>
              <a:t> Documents have a maximum size of 16Mb, so if there are many child documents the parent document will get too big.</a:t>
            </a:r>
          </a:p>
        </p:txBody>
      </p:sp>
    </p:spTree>
    <p:extLst>
      <p:ext uri="{BB962C8B-B14F-4D97-AF65-F5344CB8AC3E}">
        <p14:creationId xmlns:p14="http://schemas.microsoft.com/office/powerpoint/2010/main" val="3471640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A472-47E4-F040-9437-3C193CAB6A61}"/>
              </a:ext>
            </a:extLst>
          </p:cNvPr>
          <p:cNvSpPr>
            <a:spLocks noGrp="1"/>
          </p:cNvSpPr>
          <p:nvPr>
            <p:ph type="title"/>
          </p:nvPr>
        </p:nvSpPr>
        <p:spPr/>
        <p:txBody>
          <a:bodyPr/>
          <a:lstStyle/>
          <a:p>
            <a:r>
              <a:rPr lang="en-US" dirty="0"/>
              <a:t>3. Parent References</a:t>
            </a:r>
          </a:p>
        </p:txBody>
      </p:sp>
      <p:sp>
        <p:nvSpPr>
          <p:cNvPr id="3" name="Content Placeholder 2">
            <a:extLst>
              <a:ext uri="{FF2B5EF4-FFF2-40B4-BE49-F238E27FC236}">
                <a16:creationId xmlns:a16="http://schemas.microsoft.com/office/drawing/2014/main" id="{FC3DDA86-F8D1-CF45-82D1-7442348A77AA}"/>
              </a:ext>
            </a:extLst>
          </p:cNvPr>
          <p:cNvSpPr>
            <a:spLocks noGrp="1"/>
          </p:cNvSpPr>
          <p:nvPr>
            <p:ph idx="1"/>
          </p:nvPr>
        </p:nvSpPr>
        <p:spPr/>
        <p:txBody>
          <a:bodyPr>
            <a:normAutofit/>
          </a:bodyPr>
          <a:lstStyle/>
          <a:p>
            <a:r>
              <a:rPr lang="en-US" dirty="0"/>
              <a:t>Here, the child document contains a field with </a:t>
            </a:r>
            <a:r>
              <a:rPr lang="en-US" dirty="0">
                <a:latin typeface="Courier New" panose="02070309020205020404" pitchFamily="49" charset="0"/>
                <a:cs typeface="Courier New" panose="02070309020205020404" pitchFamily="49" charset="0"/>
              </a:rPr>
              <a:t>_id</a:t>
            </a:r>
            <a:r>
              <a:rPr lang="en-US" dirty="0"/>
              <a:t> value of its parent.</a:t>
            </a:r>
          </a:p>
          <a:p>
            <a:endParaRPr lang="en-US" dirty="0"/>
          </a:p>
          <a:p>
            <a:pPr marL="0" indent="0">
              <a:buNone/>
            </a:pPr>
            <a:r>
              <a:rPr lang="en-US" dirty="0">
                <a:latin typeface="Courier New" panose="02070309020205020404" pitchFamily="49" charset="0"/>
                <a:cs typeface="Courier New" panose="02070309020205020404" pitchFamily="49" charset="0"/>
              </a:rPr>
              <a:t>{  _id: "joe",</a:t>
            </a:r>
          </a:p>
          <a:p>
            <a:pPr marL="0" indent="0">
              <a:buNone/>
            </a:pPr>
            <a:r>
              <a:rPr lang="en-US" dirty="0">
                <a:latin typeface="Courier New" panose="02070309020205020404" pitchFamily="49" charset="0"/>
                <a:cs typeface="Courier New" panose="02070309020205020404" pitchFamily="49" charset="0"/>
              </a:rPr>
              <a:t>   name: "Joe </a:t>
            </a:r>
            <a:r>
              <a:rPr lang="en-US" dirty="0" err="1">
                <a:latin typeface="Courier New" panose="02070309020205020404" pitchFamily="49" charset="0"/>
                <a:cs typeface="Courier New" panose="02070309020205020404" pitchFamily="49" charset="0"/>
              </a:rPr>
              <a:t>Bookreader</a:t>
            </a: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customer_id</a:t>
            </a:r>
            <a:r>
              <a:rPr lang="en-US" dirty="0">
                <a:latin typeface="Courier New" panose="02070309020205020404" pitchFamily="49" charset="0"/>
                <a:cs typeface="Courier New" panose="02070309020205020404" pitchFamily="49" charset="0"/>
              </a:rPr>
              <a:t>: "joe", street: "123 Fake Street",</a:t>
            </a:r>
          </a:p>
          <a:p>
            <a:pPr marL="0" indent="0">
              <a:buNone/>
            </a:pPr>
            <a:r>
              <a:rPr lang="en-US" dirty="0">
                <a:latin typeface="Courier New" panose="02070309020205020404" pitchFamily="49" charset="0"/>
                <a:cs typeface="Courier New" panose="02070309020205020404" pitchFamily="49" charset="0"/>
              </a:rPr>
              <a:t>   city: "</a:t>
            </a:r>
            <a:r>
              <a:rPr lang="en-US" dirty="0" err="1">
                <a:latin typeface="Courier New" panose="02070309020205020404" pitchFamily="49" charset="0"/>
                <a:cs typeface="Courier New" panose="02070309020205020404" pitchFamily="49" charset="0"/>
              </a:rPr>
              <a:t>Faketon</a:t>
            </a:r>
            <a:r>
              <a:rPr lang="en-US" dirty="0">
                <a:latin typeface="Courier New" panose="02070309020205020404" pitchFamily="49" charset="0"/>
                <a:cs typeface="Courier New" panose="02070309020205020404" pitchFamily="49" charset="0"/>
              </a:rPr>
              <a:t>", state: "MA", zip: "12345"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customer_id</a:t>
            </a:r>
            <a:r>
              <a:rPr lang="en-US" dirty="0">
                <a:latin typeface="Courier New" panose="02070309020205020404" pitchFamily="49" charset="0"/>
                <a:cs typeface="Courier New" panose="02070309020205020404" pitchFamily="49" charset="0"/>
              </a:rPr>
              <a:t>: "joe", street: "1 Some Other Street",</a:t>
            </a:r>
          </a:p>
          <a:p>
            <a:pPr marL="0" indent="0">
              <a:buNone/>
            </a:pPr>
            <a:r>
              <a:rPr lang="en-US" dirty="0">
                <a:latin typeface="Courier New" panose="02070309020205020404" pitchFamily="49" charset="0"/>
                <a:cs typeface="Courier New" panose="02070309020205020404" pitchFamily="49" charset="0"/>
              </a:rPr>
              <a:t>   city: "Boston", state: "MA", zip: "12345" }</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b="1" dirty="0">
                <a:latin typeface="Helvetica" pitchFamily="2" charset="0"/>
                <a:cs typeface="Courier New" panose="02070309020205020404" pitchFamily="49" charset="0"/>
              </a:rPr>
              <a:t>Main advantage: </a:t>
            </a:r>
            <a:r>
              <a:rPr lang="en-US" dirty="0">
                <a:latin typeface="Helvetica" pitchFamily="2" charset="0"/>
                <a:cs typeface="Courier New" panose="02070309020205020404" pitchFamily="49" charset="0"/>
              </a:rPr>
              <a:t>Not limited by document size. Addresses still independent of customer.</a:t>
            </a:r>
          </a:p>
          <a:p>
            <a:pPr marL="0" indent="0">
              <a:buNone/>
            </a:pPr>
            <a:r>
              <a:rPr lang="en-US" b="1" dirty="0">
                <a:latin typeface="Helvetica" pitchFamily="2" charset="0"/>
                <a:cs typeface="Courier New" panose="02070309020205020404" pitchFamily="49" charset="0"/>
              </a:rPr>
              <a:t>Main disadvantage:</a:t>
            </a:r>
            <a:r>
              <a:rPr lang="en-US" dirty="0">
                <a:latin typeface="Helvetica" pitchFamily="2" charset="0"/>
                <a:cs typeface="Courier New" panose="02070309020205020404" pitchFamily="49" charset="0"/>
              </a:rPr>
              <a:t> Finding all customer details requires two queries (the join has to be implemented in the application)</a:t>
            </a:r>
          </a:p>
        </p:txBody>
      </p:sp>
    </p:spTree>
    <p:extLst>
      <p:ext uri="{BB962C8B-B14F-4D97-AF65-F5344CB8AC3E}">
        <p14:creationId xmlns:p14="http://schemas.microsoft.com/office/powerpoint/2010/main" val="1107054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2D23-FA70-6040-80EB-FF1C03605CE0}"/>
              </a:ext>
            </a:extLst>
          </p:cNvPr>
          <p:cNvSpPr>
            <a:spLocks noGrp="1"/>
          </p:cNvSpPr>
          <p:nvPr>
            <p:ph type="title"/>
          </p:nvPr>
        </p:nvSpPr>
        <p:spPr/>
        <p:txBody>
          <a:bodyPr/>
          <a:lstStyle/>
          <a:p>
            <a:r>
              <a:rPr lang="en-US" dirty="0"/>
              <a:t>Database Design: General Rule</a:t>
            </a:r>
          </a:p>
        </p:txBody>
      </p:sp>
      <p:sp>
        <p:nvSpPr>
          <p:cNvPr id="3" name="Content Placeholder 2">
            <a:extLst>
              <a:ext uri="{FF2B5EF4-FFF2-40B4-BE49-F238E27FC236}">
                <a16:creationId xmlns:a16="http://schemas.microsoft.com/office/drawing/2014/main" id="{A4A2607E-921B-DE4D-B27E-D472E8F82654}"/>
              </a:ext>
            </a:extLst>
          </p:cNvPr>
          <p:cNvSpPr>
            <a:spLocks noGrp="1"/>
          </p:cNvSpPr>
          <p:nvPr>
            <p:ph idx="1"/>
          </p:nvPr>
        </p:nvSpPr>
        <p:spPr/>
        <p:txBody>
          <a:bodyPr>
            <a:normAutofit/>
          </a:bodyPr>
          <a:lstStyle/>
          <a:p>
            <a:r>
              <a:rPr lang="en-US" sz="2000" dirty="0"/>
              <a:t>For a One-to-Many relationship, the general rule is to consider two questions:</a:t>
            </a:r>
          </a:p>
          <a:p>
            <a:pPr marL="548640" lvl="1" indent="-342900">
              <a:buFont typeface="+mj-lt"/>
              <a:buAutoNum type="arabicPeriod"/>
            </a:pPr>
            <a:r>
              <a:rPr lang="en-US" sz="1600" dirty="0"/>
              <a:t>Will the child entities ever need to stand alone (i.e. be independent of the parent)?</a:t>
            </a:r>
          </a:p>
          <a:p>
            <a:pPr marL="548640" lvl="1" indent="-342900">
              <a:buFont typeface="+mj-lt"/>
              <a:buAutoNum type="arabicPeriod"/>
            </a:pPr>
            <a:r>
              <a:rPr lang="en-US" sz="1600" dirty="0"/>
              <a:t>What is the cardinality of the relationship (these are all one-to-many relationships, but this time "cardinality" refers to how big the "many" side will be).</a:t>
            </a:r>
          </a:p>
          <a:p>
            <a:pPr marL="205740" lvl="1" indent="0">
              <a:buNone/>
            </a:pPr>
            <a:endParaRPr lang="en-US" sz="1600" dirty="0"/>
          </a:p>
          <a:p>
            <a:r>
              <a:rPr lang="en-US" sz="2000" dirty="0"/>
              <a:t>After considering these questions, a general rule is:</a:t>
            </a:r>
          </a:p>
          <a:p>
            <a:pPr marL="548640" lvl="1" indent="-342900">
              <a:buFont typeface="+mj-lt"/>
              <a:buAutoNum type="arabicPeriod"/>
            </a:pPr>
            <a:r>
              <a:rPr lang="en-US" sz="1600" dirty="0"/>
              <a:t>Use embedded documents if the child documents do not stand alone and the cardinality is </a:t>
            </a:r>
            <a:r>
              <a:rPr lang="en-US" sz="1600" i="1" dirty="0"/>
              <a:t>one-to-few</a:t>
            </a:r>
            <a:r>
              <a:rPr lang="en-US" sz="1600" dirty="0"/>
              <a:t> (i.e. there is a small number of child documents for each parent).</a:t>
            </a:r>
          </a:p>
          <a:p>
            <a:pPr marL="548640" lvl="1" indent="-342900">
              <a:buFont typeface="+mj-lt"/>
              <a:buAutoNum type="arabicPeriod"/>
            </a:pPr>
            <a:r>
              <a:rPr lang="en-US" sz="1600" dirty="0"/>
              <a:t>Use child referencing if the child child documents need to stand alone or if the cardinality is </a:t>
            </a:r>
            <a:r>
              <a:rPr lang="en-US" sz="1600" i="1" dirty="0"/>
              <a:t>one-to-many</a:t>
            </a:r>
            <a:r>
              <a:rPr lang="en-US" sz="1600" dirty="0"/>
              <a:t> (i.e. there is a relatively large number of child documents).</a:t>
            </a:r>
          </a:p>
          <a:p>
            <a:pPr marL="548640" lvl="1" indent="-342900">
              <a:buFont typeface="+mj-lt"/>
              <a:buAutoNum type="arabicPeriod"/>
            </a:pPr>
            <a:r>
              <a:rPr lang="en-US" sz="1600" dirty="0"/>
              <a:t>Use parent referencing if the cardinality is </a:t>
            </a:r>
            <a:r>
              <a:rPr lang="en-US" sz="1600" i="1" dirty="0"/>
              <a:t>one-to-squillions</a:t>
            </a:r>
            <a:r>
              <a:rPr lang="en-US" sz="1600" dirty="0"/>
              <a:t> (i.e. if the number of child documents is enormous).</a:t>
            </a:r>
          </a:p>
          <a:p>
            <a:endParaRPr lang="en-US" sz="2000" dirty="0"/>
          </a:p>
        </p:txBody>
      </p:sp>
      <p:sp>
        <p:nvSpPr>
          <p:cNvPr id="4" name="Rectangle 3">
            <a:extLst>
              <a:ext uri="{FF2B5EF4-FFF2-40B4-BE49-F238E27FC236}">
                <a16:creationId xmlns:a16="http://schemas.microsoft.com/office/drawing/2014/main" id="{5B7C6E89-2728-FB49-921E-7598BC4575DD}"/>
              </a:ext>
            </a:extLst>
          </p:cNvPr>
          <p:cNvSpPr/>
          <p:nvPr/>
        </p:nvSpPr>
        <p:spPr>
          <a:xfrm>
            <a:off x="843148" y="6477000"/>
            <a:ext cx="9144000" cy="338554"/>
          </a:xfrm>
          <a:prstGeom prst="rect">
            <a:avLst/>
          </a:prstGeom>
        </p:spPr>
        <p:txBody>
          <a:bodyPr wrap="square">
            <a:spAutoFit/>
          </a:bodyPr>
          <a:lstStyle/>
          <a:p>
            <a:r>
              <a:rPr lang="en-US" sz="1600" dirty="0"/>
              <a:t>https://</a:t>
            </a:r>
            <a:r>
              <a:rPr lang="en-US" sz="1600" dirty="0" err="1"/>
              <a:t>www.mongodb.com</a:t>
            </a:r>
            <a:r>
              <a:rPr lang="en-US" sz="1600" dirty="0"/>
              <a:t>/blog/post/6-rules-of-thumb-for-mongodb-schema-design-part-1</a:t>
            </a:r>
          </a:p>
        </p:txBody>
      </p:sp>
    </p:spTree>
    <p:extLst>
      <p:ext uri="{BB962C8B-B14F-4D97-AF65-F5344CB8AC3E}">
        <p14:creationId xmlns:p14="http://schemas.microsoft.com/office/powerpoint/2010/main" val="658267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D08A-378C-FF4D-AED7-837B404E8477}"/>
              </a:ext>
            </a:extLst>
          </p:cNvPr>
          <p:cNvSpPr>
            <a:spLocks noGrp="1"/>
          </p:cNvSpPr>
          <p:nvPr>
            <p:ph type="title"/>
          </p:nvPr>
        </p:nvSpPr>
        <p:spPr/>
        <p:txBody>
          <a:bodyPr/>
          <a:lstStyle/>
          <a:p>
            <a:r>
              <a:rPr lang="en-US" dirty="0"/>
              <a:t>Summary: Differences from Relational Databases</a:t>
            </a:r>
          </a:p>
        </p:txBody>
      </p:sp>
      <p:sp>
        <p:nvSpPr>
          <p:cNvPr id="3" name="Content Placeholder 2">
            <a:extLst>
              <a:ext uri="{FF2B5EF4-FFF2-40B4-BE49-F238E27FC236}">
                <a16:creationId xmlns:a16="http://schemas.microsoft.com/office/drawing/2014/main" id="{CE4DFF11-D264-F646-83AE-BF3C2E1CE82C}"/>
              </a:ext>
            </a:extLst>
          </p:cNvPr>
          <p:cNvSpPr>
            <a:spLocks noGrp="1"/>
          </p:cNvSpPr>
          <p:nvPr>
            <p:ph idx="1"/>
          </p:nvPr>
        </p:nvSpPr>
        <p:spPr/>
        <p:txBody>
          <a:bodyPr/>
          <a:lstStyle/>
          <a:p>
            <a:r>
              <a:rPr lang="en-US" dirty="0"/>
              <a:t>Unlike relational databases, which have highly structured rows and columns, MongoDB is a semi-structured database using BSON documents.</a:t>
            </a:r>
          </a:p>
          <a:p>
            <a:r>
              <a:rPr lang="en-US" dirty="0"/>
              <a:t>Some advantages:</a:t>
            </a:r>
          </a:p>
          <a:p>
            <a:pPr lvl="1"/>
            <a:r>
              <a:rPr lang="en-US" dirty="0"/>
              <a:t>More flexible structure.</a:t>
            </a:r>
          </a:p>
          <a:p>
            <a:pPr lvl="1"/>
            <a:r>
              <a:rPr lang="en-US" dirty="0"/>
              <a:t>Possibility for nested documents.</a:t>
            </a:r>
          </a:p>
          <a:p>
            <a:pPr lvl="1"/>
            <a:r>
              <a:rPr lang="en-US" dirty="0"/>
              <a:t>Similar document types (even in the same collection) can have different attributes.</a:t>
            </a:r>
          </a:p>
          <a:p>
            <a:pPr lvl="1"/>
            <a:r>
              <a:rPr lang="en-US" dirty="0"/>
              <a:t>No formal schema.</a:t>
            </a:r>
          </a:p>
          <a:p>
            <a:pPr lvl="1"/>
            <a:r>
              <a:rPr lang="en-US" dirty="0"/>
              <a:t>Easy to replicate over different servers.</a:t>
            </a:r>
          </a:p>
          <a:p>
            <a:pPr lvl="1"/>
            <a:endParaRPr lang="en-US" dirty="0"/>
          </a:p>
          <a:p>
            <a:r>
              <a:rPr lang="en-US" dirty="0"/>
              <a:t>This type of database is suitable for big data operations, but traditional databases are still the most suitable choice for many applications. When choosing a database type, it's important to consider what type of data your will be storing, how it will be used, and what it will be used for. We cannot say that any one approach is "</a:t>
            </a:r>
            <a:r>
              <a:rPr lang="en-US"/>
              <a:t>the best".</a:t>
            </a:r>
            <a:endParaRPr lang="en-US" dirty="0"/>
          </a:p>
        </p:txBody>
      </p:sp>
    </p:spTree>
    <p:extLst>
      <p:ext uri="{BB962C8B-B14F-4D97-AF65-F5344CB8AC3E}">
        <p14:creationId xmlns:p14="http://schemas.microsoft.com/office/powerpoint/2010/main" val="3223059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6617-8F52-C844-92EC-3B16B4DED9A1}"/>
              </a:ext>
            </a:extLst>
          </p:cNvPr>
          <p:cNvSpPr>
            <a:spLocks noGrp="1"/>
          </p:cNvSpPr>
          <p:nvPr>
            <p:ph type="title"/>
          </p:nvPr>
        </p:nvSpPr>
        <p:spPr/>
        <p:txBody>
          <a:bodyPr/>
          <a:lstStyle/>
          <a:p>
            <a:r>
              <a:rPr lang="en-US" dirty="0"/>
              <a:t>NoSQL Products</a:t>
            </a:r>
          </a:p>
        </p:txBody>
      </p:sp>
      <p:sp>
        <p:nvSpPr>
          <p:cNvPr id="3" name="Content Placeholder 2">
            <a:extLst>
              <a:ext uri="{FF2B5EF4-FFF2-40B4-BE49-F238E27FC236}">
                <a16:creationId xmlns:a16="http://schemas.microsoft.com/office/drawing/2014/main" id="{40B09EA5-CD7C-674A-A468-EB0F49F334F4}"/>
              </a:ext>
            </a:extLst>
          </p:cNvPr>
          <p:cNvSpPr>
            <a:spLocks noGrp="1"/>
          </p:cNvSpPr>
          <p:nvPr>
            <p:ph idx="1"/>
          </p:nvPr>
        </p:nvSpPr>
        <p:spPr/>
        <p:txBody>
          <a:bodyPr>
            <a:normAutofit/>
          </a:bodyPr>
          <a:lstStyle/>
          <a:p>
            <a:r>
              <a:rPr lang="en-US" sz="2400" b="1" dirty="0"/>
              <a:t>Google</a:t>
            </a:r>
            <a:r>
              <a:rPr lang="en-US" sz="2400" dirty="0"/>
              <a:t> developed a column-based system called </a:t>
            </a:r>
            <a:r>
              <a:rPr lang="en-US" sz="2400" b="1" dirty="0" err="1"/>
              <a:t>BigTable</a:t>
            </a:r>
            <a:r>
              <a:rPr lang="en-US" sz="2400" b="1" dirty="0"/>
              <a:t>.</a:t>
            </a:r>
          </a:p>
          <a:p>
            <a:r>
              <a:rPr lang="en-US" sz="2400" b="1" dirty="0"/>
              <a:t>Amazon </a:t>
            </a:r>
            <a:r>
              <a:rPr lang="en-US" sz="2400" dirty="0"/>
              <a:t>developed a key-value system called </a:t>
            </a:r>
            <a:r>
              <a:rPr lang="en-US" sz="2400" b="1" dirty="0"/>
              <a:t>DynamoDB.</a:t>
            </a:r>
          </a:p>
          <a:p>
            <a:r>
              <a:rPr lang="en-US" sz="2400" b="1" dirty="0"/>
              <a:t>Facebook </a:t>
            </a:r>
            <a:r>
              <a:rPr lang="en-US" sz="2400" dirty="0"/>
              <a:t>developed </a:t>
            </a:r>
            <a:r>
              <a:rPr lang="en-US" sz="2400" b="1" dirty="0"/>
              <a:t>Cassandra</a:t>
            </a:r>
            <a:r>
              <a:rPr lang="en-US" sz="2400" dirty="0"/>
              <a:t> (now open source as </a:t>
            </a:r>
            <a:r>
              <a:rPr lang="en-US" sz="2400" b="1" dirty="0"/>
              <a:t>Apache Cassandra</a:t>
            </a:r>
            <a:r>
              <a:rPr lang="en-US" sz="2400" dirty="0"/>
              <a:t>) uses features of key-value stores and column-based system.</a:t>
            </a:r>
          </a:p>
          <a:p>
            <a:r>
              <a:rPr lang="en-US" sz="2400" b="1" dirty="0"/>
              <a:t>MongoDB </a:t>
            </a:r>
            <a:r>
              <a:rPr lang="en-US" sz="2400" dirty="0"/>
              <a:t>and</a:t>
            </a:r>
            <a:r>
              <a:rPr lang="en-US" sz="2400" b="1" dirty="0"/>
              <a:t> CouchDB</a:t>
            </a:r>
            <a:r>
              <a:rPr lang="en-US" sz="2400" dirty="0"/>
              <a:t> are document-based NoSQL systems.</a:t>
            </a:r>
          </a:p>
          <a:p>
            <a:r>
              <a:rPr lang="en-US" sz="2400" b="1" dirty="0"/>
              <a:t>Graph-based</a:t>
            </a:r>
            <a:r>
              <a:rPr lang="en-US" sz="2400" dirty="0"/>
              <a:t> systems include </a:t>
            </a:r>
            <a:r>
              <a:rPr lang="en-US" sz="2400" b="1" dirty="0"/>
              <a:t>Neo4J</a:t>
            </a:r>
            <a:r>
              <a:rPr lang="en-US" sz="2400" dirty="0"/>
              <a:t> and </a:t>
            </a:r>
            <a:r>
              <a:rPr lang="en-US" sz="2400" b="1" dirty="0" err="1"/>
              <a:t>GraphBase</a:t>
            </a:r>
            <a:r>
              <a:rPr lang="en-US" sz="2400" b="1" dirty="0"/>
              <a:t>.</a:t>
            </a:r>
          </a:p>
        </p:txBody>
      </p:sp>
    </p:spTree>
    <p:extLst>
      <p:ext uri="{BB962C8B-B14F-4D97-AF65-F5344CB8AC3E}">
        <p14:creationId xmlns:p14="http://schemas.microsoft.com/office/powerpoint/2010/main" val="356125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E800-A9D3-854B-87F8-54FEFC1CEAA8}"/>
              </a:ext>
            </a:extLst>
          </p:cNvPr>
          <p:cNvSpPr>
            <a:spLocks noGrp="1"/>
          </p:cNvSpPr>
          <p:nvPr>
            <p:ph type="title"/>
          </p:nvPr>
        </p:nvSpPr>
        <p:spPr/>
        <p:txBody>
          <a:bodyPr/>
          <a:lstStyle/>
          <a:p>
            <a:r>
              <a:rPr lang="en-US" dirty="0"/>
              <a:t>NoSQL Characteristics</a:t>
            </a:r>
          </a:p>
        </p:txBody>
      </p:sp>
      <p:sp>
        <p:nvSpPr>
          <p:cNvPr id="3" name="Content Placeholder 2">
            <a:extLst>
              <a:ext uri="{FF2B5EF4-FFF2-40B4-BE49-F238E27FC236}">
                <a16:creationId xmlns:a16="http://schemas.microsoft.com/office/drawing/2014/main" id="{A8096807-1D23-424F-8A91-793C593F22F0}"/>
              </a:ext>
            </a:extLst>
          </p:cNvPr>
          <p:cNvSpPr>
            <a:spLocks noGrp="1"/>
          </p:cNvSpPr>
          <p:nvPr>
            <p:ph idx="1"/>
          </p:nvPr>
        </p:nvSpPr>
        <p:spPr/>
        <p:txBody>
          <a:bodyPr>
            <a:normAutofit/>
          </a:bodyPr>
          <a:lstStyle/>
          <a:p>
            <a:r>
              <a:rPr lang="en-US" sz="2400" b="1" dirty="0"/>
              <a:t>Scalability:</a:t>
            </a:r>
            <a:r>
              <a:rPr lang="en-US" sz="2400" dirty="0"/>
              <a:t> Storage and processing capacity is increased by adding more nodes to the distributed system. Can be done without disrupting the system.</a:t>
            </a:r>
          </a:p>
          <a:p>
            <a:r>
              <a:rPr lang="en-US" sz="2400" b="1" dirty="0"/>
              <a:t>Availability, Replication and Eventual Consistency:</a:t>
            </a:r>
            <a:r>
              <a:rPr lang="en-US" sz="2400" dirty="0"/>
              <a:t> The data must be available at all times, so it is copied to multiple nodes in case one node fails. </a:t>
            </a:r>
          </a:p>
          <a:p>
            <a:pPr lvl="1"/>
            <a:r>
              <a:rPr lang="en-US" sz="1800" dirty="0"/>
              <a:t>This replication also improves read performance because not all requests are sent to the same node.</a:t>
            </a:r>
          </a:p>
          <a:p>
            <a:pPr lvl="1"/>
            <a:r>
              <a:rPr lang="en-US" sz="1800" dirty="0"/>
              <a:t>However, write performance can be slower because every change must be made to every copy of the data.</a:t>
            </a:r>
          </a:p>
          <a:p>
            <a:pPr lvl="2"/>
            <a:r>
              <a:rPr lang="en-US" sz="1650" dirty="0"/>
              <a:t> </a:t>
            </a:r>
            <a:r>
              <a:rPr lang="en-US" sz="1650" b="1" dirty="0"/>
              <a:t>But</a:t>
            </a:r>
            <a:r>
              <a:rPr lang="en-US" sz="1650" dirty="0"/>
              <a:t> it is not always necessary for this to be done instantly: many NoSQL systems use </a:t>
            </a:r>
            <a:r>
              <a:rPr lang="en-US" sz="1650" b="1" dirty="0"/>
              <a:t>eventual consistency</a:t>
            </a:r>
            <a:r>
              <a:rPr lang="en-US" sz="1650" dirty="0"/>
              <a:t> (i.e. the copies will eventually become equal).</a:t>
            </a:r>
          </a:p>
          <a:p>
            <a:pPr lvl="1"/>
            <a:endParaRPr lang="en-US" sz="1800" dirty="0"/>
          </a:p>
          <a:p>
            <a:endParaRPr lang="en-US" sz="2400" b="1" dirty="0"/>
          </a:p>
        </p:txBody>
      </p:sp>
    </p:spTree>
    <p:extLst>
      <p:ext uri="{BB962C8B-B14F-4D97-AF65-F5344CB8AC3E}">
        <p14:creationId xmlns:p14="http://schemas.microsoft.com/office/powerpoint/2010/main" val="381850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E800-A9D3-854B-87F8-54FEFC1CEAA8}"/>
              </a:ext>
            </a:extLst>
          </p:cNvPr>
          <p:cNvSpPr>
            <a:spLocks noGrp="1"/>
          </p:cNvSpPr>
          <p:nvPr>
            <p:ph type="title"/>
          </p:nvPr>
        </p:nvSpPr>
        <p:spPr/>
        <p:txBody>
          <a:bodyPr/>
          <a:lstStyle/>
          <a:p>
            <a:r>
              <a:rPr lang="en-US" dirty="0"/>
              <a:t>NoSQL Characteristics</a:t>
            </a:r>
          </a:p>
        </p:txBody>
      </p:sp>
      <p:sp>
        <p:nvSpPr>
          <p:cNvPr id="3" name="Content Placeholder 2">
            <a:extLst>
              <a:ext uri="{FF2B5EF4-FFF2-40B4-BE49-F238E27FC236}">
                <a16:creationId xmlns:a16="http://schemas.microsoft.com/office/drawing/2014/main" id="{A8096807-1D23-424F-8A91-793C593F22F0}"/>
              </a:ext>
            </a:extLst>
          </p:cNvPr>
          <p:cNvSpPr>
            <a:spLocks noGrp="1"/>
          </p:cNvSpPr>
          <p:nvPr>
            <p:ph idx="1"/>
          </p:nvPr>
        </p:nvSpPr>
        <p:spPr/>
        <p:txBody>
          <a:bodyPr>
            <a:normAutofit/>
          </a:bodyPr>
          <a:lstStyle/>
          <a:p>
            <a:r>
              <a:rPr lang="en-US" sz="2400" b="1" dirty="0"/>
              <a:t>Replication Models: </a:t>
            </a:r>
            <a:r>
              <a:rPr lang="en-US" sz="2400" dirty="0"/>
              <a:t>how the data is copied to different nodes.</a:t>
            </a:r>
          </a:p>
          <a:p>
            <a:pPr lvl="1"/>
            <a:r>
              <a:rPr lang="en-US" sz="2100" b="1" dirty="0"/>
              <a:t>Master-slave:</a:t>
            </a:r>
            <a:r>
              <a:rPr lang="en-US" sz="2100" dirty="0"/>
              <a:t> One node is the master, and all writes are made here. Then they are copied to the other nodes (known as “slaves”). Sometimes only the master allows reading the data also. Alternatively, reading can happen at any node, but it is not guaranteed to be up to date.</a:t>
            </a:r>
          </a:p>
          <a:p>
            <a:pPr lvl="1"/>
            <a:r>
              <a:rPr lang="en-US" sz="2100" b="1" dirty="0"/>
              <a:t>Master-master:</a:t>
            </a:r>
            <a:r>
              <a:rPr lang="en-US" sz="2100" dirty="0"/>
              <a:t> Allows reads and writes at any node, but does not guarantee that all nodes will have the same values at all times (data might be temporarily inconsistent).</a:t>
            </a:r>
          </a:p>
          <a:p>
            <a:r>
              <a:rPr lang="en-US" sz="2400" b="1" dirty="0"/>
              <a:t>File </a:t>
            </a:r>
            <a:r>
              <a:rPr lang="en-US" sz="2400" b="1" dirty="0" err="1"/>
              <a:t>Sharding</a:t>
            </a:r>
            <a:r>
              <a:rPr lang="en-US" sz="2400" b="1" dirty="0"/>
              <a:t>:</a:t>
            </a:r>
            <a:r>
              <a:rPr lang="en-US" sz="2400" dirty="0"/>
              <a:t> Because the files that store data can have millions of records, they can be divided into </a:t>
            </a:r>
            <a:r>
              <a:rPr lang="en-US" sz="2400" b="1" dirty="0"/>
              <a:t>shards</a:t>
            </a:r>
            <a:r>
              <a:rPr lang="en-US" sz="2400" dirty="0"/>
              <a:t> to help distribute them to other nodes.</a:t>
            </a:r>
          </a:p>
          <a:p>
            <a:pPr lvl="1"/>
            <a:endParaRPr lang="en-US" sz="2100" dirty="0"/>
          </a:p>
        </p:txBody>
      </p:sp>
    </p:spTree>
    <p:extLst>
      <p:ext uri="{BB962C8B-B14F-4D97-AF65-F5344CB8AC3E}">
        <p14:creationId xmlns:p14="http://schemas.microsoft.com/office/powerpoint/2010/main" val="2776016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E800-A9D3-854B-87F8-54FEFC1CEAA8}"/>
              </a:ext>
            </a:extLst>
          </p:cNvPr>
          <p:cNvSpPr>
            <a:spLocks noGrp="1"/>
          </p:cNvSpPr>
          <p:nvPr>
            <p:ph type="title"/>
          </p:nvPr>
        </p:nvSpPr>
        <p:spPr/>
        <p:txBody>
          <a:bodyPr/>
          <a:lstStyle/>
          <a:p>
            <a:r>
              <a:rPr lang="en-US" dirty="0"/>
              <a:t>NoSQL Characteristics</a:t>
            </a:r>
          </a:p>
        </p:txBody>
      </p:sp>
      <p:sp>
        <p:nvSpPr>
          <p:cNvPr id="3" name="Content Placeholder 2">
            <a:extLst>
              <a:ext uri="{FF2B5EF4-FFF2-40B4-BE49-F238E27FC236}">
                <a16:creationId xmlns:a16="http://schemas.microsoft.com/office/drawing/2014/main" id="{A8096807-1D23-424F-8A91-793C593F22F0}"/>
              </a:ext>
            </a:extLst>
          </p:cNvPr>
          <p:cNvSpPr>
            <a:spLocks noGrp="1"/>
          </p:cNvSpPr>
          <p:nvPr>
            <p:ph idx="1"/>
          </p:nvPr>
        </p:nvSpPr>
        <p:spPr/>
        <p:txBody>
          <a:bodyPr>
            <a:normAutofit/>
          </a:bodyPr>
          <a:lstStyle/>
          <a:p>
            <a:r>
              <a:rPr lang="en-US" sz="2400" b="1" dirty="0"/>
              <a:t>High-Performance Data Access: </a:t>
            </a:r>
            <a:r>
              <a:rPr lang="en-US" sz="2400" dirty="0"/>
              <a:t>It is necessary to find objects among millions of records. Efficient indexes are used so that this can be supported (e.g. using hashing). </a:t>
            </a:r>
          </a:p>
          <a:p>
            <a:r>
              <a:rPr lang="en-US" sz="2400" b="1" dirty="0"/>
              <a:t>No Schema: </a:t>
            </a:r>
            <a:r>
              <a:rPr lang="en-US" sz="2400" dirty="0"/>
              <a:t>Unlike a relational database, there is no schema. The data is semi-structured and self-describing. This means that constraints will not be enforced by the DBMS: they must be written into the application code.</a:t>
            </a:r>
          </a:p>
          <a:p>
            <a:r>
              <a:rPr lang="en-US" sz="2400" b="1" dirty="0"/>
              <a:t>Less Powerful Query Languages: </a:t>
            </a:r>
            <a:r>
              <a:rPr lang="en-US" sz="2400" dirty="0"/>
              <a:t>Rather than using a language like SQL, most provide an API that can call methods to perform CRUD operations (Create, Read, Update, Delete). More complex features (e.g. joins) have to implemented in the application code.</a:t>
            </a:r>
          </a:p>
        </p:txBody>
      </p:sp>
    </p:spTree>
    <p:extLst>
      <p:ext uri="{BB962C8B-B14F-4D97-AF65-F5344CB8AC3E}">
        <p14:creationId xmlns:p14="http://schemas.microsoft.com/office/powerpoint/2010/main" val="309818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C18D-13CD-9D43-ACAE-BBF136729DA0}"/>
              </a:ext>
            </a:extLst>
          </p:cNvPr>
          <p:cNvSpPr>
            <a:spLocks noGrp="1"/>
          </p:cNvSpPr>
          <p:nvPr>
            <p:ph type="title"/>
          </p:nvPr>
        </p:nvSpPr>
        <p:spPr/>
        <p:txBody>
          <a:bodyPr/>
          <a:lstStyle/>
          <a:p>
            <a:r>
              <a:rPr lang="en-US" dirty="0"/>
              <a:t>Case Study MongoDB</a:t>
            </a:r>
          </a:p>
        </p:txBody>
      </p:sp>
      <p:sp>
        <p:nvSpPr>
          <p:cNvPr id="3" name="Content Placeholder 2">
            <a:extLst>
              <a:ext uri="{FF2B5EF4-FFF2-40B4-BE49-F238E27FC236}">
                <a16:creationId xmlns:a16="http://schemas.microsoft.com/office/drawing/2014/main" id="{3CF08CCA-9B11-DF44-BFEA-9D6D718A3BFC}"/>
              </a:ext>
            </a:extLst>
          </p:cNvPr>
          <p:cNvSpPr>
            <a:spLocks noGrp="1"/>
          </p:cNvSpPr>
          <p:nvPr>
            <p:ph idx="1"/>
          </p:nvPr>
        </p:nvSpPr>
        <p:spPr/>
        <p:txBody>
          <a:bodyPr>
            <a:normAutofit/>
          </a:bodyPr>
          <a:lstStyle/>
          <a:p>
            <a:r>
              <a:rPr lang="en-US" sz="2400" dirty="0"/>
              <a:t>MongoDB is a document-based NoSQL system.</a:t>
            </a:r>
          </a:p>
          <a:p>
            <a:r>
              <a:rPr lang="en-US" sz="2400" dirty="0"/>
              <a:t>Each database is made up of </a:t>
            </a:r>
            <a:r>
              <a:rPr lang="en-US" sz="2400" b="1" dirty="0"/>
              <a:t>collections</a:t>
            </a:r>
            <a:r>
              <a:rPr lang="en-US" sz="2400" dirty="0"/>
              <a:t> of </a:t>
            </a:r>
            <a:r>
              <a:rPr lang="en-US" sz="2400" b="1" dirty="0"/>
              <a:t>documents.</a:t>
            </a:r>
          </a:p>
          <a:p>
            <a:pPr lvl="1"/>
            <a:r>
              <a:rPr lang="en-US" sz="1800" dirty="0"/>
              <a:t>A collection is similar to a table, a document is similar to a row.</a:t>
            </a:r>
          </a:p>
          <a:p>
            <a:r>
              <a:rPr lang="en-US" sz="2400" dirty="0"/>
              <a:t>Documents are stored in BSON format (Binary JSON).</a:t>
            </a:r>
          </a:p>
          <a:p>
            <a:pPr lvl="1"/>
            <a:r>
              <a:rPr lang="en-US" sz="1800" dirty="0"/>
              <a:t>JSON  (JavaScript Object Notation) is a popular method of representing data for storage and transfer.</a:t>
            </a:r>
          </a:p>
          <a:p>
            <a:pPr lvl="1"/>
            <a:r>
              <a:rPr lang="en-US" sz="1800" dirty="0"/>
              <a:t>BSON is a way to store JSON efficiently in Binary format, with some extra data types.</a:t>
            </a:r>
          </a:p>
          <a:p>
            <a:pPr lvl="1"/>
            <a:r>
              <a:rPr lang="en-US" sz="1800" dirty="0"/>
              <a:t>Each JSON document is made up of fields, which have a name and a value.</a:t>
            </a:r>
          </a:p>
        </p:txBody>
      </p:sp>
      <p:sp>
        <p:nvSpPr>
          <p:cNvPr id="4" name="TextBox 3">
            <a:extLst>
              <a:ext uri="{FF2B5EF4-FFF2-40B4-BE49-F238E27FC236}">
                <a16:creationId xmlns:a16="http://schemas.microsoft.com/office/drawing/2014/main" id="{136E9079-4EA1-6E42-8270-369112373110}"/>
              </a:ext>
            </a:extLst>
          </p:cNvPr>
          <p:cNvSpPr txBox="1"/>
          <p:nvPr/>
        </p:nvSpPr>
        <p:spPr>
          <a:xfrm>
            <a:off x="1317812" y="6292334"/>
            <a:ext cx="5750292" cy="369332"/>
          </a:xfrm>
          <a:prstGeom prst="rect">
            <a:avLst/>
          </a:prstGeom>
          <a:noFill/>
        </p:spPr>
        <p:txBody>
          <a:bodyPr wrap="none" rtlCol="0">
            <a:spAutoFit/>
          </a:bodyPr>
          <a:lstStyle/>
          <a:p>
            <a:r>
              <a:rPr lang="en-US" dirty="0"/>
              <a:t>MongoDB Manual: https://</a:t>
            </a:r>
            <a:r>
              <a:rPr lang="en-US" dirty="0" err="1"/>
              <a:t>docs.mongodb.com</a:t>
            </a:r>
            <a:r>
              <a:rPr lang="en-US" dirty="0"/>
              <a:t>/manual/</a:t>
            </a:r>
          </a:p>
        </p:txBody>
      </p:sp>
      <p:pic>
        <p:nvPicPr>
          <p:cNvPr id="6" name="Graphic 5">
            <a:extLst>
              <a:ext uri="{FF2B5EF4-FFF2-40B4-BE49-F238E27FC236}">
                <a16:creationId xmlns:a16="http://schemas.microsoft.com/office/drawing/2014/main" id="{87FF1D1C-C83F-2E4D-B7F1-9647E9EC44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63900" y="4679434"/>
            <a:ext cx="5422900" cy="1612900"/>
          </a:xfrm>
          <a:prstGeom prst="rect">
            <a:avLst/>
          </a:prstGeom>
        </p:spPr>
      </p:pic>
    </p:spTree>
    <p:extLst>
      <p:ext uri="{BB962C8B-B14F-4D97-AF65-F5344CB8AC3E}">
        <p14:creationId xmlns:p14="http://schemas.microsoft.com/office/powerpoint/2010/main" val="272987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E765-615A-EB43-B1D3-FB9F2F57A3ED}"/>
              </a:ext>
            </a:extLst>
          </p:cNvPr>
          <p:cNvSpPr>
            <a:spLocks noGrp="1"/>
          </p:cNvSpPr>
          <p:nvPr>
            <p:ph type="title"/>
          </p:nvPr>
        </p:nvSpPr>
        <p:spPr/>
        <p:txBody>
          <a:bodyPr/>
          <a:lstStyle/>
          <a:p>
            <a:r>
              <a:rPr lang="en-US" dirty="0"/>
              <a:t>BSON Documents</a:t>
            </a:r>
          </a:p>
        </p:txBody>
      </p:sp>
      <p:sp>
        <p:nvSpPr>
          <p:cNvPr id="3" name="Content Placeholder 2">
            <a:extLst>
              <a:ext uri="{FF2B5EF4-FFF2-40B4-BE49-F238E27FC236}">
                <a16:creationId xmlns:a16="http://schemas.microsoft.com/office/drawing/2014/main" id="{ED304EB8-020D-494B-930B-3B3D89916B96}"/>
              </a:ext>
            </a:extLst>
          </p:cNvPr>
          <p:cNvSpPr>
            <a:spLocks noGrp="1"/>
          </p:cNvSpPr>
          <p:nvPr>
            <p:ph idx="1"/>
          </p:nvPr>
        </p:nvSpPr>
        <p:spPr/>
        <p:txBody>
          <a:bodyPr/>
          <a:lstStyle/>
          <a:p>
            <a:pPr marL="0" indent="0">
              <a:buNone/>
            </a:pPr>
            <a:r>
              <a:rPr lang="en-IE" dirty="0">
                <a:highlight>
                  <a:srgbClr val="C0C0C0"/>
                </a:highlight>
                <a:latin typeface="Courier New" panose="02070309020205020404" pitchFamily="49" charset="0"/>
                <a:cs typeface="Courier New" panose="02070309020205020404" pitchFamily="49" charset="0"/>
              </a:rPr>
              <a:t>{</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_id: </a:t>
            </a:r>
            <a:r>
              <a:rPr lang="en-IE" dirty="0" err="1">
                <a:latin typeface="Courier New" panose="02070309020205020404" pitchFamily="49" charset="0"/>
                <a:cs typeface="Courier New" panose="02070309020205020404" pitchFamily="49" charset="0"/>
              </a:rPr>
              <a:t>ObjectId</a:t>
            </a:r>
            <a:r>
              <a:rPr lang="en-IE" dirty="0">
                <a:latin typeface="Courier New" panose="02070309020205020404" pitchFamily="49" charset="0"/>
                <a:cs typeface="Courier New" panose="02070309020205020404" pitchFamily="49" charset="0"/>
              </a:rPr>
              <a:t>("5099803df3f4948bd2f98391"),</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name: { first: "Alan", last: "Turing" },</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birth: </a:t>
            </a:r>
            <a:r>
              <a:rPr lang="en-IE" b="1" dirty="0">
                <a:latin typeface="Courier New" panose="02070309020205020404" pitchFamily="49" charset="0"/>
                <a:cs typeface="Courier New" panose="02070309020205020404" pitchFamily="49" charset="0"/>
              </a:rPr>
              <a:t>new</a:t>
            </a:r>
            <a:r>
              <a:rPr lang="en-IE" dirty="0">
                <a:latin typeface="Courier New" panose="02070309020205020404" pitchFamily="49" charset="0"/>
                <a:cs typeface="Courier New" panose="02070309020205020404" pitchFamily="49" charset="0"/>
              </a:rPr>
              <a:t> Date('Jun 23, 1912'),</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death: </a:t>
            </a:r>
            <a:r>
              <a:rPr lang="en-IE" b="1" dirty="0">
                <a:latin typeface="Courier New" panose="02070309020205020404" pitchFamily="49" charset="0"/>
                <a:cs typeface="Courier New" panose="02070309020205020404" pitchFamily="49" charset="0"/>
              </a:rPr>
              <a:t>new</a:t>
            </a:r>
            <a:r>
              <a:rPr lang="en-IE" dirty="0">
                <a:latin typeface="Courier New" panose="02070309020205020404" pitchFamily="49" charset="0"/>
                <a:cs typeface="Courier New" panose="02070309020205020404" pitchFamily="49" charset="0"/>
              </a:rPr>
              <a:t> Date('Jun 07, 1954'),</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contribs</a:t>
            </a:r>
            <a:r>
              <a:rPr lang="en-IE" dirty="0">
                <a:latin typeface="Courier New" panose="02070309020205020404" pitchFamily="49" charset="0"/>
                <a:cs typeface="Courier New" panose="02070309020205020404" pitchFamily="49" charset="0"/>
              </a:rPr>
              <a:t>: [ "Turing machine", "Turing test",</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"Turingery" ],</a:t>
            </a:r>
            <a:br>
              <a:rPr lang="en-IE" dirty="0">
                <a:latin typeface="Courier New" panose="02070309020205020404" pitchFamily="49" charset="0"/>
                <a:cs typeface="Courier New" panose="02070309020205020404" pitchFamily="49" charset="0"/>
              </a:rPr>
            </a:br>
            <a:r>
              <a:rPr lang="en-IE" dirty="0">
                <a:latin typeface="Courier New" panose="02070309020205020404" pitchFamily="49" charset="0"/>
                <a:cs typeface="Courier New" panose="02070309020205020404" pitchFamily="49" charset="0"/>
              </a:rPr>
              <a:t>  views : </a:t>
            </a:r>
            <a:r>
              <a:rPr lang="en-IE" dirty="0" err="1">
                <a:latin typeface="Courier New" panose="02070309020205020404" pitchFamily="49" charset="0"/>
                <a:cs typeface="Courier New" panose="02070309020205020404" pitchFamily="49" charset="0"/>
              </a:rPr>
              <a:t>NumberLong</a:t>
            </a:r>
            <a:r>
              <a:rPr lang="en-IE" dirty="0">
                <a:latin typeface="Courier New" panose="02070309020205020404" pitchFamily="49" charset="0"/>
                <a:cs typeface="Courier New" panose="02070309020205020404" pitchFamily="49" charset="0"/>
              </a:rPr>
              <a:t>(1250000)</a:t>
            </a:r>
            <a:br>
              <a:rPr lang="en-IE" dirty="0">
                <a:latin typeface="Courier New" panose="02070309020205020404" pitchFamily="49" charset="0"/>
                <a:cs typeface="Courier New" panose="02070309020205020404" pitchFamily="49" charset="0"/>
              </a:rPr>
            </a:br>
            <a:r>
              <a:rPr lang="en-IE" dirty="0">
                <a:highlight>
                  <a:srgbClr val="C0C0C0"/>
                </a:highlight>
                <a:latin typeface="Courier New" panose="02070309020205020404" pitchFamily="49" charset="0"/>
                <a:cs typeface="Courier New" panose="02070309020205020404" pitchFamily="49" charset="0"/>
              </a:rPr>
              <a:t>}</a:t>
            </a:r>
          </a:p>
          <a:p>
            <a:r>
              <a:rPr lang="en-IE" dirty="0"/>
              <a:t>Each BSON document is surrounded by braces {}</a:t>
            </a:r>
            <a:endParaRPr lang="en-US" dirty="0"/>
          </a:p>
        </p:txBody>
      </p:sp>
    </p:spTree>
    <p:extLst>
      <p:ext uri="{BB962C8B-B14F-4D97-AF65-F5344CB8AC3E}">
        <p14:creationId xmlns:p14="http://schemas.microsoft.com/office/powerpoint/2010/main" val="2663144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ve-BDIC">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Dave-BDIC" id="{2CF73B6D-54F8-C541-89CC-7F63DAA62793}" vid="{6FE9E39E-C0C0-2C43-BE68-8807ED2A88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Dave-BDIC</Template>
  <TotalTime>42892</TotalTime>
  <Words>5108</Words>
  <Application>Microsoft Macintosh PowerPoint</Application>
  <PresentationFormat>On-screen Show (4:3)</PresentationFormat>
  <Paragraphs>349</Paragraphs>
  <Slides>33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Courier New</vt:lpstr>
      <vt:lpstr>Helvetica</vt:lpstr>
      <vt:lpstr>Helvetica Neue</vt:lpstr>
      <vt:lpstr>Gill Sans</vt:lpstr>
      <vt:lpstr>Calibri</vt:lpstr>
      <vt:lpstr>Arial</vt:lpstr>
      <vt:lpstr>Ubuntu</vt:lpstr>
      <vt:lpstr>Ubuntu Light</vt:lpstr>
      <vt:lpstr>Wingdings</vt:lpstr>
      <vt:lpstr>Dave-BDIC</vt:lpstr>
      <vt:lpstr>Lecture 12: NoSQL and Mongodb</vt:lpstr>
      <vt:lpstr>NoSQL: Introduction</vt:lpstr>
      <vt:lpstr>NoSQL Categories</vt:lpstr>
      <vt:lpstr>NoSQL Products</vt:lpstr>
      <vt:lpstr>NoSQL Characteristics</vt:lpstr>
      <vt:lpstr>NoSQL Characteristics</vt:lpstr>
      <vt:lpstr>NoSQL Characteristics</vt:lpstr>
      <vt:lpstr>Case Study MongoDB</vt:lpstr>
      <vt:lpstr>BSON Documents</vt:lpstr>
      <vt:lpstr>BSON Documents</vt:lpstr>
      <vt:lpstr>BSON Documents</vt:lpstr>
      <vt:lpstr>BSON Documents</vt:lpstr>
      <vt:lpstr>BSON Documents</vt:lpstr>
      <vt:lpstr>Creating a Database</vt:lpstr>
      <vt:lpstr>Creating (Inserting) Data</vt:lpstr>
      <vt:lpstr>Creating (Inserting) Data</vt:lpstr>
      <vt:lpstr>Reading (Selecting) Data</vt:lpstr>
      <vt:lpstr>Reading (Selecting) Data</vt:lpstr>
      <vt:lpstr>Reading (Selecting) Data: Query Operators</vt:lpstr>
      <vt:lpstr>Reading (Selecting) Data: Query Operators</vt:lpstr>
      <vt:lpstr>Reading (Selecting) Data: Query Operators: AND</vt:lpstr>
      <vt:lpstr>Reading (Selecting) Data: Query Operators: OR</vt:lpstr>
      <vt:lpstr>Reading (Selecting) Data: Query Operators</vt:lpstr>
      <vt:lpstr>Reading (Selecting) Data: Arrays</vt:lpstr>
      <vt:lpstr>Reading (Selecting) Data: Embedded Documents</vt:lpstr>
      <vt:lpstr>Delete Data</vt:lpstr>
      <vt:lpstr>Updating Data</vt:lpstr>
      <vt:lpstr>Database Design</vt:lpstr>
      <vt:lpstr>1. Embedded Documents</vt:lpstr>
      <vt:lpstr>2. Child References</vt:lpstr>
      <vt:lpstr>3. Parent References</vt:lpstr>
      <vt:lpstr>Database Design: General Rule</vt:lpstr>
      <vt:lpstr>Summary: Differences from Relational Databases</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H. Kazmi</dc:creator>
  <cp:lastModifiedBy>David Lillis</cp:lastModifiedBy>
  <cp:revision>2048</cp:revision>
  <cp:lastPrinted>2019-05-19T23:53:05Z</cp:lastPrinted>
  <dcterms:created xsi:type="dcterms:W3CDTF">2014-09-17T16:20:56Z</dcterms:created>
  <dcterms:modified xsi:type="dcterms:W3CDTF">2019-05-20T01:41:07Z</dcterms:modified>
</cp:coreProperties>
</file>