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706" r:id="rId2"/>
  </p:sldMasterIdLst>
  <p:notesMasterIdLst>
    <p:notesMasterId r:id="rId15"/>
  </p:notesMasterIdLst>
  <p:handoutMasterIdLst>
    <p:handoutMasterId r:id="rId16"/>
  </p:handoutMasterIdLst>
  <p:sldIdLst>
    <p:sldId id="587" r:id="rId3"/>
    <p:sldId id="588" r:id="rId4"/>
    <p:sldId id="258" r:id="rId5"/>
    <p:sldId id="592" r:id="rId6"/>
    <p:sldId id="593" r:id="rId7"/>
    <p:sldId id="591" r:id="rId8"/>
    <p:sldId id="259" r:id="rId9"/>
    <p:sldId id="260" r:id="rId10"/>
    <p:sldId id="261" r:id="rId11"/>
    <p:sldId id="262" r:id="rId12"/>
    <p:sldId id="263" r:id="rId13"/>
    <p:sldId id="264" r:id="rId14"/>
  </p:sldIdLst>
  <p:sldSz cx="9105900" cy="6832600"/>
  <p:notesSz cx="6858000" cy="97663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33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2620" autoAdjust="0"/>
  </p:normalViewPr>
  <p:slideViewPr>
    <p:cSldViewPr>
      <p:cViewPr varScale="1">
        <p:scale>
          <a:sx n="151" d="100"/>
          <a:sy n="151" d="100"/>
        </p:scale>
        <p:origin x="2010" y="144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F85E9-E258-4937-9350-CEC2179678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BC8A37-7B95-4539-A601-FC02087B4FA1}">
      <dgm:prSet/>
      <dgm:spPr/>
      <dgm:t>
        <a:bodyPr/>
        <a:lstStyle/>
        <a:p>
          <a:r>
            <a:rPr lang="en-US" b="1" dirty="0"/>
            <a:t>S</a:t>
          </a:r>
          <a:r>
            <a:rPr lang="en-US" altLang="zh-CN" b="1" dirty="0"/>
            <a:t>oftware Engineering</a:t>
          </a:r>
          <a:endParaRPr lang="zh-CN" dirty="0"/>
        </a:p>
      </dgm:t>
    </dgm:pt>
    <dgm:pt modelId="{F0BA6833-1E31-4AB3-9834-787CD9296F2A}" type="parTrans" cxnId="{A8C6BB08-6015-472E-8A77-E41828B8C685}">
      <dgm:prSet/>
      <dgm:spPr/>
      <dgm:t>
        <a:bodyPr/>
        <a:lstStyle/>
        <a:p>
          <a:endParaRPr lang="zh-CN" altLang="en-US"/>
        </a:p>
      </dgm:t>
    </dgm:pt>
    <dgm:pt modelId="{4783EE41-C7E5-47A5-9746-BB75B3E0253F}" type="sibTrans" cxnId="{A8C6BB08-6015-472E-8A77-E41828B8C685}">
      <dgm:prSet/>
      <dgm:spPr/>
      <dgm:t>
        <a:bodyPr/>
        <a:lstStyle/>
        <a:p>
          <a:endParaRPr lang="zh-CN" altLang="en-US"/>
        </a:p>
      </dgm:t>
    </dgm:pt>
    <dgm:pt modelId="{9F9EC386-3BEF-42F7-AFCF-96E9A7EF6E67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S</a:t>
          </a:r>
          <a:r>
            <a:rPr lang="en-US" altLang="zh-CN" b="1">
              <a:solidFill>
                <a:srgbClr val="FF0000"/>
              </a:solidFill>
            </a:rPr>
            <a:t>oftware Systems Architecture</a:t>
          </a:r>
          <a:endParaRPr lang="zh-CN" dirty="0">
            <a:solidFill>
              <a:srgbClr val="FF0000"/>
            </a:solidFill>
          </a:endParaRPr>
        </a:p>
      </dgm:t>
    </dgm:pt>
    <dgm:pt modelId="{9A8A8026-FE90-4DE8-9AF6-A6563D2CB336}" type="parTrans" cxnId="{7DEA57C9-4421-47FF-AC15-90D6E200E324}">
      <dgm:prSet/>
      <dgm:spPr/>
      <dgm:t>
        <a:bodyPr/>
        <a:lstStyle/>
        <a:p>
          <a:endParaRPr lang="zh-CN" altLang="en-US"/>
        </a:p>
      </dgm:t>
    </dgm:pt>
    <dgm:pt modelId="{61BA6EA3-5A65-4815-A034-083809AF2A81}" type="sibTrans" cxnId="{7DEA57C9-4421-47FF-AC15-90D6E200E324}">
      <dgm:prSet/>
      <dgm:spPr/>
      <dgm:t>
        <a:bodyPr/>
        <a:lstStyle/>
        <a:p>
          <a:endParaRPr lang="zh-CN" altLang="en-US"/>
        </a:p>
      </dgm:t>
    </dgm:pt>
    <dgm:pt modelId="{CBAFE73A-CC63-4E7E-BD35-F00AAD5ACEDC}">
      <dgm:prSet/>
      <dgm:spPr/>
      <dgm:t>
        <a:bodyPr/>
        <a:lstStyle/>
        <a:p>
          <a:r>
            <a:rPr lang="en-US" altLang="zh-CN" b="1" dirty="0"/>
            <a:t>Object Oriented Design</a:t>
          </a:r>
          <a:endParaRPr lang="zh-CN" dirty="0"/>
        </a:p>
      </dgm:t>
    </dgm:pt>
    <dgm:pt modelId="{CAB697B7-A5F8-470C-B7A3-5F58EAB96B2E}" type="parTrans" cxnId="{7DBAB19F-38A8-41C3-A832-72900A35B8DE}">
      <dgm:prSet/>
      <dgm:spPr/>
      <dgm:t>
        <a:bodyPr/>
        <a:lstStyle/>
        <a:p>
          <a:endParaRPr lang="zh-CN" altLang="en-US"/>
        </a:p>
      </dgm:t>
    </dgm:pt>
    <dgm:pt modelId="{37B1564F-7DAB-4B1F-844F-9BAF560C5DBF}" type="sibTrans" cxnId="{7DBAB19F-38A8-41C3-A832-72900A35B8DE}">
      <dgm:prSet/>
      <dgm:spPr/>
      <dgm:t>
        <a:bodyPr/>
        <a:lstStyle/>
        <a:p>
          <a:endParaRPr lang="zh-CN" altLang="en-US"/>
        </a:p>
      </dgm:t>
    </dgm:pt>
    <dgm:pt modelId="{C64CC289-C656-4FC6-82F6-D2A0930C83AE}">
      <dgm:prSet/>
      <dgm:spPr/>
      <dgm:t>
        <a:bodyPr/>
        <a:lstStyle/>
        <a:p>
          <a:r>
            <a:rPr lang="en-US" altLang="zh-CN" b="1" dirty="0"/>
            <a:t>Programming Languages</a:t>
          </a:r>
          <a:endParaRPr lang="zh-CN" b="1" dirty="0"/>
        </a:p>
      </dgm:t>
    </dgm:pt>
    <dgm:pt modelId="{C001E79D-FF05-4156-9056-A7AB84BF7528}" type="parTrans" cxnId="{EC6D4DA7-8251-4869-B6F9-FA9D813D9E13}">
      <dgm:prSet/>
      <dgm:spPr/>
      <dgm:t>
        <a:bodyPr/>
        <a:lstStyle/>
        <a:p>
          <a:endParaRPr lang="zh-CN" altLang="en-US"/>
        </a:p>
      </dgm:t>
    </dgm:pt>
    <dgm:pt modelId="{4914F7D3-606F-480B-ACD5-177071D124B1}" type="sibTrans" cxnId="{EC6D4DA7-8251-4869-B6F9-FA9D813D9E13}">
      <dgm:prSet/>
      <dgm:spPr/>
      <dgm:t>
        <a:bodyPr/>
        <a:lstStyle/>
        <a:p>
          <a:endParaRPr lang="zh-CN" altLang="en-US"/>
        </a:p>
      </dgm:t>
    </dgm:pt>
    <dgm:pt modelId="{137C1B46-905E-499F-B9B6-775B52C3316A}" type="pres">
      <dgm:prSet presAssocID="{572F85E9-E258-4937-9350-CEC217967809}" presName="compositeShape" presStyleCnt="0">
        <dgm:presLayoutVars>
          <dgm:dir/>
          <dgm:resizeHandles/>
        </dgm:presLayoutVars>
      </dgm:prSet>
      <dgm:spPr/>
    </dgm:pt>
    <dgm:pt modelId="{419B6300-8262-46C7-8B96-43DC0CDFAF85}" type="pres">
      <dgm:prSet presAssocID="{572F85E9-E258-4937-9350-CEC217967809}" presName="pyramid" presStyleLbl="node1" presStyleIdx="0" presStyleCnt="1"/>
      <dgm:spPr/>
    </dgm:pt>
    <dgm:pt modelId="{18812B37-318A-4EDA-96B5-3086F8408440}" type="pres">
      <dgm:prSet presAssocID="{572F85E9-E258-4937-9350-CEC217967809}" presName="theList" presStyleCnt="0"/>
      <dgm:spPr/>
    </dgm:pt>
    <dgm:pt modelId="{10562220-D3F1-4E1D-9300-53C0A67C8F6A}" type="pres">
      <dgm:prSet presAssocID="{46BC8A37-7B95-4539-A601-FC02087B4FA1}" presName="aNode" presStyleLbl="fgAcc1" presStyleIdx="0" presStyleCnt="4">
        <dgm:presLayoutVars>
          <dgm:bulletEnabled val="1"/>
        </dgm:presLayoutVars>
      </dgm:prSet>
      <dgm:spPr/>
    </dgm:pt>
    <dgm:pt modelId="{DCDCD1DC-99B5-4572-B314-6648D319B0E6}" type="pres">
      <dgm:prSet presAssocID="{46BC8A37-7B95-4539-A601-FC02087B4FA1}" presName="aSpace" presStyleCnt="0"/>
      <dgm:spPr/>
    </dgm:pt>
    <dgm:pt modelId="{AAF07A5B-F715-4002-885F-930CA8A81F41}" type="pres">
      <dgm:prSet presAssocID="{9F9EC386-3BEF-42F7-AFCF-96E9A7EF6E67}" presName="aNode" presStyleLbl="fgAcc1" presStyleIdx="1" presStyleCnt="4">
        <dgm:presLayoutVars>
          <dgm:bulletEnabled val="1"/>
        </dgm:presLayoutVars>
      </dgm:prSet>
      <dgm:spPr/>
    </dgm:pt>
    <dgm:pt modelId="{653AAAB0-6AAC-46DA-94F4-8116C9F6F212}" type="pres">
      <dgm:prSet presAssocID="{9F9EC386-3BEF-42F7-AFCF-96E9A7EF6E67}" presName="aSpace" presStyleCnt="0"/>
      <dgm:spPr/>
    </dgm:pt>
    <dgm:pt modelId="{D8C4CB24-A7D6-4047-893F-43F1EC7EE76B}" type="pres">
      <dgm:prSet presAssocID="{CBAFE73A-CC63-4E7E-BD35-F00AAD5ACEDC}" presName="aNode" presStyleLbl="fgAcc1" presStyleIdx="2" presStyleCnt="4">
        <dgm:presLayoutVars>
          <dgm:bulletEnabled val="1"/>
        </dgm:presLayoutVars>
      </dgm:prSet>
      <dgm:spPr/>
    </dgm:pt>
    <dgm:pt modelId="{65FCE921-9C9A-414B-973D-C887E61B440B}" type="pres">
      <dgm:prSet presAssocID="{CBAFE73A-CC63-4E7E-BD35-F00AAD5ACEDC}" presName="aSpace" presStyleCnt="0"/>
      <dgm:spPr/>
    </dgm:pt>
    <dgm:pt modelId="{91280EA1-A2AF-471D-8BED-3BDA8848682E}" type="pres">
      <dgm:prSet presAssocID="{C64CC289-C656-4FC6-82F6-D2A0930C83AE}" presName="aNode" presStyleLbl="fgAcc1" presStyleIdx="3" presStyleCnt="4">
        <dgm:presLayoutVars>
          <dgm:bulletEnabled val="1"/>
        </dgm:presLayoutVars>
      </dgm:prSet>
      <dgm:spPr/>
    </dgm:pt>
    <dgm:pt modelId="{7DA8064B-4068-43D3-8FF6-DB32F4CBF82A}" type="pres">
      <dgm:prSet presAssocID="{C64CC289-C656-4FC6-82F6-D2A0930C83AE}" presName="aSpace" presStyleCnt="0"/>
      <dgm:spPr/>
    </dgm:pt>
  </dgm:ptLst>
  <dgm:cxnLst>
    <dgm:cxn modelId="{A8C6BB08-6015-472E-8A77-E41828B8C685}" srcId="{572F85E9-E258-4937-9350-CEC217967809}" destId="{46BC8A37-7B95-4539-A601-FC02087B4FA1}" srcOrd="0" destOrd="0" parTransId="{F0BA6833-1E31-4AB3-9834-787CD9296F2A}" sibTransId="{4783EE41-C7E5-47A5-9746-BB75B3E0253F}"/>
    <dgm:cxn modelId="{EE47A02F-068B-4B1E-8963-EFB3A8B3C72E}" type="presOf" srcId="{572F85E9-E258-4937-9350-CEC217967809}" destId="{137C1B46-905E-499F-B9B6-775B52C3316A}" srcOrd="0" destOrd="0" presId="urn:microsoft.com/office/officeart/2005/8/layout/pyramid2"/>
    <dgm:cxn modelId="{AD120376-5D11-4611-9B68-423394FFF579}" type="presOf" srcId="{9F9EC386-3BEF-42F7-AFCF-96E9A7EF6E67}" destId="{AAF07A5B-F715-4002-885F-930CA8A81F41}" srcOrd="0" destOrd="0" presId="urn:microsoft.com/office/officeart/2005/8/layout/pyramid2"/>
    <dgm:cxn modelId="{7407CC77-16EA-420A-8F5D-A262FBB0C03D}" type="presOf" srcId="{46BC8A37-7B95-4539-A601-FC02087B4FA1}" destId="{10562220-D3F1-4E1D-9300-53C0A67C8F6A}" srcOrd="0" destOrd="0" presId="urn:microsoft.com/office/officeart/2005/8/layout/pyramid2"/>
    <dgm:cxn modelId="{7DBAB19F-38A8-41C3-A832-72900A35B8DE}" srcId="{572F85E9-E258-4937-9350-CEC217967809}" destId="{CBAFE73A-CC63-4E7E-BD35-F00AAD5ACEDC}" srcOrd="2" destOrd="0" parTransId="{CAB697B7-A5F8-470C-B7A3-5F58EAB96B2E}" sibTransId="{37B1564F-7DAB-4B1F-844F-9BAF560C5DBF}"/>
    <dgm:cxn modelId="{EC6D4DA7-8251-4869-B6F9-FA9D813D9E13}" srcId="{572F85E9-E258-4937-9350-CEC217967809}" destId="{C64CC289-C656-4FC6-82F6-D2A0930C83AE}" srcOrd="3" destOrd="0" parTransId="{C001E79D-FF05-4156-9056-A7AB84BF7528}" sibTransId="{4914F7D3-606F-480B-ACD5-177071D124B1}"/>
    <dgm:cxn modelId="{7DEA57C9-4421-47FF-AC15-90D6E200E324}" srcId="{572F85E9-E258-4937-9350-CEC217967809}" destId="{9F9EC386-3BEF-42F7-AFCF-96E9A7EF6E67}" srcOrd="1" destOrd="0" parTransId="{9A8A8026-FE90-4DE8-9AF6-A6563D2CB336}" sibTransId="{61BA6EA3-5A65-4815-A034-083809AF2A81}"/>
    <dgm:cxn modelId="{9E90C0DB-9B3F-4493-9998-33DFE7F65A86}" type="presOf" srcId="{C64CC289-C656-4FC6-82F6-D2A0930C83AE}" destId="{91280EA1-A2AF-471D-8BED-3BDA8848682E}" srcOrd="0" destOrd="0" presId="urn:microsoft.com/office/officeart/2005/8/layout/pyramid2"/>
    <dgm:cxn modelId="{1FFFD6FA-7085-4D13-9BD3-C05963D11B67}" type="presOf" srcId="{CBAFE73A-CC63-4E7E-BD35-F00AAD5ACEDC}" destId="{D8C4CB24-A7D6-4047-893F-43F1EC7EE76B}" srcOrd="0" destOrd="0" presId="urn:microsoft.com/office/officeart/2005/8/layout/pyramid2"/>
    <dgm:cxn modelId="{51F2B659-8AEC-4B93-BE3E-F2454857205D}" type="presParOf" srcId="{137C1B46-905E-499F-B9B6-775B52C3316A}" destId="{419B6300-8262-46C7-8B96-43DC0CDFAF85}" srcOrd="0" destOrd="0" presId="urn:microsoft.com/office/officeart/2005/8/layout/pyramid2"/>
    <dgm:cxn modelId="{DFD050BD-A47C-41E1-B77E-E7338754B376}" type="presParOf" srcId="{137C1B46-905E-499F-B9B6-775B52C3316A}" destId="{18812B37-318A-4EDA-96B5-3086F8408440}" srcOrd="1" destOrd="0" presId="urn:microsoft.com/office/officeart/2005/8/layout/pyramid2"/>
    <dgm:cxn modelId="{8235A7AE-519F-4136-A819-0F09C15A0FAD}" type="presParOf" srcId="{18812B37-318A-4EDA-96B5-3086F8408440}" destId="{10562220-D3F1-4E1D-9300-53C0A67C8F6A}" srcOrd="0" destOrd="0" presId="urn:microsoft.com/office/officeart/2005/8/layout/pyramid2"/>
    <dgm:cxn modelId="{A0B35C52-A8E4-449F-9BE0-986E46A5FD1B}" type="presParOf" srcId="{18812B37-318A-4EDA-96B5-3086F8408440}" destId="{DCDCD1DC-99B5-4572-B314-6648D319B0E6}" srcOrd="1" destOrd="0" presId="urn:microsoft.com/office/officeart/2005/8/layout/pyramid2"/>
    <dgm:cxn modelId="{DCEBF83F-C3B2-4A6F-AC8C-3316C8F9BD53}" type="presParOf" srcId="{18812B37-318A-4EDA-96B5-3086F8408440}" destId="{AAF07A5B-F715-4002-885F-930CA8A81F41}" srcOrd="2" destOrd="0" presId="urn:microsoft.com/office/officeart/2005/8/layout/pyramid2"/>
    <dgm:cxn modelId="{D4BCE70C-317B-4053-97E6-00A93E34FE93}" type="presParOf" srcId="{18812B37-318A-4EDA-96B5-3086F8408440}" destId="{653AAAB0-6AAC-46DA-94F4-8116C9F6F212}" srcOrd="3" destOrd="0" presId="urn:microsoft.com/office/officeart/2005/8/layout/pyramid2"/>
    <dgm:cxn modelId="{FEF8C0AE-EE58-4E6A-9ADB-16BDB2231246}" type="presParOf" srcId="{18812B37-318A-4EDA-96B5-3086F8408440}" destId="{D8C4CB24-A7D6-4047-893F-43F1EC7EE76B}" srcOrd="4" destOrd="0" presId="urn:microsoft.com/office/officeart/2005/8/layout/pyramid2"/>
    <dgm:cxn modelId="{0D35712F-7D83-46C6-B679-C596DF82B9E5}" type="presParOf" srcId="{18812B37-318A-4EDA-96B5-3086F8408440}" destId="{65FCE921-9C9A-414B-973D-C887E61B440B}" srcOrd="5" destOrd="0" presId="urn:microsoft.com/office/officeart/2005/8/layout/pyramid2"/>
    <dgm:cxn modelId="{1C67139E-9689-458C-8513-9134169514E0}" type="presParOf" srcId="{18812B37-318A-4EDA-96B5-3086F8408440}" destId="{91280EA1-A2AF-471D-8BED-3BDA8848682E}" srcOrd="6" destOrd="0" presId="urn:microsoft.com/office/officeart/2005/8/layout/pyramid2"/>
    <dgm:cxn modelId="{27F6B7D8-B132-4E69-BDE4-9E02E8DBE842}" type="presParOf" srcId="{18812B37-318A-4EDA-96B5-3086F8408440}" destId="{7DA8064B-4068-43D3-8FF6-DB32F4CBF82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F85E9-E258-4937-9350-CEC217967809}" type="doc">
      <dgm:prSet loTypeId="urn:microsoft.com/office/officeart/2005/8/layout/hList7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F9EC386-3BEF-42F7-AFCF-96E9A7EF6E67}">
      <dgm:prSet/>
      <dgm:spPr/>
      <dgm:t>
        <a:bodyPr/>
        <a:lstStyle/>
        <a:p>
          <a:r>
            <a:rPr lang="en-US"/>
            <a:t>Design Patterns</a:t>
          </a:r>
          <a:endParaRPr lang="zh-CN" dirty="0"/>
        </a:p>
      </dgm:t>
    </dgm:pt>
    <dgm:pt modelId="{9A8A8026-FE90-4DE8-9AF6-A6563D2CB336}" type="parTrans" cxnId="{7DEA57C9-4421-47FF-AC15-90D6E200E324}">
      <dgm:prSet/>
      <dgm:spPr/>
      <dgm:t>
        <a:bodyPr/>
        <a:lstStyle/>
        <a:p>
          <a:endParaRPr lang="zh-CN" altLang="en-US"/>
        </a:p>
      </dgm:t>
    </dgm:pt>
    <dgm:pt modelId="{61BA6EA3-5A65-4815-A034-083809AF2A81}" type="sibTrans" cxnId="{7DEA57C9-4421-47FF-AC15-90D6E200E324}">
      <dgm:prSet/>
      <dgm:spPr/>
      <dgm:t>
        <a:bodyPr/>
        <a:lstStyle/>
        <a:p>
          <a:endParaRPr lang="zh-CN" altLang="en-US"/>
        </a:p>
      </dgm:t>
    </dgm:pt>
    <dgm:pt modelId="{CBAFE73A-CC63-4E7E-BD35-F00AAD5ACEDC}">
      <dgm:prSet/>
      <dgm:spPr/>
      <dgm:t>
        <a:bodyPr/>
        <a:lstStyle/>
        <a:p>
          <a:r>
            <a:rPr lang="en-US" dirty="0"/>
            <a:t>M</a:t>
          </a:r>
          <a:r>
            <a:rPr lang="en-US" altLang="zh-CN" dirty="0"/>
            <a:t>odeling Tools and Languages</a:t>
          </a:r>
          <a:endParaRPr lang="zh-CN" dirty="0"/>
        </a:p>
      </dgm:t>
    </dgm:pt>
    <dgm:pt modelId="{CAB697B7-A5F8-470C-B7A3-5F58EAB96B2E}" type="parTrans" cxnId="{7DBAB19F-38A8-41C3-A832-72900A35B8DE}">
      <dgm:prSet/>
      <dgm:spPr/>
      <dgm:t>
        <a:bodyPr/>
        <a:lstStyle/>
        <a:p>
          <a:endParaRPr lang="zh-CN" altLang="en-US"/>
        </a:p>
      </dgm:t>
    </dgm:pt>
    <dgm:pt modelId="{37B1564F-7DAB-4B1F-844F-9BAF560C5DBF}" type="sibTrans" cxnId="{7DBAB19F-38A8-41C3-A832-72900A35B8DE}">
      <dgm:prSet/>
      <dgm:spPr/>
      <dgm:t>
        <a:bodyPr/>
        <a:lstStyle/>
        <a:p>
          <a:endParaRPr lang="zh-CN" altLang="en-US"/>
        </a:p>
      </dgm:t>
    </dgm:pt>
    <dgm:pt modelId="{C5A8F9FB-A847-40FC-946A-B60AEAEBCA26}">
      <dgm:prSet/>
      <dgm:spPr/>
      <dgm:t>
        <a:bodyPr/>
        <a:lstStyle/>
        <a:p>
          <a:r>
            <a:rPr lang="en-US" dirty="0"/>
            <a:t>User Side</a:t>
          </a:r>
          <a:endParaRPr lang="zh-CN" dirty="0"/>
        </a:p>
      </dgm:t>
    </dgm:pt>
    <dgm:pt modelId="{CFDA65A0-AB27-47A6-B1D7-96C7E93B96EB}" type="parTrans" cxnId="{A441418C-1239-4399-AA42-01550EF951A4}">
      <dgm:prSet/>
      <dgm:spPr/>
      <dgm:t>
        <a:bodyPr/>
        <a:lstStyle/>
        <a:p>
          <a:endParaRPr lang="zh-CN" altLang="en-US"/>
        </a:p>
      </dgm:t>
    </dgm:pt>
    <dgm:pt modelId="{DE03D2CA-E77B-44CA-84AD-A3DE3E53C0E3}" type="sibTrans" cxnId="{A441418C-1239-4399-AA42-01550EF951A4}">
      <dgm:prSet/>
      <dgm:spPr/>
      <dgm:t>
        <a:bodyPr/>
        <a:lstStyle/>
        <a:p>
          <a:endParaRPr lang="zh-CN" altLang="en-US"/>
        </a:p>
      </dgm:t>
    </dgm:pt>
    <dgm:pt modelId="{A8C59EA3-068C-4736-AC67-E3168093749F}">
      <dgm:prSet/>
      <dgm:spPr/>
      <dgm:t>
        <a:bodyPr/>
        <a:lstStyle/>
        <a:p>
          <a:r>
            <a:rPr lang="en-US" altLang="zh-CN" dirty="0"/>
            <a:t>Software Product Line</a:t>
          </a:r>
          <a:endParaRPr lang="zh-CN" dirty="0"/>
        </a:p>
      </dgm:t>
    </dgm:pt>
    <dgm:pt modelId="{DE9AE6E4-FDD6-43A0-9997-672F0062348B}" type="parTrans" cxnId="{2D7E5ADF-01CD-441F-9993-97E9D262D807}">
      <dgm:prSet/>
      <dgm:spPr/>
      <dgm:t>
        <a:bodyPr/>
        <a:lstStyle/>
        <a:p>
          <a:endParaRPr lang="zh-CN" altLang="en-US"/>
        </a:p>
      </dgm:t>
    </dgm:pt>
    <dgm:pt modelId="{B7B0F543-838D-4C49-ABFF-4A32895F29D4}" type="sibTrans" cxnId="{2D7E5ADF-01CD-441F-9993-97E9D262D807}">
      <dgm:prSet/>
      <dgm:spPr/>
      <dgm:t>
        <a:bodyPr/>
        <a:lstStyle/>
        <a:p>
          <a:endParaRPr lang="zh-CN" altLang="en-US"/>
        </a:p>
      </dgm:t>
    </dgm:pt>
    <dgm:pt modelId="{7D8478AD-876F-4784-8FE9-D650BF4FD1E2}">
      <dgm:prSet/>
      <dgm:spPr/>
      <dgm:t>
        <a:bodyPr/>
        <a:lstStyle/>
        <a:p>
          <a:r>
            <a:rPr lang="en-US"/>
            <a:t>Quality </a:t>
          </a:r>
          <a:r>
            <a:rPr lang="en-US" dirty="0"/>
            <a:t>A</a:t>
          </a:r>
          <a:r>
            <a:rPr lang="en-US" altLang="zh-CN" dirty="0"/>
            <a:t>t</a:t>
          </a:r>
          <a:r>
            <a:rPr lang="en-US" dirty="0"/>
            <a:t>tributes</a:t>
          </a:r>
          <a:endParaRPr lang="zh-CN" dirty="0"/>
        </a:p>
      </dgm:t>
    </dgm:pt>
    <dgm:pt modelId="{01B22C14-5E57-44D7-B48E-9B3A9C707E17}" type="parTrans" cxnId="{8FDFA632-1C0D-4628-8E61-B252DAA4893B}">
      <dgm:prSet/>
      <dgm:spPr/>
      <dgm:t>
        <a:bodyPr/>
        <a:lstStyle/>
        <a:p>
          <a:endParaRPr lang="zh-CN" altLang="en-US"/>
        </a:p>
      </dgm:t>
    </dgm:pt>
    <dgm:pt modelId="{2B2FF623-CBAB-4EBB-8F24-539BE13C72A7}" type="sibTrans" cxnId="{8FDFA632-1C0D-4628-8E61-B252DAA4893B}">
      <dgm:prSet/>
      <dgm:spPr/>
      <dgm:t>
        <a:bodyPr/>
        <a:lstStyle/>
        <a:p>
          <a:endParaRPr lang="zh-CN" altLang="en-US"/>
        </a:p>
      </dgm:t>
    </dgm:pt>
    <dgm:pt modelId="{0F5033AE-FCB0-4691-9F24-BA8D489B6648}">
      <dgm:prSet/>
      <dgm:spPr/>
      <dgm:t>
        <a:bodyPr/>
        <a:lstStyle/>
        <a:p>
          <a:r>
            <a:rPr lang="en-US" dirty="0"/>
            <a:t>Company S</a:t>
          </a:r>
          <a:r>
            <a:rPr lang="en-US" altLang="zh-CN" dirty="0"/>
            <a:t>ide</a:t>
          </a:r>
          <a:endParaRPr lang="zh-CN" dirty="0"/>
        </a:p>
      </dgm:t>
    </dgm:pt>
    <dgm:pt modelId="{7C8E52B7-76F2-435B-B55B-18B027697F5F}" type="parTrans" cxnId="{AA673931-7C6C-4062-B824-17F940B70EC4}">
      <dgm:prSet/>
      <dgm:spPr/>
      <dgm:t>
        <a:bodyPr/>
        <a:lstStyle/>
        <a:p>
          <a:endParaRPr lang="zh-CN" altLang="en-US"/>
        </a:p>
      </dgm:t>
    </dgm:pt>
    <dgm:pt modelId="{B9F7CA9F-D868-4463-8373-A1C0A0C83A95}" type="sibTrans" cxnId="{AA673931-7C6C-4062-B824-17F940B70EC4}">
      <dgm:prSet/>
      <dgm:spPr/>
      <dgm:t>
        <a:bodyPr/>
        <a:lstStyle/>
        <a:p>
          <a:endParaRPr lang="zh-CN" altLang="en-US"/>
        </a:p>
      </dgm:t>
    </dgm:pt>
    <dgm:pt modelId="{ACE69409-CB06-4BDB-857E-F056707F60F3}">
      <dgm:prSet/>
      <dgm:spPr/>
      <dgm:t>
        <a:bodyPr/>
        <a:lstStyle/>
        <a:p>
          <a:r>
            <a:rPr lang="en-US" altLang="zh-CN" dirty="0"/>
            <a:t>Technology Core </a:t>
          </a:r>
          <a:endParaRPr lang="zh-CN" dirty="0"/>
        </a:p>
      </dgm:t>
    </dgm:pt>
    <dgm:pt modelId="{93F7B2EC-6998-498E-BE22-CDDC0DBDDD1A}" type="parTrans" cxnId="{71B2F164-C9C8-4ECE-AD0D-FFC7B7DE641A}">
      <dgm:prSet/>
      <dgm:spPr/>
      <dgm:t>
        <a:bodyPr/>
        <a:lstStyle/>
        <a:p>
          <a:endParaRPr lang="zh-CN" altLang="en-US"/>
        </a:p>
      </dgm:t>
    </dgm:pt>
    <dgm:pt modelId="{662C4AEA-7B48-42FE-B366-C31002D45F02}" type="sibTrans" cxnId="{71B2F164-C9C8-4ECE-AD0D-FFC7B7DE641A}">
      <dgm:prSet/>
      <dgm:spPr/>
      <dgm:t>
        <a:bodyPr/>
        <a:lstStyle/>
        <a:p>
          <a:endParaRPr lang="zh-CN" altLang="en-US"/>
        </a:p>
      </dgm:t>
    </dgm:pt>
    <dgm:pt modelId="{9043B316-6A01-4708-9E1A-A69B1386AA9D}">
      <dgm:prSet/>
      <dgm:spPr/>
      <dgm:t>
        <a:bodyPr/>
        <a:lstStyle/>
        <a:p>
          <a:r>
            <a:rPr lang="en-US" dirty="0"/>
            <a:t>SSA </a:t>
          </a:r>
          <a:r>
            <a:rPr lang="en-US" altLang="zh-CN" dirty="0"/>
            <a:t>Styles</a:t>
          </a:r>
          <a:endParaRPr lang="zh-CN" dirty="0"/>
        </a:p>
      </dgm:t>
    </dgm:pt>
    <dgm:pt modelId="{790D5A23-1E6C-4443-827B-D349C2D65AF0}" type="parTrans" cxnId="{E69554A2-DD8C-4CFC-AA44-CA2E13E10403}">
      <dgm:prSet/>
      <dgm:spPr/>
      <dgm:t>
        <a:bodyPr/>
        <a:lstStyle/>
        <a:p>
          <a:endParaRPr lang="zh-CN" altLang="en-US"/>
        </a:p>
      </dgm:t>
    </dgm:pt>
    <dgm:pt modelId="{81BF2618-DE8A-4D9F-BF0E-039664F007E8}" type="sibTrans" cxnId="{E69554A2-DD8C-4CFC-AA44-CA2E13E10403}">
      <dgm:prSet/>
      <dgm:spPr/>
      <dgm:t>
        <a:bodyPr/>
        <a:lstStyle/>
        <a:p>
          <a:endParaRPr lang="zh-CN" altLang="en-US"/>
        </a:p>
      </dgm:t>
    </dgm:pt>
    <dgm:pt modelId="{A1B86727-BFCE-46F5-B5CE-AB20438415EA}">
      <dgm:prSet/>
      <dgm:spPr/>
      <dgm:t>
        <a:bodyPr/>
        <a:lstStyle/>
        <a:p>
          <a:r>
            <a:rPr lang="en-US" altLang="zh-CN" dirty="0"/>
            <a:t>Design </a:t>
          </a:r>
          <a:r>
            <a:rPr lang="en-US" dirty="0"/>
            <a:t>Principles</a:t>
          </a:r>
          <a:endParaRPr lang="zh-CN" dirty="0"/>
        </a:p>
      </dgm:t>
    </dgm:pt>
    <dgm:pt modelId="{2C266171-4BCD-4632-8136-3C8997018D61}" type="parTrans" cxnId="{FEF3D33E-5999-4F83-8AFB-1073BF596F56}">
      <dgm:prSet/>
      <dgm:spPr/>
      <dgm:t>
        <a:bodyPr/>
        <a:lstStyle/>
        <a:p>
          <a:endParaRPr lang="zh-CN" altLang="en-US"/>
        </a:p>
      </dgm:t>
    </dgm:pt>
    <dgm:pt modelId="{76E0AA46-2A13-4A93-9515-801EBF492A99}" type="sibTrans" cxnId="{FEF3D33E-5999-4F83-8AFB-1073BF596F56}">
      <dgm:prSet/>
      <dgm:spPr/>
      <dgm:t>
        <a:bodyPr/>
        <a:lstStyle/>
        <a:p>
          <a:endParaRPr lang="zh-CN" altLang="en-US"/>
        </a:p>
      </dgm:t>
    </dgm:pt>
    <dgm:pt modelId="{6D9DBBCE-CA1F-4072-90F9-F8ECA1B259AD}" type="pres">
      <dgm:prSet presAssocID="{572F85E9-E258-4937-9350-CEC217967809}" presName="Name0" presStyleCnt="0">
        <dgm:presLayoutVars>
          <dgm:dir/>
          <dgm:resizeHandles val="exact"/>
        </dgm:presLayoutVars>
      </dgm:prSet>
      <dgm:spPr/>
    </dgm:pt>
    <dgm:pt modelId="{9A115F99-D108-4587-A41A-AADD096B75F1}" type="pres">
      <dgm:prSet presAssocID="{572F85E9-E258-4937-9350-CEC217967809}" presName="fgShape" presStyleLbl="fgShp" presStyleIdx="0" presStyleCnt="1"/>
      <dgm:spPr/>
    </dgm:pt>
    <dgm:pt modelId="{88C683E4-C52E-4D70-B7AD-0E12D6507B87}" type="pres">
      <dgm:prSet presAssocID="{572F85E9-E258-4937-9350-CEC217967809}" presName="linComp" presStyleCnt="0"/>
      <dgm:spPr/>
    </dgm:pt>
    <dgm:pt modelId="{206D19D1-E012-4C75-8459-64286F137673}" type="pres">
      <dgm:prSet presAssocID="{C5A8F9FB-A847-40FC-946A-B60AEAEBCA26}" presName="compNode" presStyleCnt="0"/>
      <dgm:spPr/>
    </dgm:pt>
    <dgm:pt modelId="{CBE238C5-6F1E-4708-A72C-D53791A354C1}" type="pres">
      <dgm:prSet presAssocID="{C5A8F9FB-A847-40FC-946A-B60AEAEBCA26}" presName="bkgdShape" presStyleLbl="node1" presStyleIdx="0" presStyleCnt="3"/>
      <dgm:spPr/>
    </dgm:pt>
    <dgm:pt modelId="{3F414CAC-30C9-4042-A472-22F78D81C838}" type="pres">
      <dgm:prSet presAssocID="{C5A8F9FB-A847-40FC-946A-B60AEAEBCA26}" presName="nodeTx" presStyleLbl="node1" presStyleIdx="0" presStyleCnt="3">
        <dgm:presLayoutVars>
          <dgm:bulletEnabled val="1"/>
        </dgm:presLayoutVars>
      </dgm:prSet>
      <dgm:spPr/>
    </dgm:pt>
    <dgm:pt modelId="{5A3E6F6C-E264-4651-86DD-900E4A904B36}" type="pres">
      <dgm:prSet presAssocID="{C5A8F9FB-A847-40FC-946A-B60AEAEBCA26}" presName="invisiNode" presStyleLbl="node1" presStyleIdx="0" presStyleCnt="3"/>
      <dgm:spPr/>
    </dgm:pt>
    <dgm:pt modelId="{485064D3-7E1E-4C04-971E-F19228AE5041}" type="pres">
      <dgm:prSet presAssocID="{C5A8F9FB-A847-40FC-946A-B60AEAEBCA26}" presName="imagNode" presStyleLbl="fgImgPlace1" presStyleIdx="0" presStyleCnt="3"/>
      <dgm:spPr/>
    </dgm:pt>
    <dgm:pt modelId="{1345CD86-7522-45D9-B42A-6AE96FAE4A2D}" type="pres">
      <dgm:prSet presAssocID="{DE03D2CA-E77B-44CA-84AD-A3DE3E53C0E3}" presName="sibTrans" presStyleLbl="sibTrans2D1" presStyleIdx="0" presStyleCnt="0"/>
      <dgm:spPr/>
    </dgm:pt>
    <dgm:pt modelId="{1E378781-E118-406E-B644-CFB3F29FFF8E}" type="pres">
      <dgm:prSet presAssocID="{ACE69409-CB06-4BDB-857E-F056707F60F3}" presName="compNode" presStyleCnt="0"/>
      <dgm:spPr/>
    </dgm:pt>
    <dgm:pt modelId="{6E9AC291-1767-4CFC-9D6A-015C13268FA4}" type="pres">
      <dgm:prSet presAssocID="{ACE69409-CB06-4BDB-857E-F056707F60F3}" presName="bkgdShape" presStyleLbl="node1" presStyleIdx="1" presStyleCnt="3"/>
      <dgm:spPr/>
    </dgm:pt>
    <dgm:pt modelId="{615B58FC-A49A-4C7B-858B-1F2B2C16665A}" type="pres">
      <dgm:prSet presAssocID="{ACE69409-CB06-4BDB-857E-F056707F60F3}" presName="nodeTx" presStyleLbl="node1" presStyleIdx="1" presStyleCnt="3">
        <dgm:presLayoutVars>
          <dgm:bulletEnabled val="1"/>
        </dgm:presLayoutVars>
      </dgm:prSet>
      <dgm:spPr/>
    </dgm:pt>
    <dgm:pt modelId="{B5F54FE5-33B0-4460-9C53-7ED7EBC29C49}" type="pres">
      <dgm:prSet presAssocID="{ACE69409-CB06-4BDB-857E-F056707F60F3}" presName="invisiNode" presStyleLbl="node1" presStyleIdx="1" presStyleCnt="3"/>
      <dgm:spPr/>
    </dgm:pt>
    <dgm:pt modelId="{4423D86E-4D7C-4C64-A0CD-2CA114B1C4F6}" type="pres">
      <dgm:prSet presAssocID="{ACE69409-CB06-4BDB-857E-F056707F60F3}" presName="imagNode" presStyleLbl="fgImgPlace1" presStyleIdx="1" presStyleCnt="3"/>
      <dgm:spPr/>
    </dgm:pt>
    <dgm:pt modelId="{45E97DC0-6861-49F8-8176-302069E40176}" type="pres">
      <dgm:prSet presAssocID="{662C4AEA-7B48-42FE-B366-C31002D45F02}" presName="sibTrans" presStyleLbl="sibTrans2D1" presStyleIdx="0" presStyleCnt="0"/>
      <dgm:spPr/>
    </dgm:pt>
    <dgm:pt modelId="{3F1333CD-08B5-4C55-B446-1DD1B68E29B3}" type="pres">
      <dgm:prSet presAssocID="{0F5033AE-FCB0-4691-9F24-BA8D489B6648}" presName="compNode" presStyleCnt="0"/>
      <dgm:spPr/>
    </dgm:pt>
    <dgm:pt modelId="{C2911E69-CBA1-4A24-9032-451CF96ED6A3}" type="pres">
      <dgm:prSet presAssocID="{0F5033AE-FCB0-4691-9F24-BA8D489B6648}" presName="bkgdShape" presStyleLbl="node1" presStyleIdx="2" presStyleCnt="3"/>
      <dgm:spPr/>
    </dgm:pt>
    <dgm:pt modelId="{90F0DCC2-CEFB-4370-BDCA-DF95354C3BA6}" type="pres">
      <dgm:prSet presAssocID="{0F5033AE-FCB0-4691-9F24-BA8D489B6648}" presName="nodeTx" presStyleLbl="node1" presStyleIdx="2" presStyleCnt="3">
        <dgm:presLayoutVars>
          <dgm:bulletEnabled val="1"/>
        </dgm:presLayoutVars>
      </dgm:prSet>
      <dgm:spPr/>
    </dgm:pt>
    <dgm:pt modelId="{9127BA07-E922-4352-8E90-49336FEC4B06}" type="pres">
      <dgm:prSet presAssocID="{0F5033AE-FCB0-4691-9F24-BA8D489B6648}" presName="invisiNode" presStyleLbl="node1" presStyleIdx="2" presStyleCnt="3"/>
      <dgm:spPr/>
    </dgm:pt>
    <dgm:pt modelId="{FDF133F6-A067-4A43-AC1C-25E5531910C8}" type="pres">
      <dgm:prSet presAssocID="{0F5033AE-FCB0-4691-9F24-BA8D489B6648}" presName="imagNode" presStyleLbl="fgImgPlace1" presStyleIdx="2" presStyleCnt="3"/>
      <dgm:spPr/>
    </dgm:pt>
  </dgm:ptLst>
  <dgm:cxnLst>
    <dgm:cxn modelId="{8E962903-5312-4EF0-A78E-CDB520B5FFF8}" type="presOf" srcId="{0F5033AE-FCB0-4691-9F24-BA8D489B6648}" destId="{90F0DCC2-CEFB-4370-BDCA-DF95354C3BA6}" srcOrd="1" destOrd="0" presId="urn:microsoft.com/office/officeart/2005/8/layout/hList7"/>
    <dgm:cxn modelId="{3AF6D111-2017-4DBC-A4FE-84D440E5F3EC}" type="presOf" srcId="{9F9EC386-3BEF-42F7-AFCF-96E9A7EF6E67}" destId="{6E9AC291-1767-4CFC-9D6A-015C13268FA4}" srcOrd="0" destOrd="3" presId="urn:microsoft.com/office/officeart/2005/8/layout/hList7"/>
    <dgm:cxn modelId="{AA673931-7C6C-4062-B824-17F940B70EC4}" srcId="{572F85E9-E258-4937-9350-CEC217967809}" destId="{0F5033AE-FCB0-4691-9F24-BA8D489B6648}" srcOrd="2" destOrd="0" parTransId="{7C8E52B7-76F2-435B-B55B-18B027697F5F}" sibTransId="{B9F7CA9F-D868-4463-8373-A1C0A0C83A95}"/>
    <dgm:cxn modelId="{3F1C8732-EC21-402B-B852-8855737327D8}" type="presOf" srcId="{A8C59EA3-068C-4736-AC67-E3168093749F}" destId="{C2911E69-CBA1-4A24-9032-451CF96ED6A3}" srcOrd="0" destOrd="1" presId="urn:microsoft.com/office/officeart/2005/8/layout/hList7"/>
    <dgm:cxn modelId="{8FDFA632-1C0D-4628-8E61-B252DAA4893B}" srcId="{C5A8F9FB-A847-40FC-946A-B60AEAEBCA26}" destId="{7D8478AD-876F-4784-8FE9-D650BF4FD1E2}" srcOrd="0" destOrd="0" parTransId="{01B22C14-5E57-44D7-B48E-9B3A9C707E17}" sibTransId="{2B2FF623-CBAB-4EBB-8F24-539BE13C72A7}"/>
    <dgm:cxn modelId="{FEF3D33E-5999-4F83-8AFB-1073BF596F56}" srcId="{ACE69409-CB06-4BDB-857E-F056707F60F3}" destId="{A1B86727-BFCE-46F5-B5CE-AB20438415EA}" srcOrd="1" destOrd="0" parTransId="{2C266171-4BCD-4632-8136-3C8997018D61}" sibTransId="{76E0AA46-2A13-4A93-9515-801EBF492A99}"/>
    <dgm:cxn modelId="{BC134F5E-4653-4433-9652-47F4DC6DAD72}" type="presOf" srcId="{9043B316-6A01-4708-9E1A-A69B1386AA9D}" destId="{615B58FC-A49A-4C7B-858B-1F2B2C16665A}" srcOrd="1" destOrd="1" presId="urn:microsoft.com/office/officeart/2005/8/layout/hList7"/>
    <dgm:cxn modelId="{4F089743-2EFC-4EBF-98F4-A8243EEA7592}" type="presOf" srcId="{7D8478AD-876F-4784-8FE9-D650BF4FD1E2}" destId="{3F414CAC-30C9-4042-A472-22F78D81C838}" srcOrd="1" destOrd="1" presId="urn:microsoft.com/office/officeart/2005/8/layout/hList7"/>
    <dgm:cxn modelId="{71B2F164-C9C8-4ECE-AD0D-FFC7B7DE641A}" srcId="{572F85E9-E258-4937-9350-CEC217967809}" destId="{ACE69409-CB06-4BDB-857E-F056707F60F3}" srcOrd="1" destOrd="0" parTransId="{93F7B2EC-6998-498E-BE22-CDDC0DBDDD1A}" sibTransId="{662C4AEA-7B48-42FE-B366-C31002D45F02}"/>
    <dgm:cxn modelId="{A5BE7F52-8EB3-4982-82A4-39C8654A7DBC}" type="presOf" srcId="{CBAFE73A-CC63-4E7E-BD35-F00AAD5ACEDC}" destId="{615B58FC-A49A-4C7B-858B-1F2B2C16665A}" srcOrd="1" destOrd="4" presId="urn:microsoft.com/office/officeart/2005/8/layout/hList7"/>
    <dgm:cxn modelId="{5AF5E158-D82A-4E1F-8BE1-B1BA28A5D43C}" type="presOf" srcId="{DE03D2CA-E77B-44CA-84AD-A3DE3E53C0E3}" destId="{1345CD86-7522-45D9-B42A-6AE96FAE4A2D}" srcOrd="0" destOrd="0" presId="urn:microsoft.com/office/officeart/2005/8/layout/hList7"/>
    <dgm:cxn modelId="{B115D179-9D5C-4358-8ECA-06939BDFAC40}" type="presOf" srcId="{ACE69409-CB06-4BDB-857E-F056707F60F3}" destId="{6E9AC291-1767-4CFC-9D6A-015C13268FA4}" srcOrd="0" destOrd="0" presId="urn:microsoft.com/office/officeart/2005/8/layout/hList7"/>
    <dgm:cxn modelId="{792A677A-72F5-4F5F-9728-C705A39BD3FD}" type="presOf" srcId="{ACE69409-CB06-4BDB-857E-F056707F60F3}" destId="{615B58FC-A49A-4C7B-858B-1F2B2C16665A}" srcOrd="1" destOrd="0" presId="urn:microsoft.com/office/officeart/2005/8/layout/hList7"/>
    <dgm:cxn modelId="{094C6489-1129-4F4D-BF67-C2F67729C4F7}" type="presOf" srcId="{A8C59EA3-068C-4736-AC67-E3168093749F}" destId="{90F0DCC2-CEFB-4370-BDCA-DF95354C3BA6}" srcOrd="1" destOrd="1" presId="urn:microsoft.com/office/officeart/2005/8/layout/hList7"/>
    <dgm:cxn modelId="{A441418C-1239-4399-AA42-01550EF951A4}" srcId="{572F85E9-E258-4937-9350-CEC217967809}" destId="{C5A8F9FB-A847-40FC-946A-B60AEAEBCA26}" srcOrd="0" destOrd="0" parTransId="{CFDA65A0-AB27-47A6-B1D7-96C7E93B96EB}" sibTransId="{DE03D2CA-E77B-44CA-84AD-A3DE3E53C0E3}"/>
    <dgm:cxn modelId="{521F1196-4841-46CC-9C95-1787BCEB6AE6}" type="presOf" srcId="{0F5033AE-FCB0-4691-9F24-BA8D489B6648}" destId="{C2911E69-CBA1-4A24-9032-451CF96ED6A3}" srcOrd="0" destOrd="0" presId="urn:microsoft.com/office/officeart/2005/8/layout/hList7"/>
    <dgm:cxn modelId="{F4D5E09C-737C-47D9-B8BE-769D20EDA65C}" type="presOf" srcId="{9043B316-6A01-4708-9E1A-A69B1386AA9D}" destId="{6E9AC291-1767-4CFC-9D6A-015C13268FA4}" srcOrd="0" destOrd="1" presId="urn:microsoft.com/office/officeart/2005/8/layout/hList7"/>
    <dgm:cxn modelId="{7DBAB19F-38A8-41C3-A832-72900A35B8DE}" srcId="{ACE69409-CB06-4BDB-857E-F056707F60F3}" destId="{CBAFE73A-CC63-4E7E-BD35-F00AAD5ACEDC}" srcOrd="3" destOrd="0" parTransId="{CAB697B7-A5F8-470C-B7A3-5F58EAB96B2E}" sibTransId="{37B1564F-7DAB-4B1F-844F-9BAF560C5DBF}"/>
    <dgm:cxn modelId="{E69554A2-DD8C-4CFC-AA44-CA2E13E10403}" srcId="{ACE69409-CB06-4BDB-857E-F056707F60F3}" destId="{9043B316-6A01-4708-9E1A-A69B1386AA9D}" srcOrd="0" destOrd="0" parTransId="{790D5A23-1E6C-4443-827B-D349C2D65AF0}" sibTransId="{81BF2618-DE8A-4D9F-BF0E-039664F007E8}"/>
    <dgm:cxn modelId="{63ABDBAE-CBA6-4FE4-A642-4BA491D66840}" type="presOf" srcId="{572F85E9-E258-4937-9350-CEC217967809}" destId="{6D9DBBCE-CA1F-4072-90F9-F8ECA1B259AD}" srcOrd="0" destOrd="0" presId="urn:microsoft.com/office/officeart/2005/8/layout/hList7"/>
    <dgm:cxn modelId="{1FA06EB1-298F-4D67-95DC-AC242C97A826}" type="presOf" srcId="{CBAFE73A-CC63-4E7E-BD35-F00AAD5ACEDC}" destId="{6E9AC291-1767-4CFC-9D6A-015C13268FA4}" srcOrd="0" destOrd="4" presId="urn:microsoft.com/office/officeart/2005/8/layout/hList7"/>
    <dgm:cxn modelId="{B94615BF-4F9B-4109-A07F-DBD90085FE9A}" type="presOf" srcId="{C5A8F9FB-A847-40FC-946A-B60AEAEBCA26}" destId="{CBE238C5-6F1E-4708-A72C-D53791A354C1}" srcOrd="0" destOrd="0" presId="urn:microsoft.com/office/officeart/2005/8/layout/hList7"/>
    <dgm:cxn modelId="{6A86D1C0-95E5-421B-8B52-B0D8CBEEF4D4}" type="presOf" srcId="{C5A8F9FB-A847-40FC-946A-B60AEAEBCA26}" destId="{3F414CAC-30C9-4042-A472-22F78D81C838}" srcOrd="1" destOrd="0" presId="urn:microsoft.com/office/officeart/2005/8/layout/hList7"/>
    <dgm:cxn modelId="{9A2E49C5-A60D-40DD-A857-E064E92788DA}" type="presOf" srcId="{7D8478AD-876F-4784-8FE9-D650BF4FD1E2}" destId="{CBE238C5-6F1E-4708-A72C-D53791A354C1}" srcOrd="0" destOrd="1" presId="urn:microsoft.com/office/officeart/2005/8/layout/hList7"/>
    <dgm:cxn modelId="{7DEA57C9-4421-47FF-AC15-90D6E200E324}" srcId="{ACE69409-CB06-4BDB-857E-F056707F60F3}" destId="{9F9EC386-3BEF-42F7-AFCF-96E9A7EF6E67}" srcOrd="2" destOrd="0" parTransId="{9A8A8026-FE90-4DE8-9AF6-A6563D2CB336}" sibTransId="{61BA6EA3-5A65-4815-A034-083809AF2A81}"/>
    <dgm:cxn modelId="{180732D9-4670-4DA3-9DB8-CEB4D085E29E}" type="presOf" srcId="{9F9EC386-3BEF-42F7-AFCF-96E9A7EF6E67}" destId="{615B58FC-A49A-4C7B-858B-1F2B2C16665A}" srcOrd="1" destOrd="3" presId="urn:microsoft.com/office/officeart/2005/8/layout/hList7"/>
    <dgm:cxn modelId="{9B1F9BDA-57DB-4E14-95B0-AB1F60BA5332}" type="presOf" srcId="{662C4AEA-7B48-42FE-B366-C31002D45F02}" destId="{45E97DC0-6861-49F8-8176-302069E40176}" srcOrd="0" destOrd="0" presId="urn:microsoft.com/office/officeart/2005/8/layout/hList7"/>
    <dgm:cxn modelId="{0D2757DC-FA8C-495F-990D-4CC933B4ABE6}" type="presOf" srcId="{A1B86727-BFCE-46F5-B5CE-AB20438415EA}" destId="{6E9AC291-1767-4CFC-9D6A-015C13268FA4}" srcOrd="0" destOrd="2" presId="urn:microsoft.com/office/officeart/2005/8/layout/hList7"/>
    <dgm:cxn modelId="{2D7E5ADF-01CD-441F-9993-97E9D262D807}" srcId="{0F5033AE-FCB0-4691-9F24-BA8D489B6648}" destId="{A8C59EA3-068C-4736-AC67-E3168093749F}" srcOrd="0" destOrd="0" parTransId="{DE9AE6E4-FDD6-43A0-9997-672F0062348B}" sibTransId="{B7B0F543-838D-4C49-ABFF-4A32895F29D4}"/>
    <dgm:cxn modelId="{A8CC9EFF-0662-49E1-BB34-9DEE32F6AACB}" type="presOf" srcId="{A1B86727-BFCE-46F5-B5CE-AB20438415EA}" destId="{615B58FC-A49A-4C7B-858B-1F2B2C16665A}" srcOrd="1" destOrd="2" presId="urn:microsoft.com/office/officeart/2005/8/layout/hList7"/>
    <dgm:cxn modelId="{FA45EFE2-5291-4D2B-BCD1-B1B5D4EFF28E}" type="presParOf" srcId="{6D9DBBCE-CA1F-4072-90F9-F8ECA1B259AD}" destId="{9A115F99-D108-4587-A41A-AADD096B75F1}" srcOrd="0" destOrd="0" presId="urn:microsoft.com/office/officeart/2005/8/layout/hList7"/>
    <dgm:cxn modelId="{51FD7BFD-EB00-49EA-8536-2A10F86B972A}" type="presParOf" srcId="{6D9DBBCE-CA1F-4072-90F9-F8ECA1B259AD}" destId="{88C683E4-C52E-4D70-B7AD-0E12D6507B87}" srcOrd="1" destOrd="0" presId="urn:microsoft.com/office/officeart/2005/8/layout/hList7"/>
    <dgm:cxn modelId="{3A3CD141-7776-4639-B532-7ECE9847F202}" type="presParOf" srcId="{88C683E4-C52E-4D70-B7AD-0E12D6507B87}" destId="{206D19D1-E012-4C75-8459-64286F137673}" srcOrd="0" destOrd="0" presId="urn:microsoft.com/office/officeart/2005/8/layout/hList7"/>
    <dgm:cxn modelId="{DE697518-4780-4DA6-BFE4-F9CEBE5DA62D}" type="presParOf" srcId="{206D19D1-E012-4C75-8459-64286F137673}" destId="{CBE238C5-6F1E-4708-A72C-D53791A354C1}" srcOrd="0" destOrd="0" presId="urn:microsoft.com/office/officeart/2005/8/layout/hList7"/>
    <dgm:cxn modelId="{65746520-689C-467C-B5A6-048D07E8FBC8}" type="presParOf" srcId="{206D19D1-E012-4C75-8459-64286F137673}" destId="{3F414CAC-30C9-4042-A472-22F78D81C838}" srcOrd="1" destOrd="0" presId="urn:microsoft.com/office/officeart/2005/8/layout/hList7"/>
    <dgm:cxn modelId="{904991FD-664F-4811-9E58-3480DCCA67D6}" type="presParOf" srcId="{206D19D1-E012-4C75-8459-64286F137673}" destId="{5A3E6F6C-E264-4651-86DD-900E4A904B36}" srcOrd="2" destOrd="0" presId="urn:microsoft.com/office/officeart/2005/8/layout/hList7"/>
    <dgm:cxn modelId="{CA31C9F7-3D2D-427B-B2F6-CD525AB544C7}" type="presParOf" srcId="{206D19D1-E012-4C75-8459-64286F137673}" destId="{485064D3-7E1E-4C04-971E-F19228AE5041}" srcOrd="3" destOrd="0" presId="urn:microsoft.com/office/officeart/2005/8/layout/hList7"/>
    <dgm:cxn modelId="{A3E8B4E7-F9AC-45B5-9E38-F39F4C1BC1BA}" type="presParOf" srcId="{88C683E4-C52E-4D70-B7AD-0E12D6507B87}" destId="{1345CD86-7522-45D9-B42A-6AE96FAE4A2D}" srcOrd="1" destOrd="0" presId="urn:microsoft.com/office/officeart/2005/8/layout/hList7"/>
    <dgm:cxn modelId="{6AC16970-0DD4-498A-977D-4B42C9EAE268}" type="presParOf" srcId="{88C683E4-C52E-4D70-B7AD-0E12D6507B87}" destId="{1E378781-E118-406E-B644-CFB3F29FFF8E}" srcOrd="2" destOrd="0" presId="urn:microsoft.com/office/officeart/2005/8/layout/hList7"/>
    <dgm:cxn modelId="{807F6AD2-F302-4E53-A95B-DFD0344857A6}" type="presParOf" srcId="{1E378781-E118-406E-B644-CFB3F29FFF8E}" destId="{6E9AC291-1767-4CFC-9D6A-015C13268FA4}" srcOrd="0" destOrd="0" presId="urn:microsoft.com/office/officeart/2005/8/layout/hList7"/>
    <dgm:cxn modelId="{76A471C1-5479-4912-BBA9-F35489AA3972}" type="presParOf" srcId="{1E378781-E118-406E-B644-CFB3F29FFF8E}" destId="{615B58FC-A49A-4C7B-858B-1F2B2C16665A}" srcOrd="1" destOrd="0" presId="urn:microsoft.com/office/officeart/2005/8/layout/hList7"/>
    <dgm:cxn modelId="{89F4D14C-CFDB-4EDD-87DF-D02128C8AB58}" type="presParOf" srcId="{1E378781-E118-406E-B644-CFB3F29FFF8E}" destId="{B5F54FE5-33B0-4460-9C53-7ED7EBC29C49}" srcOrd="2" destOrd="0" presId="urn:microsoft.com/office/officeart/2005/8/layout/hList7"/>
    <dgm:cxn modelId="{DB270880-E5C6-4D48-8901-3605B51C10B3}" type="presParOf" srcId="{1E378781-E118-406E-B644-CFB3F29FFF8E}" destId="{4423D86E-4D7C-4C64-A0CD-2CA114B1C4F6}" srcOrd="3" destOrd="0" presId="urn:microsoft.com/office/officeart/2005/8/layout/hList7"/>
    <dgm:cxn modelId="{278668B9-8BC1-4827-B280-B35835482457}" type="presParOf" srcId="{88C683E4-C52E-4D70-B7AD-0E12D6507B87}" destId="{45E97DC0-6861-49F8-8176-302069E40176}" srcOrd="3" destOrd="0" presId="urn:microsoft.com/office/officeart/2005/8/layout/hList7"/>
    <dgm:cxn modelId="{B0E333B3-0074-4231-945C-A94F21C1F3B3}" type="presParOf" srcId="{88C683E4-C52E-4D70-B7AD-0E12D6507B87}" destId="{3F1333CD-08B5-4C55-B446-1DD1B68E29B3}" srcOrd="4" destOrd="0" presId="urn:microsoft.com/office/officeart/2005/8/layout/hList7"/>
    <dgm:cxn modelId="{C3BD9E4C-482E-4B39-8996-E8E471378244}" type="presParOf" srcId="{3F1333CD-08B5-4C55-B446-1DD1B68E29B3}" destId="{C2911E69-CBA1-4A24-9032-451CF96ED6A3}" srcOrd="0" destOrd="0" presId="urn:microsoft.com/office/officeart/2005/8/layout/hList7"/>
    <dgm:cxn modelId="{F22881E4-908A-4711-9062-7A30A8210947}" type="presParOf" srcId="{3F1333CD-08B5-4C55-B446-1DD1B68E29B3}" destId="{90F0DCC2-CEFB-4370-BDCA-DF95354C3BA6}" srcOrd="1" destOrd="0" presId="urn:microsoft.com/office/officeart/2005/8/layout/hList7"/>
    <dgm:cxn modelId="{3111538C-A948-45B9-B227-F9AD623BC42A}" type="presParOf" srcId="{3F1333CD-08B5-4C55-B446-1DD1B68E29B3}" destId="{9127BA07-E922-4352-8E90-49336FEC4B06}" srcOrd="2" destOrd="0" presId="urn:microsoft.com/office/officeart/2005/8/layout/hList7"/>
    <dgm:cxn modelId="{0ABC6747-7B10-4517-8514-59F797046718}" type="presParOf" srcId="{3F1333CD-08B5-4C55-B446-1DD1B68E29B3}" destId="{FDF133F6-A067-4A43-AC1C-25E5531910C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B6300-8262-46C7-8B96-43DC0CDFAF85}">
      <dsp:nvSpPr>
        <dsp:cNvPr id="0" name=""/>
        <dsp:cNvSpPr/>
      </dsp:nvSpPr>
      <dsp:spPr>
        <a:xfrm>
          <a:off x="208639" y="0"/>
          <a:ext cx="3832225" cy="38322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62220-D3F1-4E1D-9300-53C0A67C8F6A}">
      <dsp:nvSpPr>
        <dsp:cNvPr id="0" name=""/>
        <dsp:cNvSpPr/>
      </dsp:nvSpPr>
      <dsp:spPr>
        <a:xfrm>
          <a:off x="2124752" y="383596"/>
          <a:ext cx="2490946" cy="681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</a:t>
          </a:r>
          <a:r>
            <a:rPr lang="en-US" altLang="zh-CN" sz="1800" b="1" kern="1200" dirty="0"/>
            <a:t>oftware Engineering</a:t>
          </a:r>
          <a:endParaRPr lang="zh-CN" sz="1800" kern="1200" dirty="0"/>
        </a:p>
      </dsp:txBody>
      <dsp:txXfrm>
        <a:off x="2158001" y="416845"/>
        <a:ext cx="2424448" cy="614620"/>
      </dsp:txXfrm>
    </dsp:sp>
    <dsp:sp modelId="{AAF07A5B-F715-4002-885F-930CA8A81F41}">
      <dsp:nvSpPr>
        <dsp:cNvPr id="0" name=""/>
        <dsp:cNvSpPr/>
      </dsp:nvSpPr>
      <dsp:spPr>
        <a:xfrm>
          <a:off x="2124752" y="1149854"/>
          <a:ext cx="2490946" cy="681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0000"/>
              </a:solidFill>
            </a:rPr>
            <a:t>S</a:t>
          </a:r>
          <a:r>
            <a:rPr lang="en-US" altLang="zh-CN" sz="1800" b="1" kern="1200">
              <a:solidFill>
                <a:srgbClr val="FF0000"/>
              </a:solidFill>
            </a:rPr>
            <a:t>oftware Systems Architecture</a:t>
          </a:r>
          <a:endParaRPr lang="zh-CN" sz="1800" kern="1200" dirty="0">
            <a:solidFill>
              <a:srgbClr val="FF0000"/>
            </a:solidFill>
          </a:endParaRPr>
        </a:p>
      </dsp:txBody>
      <dsp:txXfrm>
        <a:off x="2158001" y="1183103"/>
        <a:ext cx="2424448" cy="614620"/>
      </dsp:txXfrm>
    </dsp:sp>
    <dsp:sp modelId="{D8C4CB24-A7D6-4047-893F-43F1EC7EE76B}">
      <dsp:nvSpPr>
        <dsp:cNvPr id="0" name=""/>
        <dsp:cNvSpPr/>
      </dsp:nvSpPr>
      <dsp:spPr>
        <a:xfrm>
          <a:off x="2124752" y="1916112"/>
          <a:ext cx="2490946" cy="681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Object Oriented Design</a:t>
          </a:r>
          <a:endParaRPr lang="zh-CN" sz="1800" kern="1200" dirty="0"/>
        </a:p>
      </dsp:txBody>
      <dsp:txXfrm>
        <a:off x="2158001" y="1949361"/>
        <a:ext cx="2424448" cy="614620"/>
      </dsp:txXfrm>
    </dsp:sp>
    <dsp:sp modelId="{91280EA1-A2AF-471D-8BED-3BDA8848682E}">
      <dsp:nvSpPr>
        <dsp:cNvPr id="0" name=""/>
        <dsp:cNvSpPr/>
      </dsp:nvSpPr>
      <dsp:spPr>
        <a:xfrm>
          <a:off x="2124752" y="2682370"/>
          <a:ext cx="2490946" cy="681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Programming Languages</a:t>
          </a:r>
          <a:endParaRPr lang="zh-CN" sz="1800" b="1" kern="1200" dirty="0"/>
        </a:p>
      </dsp:txBody>
      <dsp:txXfrm>
        <a:off x="2158001" y="2715619"/>
        <a:ext cx="2424448" cy="614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238C5-6F1E-4708-A72C-D53791A354C1}">
      <dsp:nvSpPr>
        <dsp:cNvPr id="0" name=""/>
        <dsp:cNvSpPr/>
      </dsp:nvSpPr>
      <dsp:spPr>
        <a:xfrm>
          <a:off x="1375" y="0"/>
          <a:ext cx="2140515" cy="39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Side</a:t>
          </a:r>
          <a:endParaRPr 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Quality </a:t>
          </a:r>
          <a:r>
            <a:rPr lang="en-US" sz="1300" kern="1200" dirty="0"/>
            <a:t>A</a:t>
          </a:r>
          <a:r>
            <a:rPr lang="en-US" altLang="zh-CN" sz="1300" kern="1200" dirty="0"/>
            <a:t>t</a:t>
          </a:r>
          <a:r>
            <a:rPr lang="en-US" sz="1300" kern="1200" dirty="0"/>
            <a:t>tributes</a:t>
          </a:r>
          <a:endParaRPr lang="zh-CN" sz="1300" kern="1200" dirty="0"/>
        </a:p>
      </dsp:txBody>
      <dsp:txXfrm>
        <a:off x="1375" y="1584176"/>
        <a:ext cx="2140515" cy="1584176"/>
      </dsp:txXfrm>
    </dsp:sp>
    <dsp:sp modelId="{485064D3-7E1E-4C04-971E-F19228AE5041}">
      <dsp:nvSpPr>
        <dsp:cNvPr id="0" name=""/>
        <dsp:cNvSpPr/>
      </dsp:nvSpPr>
      <dsp:spPr>
        <a:xfrm>
          <a:off x="412220" y="237626"/>
          <a:ext cx="1318826" cy="131882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9AC291-1767-4CFC-9D6A-015C13268FA4}">
      <dsp:nvSpPr>
        <dsp:cNvPr id="0" name=""/>
        <dsp:cNvSpPr/>
      </dsp:nvSpPr>
      <dsp:spPr>
        <a:xfrm>
          <a:off x="2206106" y="0"/>
          <a:ext cx="2140515" cy="39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Technology Core </a:t>
          </a:r>
          <a:endParaRPr 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SSA </a:t>
          </a:r>
          <a:r>
            <a:rPr lang="en-US" altLang="zh-CN" sz="1300" kern="1200" dirty="0"/>
            <a:t>Styles</a:t>
          </a:r>
          <a:endParaRPr lang="zh-C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Design </a:t>
          </a:r>
          <a:r>
            <a:rPr lang="en-US" sz="1300" kern="1200" dirty="0"/>
            <a:t>Principles</a:t>
          </a:r>
          <a:endParaRPr lang="zh-C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Design Patterns</a:t>
          </a:r>
          <a:endParaRPr lang="zh-C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</a:t>
          </a:r>
          <a:r>
            <a:rPr lang="en-US" altLang="zh-CN" sz="1300" kern="1200" dirty="0"/>
            <a:t>odeling Tools and Languages</a:t>
          </a:r>
          <a:endParaRPr lang="zh-CN" sz="1300" kern="1200" dirty="0"/>
        </a:p>
      </dsp:txBody>
      <dsp:txXfrm>
        <a:off x="2206106" y="1584176"/>
        <a:ext cx="2140515" cy="1584176"/>
      </dsp:txXfrm>
    </dsp:sp>
    <dsp:sp modelId="{4423D86E-4D7C-4C64-A0CD-2CA114B1C4F6}">
      <dsp:nvSpPr>
        <dsp:cNvPr id="0" name=""/>
        <dsp:cNvSpPr/>
      </dsp:nvSpPr>
      <dsp:spPr>
        <a:xfrm>
          <a:off x="2616950" y="237626"/>
          <a:ext cx="1318826" cy="131882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11E69-CBA1-4A24-9032-451CF96ED6A3}">
      <dsp:nvSpPr>
        <dsp:cNvPr id="0" name=""/>
        <dsp:cNvSpPr/>
      </dsp:nvSpPr>
      <dsp:spPr>
        <a:xfrm>
          <a:off x="4410837" y="0"/>
          <a:ext cx="2140515" cy="39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Company S</a:t>
          </a:r>
          <a:r>
            <a:rPr lang="en-US" altLang="zh-CN" sz="1700" kern="1200" dirty="0"/>
            <a:t>ide</a:t>
          </a:r>
          <a:endParaRPr lang="zh-C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Software Product Line</a:t>
          </a:r>
          <a:endParaRPr lang="zh-CN" sz="1300" kern="1200" dirty="0"/>
        </a:p>
      </dsp:txBody>
      <dsp:txXfrm>
        <a:off x="4410837" y="1584176"/>
        <a:ext cx="2140515" cy="1584176"/>
      </dsp:txXfrm>
    </dsp:sp>
    <dsp:sp modelId="{FDF133F6-A067-4A43-AC1C-25E5531910C8}">
      <dsp:nvSpPr>
        <dsp:cNvPr id="0" name=""/>
        <dsp:cNvSpPr/>
      </dsp:nvSpPr>
      <dsp:spPr>
        <a:xfrm>
          <a:off x="4821681" y="237626"/>
          <a:ext cx="1318826" cy="1318826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15F99-D108-4587-A41A-AADD096B75F1}">
      <dsp:nvSpPr>
        <dsp:cNvPr id="0" name=""/>
        <dsp:cNvSpPr/>
      </dsp:nvSpPr>
      <dsp:spPr>
        <a:xfrm>
          <a:off x="262109" y="3168352"/>
          <a:ext cx="6028509" cy="594066"/>
        </a:xfrm>
        <a:prstGeom prst="leftRight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97D847-73C5-4684-B026-F6060C58E1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notes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01485E6-E933-4B8A-9EBD-055403396B0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FE9D0E2-C211-4902-83D7-2CCDFF4A8E33}"/>
              </a:ext>
            </a:extLst>
          </p:cNvPr>
          <p:cNvSpPr/>
          <p:nvPr/>
        </p:nvSpPr>
        <p:spPr>
          <a:xfrm>
            <a:off x="917594" y="1408566"/>
            <a:ext cx="209436" cy="209533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D45B05F-B76D-4F50-8739-FCCF78154A90}"/>
              </a:ext>
            </a:extLst>
          </p:cNvPr>
          <p:cNvSpPr/>
          <p:nvPr/>
        </p:nvSpPr>
        <p:spPr>
          <a:xfrm>
            <a:off x="1152525" y="1339850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26591" y="358565"/>
            <a:ext cx="7375779" cy="1466731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26591" y="1843212"/>
            <a:ext cx="7375779" cy="1746109"/>
          </a:xfrm>
        </p:spPr>
        <p:txBody>
          <a:bodyPr tIns="0"/>
          <a:lstStyle>
            <a:lvl1pPr marL="2732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6" name="日期占位符 6">
            <a:extLst>
              <a:ext uri="{FF2B5EF4-FFF2-40B4-BE49-F238E27FC236}">
                <a16:creationId xmlns:a16="http://schemas.microsoft.com/office/drawing/2014/main" id="{353A0825-496B-4A4B-86D6-BB20CC13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7" name="页脚占位符 19">
            <a:extLst>
              <a:ext uri="{FF2B5EF4-FFF2-40B4-BE49-F238E27FC236}">
                <a16:creationId xmlns:a16="http://schemas.microsoft.com/office/drawing/2014/main" id="{9FFBFBFD-2505-4A6C-BB4D-8A9B569C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8" name="灯片编号占位符 9">
            <a:extLst>
              <a:ext uri="{FF2B5EF4-FFF2-40B4-BE49-F238E27FC236}">
                <a16:creationId xmlns:a16="http://schemas.microsoft.com/office/drawing/2014/main" id="{1D8A56FB-6A0E-40DA-893E-30AA582F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1D95C-35E0-45CF-875D-D9625676C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17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9425" y="273622"/>
            <a:ext cx="1821180" cy="58298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8237" y="273623"/>
            <a:ext cx="5539423" cy="58298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80058-FD1C-4D33-AA1C-986528AA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0F125-8670-4607-AFD4-0741DF6B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FE9C7-E152-42BF-9C6C-8CC6AED9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8CA24-F8BC-4FFF-980A-111C91771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4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C5EF67F1-5210-4105-BAE9-E175FA0A9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038" y="1063625"/>
            <a:ext cx="0" cy="447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E5EE80A-3DF1-4F89-80DE-9C3E8C21EFD5}"/>
              </a:ext>
            </a:extLst>
          </p:cNvPr>
          <p:cNvGrpSpPr>
            <a:grpSpLocks/>
          </p:cNvGrpSpPr>
          <p:nvPr/>
        </p:nvGrpSpPr>
        <p:grpSpPr bwMode="auto">
          <a:xfrm>
            <a:off x="7461250" y="2981325"/>
            <a:ext cx="1333500" cy="2181225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7E0BA154-998A-4519-A21F-EF9681EF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3740B2A-3731-40CB-BAB2-2B14300E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7BA1159B-71A7-4752-B4DC-548F5C38D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0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7B17C16-2143-46C6-868A-2A1C5E6A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0DAC43A1-C2D2-4806-8F4E-9AA22AF6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AB18D2CB-867B-47CE-8A34-91102046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0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CD4BA08-45A5-4B2A-A95A-D177B284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23E1F45-8112-4AE7-BC16-1FECBA61F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3B9B6644-9480-41DB-948F-FD40AD4B9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1352049-20C8-460E-9A09-7DDFDA7C0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0" cy="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4190F76-8F89-434C-B2AF-8F71E0D8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8B3A653-19E5-47C6-8D70-66E0EEBB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D937026-EDB1-440D-9E24-24FACE3F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F44731CE-2152-43AC-AB55-6C90AAF3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FE5C83B-B0F8-4085-A8F0-FB0E1CED8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0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5C72C3F-9D4C-4E02-8F01-41541AA8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597657FD-0082-4D28-8D24-DB8FD1A7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6AF77591-E11F-4E45-BD15-2CD20F85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B2689EB-8B40-46DF-901B-7B1490E7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0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7F3A86AC-9511-487D-84DD-B1E9CA14A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1E037DB8-091E-4F48-9E15-A9C5AC775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5A24F5E-820B-42F6-83AC-24BE4E3DC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075E287-5EDF-40A9-AB3B-DE589EE81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FB2FAEEB-D8DC-461A-ACE8-A814FA64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0" cy="1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0B048840-A733-451C-B42C-7E5BEFCF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CE732D92-6EBD-4D31-93AB-09D4F729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8B8C10C-A1F8-48EF-B937-64CEEA85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A8DAA6E-4F44-4BD2-94AC-327D3EC35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0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DAA63254-5BB4-409C-9F02-232BAA145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C12DEF87-86CA-44F0-A38E-388AEA7B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A3D9E6FB-9072-4C77-983D-E93C5685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FDB57516-B14B-4947-A7A8-C39EB10C1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213" y="2808288"/>
            <a:ext cx="81962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4325" y="465138"/>
            <a:ext cx="6753225" cy="2125662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6138" y="3038475"/>
            <a:ext cx="6221412" cy="235267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E9851947-E1B7-421C-A82B-C168608346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97129-0247-490A-8D13-FA43C1FED2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04E4DFD2-53FF-4DDE-8CB5-7F7A7169E8B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2B5832C7-A8B1-4B02-847C-D01E366DCC5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</p:spTree>
    <p:extLst>
      <p:ext uri="{BB962C8B-B14F-4D97-AF65-F5344CB8AC3E}">
        <p14:creationId xmlns:p14="http://schemas.microsoft.com/office/powerpoint/2010/main" val="339107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A5AB74-D3ED-4ED4-8DB3-4C8AE743D4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9A4BD7-5D11-4176-A02C-7824D79685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046D1FD-5AF6-4F8F-BF62-7B009C2DB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4279E-89FB-4334-9B22-A813D9D3B2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17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017F0C-935A-4637-B3B1-486AB5D0D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A07559-CC8D-413F-90FE-CFE00CFC1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8E568EC-0805-4918-AD51-467F34B7F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1075-E6EC-49A8-9C63-99977C6D2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89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13" y="1712913"/>
            <a:ext cx="4021137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712913"/>
            <a:ext cx="4021138" cy="439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513A75-89AE-445C-99A4-F64C22553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884C85-242B-4CDA-A7A2-2F3F91F88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A9EA576-579A-4C0E-B273-159712375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C97E5-8530-4CCA-A09A-5D290A3B1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65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C6F8E9-420B-44B9-840D-8084BE4323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069093E-E351-48F4-90B0-31F5586F8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042A86B-5A39-43C8-BC40-AFEBA2123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B16B-2DED-4DBC-80CC-C9863FE03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88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632FCC-A73F-4B94-A0E9-9668FE7EE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843E8D-175F-472E-9BE9-FA52CE0FF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B72E7D-68A3-4AB6-8433-88F7BBCFE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DD75-12BB-4D69-A718-21DFAAB397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53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E8E2CD-9F1E-4C40-AD9B-43F1AD147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E5DC3A8-DEDE-4D18-A0CB-BA89A6A1B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C2AE877-C5CC-4C36-A9D9-9494B89C3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639E8-F8CE-42EA-A80D-D56819A22F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17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5CC70-EB70-4A10-BE72-8CB2C5BBE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E70D4F-20F0-4058-90FB-092895D02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8EC482-0D5C-4F70-B191-B710A99E8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FB932-CB56-4D2C-9445-FBE6A627D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924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1F94E9-C0AB-4F0C-9946-F7506B849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3685BF-C5B7-4E8E-B815-A52C55E03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3320612-0399-49C4-A5F8-D6EC64496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B4965-6FC8-4575-B843-0F24A52F0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15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91263-70E3-4372-9A52-074C5A75A9D2}"/>
              </a:ext>
            </a:extLst>
          </p:cNvPr>
          <p:cNvSpPr/>
          <p:nvPr/>
        </p:nvSpPr>
        <p:spPr>
          <a:xfrm>
            <a:off x="2273300" y="0"/>
            <a:ext cx="6829425" cy="6832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64CC23-0100-45FC-84AC-204D56B5B8E6}"/>
              </a:ext>
            </a:extLst>
          </p:cNvPr>
          <p:cNvSpPr/>
          <p:nvPr/>
        </p:nvSpPr>
        <p:spPr bwMode="invGray">
          <a:xfrm>
            <a:off x="2276475" y="0"/>
            <a:ext cx="76200" cy="6832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53F37-0673-4B2B-A138-80301F6EEF09}"/>
              </a:ext>
            </a:extLst>
          </p:cNvPr>
          <p:cNvSpPr/>
          <p:nvPr/>
        </p:nvSpPr>
        <p:spPr>
          <a:xfrm>
            <a:off x="2163270" y="2804231"/>
            <a:ext cx="209436" cy="209533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7FE8A1-3861-4885-B31F-A7C44456B40E}"/>
              </a:ext>
            </a:extLst>
          </p:cNvPr>
          <p:cNvSpPr/>
          <p:nvPr/>
        </p:nvSpPr>
        <p:spPr>
          <a:xfrm>
            <a:off x="2398713" y="2735263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649" y="2590694"/>
            <a:ext cx="6374130" cy="2277533"/>
          </a:xfrm>
        </p:spPr>
        <p:txBody>
          <a:bodyPr anchor="t"/>
          <a:lstStyle>
            <a:lvl1pPr algn="l">
              <a:lnSpc>
                <a:spcPts val="4482"/>
              </a:lnSpc>
              <a:buNone/>
              <a:defRPr sz="4000" b="1" cap="all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7649" y="1062849"/>
            <a:ext cx="6374130" cy="1504120"/>
          </a:xfrm>
        </p:spPr>
        <p:txBody>
          <a:bodyPr anchor="b"/>
          <a:lstStyle>
            <a:lvl1pPr marL="18215" indent="0">
              <a:lnSpc>
                <a:spcPts val="2291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EFC86AA-6423-44F9-BCA5-B361286B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779414A5-63DF-4F52-9CED-BA9BE731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3BE5FB31-3196-4118-8569-E6D0C105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9EFBB-2358-47DD-8950-27A15ED13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274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A6B798-1CE2-4EEB-922E-3DD51B984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075003-8F9E-42BD-BF9A-6C34E3B551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92ADD6-4B16-4B85-8576-6AEACB7D4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8AB17-23C7-48A7-8F6C-F728A7915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08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22238"/>
            <a:ext cx="2047875" cy="5986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122238"/>
            <a:ext cx="5994400" cy="5986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814188-9057-4BD2-8E25-78F1D0932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720035-58B4-41FE-843C-288BF1077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494549-9375-455C-987B-1FC8D9C2A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9F5E-4B99-47B7-B1EC-32288F5D4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246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A23E45-5903-494E-9D01-A758519C31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246A3D-C6A4-4DD1-80E5-692894B5A0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66E1792-AB58-49F1-86BE-A687726E3C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0E32F-D946-4C68-B9D6-C77F2A9D1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2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626" y="273304"/>
            <a:ext cx="7466838" cy="11387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9626" y="1518356"/>
            <a:ext cx="3642360" cy="4646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104" y="1518356"/>
            <a:ext cx="3642360" cy="4646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B528F-3EC8-476D-98D8-7060A7E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CC465-6A8B-4AF9-BB6A-89A31D24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8AC60-31CF-4C4F-9EA5-E828AB90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317F2-3751-48F1-BFE7-4EB80C127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295" y="5141223"/>
            <a:ext cx="8195310" cy="1138767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295" y="327062"/>
            <a:ext cx="4006596" cy="637709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3752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4009" y="327062"/>
            <a:ext cx="4006596" cy="637709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3752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5295" y="965746"/>
            <a:ext cx="4006596" cy="40995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1619" indent="-273223">
              <a:lnSpc>
                <a:spcPct val="100000"/>
              </a:lnSpc>
              <a:spcBef>
                <a:spcPts val="697"/>
              </a:spcBef>
              <a:defRPr sz="2400"/>
            </a:lvl1pPr>
            <a:lvl2pPr>
              <a:lnSpc>
                <a:spcPct val="100000"/>
              </a:lnSpc>
              <a:spcBef>
                <a:spcPts val="697"/>
              </a:spcBef>
              <a:defRPr sz="2000"/>
            </a:lvl2pPr>
            <a:lvl3pPr>
              <a:lnSpc>
                <a:spcPct val="100000"/>
              </a:lnSpc>
              <a:spcBef>
                <a:spcPts val="697"/>
              </a:spcBef>
              <a:defRPr sz="1800"/>
            </a:lvl3pPr>
            <a:lvl4pPr>
              <a:lnSpc>
                <a:spcPct val="100000"/>
              </a:lnSpc>
              <a:spcBef>
                <a:spcPts val="697"/>
              </a:spcBef>
              <a:defRPr sz="1600"/>
            </a:lvl4pPr>
            <a:lvl5pPr>
              <a:lnSpc>
                <a:spcPct val="100000"/>
              </a:lnSpc>
              <a:spcBef>
                <a:spcPts val="697"/>
              </a:spcBef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9" y="965746"/>
            <a:ext cx="4006596" cy="40995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1619" indent="-273223">
              <a:lnSpc>
                <a:spcPct val="100000"/>
              </a:lnSpc>
              <a:spcBef>
                <a:spcPts val="697"/>
              </a:spcBef>
              <a:defRPr sz="2400"/>
            </a:lvl1pPr>
            <a:lvl2pPr>
              <a:lnSpc>
                <a:spcPct val="100000"/>
              </a:lnSpc>
              <a:spcBef>
                <a:spcPts val="697"/>
              </a:spcBef>
              <a:defRPr sz="2000"/>
            </a:lvl2pPr>
            <a:lvl3pPr>
              <a:lnSpc>
                <a:spcPct val="100000"/>
              </a:lnSpc>
              <a:spcBef>
                <a:spcPts val="697"/>
              </a:spcBef>
              <a:defRPr sz="1800"/>
            </a:lvl3pPr>
            <a:lvl4pPr>
              <a:lnSpc>
                <a:spcPct val="100000"/>
              </a:lnSpc>
              <a:spcBef>
                <a:spcPts val="697"/>
              </a:spcBef>
              <a:defRPr sz="1600"/>
            </a:lvl4pPr>
            <a:lvl5pPr>
              <a:lnSpc>
                <a:spcPct val="100000"/>
              </a:lnSpc>
              <a:spcBef>
                <a:spcPts val="697"/>
              </a:spcBef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386E1-3AF7-4872-90F9-6945E1BF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ED1AF-D9DF-4C4D-B688-6C7F8BCA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B12B5C-DB6F-470D-9FF1-460911E1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DC6D6-3F9B-4669-A2EB-D8ECFAA89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96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9626" y="273304"/>
            <a:ext cx="7466838" cy="11387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EF7F56-CD5F-4425-A24A-E1C27E13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30294C-2819-4CE5-8567-94C5C92E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0AB89-58FD-4B32-83AB-88B2A1E2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9BE0A-9E72-4C94-9BCD-DF0192EFA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9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2F3862-37BE-49C7-AF68-C9FD71713911}"/>
              </a:ext>
            </a:extLst>
          </p:cNvPr>
          <p:cNvSpPr/>
          <p:nvPr/>
        </p:nvSpPr>
        <p:spPr>
          <a:xfrm>
            <a:off x="1011238" y="0"/>
            <a:ext cx="8094662" cy="6832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65FF43-032A-432C-BD8D-1AF4F59CFE60}"/>
              </a:ext>
            </a:extLst>
          </p:cNvPr>
          <p:cNvSpPr/>
          <p:nvPr/>
        </p:nvSpPr>
        <p:spPr bwMode="invGray">
          <a:xfrm>
            <a:off x="1011238" y="0"/>
            <a:ext cx="73025" cy="6832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B65A5F51-878C-4CD6-B199-92377B01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DEF0794-89E8-4B8B-85B7-A6431911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A7992C0-D0C7-42D5-8715-EA413B5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25769-BA6F-418C-A953-AE8E27737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78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295" y="215975"/>
            <a:ext cx="3794125" cy="1157746"/>
          </a:xfrm>
          <a:ln>
            <a:noFill/>
          </a:ln>
        </p:spPr>
        <p:txBody>
          <a:bodyPr anchor="b"/>
          <a:lstStyle>
            <a:lvl1pPr algn="l">
              <a:lnSpc>
                <a:spcPts val="1992"/>
              </a:lnSpc>
              <a:buNone/>
              <a:defRPr sz="2200" b="1" cap="all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5295" y="1401753"/>
            <a:ext cx="3794125" cy="695913"/>
          </a:xfrm>
        </p:spPr>
        <p:txBody>
          <a:bodyPr/>
          <a:lstStyle>
            <a:lvl1pPr marL="45537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5295" y="2125698"/>
            <a:ext cx="8119428" cy="3977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72830-3353-492D-AFCB-F46EC73C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7D3C-82AB-4861-8DE6-EB879B4A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829A6-5D29-4C6D-A9A9-2438B8E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8A031-F0E3-4D1B-ACCD-09BE830C0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48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8D0271-0FF1-4411-969C-C7052BCD9A41}"/>
              </a:ext>
            </a:extLst>
          </p:cNvPr>
          <p:cNvSpPr/>
          <p:nvPr/>
        </p:nvSpPr>
        <p:spPr>
          <a:xfrm>
            <a:off x="758825" y="1062849"/>
            <a:ext cx="4552950" cy="4555067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074" tIns="273223" rIns="91074" bIns="45537">
            <a:normAutofit/>
          </a:bodyPr>
          <a:lstStyle/>
          <a:p>
            <a:pPr indent="-280988" eaLnBrk="1" hangingPunct="1">
              <a:lnSpc>
                <a:spcPts val="2988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altLang="zh-CN" sz="3200">
              <a:latin typeface="Gill Sans MT" pitchFamily="34" charset="0"/>
              <a:ea typeface="宋体" pitchFamily="2" charset="-122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7293FDE1-8415-4493-A91F-48A359BCFEF2}"/>
              </a:ext>
            </a:extLst>
          </p:cNvPr>
          <p:cNvSpPr/>
          <p:nvPr/>
        </p:nvSpPr>
        <p:spPr>
          <a:xfrm rot="19468671">
            <a:off x="395288" y="950913"/>
            <a:ext cx="682625" cy="20320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EE33FE71-4558-47A7-B414-1F62A806B0D3}"/>
              </a:ext>
            </a:extLst>
          </p:cNvPr>
          <p:cNvSpPr/>
          <p:nvPr/>
        </p:nvSpPr>
        <p:spPr>
          <a:xfrm rot="2103354" flipH="1">
            <a:off x="4983163" y="933450"/>
            <a:ext cx="646112" cy="20320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2367" y="1062849"/>
            <a:ext cx="2731770" cy="1973862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4708" y="1138770"/>
            <a:ext cx="4401185" cy="3501514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3223">
            <a:normAutofit/>
          </a:bodyPr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4708" y="4782820"/>
            <a:ext cx="4401185" cy="759178"/>
          </a:xfrm>
        </p:spPr>
        <p:txBody>
          <a:bodyPr anchor="ctr"/>
          <a:lstStyle>
            <a:lvl1pPr marL="0" indent="0" algn="l">
              <a:lnSpc>
                <a:spcPts val="1594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9A68056E-97F2-4A6F-90D2-97F74B3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FF6B5A06-BAF5-4E32-AB9F-7BBB2CC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73A93866-511C-4D5B-8CA9-F6723B1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8034F-5611-4BB8-8C79-172327C34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88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514D7-D8C9-4F9E-BF22-843563A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14C04-A4A7-442D-A6B1-F5F8F6C9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D6A2B-AD33-442A-B096-8E946E01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88ED2-63F2-4573-B5A8-727ADDAF5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3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>
            <a:extLst>
              <a:ext uri="{FF2B5EF4-FFF2-40B4-BE49-F238E27FC236}">
                <a16:creationId xmlns:a16="http://schemas.microsoft.com/office/drawing/2014/main" id="{FF6DF8D2-2286-4F3F-86CF-38E185688EAF}"/>
              </a:ext>
            </a:extLst>
          </p:cNvPr>
          <p:cNvSpPr/>
          <p:nvPr/>
        </p:nvSpPr>
        <p:spPr>
          <a:xfrm>
            <a:off x="-812800" y="-812800"/>
            <a:ext cx="1631950" cy="163195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3B38247-8779-47A9-BDD4-22C2679EAB29}"/>
              </a:ext>
            </a:extLst>
          </p:cNvPr>
          <p:cNvSpPr/>
          <p:nvPr/>
        </p:nvSpPr>
        <p:spPr>
          <a:xfrm>
            <a:off x="168275" y="20638"/>
            <a:ext cx="1695450" cy="169703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" name="同心圆 10">
            <a:extLst>
              <a:ext uri="{FF2B5EF4-FFF2-40B4-BE49-F238E27FC236}">
                <a16:creationId xmlns:a16="http://schemas.microsoft.com/office/drawing/2014/main" id="{2A29BBA8-3F7B-4F9D-A8F3-D541FE45FC8F}"/>
              </a:ext>
            </a:extLst>
          </p:cNvPr>
          <p:cNvSpPr/>
          <p:nvPr/>
        </p:nvSpPr>
        <p:spPr>
          <a:xfrm rot="2315675">
            <a:off x="182119" y="1051169"/>
            <a:ext cx="1121027" cy="1098540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6BFE82-13FB-4233-B4D8-905039F1D333}"/>
              </a:ext>
            </a:extLst>
          </p:cNvPr>
          <p:cNvSpPr/>
          <p:nvPr/>
        </p:nvSpPr>
        <p:spPr>
          <a:xfrm>
            <a:off x="1008063" y="0"/>
            <a:ext cx="8097837" cy="6832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标题占位符 4">
            <a:extLst>
              <a:ext uri="{FF2B5EF4-FFF2-40B4-BE49-F238E27FC236}">
                <a16:creationId xmlns:a16="http://schemas.microsoft.com/office/drawing/2014/main" id="{8526AFBA-5AE2-420D-BF2A-C5FB19EB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8" y="273050"/>
            <a:ext cx="7466012" cy="1139825"/>
          </a:xfrm>
          <a:prstGeom prst="rect">
            <a:avLst/>
          </a:prstGeom>
        </p:spPr>
        <p:txBody>
          <a:bodyPr lIns="91074" tIns="45537" rIns="91074" bIns="45537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8">
            <a:extLst>
              <a:ext uri="{FF2B5EF4-FFF2-40B4-BE49-F238E27FC236}">
                <a16:creationId xmlns:a16="http://schemas.microsoft.com/office/drawing/2014/main" id="{445885A4-9D8E-4579-B545-7102AECA40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0338" y="1443038"/>
            <a:ext cx="7466012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4" name="日期占位符 23">
            <a:extLst>
              <a:ext uri="{FF2B5EF4-FFF2-40B4-BE49-F238E27FC236}">
                <a16:creationId xmlns:a16="http://schemas.microsoft.com/office/drawing/2014/main" id="{CC5EDA8C-ADE3-4A34-BA02-BC10C9C0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113" y="6281738"/>
            <a:ext cx="2124075" cy="474662"/>
          </a:xfrm>
          <a:prstGeom prst="rect">
            <a:avLst/>
          </a:prstGeom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5A788"/>
                </a:solidFill>
                <a:latin typeface="Times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Software Architecture</a:t>
            </a:r>
            <a:endParaRPr lang="en-US" altLang="zh-CN">
              <a:solidFill>
                <a:srgbClr val="AAA393"/>
              </a:solidFill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43AD5A8F-451F-4BC4-8093-5C226AB7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91188" y="6281738"/>
            <a:ext cx="2882900" cy="474662"/>
          </a:xfrm>
          <a:prstGeom prst="rect">
            <a:avLst/>
          </a:prstGeom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AAA393"/>
                </a:solidFill>
                <a:latin typeface="Times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Lecturer: Zhenyan Ji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78FFC1E0-F4C9-430B-93ED-3A2F41C68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281738"/>
            <a:ext cx="455612" cy="474662"/>
          </a:xfrm>
          <a:prstGeom prst="rect">
            <a:avLst/>
          </a:prstGeom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AD42AAC-2083-4753-93E0-FAEF044678E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AAA393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115C89-92D0-42E0-9718-24977F167A4C}"/>
              </a:ext>
            </a:extLst>
          </p:cNvPr>
          <p:cNvSpPr/>
          <p:nvPr/>
        </p:nvSpPr>
        <p:spPr bwMode="invGray">
          <a:xfrm>
            <a:off x="1011238" y="0"/>
            <a:ext cx="73025" cy="6832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3538" indent="-28098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2650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225" indent="-180975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2725" indent="-18214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2196" indent="-18214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12559" indent="-18214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22030" indent="-18214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4FC76222-AA75-46A8-B635-72051A4CD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563" y="152400"/>
            <a:ext cx="0" cy="151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0CD2BD1-DF99-4D3A-92AF-D8F3CC0C6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22238"/>
            <a:ext cx="7512050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16088FE-49A8-429E-850C-3E7B9C14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2913"/>
            <a:ext cx="8194675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4C8A40C3-4738-4F0C-BF2E-32B6218288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24588"/>
            <a:ext cx="2124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Software Systems Architecture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E111D04F-3018-4EC5-BE7D-D8B119AC83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1500" y="6224588"/>
            <a:ext cx="28829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Lecturer: Xiaobin Xu</a:t>
            </a: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30434985-3EFF-460C-BD7E-2785233A15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6213" y="6224588"/>
            <a:ext cx="2124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99B2DC-7050-44FB-9644-E2B29D8A8F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6" name="Group 8">
            <a:extLst>
              <a:ext uri="{FF2B5EF4-FFF2-40B4-BE49-F238E27FC236}">
                <a16:creationId xmlns:a16="http://schemas.microsoft.com/office/drawing/2014/main" id="{F6FCAE20-651F-4DCC-A534-D782CAC0A851}"/>
              </a:ext>
            </a:extLst>
          </p:cNvPr>
          <p:cNvGrpSpPr>
            <a:grpSpLocks/>
          </p:cNvGrpSpPr>
          <p:nvPr/>
        </p:nvGrpSpPr>
        <p:grpSpPr bwMode="auto">
          <a:xfrm>
            <a:off x="8120063" y="152400"/>
            <a:ext cx="788987" cy="1290638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1468C2B-9C4D-4A16-AC33-A7C834E6E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EDC99C1C-B61B-42FF-A973-6F9BD7BF4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4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F8692612-9E76-4535-BCB9-504E574EF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BB84C779-3933-402F-910A-D83C0119A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3622E045-FE6D-4E96-9F6D-8CE3A95C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4" cy="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6708CDEB-F046-4BF9-B5B2-E2E3E11E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58532CE7-0A03-4476-87AC-DF7071AC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2" cy="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50E7D37F-D7AD-4D0F-B225-AA1089235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E3A3B224-A7F1-4476-B8C4-248315986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4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0F31648B-045C-4411-AF40-EF7D43E5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EFD755F1-98EB-4E59-ADF5-F4368522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2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2F88873B-F883-4AE2-83A5-66F9C4E7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DB76CD56-A07B-4785-BA66-85CC83299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4730ACCB-E2EF-4F29-930E-93AFD806A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4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F26512CE-CE89-41CB-90E8-2423D0E6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B928494F-5637-49AC-A057-B20BC32D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2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7DD6CF27-3838-4BD8-AE9B-0DEC8DCA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F8183A8C-2455-49E1-BCB5-1A2F5C678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4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1C1EA69C-DA3E-4F3E-BCD6-FFCEF3CB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15F36636-948E-470D-893B-04329E206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2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671CE418-88D3-4E8B-AD4E-E4C993972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5306535E-1449-40F0-9D97-CDF008F49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A63D094-3DCB-4DED-AE61-60C362B8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F61F1BD8-043B-482D-AC49-665BF58E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635BCDC4-FBFC-41E1-A3FA-DDABF15D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2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BCBF3D8C-57AB-4BA0-B0C4-C291B5A40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CE6DF2F9-A8B8-4D6C-97D9-1AF7642BB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4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44E25D62-28CD-4350-95C3-FD2895AC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FD5C405D-5266-4711-A0C4-EC095104B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2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0AB14725-6DA3-41B9-ACF2-6AC6F526C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31059FF0-1513-42AB-86A7-6BDA59B9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2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</p:sldLayoutIdLst>
  <p:hf sldNum="0" hdr="0"/>
  <p:txStyles>
    <p:titleStyle>
      <a:lvl1pPr algn="l" defTabSz="9112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2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defTabSz="9112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defTabSz="9112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defTabSz="911225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defTabSz="911225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defTabSz="911225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defTabSz="911225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defTabSz="911225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1313" indent="-341313" algn="l" defTabSz="9112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88975" indent="-346075" algn="l" defTabSz="9112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4250" indent="-293688" algn="l" defTabSz="91122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76350" indent="-290513" algn="l" defTabSz="9112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2263" indent="-314325" algn="l" defTabSz="9112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49463" indent="-314325" algn="l" defTabSz="911225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06663" indent="-314325" algn="l" defTabSz="911225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63863" indent="-314325" algn="l" defTabSz="911225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1063" indent="-314325" algn="l" defTabSz="911225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ublexb@163.com" TargetMode="External"/><Relationship Id="rId2" Type="http://schemas.openxmlformats.org/officeDocument/2006/relationships/hyperlink" Target="mailto:xuxiaobin@bjut.edu.cn" TargetMode="Externa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" TargetMode="External"/><Relationship Id="rId2" Type="http://schemas.openxmlformats.org/officeDocument/2006/relationships/hyperlink" Target="http://c2.com/cgi/wiki?PrinciplesOfObjectOrientedDesign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tutorialspoint.com/design_pattern/builder_pattern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ublexb@163.com" TargetMode="External"/><Relationship Id="rId2" Type="http://schemas.openxmlformats.org/officeDocument/2006/relationships/hyperlink" Target="mailto:xuxiaobin@bjtu.edu.cn" TargetMode="Externa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wisa.org/wwisamain/index.htm" TargetMode="External"/><Relationship Id="rId2" Type="http://schemas.openxmlformats.org/officeDocument/2006/relationships/hyperlink" Target="http://www.sei.cmu.edu/ata/ata_init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csai.cn/" TargetMode="External"/><Relationship Id="rId4" Type="http://schemas.openxmlformats.org/officeDocument/2006/relationships/hyperlink" Target="http://www.softa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92504B3B-D248-4D27-A91A-5B361AC207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08038" y="1976438"/>
            <a:ext cx="7740650" cy="754062"/>
          </a:xfrm>
        </p:spPr>
        <p:txBody>
          <a:bodyPr/>
          <a:lstStyle/>
          <a:p>
            <a:pPr algn="ctr"/>
            <a:r>
              <a:rPr lang="en-US" altLang="zh-CN" sz="4000"/>
              <a:t>Software Systems Architecture</a:t>
            </a:r>
            <a:endParaRPr lang="zh-CN" altLang="en-US" sz="400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B782DE17-6651-494B-8AA7-CF6F69F275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65250" y="3560763"/>
            <a:ext cx="6375400" cy="1746250"/>
          </a:xfrm>
        </p:spPr>
        <p:txBody>
          <a:bodyPr/>
          <a:lstStyle/>
          <a:p>
            <a:r>
              <a:rPr lang="en-GB" altLang="zh-CN" sz="3200"/>
              <a:t>Xiaobin Xu</a:t>
            </a:r>
          </a:p>
          <a:p>
            <a:r>
              <a:rPr lang="en-GB" altLang="zh-CN" sz="3200">
                <a:hlinkClick r:id="rId2"/>
              </a:rPr>
              <a:t>xuxiaobin@bjut.edu.cn</a:t>
            </a:r>
            <a:endParaRPr lang="en-GB" altLang="zh-CN" sz="3200"/>
          </a:p>
          <a:p>
            <a:r>
              <a:rPr lang="en-GB" altLang="zh-CN" sz="3200">
                <a:hlinkClick r:id="rId3"/>
              </a:rPr>
              <a:t>doublexb@163.com</a:t>
            </a:r>
            <a:r>
              <a:rPr lang="zh-CN" altLang="en-US" sz="3200"/>
              <a:t> </a:t>
            </a:r>
            <a:endParaRPr lang="en-GB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20187E-046B-48A9-94F0-487DCC0C1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288" y="754063"/>
            <a:ext cx="4278312" cy="627062"/>
          </a:xfrm>
        </p:spPr>
        <p:txBody>
          <a:bodyPr lIns="0" tIns="26559" rIns="0" bIns="0" rtlCol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dirty="0"/>
              <a:t>Useful Websites</a:t>
            </a:r>
            <a:r>
              <a:rPr spc="-179" dirty="0"/>
              <a:t> </a:t>
            </a:r>
            <a:r>
              <a:rPr dirty="0"/>
              <a:t>II</a:t>
            </a:r>
          </a:p>
        </p:txBody>
      </p:sp>
      <p:sp>
        <p:nvSpPr>
          <p:cNvPr id="22531" name="object 3">
            <a:extLst>
              <a:ext uri="{FF2B5EF4-FFF2-40B4-BE49-F238E27FC236}">
                <a16:creationId xmlns:a16="http://schemas.microsoft.com/office/drawing/2014/main" id="{CC12D678-628A-4EE2-81B0-7B65F246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631950"/>
            <a:ext cx="7986712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7618" rIns="0" bIns="0">
            <a:spAutoFit/>
          </a:bodyPr>
          <a:lstStyle>
            <a:lvl1pPr marL="366713" indent="-3429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12788" indent="-346075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925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zh-CN" altLang="zh-CN" sz="2900">
                <a:latin typeface="Arial" panose="020B0604020202020204" pitchFamily="34" charset="0"/>
                <a:cs typeface="Arial" panose="020B0604020202020204" pitchFamily="34" charset="0"/>
              </a:rPr>
              <a:t>OO Design Principles:</a:t>
            </a:r>
          </a:p>
          <a:p>
            <a:pPr lvl="1">
              <a:spcBef>
                <a:spcPts val="613"/>
              </a:spcBef>
              <a:buClr>
                <a:srgbClr val="669999"/>
              </a:buClr>
              <a:buSzPct val="69000"/>
              <a:buFont typeface="Wingdings" panose="05000000000000000000" pitchFamily="2" charset="2"/>
              <a:buChar char=""/>
            </a:pPr>
            <a:r>
              <a:rPr lang="zh-CN" altLang="zh-CN" sz="2500" u="sng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http://c2.com/cgi/wiki?PrinciplesOfObjectOriented  Design</a:t>
            </a:r>
            <a:endParaRPr lang="zh-CN" altLang="zh-CN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25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zh-CN" altLang="zh-CN" sz="2900">
                <a:latin typeface="Arial" panose="020B0604020202020204" pitchFamily="34" charset="0"/>
                <a:cs typeface="Arial" panose="020B0604020202020204" pitchFamily="34" charset="0"/>
              </a:rPr>
              <a:t>Design Patterns:</a:t>
            </a:r>
          </a:p>
          <a:p>
            <a:pPr lvl="1">
              <a:spcBef>
                <a:spcPts val="613"/>
              </a:spcBef>
              <a:buClr>
                <a:srgbClr val="669999"/>
              </a:buClr>
              <a:buSzPct val="69000"/>
              <a:buFont typeface="Wingdings" panose="05000000000000000000" pitchFamily="2" charset="2"/>
              <a:buChar char=""/>
            </a:pPr>
            <a:r>
              <a:rPr lang="zh-CN" altLang="zh-CN" sz="2500" u="sng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http://sourcemaking.com/design_patterns</a:t>
            </a:r>
            <a:endParaRPr lang="zh-CN" altLang="zh-CN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13"/>
              </a:spcBef>
              <a:buClr>
                <a:srgbClr val="669999"/>
              </a:buClr>
              <a:buSzPct val="69000"/>
              <a:buFont typeface="Wingdings" panose="05000000000000000000" pitchFamily="2" charset="2"/>
              <a:buChar char=""/>
            </a:pPr>
            <a:r>
              <a:rPr lang="zh-CN" altLang="zh-CN" sz="2500" u="sng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http://www.tutorialspoint.com/design_pattern/build  er_pattern.htm</a:t>
            </a:r>
            <a:endParaRPr lang="zh-CN" altLang="zh-CN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D8C4170-647E-4E7D-95FC-D859F7971670}"/>
              </a:ext>
            </a:extLst>
          </p:cNvPr>
          <p:cNvSpPr txBox="1"/>
          <p:nvPr/>
        </p:nvSpPr>
        <p:spPr>
          <a:xfrm>
            <a:off x="8467725" y="6242050"/>
            <a:ext cx="122238" cy="180975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7</a:t>
            </a:r>
            <a:endParaRPr sz="996">
              <a:latin typeface="Arial"/>
              <a:cs typeface="Arial"/>
            </a:endParaRPr>
          </a:p>
        </p:txBody>
      </p:sp>
      <p:sp>
        <p:nvSpPr>
          <p:cNvPr id="22533" name="日期占位符 3">
            <a:extLst>
              <a:ext uri="{FF2B5EF4-FFF2-40B4-BE49-F238E27FC236}">
                <a16:creationId xmlns:a16="http://schemas.microsoft.com/office/drawing/2014/main" id="{2092BF1A-E2D8-4854-8868-645156980D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22534" name="页脚占位符 4">
            <a:extLst>
              <a:ext uri="{FF2B5EF4-FFF2-40B4-BE49-F238E27FC236}">
                <a16:creationId xmlns:a16="http://schemas.microsoft.com/office/drawing/2014/main" id="{97722316-E889-4A5F-9B5A-716B1D5276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C2B632D-7CFA-4220-AF17-6C72ED082CAB}"/>
              </a:ext>
            </a:extLst>
          </p:cNvPr>
          <p:cNvSpPr txBox="1"/>
          <p:nvPr/>
        </p:nvSpPr>
        <p:spPr>
          <a:xfrm>
            <a:off x="8467725" y="6243638"/>
            <a:ext cx="122238" cy="179387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8</a:t>
            </a:r>
            <a:endParaRPr sz="996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949912B-85B5-42C7-845F-33F30B65B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288" y="755650"/>
            <a:ext cx="4610100" cy="627063"/>
          </a:xfrm>
        </p:spPr>
        <p:txBody>
          <a:bodyPr lIns="0" tIns="26559" rIns="0" bIns="0" rtlCol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b="0" dirty="0">
                <a:solidFill>
                  <a:srgbClr val="2200DC"/>
                </a:solidFill>
                <a:cs typeface="Arial"/>
              </a:rPr>
              <a:t>Evaluation</a:t>
            </a:r>
            <a:r>
              <a:rPr b="0" spc="-129" dirty="0">
                <a:solidFill>
                  <a:srgbClr val="2200DC"/>
                </a:solidFill>
                <a:cs typeface="Arial"/>
              </a:rPr>
              <a:t> </a:t>
            </a:r>
            <a:r>
              <a:rPr b="0" dirty="0">
                <a:solidFill>
                  <a:srgbClr val="2200DC"/>
                </a:solidFill>
                <a:cs typeface="Arial"/>
              </a:rPr>
              <a:t>Criterions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A739391-68D6-4E84-8506-690ECBA7C4DD}"/>
              </a:ext>
            </a:extLst>
          </p:cNvPr>
          <p:cNvSpPr txBox="1"/>
          <p:nvPr/>
        </p:nvSpPr>
        <p:spPr>
          <a:xfrm>
            <a:off x="522288" y="1635125"/>
            <a:ext cx="7108825" cy="2495550"/>
          </a:xfrm>
          <a:prstGeom prst="rect">
            <a:avLst/>
          </a:prstGeom>
        </p:spPr>
        <p:txBody>
          <a:bodyPr lIns="0" tIns="116351" rIns="0" bIns="0">
            <a:spAutoFit/>
          </a:bodyPr>
          <a:lstStyle/>
          <a:p>
            <a:pPr marL="368036" indent="-344006">
              <a:spcBef>
                <a:spcPts val="914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9301" algn="l"/>
              </a:tabLst>
              <a:defRPr/>
            </a:pPr>
            <a:r>
              <a:rPr sz="2988" spc="-20" dirty="0">
                <a:latin typeface="Arial"/>
                <a:cs typeface="Arial"/>
              </a:rPr>
              <a:t>Your </a:t>
            </a:r>
            <a:r>
              <a:rPr sz="2988" spc="-10" dirty="0">
                <a:latin typeface="Arial"/>
                <a:cs typeface="Arial"/>
              </a:rPr>
              <a:t>final score </a:t>
            </a:r>
            <a:r>
              <a:rPr sz="2988" dirty="0">
                <a:latin typeface="Arial"/>
                <a:cs typeface="Arial"/>
              </a:rPr>
              <a:t>consists of three</a:t>
            </a:r>
            <a:r>
              <a:rPr sz="2988" spc="-169" dirty="0">
                <a:latin typeface="Arial"/>
                <a:cs typeface="Arial"/>
              </a:rPr>
              <a:t> </a:t>
            </a:r>
            <a:r>
              <a:rPr sz="2988" dirty="0">
                <a:latin typeface="Arial"/>
                <a:cs typeface="Arial"/>
              </a:rPr>
              <a:t>parts.</a:t>
            </a:r>
          </a:p>
          <a:p>
            <a:pPr marL="713307" lvl="1" indent="-346536">
              <a:spcBef>
                <a:spcPts val="6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14572" algn="l"/>
              </a:tabLst>
              <a:defRPr/>
            </a:pPr>
            <a:r>
              <a:rPr lang="en-US" altLang="zh-CN" sz="2800" dirty="0"/>
              <a:t>Completion of Video Materials </a:t>
            </a:r>
            <a:r>
              <a:rPr lang="en-US" sz="2589" spc="-10" dirty="0">
                <a:latin typeface="Arial"/>
                <a:cs typeface="Arial"/>
              </a:rPr>
              <a:t>20%</a:t>
            </a:r>
            <a:endParaRPr lang="en-US" sz="2589" dirty="0">
              <a:latin typeface="Arial"/>
              <a:cs typeface="Arial"/>
            </a:endParaRPr>
          </a:p>
          <a:p>
            <a:pPr marL="713307" lvl="1" indent="-346536">
              <a:spcBef>
                <a:spcPts val="617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14572" algn="l"/>
              </a:tabLst>
              <a:defRPr/>
            </a:pPr>
            <a:r>
              <a:rPr sz="2589" spc="-10" dirty="0">
                <a:latin typeface="Arial"/>
                <a:cs typeface="Arial"/>
              </a:rPr>
              <a:t>Assignments</a:t>
            </a:r>
            <a:r>
              <a:rPr sz="2589" spc="50" dirty="0">
                <a:latin typeface="Arial"/>
                <a:cs typeface="Arial"/>
              </a:rPr>
              <a:t> </a:t>
            </a:r>
            <a:r>
              <a:rPr lang="en-US" altLang="zh-CN" sz="2589" spc="-10" dirty="0">
                <a:latin typeface="Arial"/>
                <a:cs typeface="Arial"/>
              </a:rPr>
              <a:t>3</a:t>
            </a:r>
            <a:r>
              <a:rPr sz="2589" spc="-10" dirty="0">
                <a:latin typeface="Arial"/>
                <a:cs typeface="Arial"/>
              </a:rPr>
              <a:t>0%</a:t>
            </a:r>
            <a:endParaRPr sz="2589" dirty="0">
              <a:latin typeface="Arial"/>
              <a:cs typeface="Arial"/>
            </a:endParaRPr>
          </a:p>
          <a:p>
            <a:pPr marL="713307" lvl="1" indent="-346536">
              <a:spcBef>
                <a:spcPts val="617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14572" algn="l"/>
              </a:tabLst>
              <a:defRPr/>
            </a:pPr>
            <a:r>
              <a:rPr sz="2589" dirty="0">
                <a:latin typeface="Arial"/>
                <a:cs typeface="Arial"/>
              </a:rPr>
              <a:t>Written </a:t>
            </a:r>
            <a:r>
              <a:rPr sz="2589" spc="-20" dirty="0">
                <a:latin typeface="Arial"/>
                <a:cs typeface="Arial"/>
              </a:rPr>
              <a:t>Exam</a:t>
            </a:r>
            <a:r>
              <a:rPr lang="en-US" altLang="zh-CN" sz="2589" spc="-20" dirty="0">
                <a:latin typeface="Arial"/>
                <a:cs typeface="Arial"/>
              </a:rPr>
              <a:t>/Curriculum Design</a:t>
            </a:r>
            <a:r>
              <a:rPr lang="en-US" sz="2589" dirty="0">
                <a:latin typeface="Arial"/>
                <a:cs typeface="Arial"/>
              </a:rPr>
              <a:t> </a:t>
            </a:r>
            <a:r>
              <a:rPr sz="2589" spc="-10" dirty="0">
                <a:latin typeface="Arial"/>
                <a:cs typeface="Arial"/>
              </a:rPr>
              <a:t>50%</a:t>
            </a:r>
            <a:endParaRPr sz="2589" dirty="0">
              <a:latin typeface="Arial"/>
              <a:cs typeface="Arial"/>
            </a:endParaRPr>
          </a:p>
        </p:txBody>
      </p:sp>
      <p:sp>
        <p:nvSpPr>
          <p:cNvPr id="23557" name="日期占位符 3">
            <a:extLst>
              <a:ext uri="{FF2B5EF4-FFF2-40B4-BE49-F238E27FC236}">
                <a16:creationId xmlns:a16="http://schemas.microsoft.com/office/drawing/2014/main" id="{5D840B65-36AB-4C09-82EC-8FB136B30E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23558" name="页脚占位符 4">
            <a:extLst>
              <a:ext uri="{FF2B5EF4-FFF2-40B4-BE49-F238E27FC236}">
                <a16:creationId xmlns:a16="http://schemas.microsoft.com/office/drawing/2014/main" id="{9089D6E8-5A15-42B1-A3D2-B1453EA3E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5B17F69-6F91-44A9-8FA6-1DC4C0B6FB0B}"/>
              </a:ext>
            </a:extLst>
          </p:cNvPr>
          <p:cNvSpPr txBox="1"/>
          <p:nvPr/>
        </p:nvSpPr>
        <p:spPr>
          <a:xfrm>
            <a:off x="8467725" y="6242050"/>
            <a:ext cx="122238" cy="180975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9</a:t>
            </a:r>
            <a:endParaRPr sz="996">
              <a:latin typeface="Arial"/>
              <a:cs typeface="Arial"/>
            </a:endParaRPr>
          </a:p>
        </p:txBody>
      </p:sp>
      <p:sp>
        <p:nvSpPr>
          <p:cNvPr id="24579" name="object 5">
            <a:extLst>
              <a:ext uri="{FF2B5EF4-FFF2-40B4-BE49-F238E27FC236}">
                <a16:creationId xmlns:a16="http://schemas.microsoft.com/office/drawing/2014/main" id="{56250696-1B13-4BC4-AF43-9BF9D0008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3038" y="657225"/>
            <a:ext cx="4292600" cy="1893888"/>
          </a:xfrm>
        </p:spPr>
        <p:txBody>
          <a:bodyPr lIns="0" tIns="24029" rIns="0" bIns="0">
            <a:spAutoFit/>
          </a:bodyPr>
          <a:lstStyle/>
          <a:p>
            <a:pPr marL="23813" indent="725488">
              <a:spcBef>
                <a:spcPts val="188"/>
              </a:spcBef>
            </a:pPr>
            <a:r>
              <a:rPr lang="zh-CN" altLang="zh-CN" sz="6000">
                <a:solidFill>
                  <a:srgbClr val="669999"/>
                </a:solidFill>
              </a:rPr>
              <a:t>Any More  Questions?</a:t>
            </a:r>
            <a:endParaRPr lang="zh-CN" altLang="zh-CN" sz="6000"/>
          </a:p>
        </p:txBody>
      </p:sp>
      <p:sp>
        <p:nvSpPr>
          <p:cNvPr id="24580" name="日期占位符 3">
            <a:extLst>
              <a:ext uri="{FF2B5EF4-FFF2-40B4-BE49-F238E27FC236}">
                <a16:creationId xmlns:a16="http://schemas.microsoft.com/office/drawing/2014/main" id="{ED527600-8103-46F7-B3A3-84EE645D30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24581" name="页脚占位符 4">
            <a:extLst>
              <a:ext uri="{FF2B5EF4-FFF2-40B4-BE49-F238E27FC236}">
                <a16:creationId xmlns:a16="http://schemas.microsoft.com/office/drawing/2014/main" id="{5ED0B88D-855C-44BF-AF82-B023E699B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7A160ECC-B2ED-4CE1-B460-4072A374F1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6588" y="496888"/>
            <a:ext cx="4949825" cy="1062037"/>
          </a:xfrm>
        </p:spPr>
        <p:txBody>
          <a:bodyPr/>
          <a:lstStyle/>
          <a:p>
            <a:r>
              <a:rPr lang="en-US" altLang="zh-CN"/>
              <a:t>Contact information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BFD160-7517-4274-A2A4-FB34C63AF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588" y="2076450"/>
            <a:ext cx="6375400" cy="3630613"/>
          </a:xfrm>
        </p:spPr>
        <p:txBody>
          <a:bodyPr/>
          <a:lstStyle/>
          <a:p>
            <a:pPr algn="l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Xiaobin Xu</a:t>
            </a:r>
          </a:p>
          <a:p>
            <a:pPr algn="l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Assistant Professor</a:t>
            </a:r>
          </a:p>
          <a:p>
            <a:pPr marL="457200" indent="-457200" algn="l"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Office Room: </a:t>
            </a:r>
            <a:r>
              <a:rPr lang="zh-CN" altLang="en-US" dirty="0"/>
              <a:t>理科楼</a:t>
            </a:r>
            <a:r>
              <a:rPr lang="en-US" altLang="zh-CN" dirty="0"/>
              <a:t>923</a:t>
            </a:r>
          </a:p>
          <a:p>
            <a:pPr marL="457200" indent="-457200" algn="l">
              <a:buFont typeface="Wingdings" panose="05000000000000000000" pitchFamily="2" charset="2"/>
              <a:buChar char="l"/>
              <a:defRPr/>
            </a:pPr>
            <a:r>
              <a:rPr lang="fr-FR" altLang="zh-CN" dirty="0"/>
              <a:t>Email: </a:t>
            </a:r>
            <a:r>
              <a:rPr lang="fr-FR" altLang="zh-CN" dirty="0">
                <a:hlinkClick r:id="rId2"/>
              </a:rPr>
              <a:t>xuxiaobin@bjtu.edu.cn</a:t>
            </a:r>
            <a:endParaRPr lang="fr-FR" altLang="zh-CN" dirty="0"/>
          </a:p>
          <a:p>
            <a:pPr algn="l">
              <a:defRPr/>
            </a:pPr>
            <a:r>
              <a:rPr lang="fr-FR" altLang="zh-CN" dirty="0"/>
              <a:t>               </a:t>
            </a:r>
            <a:r>
              <a:rPr lang="fr-FR" altLang="zh-CN" dirty="0">
                <a:hlinkClick r:id="rId3"/>
              </a:rPr>
              <a:t>doublexb@163.com</a:t>
            </a:r>
            <a:r>
              <a:rPr lang="fr-FR" altLang="zh-CN" dirty="0"/>
              <a:t>            </a:t>
            </a:r>
          </a:p>
          <a:p>
            <a:pPr marL="457200" indent="-457200" algn="l">
              <a:buFont typeface="Wingdings" panose="05000000000000000000" pitchFamily="2" charset="2"/>
              <a:buChar char="l"/>
              <a:defRPr/>
            </a:pPr>
            <a:r>
              <a:rPr lang="fr-FR" altLang="zh-CN" dirty="0"/>
              <a:t>Telephone: 13401198697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6388" name="日期占位符 3">
            <a:extLst>
              <a:ext uri="{FF2B5EF4-FFF2-40B4-BE49-F238E27FC236}">
                <a16:creationId xmlns:a16="http://schemas.microsoft.com/office/drawing/2014/main" id="{9E3C4860-0E2C-4174-87B0-01ACE375EE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16389" name="页脚占位符 4">
            <a:extLst>
              <a:ext uri="{FF2B5EF4-FFF2-40B4-BE49-F238E27FC236}">
                <a16:creationId xmlns:a16="http://schemas.microsoft.com/office/drawing/2014/main" id="{1B6860F5-A79C-4A5D-90F8-F1971DC39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FC6270-997A-4EEA-91D7-5511D074F512}"/>
              </a:ext>
            </a:extLst>
          </p:cNvPr>
          <p:cNvSpPr txBox="1"/>
          <p:nvPr/>
        </p:nvSpPr>
        <p:spPr>
          <a:xfrm>
            <a:off x="8467725" y="6242050"/>
            <a:ext cx="122238" cy="180975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3</a:t>
            </a:r>
            <a:endParaRPr sz="996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132470-6C17-400D-BCD4-2EF1186E657A}"/>
              </a:ext>
            </a:extLst>
          </p:cNvPr>
          <p:cNvSpPr txBox="1"/>
          <p:nvPr/>
        </p:nvSpPr>
        <p:spPr>
          <a:xfrm>
            <a:off x="520700" y="1687513"/>
            <a:ext cx="6910388" cy="3832225"/>
          </a:xfrm>
          <a:prstGeom prst="rect">
            <a:avLst/>
          </a:prstGeom>
        </p:spPr>
        <p:txBody>
          <a:bodyPr lIns="0" tIns="103704" rIns="0" bIns="0">
            <a:spAutoFit/>
          </a:bodyPr>
          <a:lstStyle/>
          <a:p>
            <a:pPr marL="368036" indent="-344006">
              <a:spcBef>
                <a:spcPts val="8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sz="2589" dirty="0">
                <a:latin typeface="Arial"/>
                <a:cs typeface="Arial"/>
              </a:rPr>
              <a:t>Software</a:t>
            </a:r>
            <a:r>
              <a:rPr lang="en-US" altLang="zh-CN" sz="2589" dirty="0">
                <a:latin typeface="Arial"/>
                <a:cs typeface="Arial"/>
              </a:rPr>
              <a:t> Systems</a:t>
            </a:r>
            <a:r>
              <a:rPr sz="2589" spc="-20" dirty="0">
                <a:latin typeface="Arial"/>
                <a:cs typeface="Arial"/>
              </a:rPr>
              <a:t> </a:t>
            </a:r>
            <a:r>
              <a:rPr sz="2589" spc="-10" dirty="0">
                <a:latin typeface="Arial"/>
                <a:cs typeface="Arial"/>
              </a:rPr>
              <a:t>Architecture</a:t>
            </a:r>
            <a:r>
              <a:rPr lang="en-US" altLang="zh-CN" sz="2589" spc="-10" dirty="0">
                <a:latin typeface="Arial"/>
                <a:cs typeface="Arial"/>
              </a:rPr>
              <a:t> Overview</a:t>
            </a:r>
            <a:endParaRPr sz="2589" dirty="0">
              <a:latin typeface="Arial"/>
              <a:cs typeface="Arial"/>
            </a:endParaRP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altLang="zh-CN" sz="2589" spc="-10" dirty="0">
                <a:latin typeface="Arial"/>
                <a:cs typeface="Arial"/>
              </a:rPr>
              <a:t>Design</a:t>
            </a:r>
            <a:r>
              <a:rPr lang="en-US" altLang="zh-CN" sz="2589" spc="30" dirty="0">
                <a:latin typeface="Arial"/>
                <a:cs typeface="Arial"/>
              </a:rPr>
              <a:t> </a:t>
            </a:r>
            <a:r>
              <a:rPr sz="2589" spc="-10" dirty="0">
                <a:latin typeface="Arial"/>
                <a:cs typeface="Arial"/>
              </a:rPr>
              <a:t>Principles</a:t>
            </a:r>
            <a:endParaRPr sz="2589" dirty="0">
              <a:latin typeface="Arial"/>
              <a:cs typeface="Arial"/>
            </a:endParaRPr>
          </a:p>
          <a:p>
            <a:pPr marL="368036" indent="-344006">
              <a:spcBef>
                <a:spcPts val="598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sz="2589" spc="-10" dirty="0">
                <a:latin typeface="Arial"/>
                <a:cs typeface="Arial"/>
              </a:rPr>
              <a:t>Design</a:t>
            </a:r>
            <a:r>
              <a:rPr sz="2589" spc="30" dirty="0">
                <a:latin typeface="Arial"/>
                <a:cs typeface="Arial"/>
              </a:rPr>
              <a:t> </a:t>
            </a:r>
            <a:r>
              <a:rPr sz="2589" spc="-10" dirty="0">
                <a:latin typeface="Arial"/>
                <a:cs typeface="Arial"/>
              </a:rPr>
              <a:t>Patterns</a:t>
            </a:r>
            <a:endParaRPr lang="en-US" altLang="zh-CN" sz="2589" spc="-10" dirty="0">
              <a:latin typeface="Arial"/>
              <a:cs typeface="Arial"/>
            </a:endParaRPr>
          </a:p>
          <a:p>
            <a:pPr marL="368036" indent="-344006">
              <a:spcBef>
                <a:spcPts val="598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sz="2589" dirty="0">
                <a:latin typeface="Arial"/>
                <a:cs typeface="Arial"/>
              </a:rPr>
              <a:t>M</a:t>
            </a:r>
            <a:r>
              <a:rPr lang="en-US" altLang="zh-CN" sz="2589" dirty="0">
                <a:latin typeface="Arial"/>
                <a:cs typeface="Arial"/>
              </a:rPr>
              <a:t>odeling Tools and Languages</a:t>
            </a:r>
            <a:endParaRPr sz="2589" dirty="0">
              <a:latin typeface="Arial"/>
              <a:cs typeface="Arial"/>
            </a:endParaRP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sz="2589" dirty="0">
                <a:latin typeface="Arial"/>
                <a:cs typeface="Arial"/>
              </a:rPr>
              <a:t>SSA </a:t>
            </a:r>
            <a:r>
              <a:rPr lang="en-US" altLang="zh-CN" sz="2589" spc="-10" dirty="0">
                <a:latin typeface="Arial"/>
                <a:cs typeface="Arial"/>
              </a:rPr>
              <a:t>Styles</a:t>
            </a:r>
            <a:endParaRPr sz="2589" dirty="0">
              <a:latin typeface="Arial"/>
              <a:cs typeface="Arial"/>
            </a:endParaRP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sz="2589" spc="-10" dirty="0">
                <a:latin typeface="Arial"/>
                <a:cs typeface="Arial"/>
              </a:rPr>
              <a:t>Quality</a:t>
            </a:r>
            <a:r>
              <a:rPr sz="2589" spc="30" dirty="0">
                <a:latin typeface="Arial"/>
                <a:cs typeface="Arial"/>
              </a:rPr>
              <a:t> </a:t>
            </a:r>
            <a:r>
              <a:rPr sz="2589" spc="-20" dirty="0">
                <a:latin typeface="Arial"/>
                <a:cs typeface="Arial"/>
              </a:rPr>
              <a:t>A</a:t>
            </a:r>
            <a:r>
              <a:rPr lang="en-US" altLang="zh-CN" sz="2589" spc="-20" dirty="0">
                <a:latin typeface="Arial"/>
                <a:cs typeface="Arial"/>
              </a:rPr>
              <a:t>t</a:t>
            </a:r>
            <a:r>
              <a:rPr sz="2589" spc="-20" dirty="0">
                <a:latin typeface="Arial"/>
                <a:cs typeface="Arial"/>
              </a:rPr>
              <a:t>tributes</a:t>
            </a:r>
            <a:endParaRPr lang="en-US" altLang="zh-CN" sz="2589" spc="-20" dirty="0">
              <a:latin typeface="Arial"/>
              <a:cs typeface="Arial"/>
            </a:endParaRP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altLang="zh-CN" sz="2589" dirty="0">
                <a:latin typeface="Arial"/>
                <a:cs typeface="Arial"/>
              </a:rPr>
              <a:t>Software </a:t>
            </a:r>
            <a:r>
              <a:rPr lang="en-US" altLang="zh-CN" sz="2589" spc="-10" dirty="0">
                <a:latin typeface="Arial"/>
                <a:cs typeface="Arial"/>
              </a:rPr>
              <a:t>Product</a:t>
            </a:r>
            <a:r>
              <a:rPr lang="en-US" altLang="zh-CN" sz="2589" spc="10" dirty="0">
                <a:latin typeface="Arial"/>
                <a:cs typeface="Arial"/>
              </a:rPr>
              <a:t> </a:t>
            </a:r>
            <a:r>
              <a:rPr lang="en-US" altLang="zh-CN" sz="2589" spc="-10" dirty="0">
                <a:latin typeface="Arial"/>
                <a:cs typeface="Arial"/>
              </a:rPr>
              <a:t>Line</a:t>
            </a:r>
            <a:endParaRPr lang="en-US" altLang="zh-CN" sz="2589" dirty="0">
              <a:latin typeface="Arial"/>
              <a:cs typeface="Arial"/>
            </a:endParaRP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sz="2589" dirty="0">
                <a:latin typeface="Arial"/>
                <a:cs typeface="Arial"/>
              </a:rPr>
              <a:t>S</a:t>
            </a:r>
            <a:r>
              <a:rPr lang="en-US" altLang="zh-CN" sz="2589" dirty="0">
                <a:latin typeface="Arial"/>
                <a:cs typeface="Arial"/>
              </a:rPr>
              <a:t>ummary of SSA</a:t>
            </a:r>
            <a:endParaRPr sz="2589" dirty="0">
              <a:latin typeface="Arial"/>
              <a:cs typeface="Arial"/>
            </a:endParaRP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F22FD75D-25A8-4EBA-89B0-8257444A32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CDDA2728-95F0-4CBC-81FC-87ED2E211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  <p:sp>
        <p:nvSpPr>
          <p:cNvPr id="17414" name="标题 6">
            <a:extLst>
              <a:ext uri="{FF2B5EF4-FFF2-40B4-BE49-F238E27FC236}">
                <a16:creationId xmlns:a16="http://schemas.microsoft.com/office/drawing/2014/main" id="{EA72A509-361E-42A3-9578-42040BF5D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Overview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FC6270-997A-4EEA-91D7-5511D074F512}"/>
              </a:ext>
            </a:extLst>
          </p:cNvPr>
          <p:cNvSpPr txBox="1"/>
          <p:nvPr/>
        </p:nvSpPr>
        <p:spPr>
          <a:xfrm>
            <a:off x="8467725" y="6242050"/>
            <a:ext cx="122238" cy="180975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3</a:t>
            </a:r>
            <a:endParaRPr sz="996">
              <a:latin typeface="Arial"/>
              <a:cs typeface="Arial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BE4BD6C-CF26-4E72-A196-9457C53E7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040022"/>
              </p:ext>
            </p:extLst>
          </p:nvPr>
        </p:nvGraphicFramePr>
        <p:xfrm>
          <a:off x="59328" y="1816323"/>
          <a:ext cx="4824338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F22FD75D-25A8-4EBA-89B0-8257444A32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CDDA2728-95F0-4CBC-81FC-87ED2E211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  <p:sp>
        <p:nvSpPr>
          <p:cNvPr id="17414" name="标题 6">
            <a:extLst>
              <a:ext uri="{FF2B5EF4-FFF2-40B4-BE49-F238E27FC236}">
                <a16:creationId xmlns:a16="http://schemas.microsoft.com/office/drawing/2014/main" id="{EA72A509-361E-42A3-9578-42040BF5D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Property &amp; Principles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3D1E81-5825-412A-BBCE-54094A22FBA3}"/>
              </a:ext>
            </a:extLst>
          </p:cNvPr>
          <p:cNvGrpSpPr/>
          <p:nvPr/>
        </p:nvGrpSpPr>
        <p:grpSpPr>
          <a:xfrm>
            <a:off x="4883666" y="4596681"/>
            <a:ext cx="2151374" cy="461665"/>
            <a:chOff x="5417046" y="4476253"/>
            <a:chExt cx="2151374" cy="461665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510037C2-A01B-4510-839F-B82B03628E0A}"/>
                </a:ext>
              </a:extLst>
            </p:cNvPr>
            <p:cNvSpPr/>
            <p:nvPr/>
          </p:nvSpPr>
          <p:spPr>
            <a:xfrm>
              <a:off x="5417046" y="4476253"/>
              <a:ext cx="792088" cy="455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9B9F304-4BE5-470A-AB54-8DE0833F258D}"/>
                </a:ext>
              </a:extLst>
            </p:cNvPr>
            <p:cNvSpPr txBox="1"/>
            <p:nvPr/>
          </p:nvSpPr>
          <p:spPr>
            <a:xfrm>
              <a:off x="6425158" y="4476253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Coding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9C43E3-FEBC-4AC6-B5D4-9761EC258E1D}"/>
              </a:ext>
            </a:extLst>
          </p:cNvPr>
          <p:cNvGrpSpPr/>
          <p:nvPr/>
        </p:nvGrpSpPr>
        <p:grpSpPr>
          <a:xfrm>
            <a:off x="4883666" y="3818731"/>
            <a:ext cx="3564453" cy="461665"/>
            <a:chOff x="5417046" y="4476253"/>
            <a:chExt cx="3564453" cy="461665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00B2444D-AA6A-431A-9102-445B3F0AE8B1}"/>
                </a:ext>
              </a:extLst>
            </p:cNvPr>
            <p:cNvSpPr/>
            <p:nvPr/>
          </p:nvSpPr>
          <p:spPr>
            <a:xfrm>
              <a:off x="5417046" y="4476253"/>
              <a:ext cx="792088" cy="455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BE6CE5D-78E0-491E-AB91-26601FA8B680}"/>
                </a:ext>
              </a:extLst>
            </p:cNvPr>
            <p:cNvSpPr txBox="1"/>
            <p:nvPr/>
          </p:nvSpPr>
          <p:spPr>
            <a:xfrm>
              <a:off x="6425158" y="4476253"/>
              <a:ext cx="2556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Design a Software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9E5990C-A21E-4BC7-83B1-2CD2398595C9}"/>
              </a:ext>
            </a:extLst>
          </p:cNvPr>
          <p:cNvGrpSpPr/>
          <p:nvPr/>
        </p:nvGrpSpPr>
        <p:grpSpPr>
          <a:xfrm>
            <a:off x="4883666" y="3065231"/>
            <a:ext cx="3331184" cy="461665"/>
            <a:chOff x="5417046" y="4476253"/>
            <a:chExt cx="3331184" cy="461665"/>
          </a:xfrm>
        </p:grpSpPr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44E6263F-0DA8-4601-8627-636A71FA9B0E}"/>
                </a:ext>
              </a:extLst>
            </p:cNvPr>
            <p:cNvSpPr/>
            <p:nvPr/>
          </p:nvSpPr>
          <p:spPr>
            <a:xfrm>
              <a:off x="5417046" y="4476253"/>
              <a:ext cx="792088" cy="455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3033C7-A04F-4884-8D14-018714370814}"/>
                </a:ext>
              </a:extLst>
            </p:cNvPr>
            <p:cNvSpPr txBox="1"/>
            <p:nvPr/>
          </p:nvSpPr>
          <p:spPr>
            <a:xfrm>
              <a:off x="6425158" y="4476253"/>
              <a:ext cx="2323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Design a System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0A3E82-84F9-43E5-91E4-42AC4099755C}"/>
              </a:ext>
            </a:extLst>
          </p:cNvPr>
          <p:cNvGrpSpPr/>
          <p:nvPr/>
        </p:nvGrpSpPr>
        <p:grpSpPr>
          <a:xfrm>
            <a:off x="4883666" y="2311731"/>
            <a:ext cx="3932310" cy="461665"/>
            <a:chOff x="5417046" y="4476253"/>
            <a:chExt cx="3932310" cy="461665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963F177E-9CB9-4D85-BE00-6F50C3327AF2}"/>
                </a:ext>
              </a:extLst>
            </p:cNvPr>
            <p:cNvSpPr/>
            <p:nvPr/>
          </p:nvSpPr>
          <p:spPr>
            <a:xfrm>
              <a:off x="5417046" y="4476253"/>
              <a:ext cx="792088" cy="455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7F18A4-9A15-4854-A647-ECCE43C04A94}"/>
                </a:ext>
              </a:extLst>
            </p:cNvPr>
            <p:cNvSpPr txBox="1"/>
            <p:nvPr/>
          </p:nvSpPr>
          <p:spPr>
            <a:xfrm>
              <a:off x="6425158" y="4476253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Running a Company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0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FC6270-997A-4EEA-91D7-5511D074F512}"/>
              </a:ext>
            </a:extLst>
          </p:cNvPr>
          <p:cNvSpPr txBox="1"/>
          <p:nvPr/>
        </p:nvSpPr>
        <p:spPr>
          <a:xfrm>
            <a:off x="8467725" y="6242050"/>
            <a:ext cx="122238" cy="180975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3</a:t>
            </a:r>
            <a:endParaRPr sz="996">
              <a:latin typeface="Arial"/>
              <a:cs typeface="Arial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BE4BD6C-CF26-4E72-A196-9457C53E7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772151"/>
              </p:ext>
            </p:extLst>
          </p:nvPr>
        </p:nvGraphicFramePr>
        <p:xfrm>
          <a:off x="1096566" y="1904132"/>
          <a:ext cx="655272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F22FD75D-25A8-4EBA-89B0-8257444A32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CDDA2728-95F0-4CBC-81FC-87ED2E211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  <p:sp>
        <p:nvSpPr>
          <p:cNvPr id="17414" name="标题 6">
            <a:extLst>
              <a:ext uri="{FF2B5EF4-FFF2-40B4-BE49-F238E27FC236}">
                <a16:creationId xmlns:a16="http://schemas.microsoft.com/office/drawing/2014/main" id="{EA72A509-361E-42A3-9578-42040BF5D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Property &amp;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75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4C2671-6786-4196-AD7A-BA13515F336B}"/>
              </a:ext>
            </a:extLst>
          </p:cNvPr>
          <p:cNvSpPr txBox="1"/>
          <p:nvPr/>
        </p:nvSpPr>
        <p:spPr>
          <a:xfrm>
            <a:off x="8467725" y="6242050"/>
            <a:ext cx="122238" cy="180975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3</a:t>
            </a:r>
            <a:endParaRPr sz="996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BAD3652-DD2F-4439-85BA-59A2CC83CDB9}"/>
              </a:ext>
            </a:extLst>
          </p:cNvPr>
          <p:cNvSpPr txBox="1"/>
          <p:nvPr/>
        </p:nvSpPr>
        <p:spPr>
          <a:xfrm>
            <a:off x="520700" y="2120900"/>
            <a:ext cx="6910388" cy="2403475"/>
          </a:xfrm>
          <a:prstGeom prst="rect">
            <a:avLst/>
          </a:prstGeom>
        </p:spPr>
        <p:txBody>
          <a:bodyPr lIns="0" tIns="103704" rIns="0" bIns="0">
            <a:spAutoFit/>
          </a:bodyPr>
          <a:lstStyle/>
          <a:p>
            <a:pPr marL="368036" indent="-344006">
              <a:spcBef>
                <a:spcPts val="8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sz="2589" dirty="0">
                <a:latin typeface="Arial"/>
                <a:cs typeface="Arial"/>
              </a:rPr>
              <a:t>Evolutional Knowledge</a:t>
            </a:r>
            <a:endParaRPr sz="2589" dirty="0">
              <a:latin typeface="Arial"/>
              <a:cs typeface="Arial"/>
            </a:endParaRP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altLang="zh-CN" sz="2589" spc="-10" dirty="0">
                <a:latin typeface="Arial"/>
                <a:cs typeface="Arial"/>
              </a:rPr>
              <a:t>Open Course &amp;</a:t>
            </a:r>
            <a:r>
              <a:rPr lang="en-US" altLang="zh-CN" sz="2589" dirty="0">
                <a:latin typeface="Arial"/>
                <a:cs typeface="Arial"/>
              </a:rPr>
              <a:t> </a:t>
            </a:r>
            <a:r>
              <a:rPr lang="en-US" sz="2589" spc="-10" dirty="0">
                <a:latin typeface="Arial"/>
                <a:cs typeface="Arial"/>
              </a:rPr>
              <a:t>M</a:t>
            </a:r>
            <a:r>
              <a:rPr lang="en-US" altLang="zh-CN" sz="2589" spc="-10" dirty="0">
                <a:latin typeface="Arial"/>
                <a:cs typeface="Arial"/>
              </a:rPr>
              <a:t>ore Discussion</a:t>
            </a: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altLang="zh-CN" sz="2589" dirty="0">
                <a:latin typeface="Arial"/>
                <a:cs typeface="Arial"/>
              </a:rPr>
              <a:t>Tools First</a:t>
            </a: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altLang="zh-CN" sz="2589" dirty="0">
                <a:latin typeface="Arial"/>
                <a:cs typeface="Arial"/>
              </a:rPr>
              <a:t>Two Course Consultants from Baidu</a:t>
            </a:r>
          </a:p>
          <a:p>
            <a:pPr marL="368036" indent="-344006">
              <a:spcBef>
                <a:spcPts val="627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69301" algn="l"/>
              </a:tabLst>
              <a:defRPr/>
            </a:pPr>
            <a:r>
              <a:rPr lang="en-US" altLang="zh-CN" sz="2589" spc="-10" dirty="0">
                <a:latin typeface="Arial"/>
                <a:cs typeface="Arial"/>
              </a:rPr>
              <a:t>More Practical Program Design</a:t>
            </a:r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EB95A1D5-BFB1-42FF-85AC-C4EF9DC0BE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3CF3672B-3608-4E98-A97E-A70BABFEC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  <p:sp>
        <p:nvSpPr>
          <p:cNvPr id="18438" name="标题 6">
            <a:extLst>
              <a:ext uri="{FF2B5EF4-FFF2-40B4-BE49-F238E27FC236}">
                <a16:creationId xmlns:a16="http://schemas.microsoft.com/office/drawing/2014/main" id="{9594F9F8-70C3-4407-87C4-889DD17C6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Property &amp; Principles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68C8651-A044-441F-8C38-9E2333653E22}"/>
              </a:ext>
            </a:extLst>
          </p:cNvPr>
          <p:cNvSpPr txBox="1"/>
          <p:nvPr/>
        </p:nvSpPr>
        <p:spPr>
          <a:xfrm>
            <a:off x="8467725" y="6243638"/>
            <a:ext cx="122238" cy="179387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4</a:t>
            </a:r>
            <a:endParaRPr sz="996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C049B7F-F0F3-4105-89BC-3B5FD8E35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288" y="663575"/>
            <a:ext cx="2332037" cy="627063"/>
          </a:xfrm>
        </p:spPr>
        <p:txBody>
          <a:bodyPr lIns="0" tIns="26559" rIns="0" bIns="0" rtlCol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dirty="0"/>
              <a:t>Lite</a:t>
            </a:r>
            <a:r>
              <a:rPr spc="-20" dirty="0"/>
              <a:t>r</a:t>
            </a:r>
            <a:r>
              <a:rPr dirty="0"/>
              <a:t>ature</a:t>
            </a:r>
          </a:p>
        </p:txBody>
      </p:sp>
      <p:sp>
        <p:nvSpPr>
          <p:cNvPr id="19460" name="object 6">
            <a:extLst>
              <a:ext uri="{FF2B5EF4-FFF2-40B4-BE49-F238E27FC236}">
                <a16:creationId xmlns:a16="http://schemas.microsoft.com/office/drawing/2014/main" id="{28BF0B79-EAD1-44A5-AC7F-9BAC3FBAA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492250"/>
            <a:ext cx="7885112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4618" rIns="0" bIns="0">
            <a:spAutoFit/>
          </a:bodyPr>
          <a:lstStyle>
            <a:lvl1pPr marL="366713" indent="-3429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ts val="3013"/>
              </a:lnSpc>
              <a:spcBef>
                <a:spcPts val="588"/>
              </a:spcBef>
              <a:buClr>
                <a:srgbClr val="330066"/>
              </a:buClr>
              <a:buSzPct val="68000"/>
              <a:buFont typeface="Wingdings" panose="05000000000000000000" pitchFamily="2" charset="2"/>
              <a:buChar char=""/>
            </a:pP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Software Architecture in Practice, 3rd Edition</a:t>
            </a:r>
            <a:r>
              <a:rPr lang="zh-CN" altLang="zh-CN" sz="2700">
                <a:latin typeface="宋体" panose="02010600030101010101" pitchFamily="2" charset="-122"/>
                <a:cs typeface="Arial" panose="020B0604020202020204" pitchFamily="34" charset="0"/>
              </a:rPr>
              <a:t>，  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By Len Bass, Paul Clements, Rick Kazman</a:t>
            </a:r>
            <a:r>
              <a:rPr lang="zh-CN" altLang="zh-CN" sz="2700">
                <a:latin typeface="宋体" panose="02010600030101010101" pitchFamily="2" charset="-122"/>
                <a:cs typeface="Arial" panose="020B0604020202020204" pitchFamily="34" charset="0"/>
              </a:rPr>
              <a:t>，  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  <a:r>
              <a:rPr lang="zh-CN" altLang="zh-CN" sz="2700">
                <a:latin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Addison Wesley</a:t>
            </a:r>
            <a:r>
              <a:rPr lang="zh-CN" altLang="zh-CN" sz="2700">
                <a:latin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ISBN</a:t>
            </a:r>
            <a:r>
              <a:rPr lang="zh-CN" altLang="zh-CN" sz="2700">
                <a:latin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978-  0321815736 </a:t>
            </a:r>
            <a:r>
              <a:rPr lang="zh-CN" altLang="zh-CN" sz="2700"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</a:p>
          <a:p>
            <a:pPr>
              <a:lnSpc>
                <a:spcPts val="3013"/>
              </a:lnSpc>
              <a:spcBef>
                <a:spcPts val="650"/>
              </a:spcBef>
              <a:buClr>
                <a:srgbClr val="330066"/>
              </a:buClr>
              <a:buSzPct val="68000"/>
              <a:buFont typeface="Wingdings" panose="05000000000000000000" pitchFamily="2" charset="2"/>
              <a:buChar char=""/>
            </a:pPr>
            <a:r>
              <a:rPr lang="zh-CN" altLang="zh-CN" sz="27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Software Development, Principles,  Patterns, and Practices, by Robert C. Martin,  Publisher: Prentice Hall, ISBN-10: 0135974445,  ISBN-13: 978-1292025940.</a:t>
            </a:r>
            <a:endParaRPr lang="zh-CN" altLang="zh-CN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013"/>
              </a:lnSpc>
              <a:spcBef>
                <a:spcPts val="675"/>
              </a:spcBef>
              <a:buClr>
                <a:srgbClr val="330066"/>
              </a:buClr>
              <a:buSzPct val="68000"/>
              <a:buFont typeface="Wingdings" panose="05000000000000000000" pitchFamily="2" charset="2"/>
              <a:buChar char=""/>
            </a:pP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The Design Patterns Java Companion, Free  online book by James W. Cooper</a:t>
            </a:r>
          </a:p>
        </p:txBody>
      </p:sp>
      <p:sp>
        <p:nvSpPr>
          <p:cNvPr id="19461" name="日期占位符 3">
            <a:extLst>
              <a:ext uri="{FF2B5EF4-FFF2-40B4-BE49-F238E27FC236}">
                <a16:creationId xmlns:a16="http://schemas.microsoft.com/office/drawing/2014/main" id="{BF5BF29A-C5E5-42F9-965B-EE46B98B59A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19462" name="页脚占位符 4">
            <a:extLst>
              <a:ext uri="{FF2B5EF4-FFF2-40B4-BE49-F238E27FC236}">
                <a16:creationId xmlns:a16="http://schemas.microsoft.com/office/drawing/2014/main" id="{57AA76AE-F0A2-42F5-88C0-5978C2F62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3B55196-5EAB-44CC-AB6E-28ABCD746CE0}"/>
              </a:ext>
            </a:extLst>
          </p:cNvPr>
          <p:cNvSpPr txBox="1"/>
          <p:nvPr/>
        </p:nvSpPr>
        <p:spPr>
          <a:xfrm>
            <a:off x="8467725" y="6242050"/>
            <a:ext cx="122238" cy="180975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5</a:t>
            </a:r>
            <a:endParaRPr sz="996">
              <a:latin typeface="Arial"/>
              <a:cs typeface="Arial"/>
            </a:endParaRPr>
          </a:p>
        </p:txBody>
      </p:sp>
      <p:sp>
        <p:nvSpPr>
          <p:cNvPr id="20483" name="object 5">
            <a:extLst>
              <a:ext uri="{FF2B5EF4-FFF2-40B4-BE49-F238E27FC236}">
                <a16:creationId xmlns:a16="http://schemas.microsoft.com/office/drawing/2014/main" id="{6EFA5860-0A2C-4E59-9F38-3474EA01A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754063"/>
            <a:ext cx="2332037" cy="627062"/>
          </a:xfrm>
        </p:spPr>
        <p:txBody>
          <a:bodyPr lIns="0" tIns="26559" rIns="0" bIns="0">
            <a:spAutoFit/>
          </a:bodyPr>
          <a:lstStyle/>
          <a:p>
            <a:pPr marL="23813">
              <a:spcBef>
                <a:spcPts val="213"/>
              </a:spcBef>
            </a:pPr>
            <a:r>
              <a:rPr lang="zh-CN" altLang="zh-CN"/>
              <a:t>Literature</a:t>
            </a:r>
          </a:p>
        </p:txBody>
      </p:sp>
      <p:sp>
        <p:nvSpPr>
          <p:cNvPr id="20484" name="object 6">
            <a:extLst>
              <a:ext uri="{FF2B5EF4-FFF2-40B4-BE49-F238E27FC236}">
                <a16:creationId xmlns:a16="http://schemas.microsoft.com/office/drawing/2014/main" id="{0FFD50DF-33FA-4944-A640-E8FEBA64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728788"/>
            <a:ext cx="80359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294" rIns="0" bIns="0">
            <a:spAutoFit/>
          </a:bodyPr>
          <a:lstStyle>
            <a:lvl1pPr marL="366713" indent="-3429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buClr>
                <a:srgbClr val="330066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2300">
                <a:latin typeface="宋体" panose="02010600030101010101" pitchFamily="2" charset="-122"/>
              </a:rPr>
              <a:t>软件体系结构（第二版） 覃征，邢剑宽，董金春，郑翔</a:t>
            </a:r>
          </a:p>
          <a:p>
            <a:r>
              <a:rPr lang="zh-CN" altLang="zh-CN" sz="2300">
                <a:latin typeface="宋体" panose="02010600030101010101" pitchFamily="2" charset="-122"/>
              </a:rPr>
              <a:t>编著 出版社：清华大学出版社，</a:t>
            </a:r>
            <a:r>
              <a:rPr lang="zh-CN" altLang="zh-CN" sz="2300">
                <a:latin typeface="Arial" panose="020B0604020202020204" pitchFamily="34" charset="0"/>
                <a:cs typeface="Arial" panose="020B0604020202020204" pitchFamily="34" charset="0"/>
              </a:rPr>
              <a:t>2008-3-1</a:t>
            </a:r>
          </a:p>
          <a:p>
            <a:pPr>
              <a:spcBef>
                <a:spcPts val="575"/>
              </a:spcBef>
              <a:buClr>
                <a:srgbClr val="330066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2300">
                <a:latin typeface="宋体" panose="02010600030101010101" pitchFamily="2" charset="-122"/>
              </a:rPr>
              <a:t>软件体系结构（第</a:t>
            </a:r>
            <a:r>
              <a:rPr lang="zh-CN" altLang="zh-CN" sz="2300">
                <a:latin typeface="Arial" panose="020B0604020202020204" pitchFamily="34" charset="0"/>
              </a:rPr>
              <a:t>2</a:t>
            </a:r>
            <a:r>
              <a:rPr lang="zh-CN" altLang="zh-CN" sz="2300">
                <a:latin typeface="宋体" panose="02010600030101010101" pitchFamily="2" charset="-122"/>
              </a:rPr>
              <a:t>版）张友生 等编著 出版社：清华大学 出版社，</a:t>
            </a:r>
            <a:r>
              <a:rPr lang="zh-CN" altLang="zh-CN" sz="2300">
                <a:latin typeface="Arial" panose="020B0604020202020204" pitchFamily="34" charset="0"/>
              </a:rPr>
              <a:t>2006-11-1</a:t>
            </a:r>
          </a:p>
          <a:p>
            <a:pPr>
              <a:spcBef>
                <a:spcPts val="575"/>
              </a:spcBef>
              <a:buClr>
                <a:srgbClr val="330066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2300">
                <a:latin typeface="宋体" panose="02010600030101010101" pitchFamily="2" charset="-122"/>
              </a:rPr>
              <a:t>软件体系结构理论与实践 马冲，江贺，冯静芳 编著 出版 社：人民邮电出版社，</a:t>
            </a:r>
            <a:r>
              <a:rPr lang="zh-CN" altLang="zh-CN" sz="2300">
                <a:latin typeface="Arial" panose="020B0604020202020204" pitchFamily="34" charset="0"/>
              </a:rPr>
              <a:t>2004-01</a:t>
            </a:r>
          </a:p>
          <a:p>
            <a:pPr>
              <a:spcBef>
                <a:spcPts val="563"/>
              </a:spcBef>
              <a:buClr>
                <a:srgbClr val="330066"/>
              </a:buClr>
              <a:buSzPct val="71000"/>
              <a:buFont typeface="Wingdings" panose="05000000000000000000" pitchFamily="2" charset="2"/>
              <a:buChar char=""/>
            </a:pPr>
            <a:r>
              <a:rPr lang="zh-CN" altLang="zh-CN" sz="2300">
                <a:latin typeface="宋体" panose="02010600030101010101" pitchFamily="2" charset="-122"/>
              </a:rPr>
              <a:t>冀振燕编著，《</a:t>
            </a:r>
            <a:r>
              <a:rPr lang="zh-CN" altLang="zh-CN" sz="2300">
                <a:latin typeface="Arial" panose="020B0604020202020204" pitchFamily="34" charset="0"/>
              </a:rPr>
              <a:t>UML </a:t>
            </a:r>
            <a:r>
              <a:rPr lang="zh-CN" altLang="zh-CN" sz="2300">
                <a:latin typeface="宋体" panose="02010600030101010101" pitchFamily="2" charset="-122"/>
              </a:rPr>
              <a:t>系统分析与设计教程</a:t>
            </a:r>
            <a:r>
              <a:rPr lang="zh-CN" altLang="zh-CN" sz="2300">
                <a:latin typeface="Arial" panose="020B0604020202020204" pitchFamily="34" charset="0"/>
              </a:rPr>
              <a:t>(</a:t>
            </a:r>
            <a:r>
              <a:rPr lang="zh-CN" altLang="zh-CN" sz="2300">
                <a:latin typeface="宋体" panose="02010600030101010101" pitchFamily="2" charset="-122"/>
              </a:rPr>
              <a:t>第二版</a:t>
            </a:r>
            <a:r>
              <a:rPr lang="zh-CN" altLang="zh-CN" sz="2300">
                <a:latin typeface="Arial" panose="020B0604020202020204" pitchFamily="34" charset="0"/>
              </a:rPr>
              <a:t>)</a:t>
            </a:r>
            <a:r>
              <a:rPr lang="zh-CN" altLang="zh-CN" sz="2300">
                <a:latin typeface="宋体" panose="02010600030101010101" pitchFamily="2" charset="-122"/>
              </a:rPr>
              <a:t>》（</a:t>
            </a:r>
            <a:r>
              <a:rPr lang="zh-CN" altLang="zh-CN" sz="2300">
                <a:latin typeface="Arial" panose="020B0604020202020204" pitchFamily="34" charset="0"/>
              </a:rPr>
              <a:t>21  </a:t>
            </a:r>
            <a:r>
              <a:rPr lang="zh-CN" altLang="zh-CN" sz="2300">
                <a:latin typeface="宋体" panose="02010600030101010101" pitchFamily="2" charset="-122"/>
              </a:rPr>
              <a:t>世纪高等学校计算机规划教材精品系列）</a:t>
            </a:r>
            <a:r>
              <a:rPr lang="zh-CN" altLang="zh-CN" sz="2300">
                <a:latin typeface="Arial" panose="020B0604020202020204" pitchFamily="34" charset="0"/>
              </a:rPr>
              <a:t>,</a:t>
            </a:r>
            <a:r>
              <a:rPr lang="zh-CN" altLang="zh-CN" sz="2300">
                <a:latin typeface="宋体" panose="02010600030101010101" pitchFamily="2" charset="-122"/>
              </a:rPr>
              <a:t>人民邮电出版 社</a:t>
            </a:r>
            <a:r>
              <a:rPr lang="zh-CN" altLang="zh-CN" sz="2300">
                <a:latin typeface="Arial" panose="020B0604020202020204" pitchFamily="34" charset="0"/>
              </a:rPr>
              <a:t>, ISBN 978-7-115-19795-5/TP</a:t>
            </a:r>
            <a:r>
              <a:rPr lang="zh-CN" altLang="zh-CN" sz="2300">
                <a:latin typeface="宋体" panose="02010600030101010101" pitchFamily="2" charset="-122"/>
              </a:rPr>
              <a:t>，</a:t>
            </a:r>
            <a:r>
              <a:rPr lang="zh-CN" altLang="zh-CN" sz="2300">
                <a:latin typeface="Arial" panose="020B0604020202020204" pitchFamily="34" charset="0"/>
              </a:rPr>
              <a:t>2009.5</a:t>
            </a:r>
            <a:r>
              <a:rPr lang="zh-CN" altLang="zh-CN" sz="2300">
                <a:latin typeface="宋体" panose="02010600030101010101" pitchFamily="2" charset="-122"/>
              </a:rPr>
              <a:t>月。</a:t>
            </a:r>
          </a:p>
        </p:txBody>
      </p:sp>
      <p:sp>
        <p:nvSpPr>
          <p:cNvPr id="20485" name="日期占位符 3">
            <a:extLst>
              <a:ext uri="{FF2B5EF4-FFF2-40B4-BE49-F238E27FC236}">
                <a16:creationId xmlns:a16="http://schemas.microsoft.com/office/drawing/2014/main" id="{8E130B9F-2325-4D4E-9E2A-8A2991E228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20486" name="页脚占位符 4">
            <a:extLst>
              <a:ext uri="{FF2B5EF4-FFF2-40B4-BE49-F238E27FC236}">
                <a16:creationId xmlns:a16="http://schemas.microsoft.com/office/drawing/2014/main" id="{698F8DFF-28A9-44FA-AAAF-BF2C88484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2A73057-BA4C-4D02-870C-CDD590B12A5B}"/>
              </a:ext>
            </a:extLst>
          </p:cNvPr>
          <p:cNvSpPr txBox="1"/>
          <p:nvPr/>
        </p:nvSpPr>
        <p:spPr>
          <a:xfrm>
            <a:off x="8467725" y="6243638"/>
            <a:ext cx="122238" cy="179387"/>
          </a:xfrm>
          <a:prstGeom prst="rect">
            <a:avLst/>
          </a:prstGeom>
        </p:spPr>
        <p:txBody>
          <a:bodyPr lIns="0" tIns="26559" rIns="0" bIns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z="996" dirty="0">
                <a:latin typeface="Arial"/>
                <a:cs typeface="Arial"/>
              </a:rPr>
              <a:t>6</a:t>
            </a:r>
            <a:endParaRPr sz="996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57F952-2134-40C6-AD03-9AF6D8855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288" y="755650"/>
            <a:ext cx="4141787" cy="627063"/>
          </a:xfrm>
        </p:spPr>
        <p:txBody>
          <a:bodyPr lIns="0" tIns="26559" rIns="0" bIns="0" rtlCol="0">
            <a:spAutoFit/>
          </a:bodyPr>
          <a:lstStyle/>
          <a:p>
            <a:pPr marL="25295">
              <a:spcBef>
                <a:spcPts val="209"/>
              </a:spcBef>
              <a:defRPr/>
            </a:pPr>
            <a:r>
              <a:rPr spc="10" dirty="0"/>
              <a:t>Useful </a:t>
            </a:r>
            <a:r>
              <a:rPr dirty="0"/>
              <a:t>Websites</a:t>
            </a:r>
            <a:r>
              <a:rPr spc="-227" dirty="0"/>
              <a:t> </a:t>
            </a:r>
            <a:r>
              <a:rPr dirty="0"/>
              <a:t>I</a:t>
            </a:r>
          </a:p>
        </p:txBody>
      </p:sp>
      <p:sp>
        <p:nvSpPr>
          <p:cNvPr id="21508" name="object 6">
            <a:extLst>
              <a:ext uri="{FF2B5EF4-FFF2-40B4-BE49-F238E27FC236}">
                <a16:creationId xmlns:a16="http://schemas.microsoft.com/office/drawing/2014/main" id="{8F6FD72B-7009-4660-A589-B88177F9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727200"/>
            <a:ext cx="7902575" cy="55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5294" rIns="0" bIns="0">
            <a:spAutoFit/>
          </a:bodyPr>
          <a:lstStyle>
            <a:lvl1pPr marL="366713" indent="-3429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8300" algn="l"/>
              </a:tabLs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ts val="20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zh-CN" altLang="zh-CN" sz="2900">
                <a:latin typeface="Arial" panose="020B0604020202020204" pitchFamily="34" charset="0"/>
                <a:cs typeface="Arial" panose="020B0604020202020204" pitchFamily="34" charset="0"/>
              </a:rPr>
              <a:t>Carnegie Mellon SEI: </a:t>
            </a:r>
            <a:r>
              <a:rPr lang="zh-CN" altLang="zh-CN" sz="2900" u="sng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http://www.sei.cmu.edu/ata/ata_init.html</a:t>
            </a:r>
            <a:endParaRPr lang="zh-CN" altLang="zh-CN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zh-CN" altLang="zh-CN" sz="4700">
                <a:cs typeface="Arial" panose="020B0604020202020204" pitchFamily="34" charset="0"/>
              </a:rPr>
              <a:t>	</a:t>
            </a:r>
            <a:r>
              <a:rPr lang="zh-CN" altLang="zh-CN" sz="2900">
                <a:latin typeface="Arial" panose="020B0604020202020204" pitchFamily="34" charset="0"/>
                <a:cs typeface="Arial" panose="020B0604020202020204" pitchFamily="34" charset="0"/>
              </a:rPr>
              <a:t>Worldwide Institute of Software Architects: </a:t>
            </a:r>
            <a:r>
              <a:rPr lang="zh-CN" altLang="zh-CN" sz="2900" u="sng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http://www.wwisa.org/wwisamain/index.htm</a:t>
            </a:r>
            <a:endParaRPr lang="zh-CN" altLang="zh-CN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13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zh-CN" altLang="zh-CN" sz="2900">
                <a:latin typeface="Arial" panose="020B0604020202020204" pitchFamily="34" charset="0"/>
                <a:cs typeface="Arial" panose="020B0604020202020204" pitchFamily="34" charset="0"/>
              </a:rPr>
              <a:t>Software Architecture:</a:t>
            </a:r>
            <a:r>
              <a:rPr lang="zh-CN" altLang="zh-CN" sz="2900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900" u="sng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http://www.softat.org/</a:t>
            </a:r>
            <a:endParaRPr lang="zh-CN" altLang="zh-CN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3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zh-CN" altLang="zh-CN" sz="2900">
                <a:latin typeface="宋体" panose="02010600030101010101" pitchFamily="2" charset="-122"/>
                <a:cs typeface="Arial" panose="020B0604020202020204" pitchFamily="34" charset="0"/>
              </a:rPr>
              <a:t>中国系统分析员</a:t>
            </a:r>
            <a:r>
              <a:rPr lang="zh-CN" altLang="zh-CN" sz="29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zh-CN" sz="2900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900" u="sng">
                <a:solidFill>
                  <a:srgbClr val="7D9CE8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http://www.csai.cn/</a:t>
            </a:r>
            <a:endParaRPr lang="zh-CN" altLang="zh-CN" sz="2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18CA44A6-3549-4A51-B242-ACC5E8DDAD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Software Systems Architecture</a:t>
            </a: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4E70D3DE-47F3-4C13-8161-EC062C816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000" b="0">
                <a:latin typeface="Arial" panose="020B0604020202020204" pitchFamily="34" charset="0"/>
              </a:rPr>
              <a:t>Lecturer: Xiaobin Xu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50950</TotalTime>
  <Pages>54</Pages>
  <Words>563</Words>
  <Application>Microsoft Office PowerPoint</Application>
  <PresentationFormat>自定义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Times</vt:lpstr>
      <vt:lpstr>Arial</vt:lpstr>
      <vt:lpstr>Gill Sans MT</vt:lpstr>
      <vt:lpstr>Wingdings 2</vt:lpstr>
      <vt:lpstr>Verdana</vt:lpstr>
      <vt:lpstr>宋体</vt:lpstr>
      <vt:lpstr>Wingdings</vt:lpstr>
      <vt:lpstr>夏至</vt:lpstr>
      <vt:lpstr>Network</vt:lpstr>
      <vt:lpstr>Software Systems Architecture</vt:lpstr>
      <vt:lpstr>Contact information</vt:lpstr>
      <vt:lpstr>Course Overview</vt:lpstr>
      <vt:lpstr>Course Property &amp; Principles</vt:lpstr>
      <vt:lpstr>Course Property &amp; Principles</vt:lpstr>
      <vt:lpstr>Course Property &amp; Principles</vt:lpstr>
      <vt:lpstr>Literature</vt:lpstr>
      <vt:lpstr>Literature</vt:lpstr>
      <vt:lpstr>Useful Websites I</vt:lpstr>
      <vt:lpstr>Useful Websites II</vt:lpstr>
      <vt:lpstr>Evaluation Criterions</vt:lpstr>
      <vt:lpstr>Any More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with Reuse</dc:title>
  <dc:creator>zhenyan</dc:creator>
  <cp:lastModifiedBy>Xu Xiaobin</cp:lastModifiedBy>
  <cp:revision>222</cp:revision>
  <cp:lastPrinted>2004-05-11T21:00:03Z</cp:lastPrinted>
  <dcterms:created xsi:type="dcterms:W3CDTF">1995-11-30T19:12:41Z</dcterms:created>
  <dcterms:modified xsi:type="dcterms:W3CDTF">2020-02-23T14:11:30Z</dcterms:modified>
</cp:coreProperties>
</file>