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256" r:id="rId3"/>
    <p:sldId id="438" r:id="rId4"/>
    <p:sldId id="439" r:id="rId5"/>
    <p:sldId id="440" r:id="rId6"/>
    <p:sldId id="441" r:id="rId7"/>
    <p:sldId id="447" r:id="rId8"/>
    <p:sldId id="443" r:id="rId9"/>
    <p:sldId id="442" r:id="rId10"/>
    <p:sldId id="444" r:id="rId11"/>
    <p:sldId id="445" r:id="rId12"/>
    <p:sldId id="374" r:id="rId13"/>
    <p:sldId id="446" r:id="rId14"/>
    <p:sldId id="448" r:id="rId15"/>
    <p:sldId id="449" r:id="rId16"/>
    <p:sldId id="450" r:id="rId17"/>
    <p:sldId id="451" r:id="rId18"/>
    <p:sldId id="452" r:id="rId19"/>
    <p:sldId id="455" r:id="rId20"/>
    <p:sldId id="454" r:id="rId21"/>
    <p:sldId id="453" r:id="rId22"/>
    <p:sldId id="459" r:id="rId23"/>
    <p:sldId id="458" r:id="rId24"/>
    <p:sldId id="460" r:id="rId25"/>
    <p:sldId id="461" r:id="rId26"/>
    <p:sldId id="462" r:id="rId27"/>
    <p:sldId id="463" r:id="rId28"/>
    <p:sldId id="464" r:id="rId29"/>
    <p:sldId id="465" r:id="rId30"/>
    <p:sldId id="457" r:id="rId31"/>
    <p:sldId id="480" r:id="rId32"/>
    <p:sldId id="474" r:id="rId33"/>
    <p:sldId id="476" r:id="rId34"/>
    <p:sldId id="478" r:id="rId35"/>
    <p:sldId id="477" r:id="rId36"/>
    <p:sldId id="47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4513"/>
    <a:srgbClr val="E2E9F6"/>
    <a:srgbClr val="D65420"/>
    <a:srgbClr val="7B75FB"/>
    <a:srgbClr val="4E45F9"/>
    <a:srgbClr val="DCE5F4"/>
    <a:srgbClr val="D9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411245-17CE-46E7-80A3-7615B6A47CD0}" v="255" dt="2022-02-14T00:30:22.825"/>
    <p1510:client id="{CB94CEC7-B6AC-455D-89E6-5C67A0DB9187}" v="517" dt="2022-02-13T13:22:57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096"/>
    <p:restoredTop sz="94648"/>
  </p:normalViewPr>
  <p:slideViewPr>
    <p:cSldViewPr snapToGrid="0">
      <p:cViewPr>
        <p:scale>
          <a:sx n="72" d="100"/>
          <a:sy n="72" d="100"/>
        </p:scale>
        <p:origin x="304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arth Joshi" userId="bc4d29ca-e482-4031-a817-c6a7c744f97a" providerId="ADAL" clId="{D3A2F84A-6C9A-419A-9C7B-B5B68F50507D}"/>
    <pc:docChg chg="undo redo custSel addSld delSld modSld sldOrd">
      <pc:chgData name="Siddarth Joshi" userId="bc4d29ca-e482-4031-a817-c6a7c744f97a" providerId="ADAL" clId="{D3A2F84A-6C9A-419A-9C7B-B5B68F50507D}" dt="2022-01-07T21:47:28.463" v="7665" actId="255"/>
      <pc:docMkLst>
        <pc:docMk/>
      </pc:docMkLst>
      <pc:sldChg chg="addSp modSp new mod setBg">
        <pc:chgData name="Siddarth Joshi" userId="bc4d29ca-e482-4031-a817-c6a7c744f97a" providerId="ADAL" clId="{D3A2F84A-6C9A-419A-9C7B-B5B68F50507D}" dt="2021-12-10T05:31:13.176" v="296" actId="14100"/>
        <pc:sldMkLst>
          <pc:docMk/>
          <pc:sldMk cId="357927040" sldId="256"/>
        </pc:sldMkLst>
        <pc:spChg chg="mod">
          <ac:chgData name="Siddarth Joshi" userId="bc4d29ca-e482-4031-a817-c6a7c744f97a" providerId="ADAL" clId="{D3A2F84A-6C9A-419A-9C7B-B5B68F50507D}" dt="2021-12-10T05:30:50.212" v="279" actId="207"/>
          <ac:spMkLst>
            <pc:docMk/>
            <pc:sldMk cId="357927040" sldId="256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0T05:31:13.176" v="296" actId="14100"/>
          <ac:spMkLst>
            <pc:docMk/>
            <pc:sldMk cId="357927040" sldId="256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1-12-10T05:28:49.472" v="226" actId="2085"/>
          <ac:spMkLst>
            <pc:docMk/>
            <pc:sldMk cId="357927040" sldId="256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1-12-10T05:29:13.724" v="230" actId="1076"/>
          <ac:spMkLst>
            <pc:docMk/>
            <pc:sldMk cId="357927040" sldId="256"/>
            <ac:spMk id="5" creationId="{FCB83878-284F-4939-B017-2D70417ABE01}"/>
          </ac:spMkLst>
        </pc:spChg>
      </pc:sldChg>
      <pc:sldChg chg="addSp delSp modSp add mod">
        <pc:chgData name="Siddarth Joshi" userId="bc4d29ca-e482-4031-a817-c6a7c744f97a" providerId="ADAL" clId="{D3A2F84A-6C9A-419A-9C7B-B5B68F50507D}" dt="2021-12-12T23:14:34.712" v="649" actId="20577"/>
        <pc:sldMkLst>
          <pc:docMk/>
          <pc:sldMk cId="4041419779" sldId="257"/>
        </pc:sldMkLst>
        <pc:spChg chg="del">
          <ac:chgData name="Siddarth Joshi" userId="bc4d29ca-e482-4031-a817-c6a7c744f97a" providerId="ADAL" clId="{D3A2F84A-6C9A-419A-9C7B-B5B68F50507D}" dt="2021-12-12T23:06:29.867" v="298" actId="478"/>
          <ac:spMkLst>
            <pc:docMk/>
            <pc:sldMk cId="4041419779" sldId="257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2T23:14:34.712" v="649" actId="20577"/>
          <ac:spMkLst>
            <pc:docMk/>
            <pc:sldMk cId="4041419779" sldId="257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1-12-12T23:06:31.795" v="299" actId="478"/>
          <ac:spMkLst>
            <pc:docMk/>
            <pc:sldMk cId="4041419779" sldId="257"/>
            <ac:spMk id="7" creationId="{1EAF4499-B0E6-4A50-8C2F-FF044BBB83B1}"/>
          </ac:spMkLst>
        </pc:spChg>
      </pc:sldChg>
      <pc:sldChg chg="modSp add mod">
        <pc:chgData name="Siddarth Joshi" userId="bc4d29ca-e482-4031-a817-c6a7c744f97a" providerId="ADAL" clId="{D3A2F84A-6C9A-419A-9C7B-B5B68F50507D}" dt="2021-12-12T23:19:59.882" v="1005" actId="20577"/>
        <pc:sldMkLst>
          <pc:docMk/>
          <pc:sldMk cId="2593414292" sldId="258"/>
        </pc:sldMkLst>
        <pc:spChg chg="mod">
          <ac:chgData name="Siddarth Joshi" userId="bc4d29ca-e482-4031-a817-c6a7c744f97a" providerId="ADAL" clId="{D3A2F84A-6C9A-419A-9C7B-B5B68F50507D}" dt="2021-12-12T23:19:59.882" v="1005" actId="20577"/>
          <ac:spMkLst>
            <pc:docMk/>
            <pc:sldMk cId="2593414292" sldId="258"/>
            <ac:spMk id="3" creationId="{829AC113-DE17-47B7-9EFF-86A8919B7BF3}"/>
          </ac:spMkLst>
        </pc:spChg>
      </pc:sldChg>
      <pc:sldChg chg="modSp add mod">
        <pc:chgData name="Siddarth Joshi" userId="bc4d29ca-e482-4031-a817-c6a7c744f97a" providerId="ADAL" clId="{D3A2F84A-6C9A-419A-9C7B-B5B68F50507D}" dt="2022-01-06T21:33:27.377" v="1105" actId="11"/>
        <pc:sldMkLst>
          <pc:docMk/>
          <pc:sldMk cId="105593165" sldId="259"/>
        </pc:sldMkLst>
        <pc:spChg chg="mod">
          <ac:chgData name="Siddarth Joshi" userId="bc4d29ca-e482-4031-a817-c6a7c744f97a" providerId="ADAL" clId="{D3A2F84A-6C9A-419A-9C7B-B5B68F50507D}" dt="2022-01-06T21:33:27.377" v="1105" actId="11"/>
          <ac:spMkLst>
            <pc:docMk/>
            <pc:sldMk cId="105593165" sldId="259"/>
            <ac:spMk id="3" creationId="{829AC113-DE17-47B7-9EFF-86A8919B7BF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6T22:26:28.190" v="1234"/>
        <pc:sldMkLst>
          <pc:docMk/>
          <pc:sldMk cId="3713806186" sldId="260"/>
        </pc:sldMkLst>
        <pc:spChg chg="del mod">
          <ac:chgData name="Siddarth Joshi" userId="bc4d29ca-e482-4031-a817-c6a7c744f97a" providerId="ADAL" clId="{D3A2F84A-6C9A-419A-9C7B-B5B68F50507D}" dt="2022-01-06T22:17:51.760" v="1221" actId="478"/>
          <ac:spMkLst>
            <pc:docMk/>
            <pc:sldMk cId="3713806186" sldId="260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2-01-06T22:17:55.475" v="1222" actId="478"/>
          <ac:spMkLst>
            <pc:docMk/>
            <pc:sldMk cId="3713806186" sldId="260"/>
            <ac:spMk id="8" creationId="{D26B6805-FE24-4F43-A398-45884A2031EB}"/>
          </ac:spMkLst>
        </pc:spChg>
        <pc:graphicFrameChg chg="add del">
          <ac:chgData name="Siddarth Joshi" userId="bc4d29ca-e482-4031-a817-c6a7c744f97a" providerId="ADAL" clId="{D3A2F84A-6C9A-419A-9C7B-B5B68F50507D}" dt="2022-01-06T21:36:03.337" v="1114" actId="478"/>
          <ac:graphicFrameMkLst>
            <pc:docMk/>
            <pc:sldMk cId="3713806186" sldId="260"/>
            <ac:graphicFrameMk id="2" creationId="{34204159-090D-4437-890D-8EC565435993}"/>
          </ac:graphicFrameMkLst>
        </pc:graphicFrameChg>
        <pc:graphicFrameChg chg="add mod modGraphic">
          <ac:chgData name="Siddarth Joshi" userId="bc4d29ca-e482-4031-a817-c6a7c744f97a" providerId="ADAL" clId="{D3A2F84A-6C9A-419A-9C7B-B5B68F50507D}" dt="2022-01-06T22:26:28.190" v="1234"/>
          <ac:graphicFrameMkLst>
            <pc:docMk/>
            <pc:sldMk cId="3713806186" sldId="260"/>
            <ac:graphicFrameMk id="6" creationId="{73BD8F81-FB3A-443B-8790-FB04B40497A9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02:42:02.967" v="1301" actId="14100"/>
        <pc:sldMkLst>
          <pc:docMk/>
          <pc:sldMk cId="1640494093" sldId="261"/>
        </pc:sldMkLst>
        <pc:spChg chg="add mod">
          <ac:chgData name="Siddarth Joshi" userId="bc4d29ca-e482-4031-a817-c6a7c744f97a" providerId="ADAL" clId="{D3A2F84A-6C9A-419A-9C7B-B5B68F50507D}" dt="2022-01-07T02:41:05.849" v="1285" actId="1076"/>
          <ac:spMkLst>
            <pc:docMk/>
            <pc:sldMk cId="1640494093" sldId="261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0:55.961" v="1283" actId="20577"/>
          <ac:spMkLst>
            <pc:docMk/>
            <pc:sldMk cId="1640494093" sldId="261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2:41:24.584" v="1290" actId="1076"/>
          <ac:spMkLst>
            <pc:docMk/>
            <pc:sldMk cId="1640494093" sldId="261"/>
            <ac:spMk id="6" creationId="{D7CDAFBD-DC25-4D18-AC41-E5AF8EB1E8E8}"/>
          </ac:spMkLst>
        </pc:spChg>
        <pc:spChg chg="add mod">
          <ac:chgData name="Siddarth Joshi" userId="bc4d29ca-e482-4031-a817-c6a7c744f97a" providerId="ADAL" clId="{D3A2F84A-6C9A-419A-9C7B-B5B68F50507D}" dt="2022-01-07T02:42:02.967" v="1301" actId="14100"/>
          <ac:spMkLst>
            <pc:docMk/>
            <pc:sldMk cId="1640494093" sldId="261"/>
            <ac:spMk id="7" creationId="{BB7CC6B1-615F-44CA-9783-CDABFBBB8178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2:51:50.136" v="1426" actId="14100"/>
        <pc:sldMkLst>
          <pc:docMk/>
          <pc:sldMk cId="3573922969" sldId="262"/>
        </pc:sldMkLst>
        <pc:spChg chg="del">
          <ac:chgData name="Siddarth Joshi" userId="bc4d29ca-e482-4031-a817-c6a7c744f97a" providerId="ADAL" clId="{D3A2F84A-6C9A-419A-9C7B-B5B68F50507D}" dt="2022-01-07T02:48:05.760" v="1388" actId="478"/>
          <ac:spMkLst>
            <pc:docMk/>
            <pc:sldMk cId="3573922969" sldId="262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7:07.668" v="1337" actId="14100"/>
          <ac:spMkLst>
            <pc:docMk/>
            <pc:sldMk cId="3573922969" sldId="262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2:48:30.349" v="1390" actId="207"/>
          <ac:spMkLst>
            <pc:docMk/>
            <pc:sldMk cId="3573922969" sldId="262"/>
            <ac:spMk id="7" creationId="{BB7CC6B1-615F-44CA-9783-CDABFBBB8178}"/>
          </ac:spMkLst>
        </pc:spChg>
        <pc:spChg chg="add mod">
          <ac:chgData name="Siddarth Joshi" userId="bc4d29ca-e482-4031-a817-c6a7c744f97a" providerId="ADAL" clId="{D3A2F84A-6C9A-419A-9C7B-B5B68F50507D}" dt="2022-01-07T02:44:04.307" v="1322" actId="207"/>
          <ac:spMkLst>
            <pc:docMk/>
            <pc:sldMk cId="3573922969" sldId="26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2:51:00.791" v="1399" actId="14100"/>
          <ac:spMkLst>
            <pc:docMk/>
            <pc:sldMk cId="3573922969" sldId="262"/>
            <ac:spMk id="11" creationId="{C4F1503B-6828-4465-8B82-AD498B768899}"/>
          </ac:spMkLst>
        </pc:spChg>
        <pc:spChg chg="add mod">
          <ac:chgData name="Siddarth Joshi" userId="bc4d29ca-e482-4031-a817-c6a7c744f97a" providerId="ADAL" clId="{D3A2F84A-6C9A-419A-9C7B-B5B68F50507D}" dt="2022-01-07T02:51:50.136" v="1426" actId="14100"/>
          <ac:spMkLst>
            <pc:docMk/>
            <pc:sldMk cId="3573922969" sldId="262"/>
            <ac:spMk id="12" creationId="{00008C31-49CA-4A95-BADE-3476CF7DEDA8}"/>
          </ac:spMkLst>
        </pc:spChg>
        <pc:picChg chg="add mod modCrop">
          <ac:chgData name="Siddarth Joshi" userId="bc4d29ca-e482-4031-a817-c6a7c744f97a" providerId="ADAL" clId="{D3A2F84A-6C9A-419A-9C7B-B5B68F50507D}" dt="2022-01-07T02:50:28.262" v="1395" actId="1076"/>
          <ac:picMkLst>
            <pc:docMk/>
            <pc:sldMk cId="3573922969" sldId="262"/>
            <ac:picMk id="10" creationId="{019AF28F-7D87-4C2A-BF2E-5CB0782BF447}"/>
          </ac:picMkLst>
        </pc:picChg>
      </pc:sldChg>
      <pc:sldChg chg="delSp modSp add mod">
        <pc:chgData name="Siddarth Joshi" userId="bc4d29ca-e482-4031-a817-c6a7c744f97a" providerId="ADAL" clId="{D3A2F84A-6C9A-419A-9C7B-B5B68F50507D}" dt="2022-01-07T02:59:25.440" v="1474" actId="20577"/>
        <pc:sldMkLst>
          <pc:docMk/>
          <pc:sldMk cId="2497154245" sldId="263"/>
        </pc:sldMkLst>
        <pc:spChg chg="mod">
          <ac:chgData name="Siddarth Joshi" userId="bc4d29ca-e482-4031-a817-c6a7c744f97a" providerId="ADAL" clId="{D3A2F84A-6C9A-419A-9C7B-B5B68F50507D}" dt="2022-01-07T02:59:25.440" v="1474" actId="20577"/>
          <ac:spMkLst>
            <pc:docMk/>
            <pc:sldMk cId="2497154245" sldId="263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2:57:23.920" v="1455" actId="478"/>
          <ac:spMkLst>
            <pc:docMk/>
            <pc:sldMk cId="2497154245" sldId="263"/>
            <ac:spMk id="7" creationId="{BB7CC6B1-615F-44CA-9783-CDABFBBB8178}"/>
          </ac:spMkLst>
        </pc:spChg>
        <pc:spChg chg="mod">
          <ac:chgData name="Siddarth Joshi" userId="bc4d29ca-e482-4031-a817-c6a7c744f97a" providerId="ADAL" clId="{D3A2F84A-6C9A-419A-9C7B-B5B68F50507D}" dt="2022-01-07T02:57:04.343" v="1441" actId="20577"/>
          <ac:spMkLst>
            <pc:docMk/>
            <pc:sldMk cId="2497154245" sldId="26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2:57:27.846" v="1457" actId="478"/>
          <ac:spMkLst>
            <pc:docMk/>
            <pc:sldMk cId="2497154245" sldId="263"/>
            <ac:spMk id="11" creationId="{C4F1503B-6828-4465-8B82-AD498B768899}"/>
          </ac:spMkLst>
        </pc:spChg>
        <pc:spChg chg="del">
          <ac:chgData name="Siddarth Joshi" userId="bc4d29ca-e482-4031-a817-c6a7c744f97a" providerId="ADAL" clId="{D3A2F84A-6C9A-419A-9C7B-B5B68F50507D}" dt="2022-01-07T02:57:26.213" v="1456" actId="478"/>
          <ac:spMkLst>
            <pc:docMk/>
            <pc:sldMk cId="2497154245" sldId="263"/>
            <ac:spMk id="12" creationId="{00008C31-49CA-4A95-BADE-3476CF7DEDA8}"/>
          </ac:spMkLst>
        </pc:spChg>
        <pc:picChg chg="del">
          <ac:chgData name="Siddarth Joshi" userId="bc4d29ca-e482-4031-a817-c6a7c744f97a" providerId="ADAL" clId="{D3A2F84A-6C9A-419A-9C7B-B5B68F50507D}" dt="2022-01-07T02:57:21.336" v="1454" actId="478"/>
          <ac:picMkLst>
            <pc:docMk/>
            <pc:sldMk cId="2497154245" sldId="263"/>
            <ac:picMk id="10" creationId="{019AF28F-7D87-4C2A-BF2E-5CB0782BF447}"/>
          </ac:picMkLst>
        </pc:picChg>
      </pc:sldChg>
      <pc:sldChg chg="addSp modSp add mod">
        <pc:chgData name="Siddarth Joshi" userId="bc4d29ca-e482-4031-a817-c6a7c744f97a" providerId="ADAL" clId="{D3A2F84A-6C9A-419A-9C7B-B5B68F50507D}" dt="2022-01-07T03:12:22.553" v="1838" actId="20577"/>
        <pc:sldMkLst>
          <pc:docMk/>
          <pc:sldMk cId="3998828778" sldId="264"/>
        </pc:sldMkLst>
        <pc:spChg chg="mod">
          <ac:chgData name="Siddarth Joshi" userId="bc4d29ca-e482-4031-a817-c6a7c744f97a" providerId="ADAL" clId="{D3A2F84A-6C9A-419A-9C7B-B5B68F50507D}" dt="2022-01-07T02:59:53.014" v="1481" actId="20577"/>
          <ac:spMkLst>
            <pc:docMk/>
            <pc:sldMk cId="3998828778" sldId="264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06:21.148" v="1724" actId="14100"/>
          <ac:spMkLst>
            <pc:docMk/>
            <pc:sldMk cId="3998828778" sldId="264"/>
            <ac:spMk id="9" creationId="{2D356619-6990-4352-9787-5C9C8F172F3E}"/>
          </ac:spMkLst>
        </pc:spChg>
        <pc:spChg chg="add mod">
          <ac:chgData name="Siddarth Joshi" userId="bc4d29ca-e482-4031-a817-c6a7c744f97a" providerId="ADAL" clId="{D3A2F84A-6C9A-419A-9C7B-B5B68F50507D}" dt="2022-01-07T03:07:27.945" v="1791" actId="20577"/>
          <ac:spMkLst>
            <pc:docMk/>
            <pc:sldMk cId="3998828778" sldId="264"/>
            <ac:spMk id="10" creationId="{D5423857-D2C7-4D69-831D-05366005F4FA}"/>
          </ac:spMkLst>
        </pc:spChg>
        <pc:spChg chg="add mod">
          <ac:chgData name="Siddarth Joshi" userId="bc4d29ca-e482-4031-a817-c6a7c744f97a" providerId="ADAL" clId="{D3A2F84A-6C9A-419A-9C7B-B5B68F50507D}" dt="2022-01-07T03:12:22.553" v="1838" actId="20577"/>
          <ac:spMkLst>
            <pc:docMk/>
            <pc:sldMk cId="3998828778" sldId="264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06:03.736" v="1722" actId="20577"/>
          <ac:graphicFrameMkLst>
            <pc:docMk/>
            <pc:sldMk cId="3998828778" sldId="264"/>
            <ac:graphicFrameMk id="2" creationId="{8B15E198-1E83-49C5-B752-F7CF1EDD3B4A}"/>
          </ac:graphicFrameMkLst>
        </pc:graphicFrameChg>
      </pc:sldChg>
      <pc:sldChg chg="addSp delSp modSp add mod">
        <pc:chgData name="Siddarth Joshi" userId="bc4d29ca-e482-4031-a817-c6a7c744f97a" providerId="ADAL" clId="{D3A2F84A-6C9A-419A-9C7B-B5B68F50507D}" dt="2022-01-07T04:02:29.069" v="3300" actId="478"/>
        <pc:sldMkLst>
          <pc:docMk/>
          <pc:sldMk cId="3928129822" sldId="265"/>
        </pc:sldMkLst>
        <pc:spChg chg="mod">
          <ac:chgData name="Siddarth Joshi" userId="bc4d29ca-e482-4031-a817-c6a7c744f97a" providerId="ADAL" clId="{D3A2F84A-6C9A-419A-9C7B-B5B68F50507D}" dt="2022-01-07T03:16:17.697" v="1972" actId="20577"/>
          <ac:spMkLst>
            <pc:docMk/>
            <pc:sldMk cId="3928129822" sldId="265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58:14.295" v="3271" actId="1076"/>
          <ac:spMkLst>
            <pc:docMk/>
            <pc:sldMk cId="3928129822" sldId="265"/>
            <ac:spMk id="7" creationId="{65802D48-0443-412C-A42F-34EF89B157CA}"/>
          </ac:spMkLst>
        </pc:spChg>
        <pc:spChg chg="mod">
          <ac:chgData name="Siddarth Joshi" userId="bc4d29ca-e482-4031-a817-c6a7c744f97a" providerId="ADAL" clId="{D3A2F84A-6C9A-419A-9C7B-B5B68F50507D}" dt="2022-01-07T03:14:48.803" v="1851" actId="20577"/>
          <ac:spMkLst>
            <pc:docMk/>
            <pc:sldMk cId="3928129822" sldId="26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3:55:31.685" v="3226" actId="478"/>
          <ac:spMkLst>
            <pc:docMk/>
            <pc:sldMk cId="3928129822" sldId="265"/>
            <ac:spMk id="9" creationId="{09C96F6C-CFC9-4EAE-B9D5-A70BACCB0AEF}"/>
          </ac:spMkLst>
        </pc:spChg>
        <pc:spChg chg="del">
          <ac:chgData name="Siddarth Joshi" userId="bc4d29ca-e482-4031-a817-c6a7c744f97a" providerId="ADAL" clId="{D3A2F84A-6C9A-419A-9C7B-B5B68F50507D}" dt="2022-01-07T03:15:01.229" v="1856" actId="478"/>
          <ac:spMkLst>
            <pc:docMk/>
            <pc:sldMk cId="3928129822" sldId="265"/>
            <ac:spMk id="9" creationId="{2D356619-6990-4352-9787-5C9C8F172F3E}"/>
          </ac:spMkLst>
        </pc:spChg>
        <pc:spChg chg="add del mod">
          <ac:chgData name="Siddarth Joshi" userId="bc4d29ca-e482-4031-a817-c6a7c744f97a" providerId="ADAL" clId="{D3A2F84A-6C9A-419A-9C7B-B5B68F50507D}" dt="2022-01-07T04:02:29.069" v="3300" actId="478"/>
          <ac:spMkLst>
            <pc:docMk/>
            <pc:sldMk cId="3928129822" sldId="265"/>
            <ac:spMk id="10" creationId="{4915204C-5816-4CDD-A9B3-509E7E8226DF}"/>
          </ac:spMkLst>
        </pc:spChg>
        <pc:spChg chg="del">
          <ac:chgData name="Siddarth Joshi" userId="bc4d29ca-e482-4031-a817-c6a7c744f97a" providerId="ADAL" clId="{D3A2F84A-6C9A-419A-9C7B-B5B68F50507D}" dt="2022-01-07T03:15:03.353" v="1857" actId="478"/>
          <ac:spMkLst>
            <pc:docMk/>
            <pc:sldMk cId="3928129822" sldId="265"/>
            <ac:spMk id="10" creationId="{D5423857-D2C7-4D69-831D-05366005F4FA}"/>
          </ac:spMkLst>
        </pc:spChg>
        <pc:spChg chg="del">
          <ac:chgData name="Siddarth Joshi" userId="bc4d29ca-e482-4031-a817-c6a7c744f97a" providerId="ADAL" clId="{D3A2F84A-6C9A-419A-9C7B-B5B68F50507D}" dt="2022-01-07T03:15:07.365" v="1858" actId="478"/>
          <ac:spMkLst>
            <pc:docMk/>
            <pc:sldMk cId="3928129822" sldId="265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58:20.974" v="3272" actId="1076"/>
          <ac:graphicFrameMkLst>
            <pc:docMk/>
            <pc:sldMk cId="3928129822" sldId="265"/>
            <ac:graphicFrameMk id="2" creationId="{3DC0FEC7-5F54-4BD3-87BD-821D8FD40AE1}"/>
          </ac:graphicFrameMkLst>
        </pc:graphicFrameChg>
        <pc:graphicFrameChg chg="del mod">
          <ac:chgData name="Siddarth Joshi" userId="bc4d29ca-e482-4031-a817-c6a7c744f97a" providerId="ADAL" clId="{D3A2F84A-6C9A-419A-9C7B-B5B68F50507D}" dt="2022-01-07T03:14:55.765" v="1855" actId="478"/>
          <ac:graphicFrameMkLst>
            <pc:docMk/>
            <pc:sldMk cId="3928129822" sldId="265"/>
            <ac:graphicFrameMk id="2" creationId="{8B15E198-1E83-49C5-B752-F7CF1EDD3B4A}"/>
          </ac:graphicFrameMkLst>
        </pc:graphicFrameChg>
      </pc:sldChg>
      <pc:sldChg chg="addSp modSp add mod">
        <pc:chgData name="Siddarth Joshi" userId="bc4d29ca-e482-4031-a817-c6a7c744f97a" providerId="ADAL" clId="{D3A2F84A-6C9A-419A-9C7B-B5B68F50507D}" dt="2022-01-07T03:30:40.199" v="2235" actId="1076"/>
        <pc:sldMkLst>
          <pc:docMk/>
          <pc:sldMk cId="3481477569" sldId="266"/>
        </pc:sldMkLst>
        <pc:spChg chg="add mod">
          <ac:chgData name="Siddarth Joshi" userId="bc4d29ca-e482-4031-a817-c6a7c744f97a" providerId="ADAL" clId="{D3A2F84A-6C9A-419A-9C7B-B5B68F50507D}" dt="2022-01-07T03:30:40.199" v="2235" actId="1076"/>
          <ac:spMkLst>
            <pc:docMk/>
            <pc:sldMk cId="3481477569" sldId="266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28:57.427" v="2168" actId="20577"/>
          <ac:spMkLst>
            <pc:docMk/>
            <pc:sldMk cId="3481477569" sldId="266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3:27:35.385" v="2028" actId="20577"/>
          <ac:spMkLst>
            <pc:docMk/>
            <pc:sldMk cId="3481477569" sldId="26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3:30:36.910" v="2234" actId="1076"/>
          <ac:spMkLst>
            <pc:docMk/>
            <pc:sldMk cId="3481477569" sldId="266"/>
            <ac:spMk id="9" creationId="{178C39F6-DE45-4C06-8095-BA01BDC4A4F3}"/>
          </ac:spMkLst>
        </pc:spChg>
        <pc:spChg chg="add mod">
          <ac:chgData name="Siddarth Joshi" userId="bc4d29ca-e482-4031-a817-c6a7c744f97a" providerId="ADAL" clId="{D3A2F84A-6C9A-419A-9C7B-B5B68F50507D}" dt="2022-01-07T03:30:33.970" v="2233" actId="1076"/>
          <ac:spMkLst>
            <pc:docMk/>
            <pc:sldMk cId="3481477569" sldId="266"/>
            <ac:spMk id="10" creationId="{EABC446F-4463-44F0-A52D-65AC6C9F7C55}"/>
          </ac:spMkLst>
        </pc:spChg>
        <pc:spChg chg="add mod">
          <ac:chgData name="Siddarth Joshi" userId="bc4d29ca-e482-4031-a817-c6a7c744f97a" providerId="ADAL" clId="{D3A2F84A-6C9A-419A-9C7B-B5B68F50507D}" dt="2022-01-07T03:30:25.083" v="2232" actId="20577"/>
          <ac:spMkLst>
            <pc:docMk/>
            <pc:sldMk cId="3481477569" sldId="266"/>
            <ac:spMk id="11" creationId="{D6F0A8DE-4A70-4C61-835E-EA1D7A5E9A2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3:33:38.803" v="2269"/>
        <pc:sldMkLst>
          <pc:docMk/>
          <pc:sldMk cId="210200475" sldId="267"/>
        </pc:sldMkLst>
        <pc:spChg chg="del">
          <ac:chgData name="Siddarth Joshi" userId="bc4d29ca-e482-4031-a817-c6a7c744f97a" providerId="ADAL" clId="{D3A2F84A-6C9A-419A-9C7B-B5B68F50507D}" dt="2022-01-07T03:32:24.518" v="2259" actId="478"/>
          <ac:spMkLst>
            <pc:docMk/>
            <pc:sldMk cId="210200475" sldId="267"/>
            <ac:spMk id="2" creationId="{0EBB7D6B-D575-4F6F-BA46-4013FDA81D9E}"/>
          </ac:spMkLst>
        </pc:spChg>
        <pc:spChg chg="del mod">
          <ac:chgData name="Siddarth Joshi" userId="bc4d29ca-e482-4031-a817-c6a7c744f97a" providerId="ADAL" clId="{D3A2F84A-6C9A-419A-9C7B-B5B68F50507D}" dt="2022-01-07T03:32:41.189" v="2262" actId="478"/>
          <ac:spMkLst>
            <pc:docMk/>
            <pc:sldMk cId="210200475" sldId="267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6" creationId="{D7CDAFBD-DC25-4D18-AC41-E5AF8EB1E8E8}"/>
          </ac:spMkLst>
        </pc:spChg>
        <pc:spChg chg="mod">
          <ac:chgData name="Siddarth Joshi" userId="bc4d29ca-e482-4031-a817-c6a7c744f97a" providerId="ADAL" clId="{D3A2F84A-6C9A-419A-9C7B-B5B68F50507D}" dt="2022-01-07T03:31:23.522" v="2252" actId="20577"/>
          <ac:spMkLst>
            <pc:docMk/>
            <pc:sldMk cId="210200475" sldId="267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3:32:23.344" v="2258" actId="478"/>
          <ac:spMkLst>
            <pc:docMk/>
            <pc:sldMk cId="210200475" sldId="267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2:22.264" v="2257" actId="478"/>
          <ac:spMkLst>
            <pc:docMk/>
            <pc:sldMk cId="210200475" sldId="267"/>
            <ac:spMk id="10" creationId="{EABC446F-4463-44F0-A52D-65AC6C9F7C55}"/>
          </ac:spMkLst>
        </pc:spChg>
        <pc:spChg chg="del mod">
          <ac:chgData name="Siddarth Joshi" userId="bc4d29ca-e482-4031-a817-c6a7c744f97a" providerId="ADAL" clId="{D3A2F84A-6C9A-419A-9C7B-B5B68F50507D}" dt="2022-01-07T03:32:20.778" v="2256" actId="478"/>
          <ac:spMkLst>
            <pc:docMk/>
            <pc:sldMk cId="210200475" sldId="267"/>
            <ac:spMk id="11" creationId="{D6F0A8DE-4A70-4C61-835E-EA1D7A5E9A2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4" creationId="{1F808AD1-69EC-4E79-8AF5-D2E8AFA0D580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5" creationId="{46C0A390-AA03-440B-88F9-EE271D2CDB3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9" creationId="{A00A0F09-BC4B-44C7-A0BC-2CA19BE05AED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0" creationId="{8854CF5F-91CE-4FCA-B02C-741D7BB56A1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1" creationId="{3F457895-97E0-45F8-80A1-F2ACB2C5FB8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2" creationId="{26BB6FFF-31E8-4B7F-B8C7-443A4BDF37EF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3" creationId="{8F59D688-3DED-4083-BC76-3C1278AFCC9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4" creationId="{1986C889-1E8C-4E4C-AC61-548B9673785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6" creationId="{53C242A3-47D3-46EA-BBF0-9EE119CF093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7" creationId="{BFBEADAE-90DD-4CA2-B442-10BB6743DFA5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8" creationId="{2E947C2A-0926-4986-96D1-7BF11AD2426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9" creationId="{3D46FF7D-687B-4FB3-A5F1-5B1AB550D2E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0" creationId="{757D878B-F685-48D3-9A73-4FA28C5704C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2" creationId="{5089F363-C121-432C-8DE9-9E7235B541B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3" creationId="{CB8E70FC-3538-4B37-BDB8-52B46092E7CE}"/>
          </ac:spMkLst>
        </pc:spChg>
        <pc:spChg chg="add del mod">
          <ac:chgData name="Siddarth Joshi" userId="bc4d29ca-e482-4031-a817-c6a7c744f97a" providerId="ADAL" clId="{D3A2F84A-6C9A-419A-9C7B-B5B68F50507D}" dt="2022-01-07T03:32:44.407" v="2263" actId="478"/>
          <ac:spMkLst>
            <pc:docMk/>
            <pc:sldMk cId="210200475" sldId="267"/>
            <ac:spMk id="34" creationId="{74F38715-4526-49C0-AFBB-96B1D0ED77C6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38" creationId="{EB318088-B414-4236-82C6-5F2E91EC7F78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0" creationId="{3B56ED22-2361-4C5F-A8CB-6B1AA2344D50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1" creationId="{4953D06E-015D-4ED8-8D42-1504870D44A4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2" creationId="{ECCF51ED-7F68-44D1-A732-4536CE3DA515}"/>
          </ac:spMkLst>
        </pc:sp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2" creationId="{292BE958-2AB8-4901-A229-54379EA7EFCD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3" creationId="{DE285298-5C15-4318-A2FE-A748A71DD855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6" creationId="{8EF4C9A1-7418-4E4D-8037-BA77DE039A0F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7" creationId="{D85A44AF-DB1A-42B5-AEFE-3F7BE68B0D0A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8" creationId="{5BB9D43E-3FE1-4F3C-9E09-11F24DC97F42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25" creationId="{B503C2A5-DA04-4925-A689-3A8880B04957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31" creationId="{42B5BC97-DBDF-470A-8100-D3D3DEF57CCC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5" creationId="{C82EE781-5931-49EA-B1D4-09A26AF17F93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6" creationId="{B3766AE2-F5AB-409C-8461-9C1B036ADE08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7" creationId="{F7D34113-4AD1-43CC-9E45-4DE7FDF2DD44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9" creationId="{5B0AFA6D-D5DD-4F11-878E-BA48188A3B46}"/>
          </ac:picMkLst>
        </pc:picChg>
      </pc:sldChg>
      <pc:sldChg chg="add">
        <pc:chgData name="Siddarth Joshi" userId="bc4d29ca-e482-4031-a817-c6a7c744f97a" providerId="ADAL" clId="{D3A2F84A-6C9A-419A-9C7B-B5B68F50507D}" dt="2022-01-07T03:32:55.552" v="2264" actId="2890"/>
        <pc:sldMkLst>
          <pc:docMk/>
          <pc:sldMk cId="4142404582" sldId="268"/>
        </pc:sldMkLst>
      </pc:sldChg>
      <pc:sldChg chg="delSp modSp add mod ord">
        <pc:chgData name="Siddarth Joshi" userId="bc4d29ca-e482-4031-a817-c6a7c744f97a" providerId="ADAL" clId="{D3A2F84A-6C9A-419A-9C7B-B5B68F50507D}" dt="2022-01-07T03:37:27.303" v="2461" actId="20577"/>
        <pc:sldMkLst>
          <pc:docMk/>
          <pc:sldMk cId="4090097374" sldId="269"/>
        </pc:sldMkLst>
        <pc:spChg chg="del">
          <ac:chgData name="Siddarth Joshi" userId="bc4d29ca-e482-4031-a817-c6a7c744f97a" providerId="ADAL" clId="{D3A2F84A-6C9A-419A-9C7B-B5B68F50507D}" dt="2022-01-07T03:34:35.571" v="2312" actId="478"/>
          <ac:spMkLst>
            <pc:docMk/>
            <pc:sldMk cId="4090097374" sldId="269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37:27.303" v="2461" actId="20577"/>
          <ac:spMkLst>
            <pc:docMk/>
            <pc:sldMk cId="4090097374" sldId="269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4:34.239" v="2311" actId="478"/>
          <ac:spMkLst>
            <pc:docMk/>
            <pc:sldMk cId="4090097374" sldId="269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4:33.315" v="2310" actId="478"/>
          <ac:spMkLst>
            <pc:docMk/>
            <pc:sldMk cId="4090097374" sldId="269"/>
            <ac:spMk id="10" creationId="{EABC446F-4463-44F0-A52D-65AC6C9F7C55}"/>
          </ac:spMkLst>
        </pc:spChg>
        <pc:spChg chg="del">
          <ac:chgData name="Siddarth Joshi" userId="bc4d29ca-e482-4031-a817-c6a7c744f97a" providerId="ADAL" clId="{D3A2F84A-6C9A-419A-9C7B-B5B68F50507D}" dt="2022-01-07T03:34:32.188" v="2309" actId="478"/>
          <ac:spMkLst>
            <pc:docMk/>
            <pc:sldMk cId="4090097374" sldId="269"/>
            <ac:spMk id="11" creationId="{D6F0A8DE-4A70-4C61-835E-EA1D7A5E9A23}"/>
          </ac:spMkLst>
        </pc:spChg>
      </pc:sldChg>
      <pc:sldChg chg="addSp modSp add mod">
        <pc:chgData name="Siddarth Joshi" userId="bc4d29ca-e482-4031-a817-c6a7c744f97a" providerId="ADAL" clId="{D3A2F84A-6C9A-419A-9C7B-B5B68F50507D}" dt="2022-01-07T03:45:38.687" v="2851" actId="1076"/>
        <pc:sldMkLst>
          <pc:docMk/>
          <pc:sldMk cId="1965263738" sldId="270"/>
        </pc:sldMkLst>
        <pc:spChg chg="mod">
          <ac:chgData name="Siddarth Joshi" userId="bc4d29ca-e482-4031-a817-c6a7c744f97a" providerId="ADAL" clId="{D3A2F84A-6C9A-419A-9C7B-B5B68F50507D}" dt="2022-01-07T03:45:32.245" v="2850" actId="313"/>
          <ac:spMkLst>
            <pc:docMk/>
            <pc:sldMk cId="1965263738" sldId="270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45:38.687" v="2851" actId="1076"/>
          <ac:spMkLst>
            <pc:docMk/>
            <pc:sldMk cId="1965263738" sldId="270"/>
            <ac:spMk id="7" creationId="{B7D65237-2CE4-4AA8-8F2A-B05E1B64F847}"/>
          </ac:spMkLst>
        </pc:spChg>
      </pc:sldChg>
      <pc:sldChg chg="delSp modSp add mod">
        <pc:chgData name="Siddarth Joshi" userId="bc4d29ca-e482-4031-a817-c6a7c744f97a" providerId="ADAL" clId="{D3A2F84A-6C9A-419A-9C7B-B5B68F50507D}" dt="2022-01-07T04:03:46.445" v="3417" actId="20577"/>
        <pc:sldMkLst>
          <pc:docMk/>
          <pc:sldMk cId="4041298747" sldId="271"/>
        </pc:sldMkLst>
        <pc:spChg chg="mod">
          <ac:chgData name="Siddarth Joshi" userId="bc4d29ca-e482-4031-a817-c6a7c744f97a" providerId="ADAL" clId="{D3A2F84A-6C9A-419A-9C7B-B5B68F50507D}" dt="2022-01-07T04:03:46.445" v="3417" actId="20577"/>
          <ac:spMkLst>
            <pc:docMk/>
            <pc:sldMk cId="4041298747" sldId="271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46:34.520" v="2864" actId="478"/>
          <ac:spMkLst>
            <pc:docMk/>
            <pc:sldMk cId="4041298747" sldId="271"/>
            <ac:spMk id="7" creationId="{B7D65237-2CE4-4AA8-8F2A-B05E1B64F847}"/>
          </ac:spMkLst>
        </pc:spChg>
        <pc:spChg chg="mod">
          <ac:chgData name="Siddarth Joshi" userId="bc4d29ca-e482-4031-a817-c6a7c744f97a" providerId="ADAL" clId="{D3A2F84A-6C9A-419A-9C7B-B5B68F50507D}" dt="2022-01-07T03:46:20.422" v="2863" actId="20577"/>
          <ac:spMkLst>
            <pc:docMk/>
            <pc:sldMk cId="4041298747" sldId="271"/>
            <ac:spMk id="8" creationId="{BBB9B1C4-5210-4BEA-A556-2A53383A911F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37:58.774" v="3446" actId="20577"/>
        <pc:sldMkLst>
          <pc:docMk/>
          <pc:sldMk cId="3342752596" sldId="272"/>
        </pc:sldMkLst>
        <pc:spChg chg="del">
          <ac:chgData name="Siddarth Joshi" userId="bc4d29ca-e482-4031-a817-c6a7c744f97a" providerId="ADAL" clId="{D3A2F84A-6C9A-419A-9C7B-B5B68F50507D}" dt="2022-01-07T06:37:26.884" v="3419" actId="478"/>
          <ac:spMkLst>
            <pc:docMk/>
            <pc:sldMk cId="3342752596" sldId="272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6:37:40.711" v="3423" actId="478"/>
          <ac:spMkLst>
            <pc:docMk/>
            <pc:sldMk cId="3342752596" sldId="272"/>
            <ac:spMk id="5" creationId="{FCB83878-284F-4939-B017-2D70417ABE01}"/>
          </ac:spMkLst>
        </pc:spChg>
        <pc:spChg chg="add del mod">
          <ac:chgData name="Siddarth Joshi" userId="bc4d29ca-e482-4031-a817-c6a7c744f97a" providerId="ADAL" clId="{D3A2F84A-6C9A-419A-9C7B-B5B68F50507D}" dt="2022-01-07T06:37:30.417" v="3420" actId="478"/>
          <ac:spMkLst>
            <pc:docMk/>
            <pc:sldMk cId="3342752596" sldId="272"/>
            <ac:spMk id="7" creationId="{D1121B32-CEDC-4B6B-AC5D-274402B514D5}"/>
          </ac:spMkLst>
        </pc:spChg>
        <pc:spChg chg="mod">
          <ac:chgData name="Siddarth Joshi" userId="bc4d29ca-e482-4031-a817-c6a7c744f97a" providerId="ADAL" clId="{D3A2F84A-6C9A-419A-9C7B-B5B68F50507D}" dt="2022-01-07T06:37:58.774" v="3446" actId="20577"/>
          <ac:spMkLst>
            <pc:docMk/>
            <pc:sldMk cId="3342752596" sldId="27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0" creationId="{E040E816-55DC-48AA-BCC2-E926D6F07BD0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1" creationId="{5BDA1C1D-C2D8-493C-ADCF-53D18B21F37B}"/>
          </ac:spMkLst>
        </pc:spChg>
        <pc:picChg chg="add mod">
          <ac:chgData name="Siddarth Joshi" userId="bc4d29ca-e482-4031-a817-c6a7c744f97a" providerId="ADAL" clId="{D3A2F84A-6C9A-419A-9C7B-B5B68F50507D}" dt="2022-01-07T06:37:35.989" v="3422" actId="1076"/>
          <ac:picMkLst>
            <pc:docMk/>
            <pc:sldMk cId="3342752596" sldId="272"/>
            <ac:picMk id="9" creationId="{4D6EC81C-C0DE-4249-A732-F37840DB68B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14:48.232" v="4315" actId="20577"/>
        <pc:sldMkLst>
          <pc:docMk/>
          <pc:sldMk cId="1985163396" sldId="273"/>
        </pc:sldMkLst>
        <pc:spChg chg="add mod">
          <ac:chgData name="Siddarth Joshi" userId="bc4d29ca-e482-4031-a817-c6a7c744f97a" providerId="ADAL" clId="{D3A2F84A-6C9A-419A-9C7B-B5B68F50507D}" dt="2022-01-07T06:41:03.010" v="3504" actId="1076"/>
          <ac:spMkLst>
            <pc:docMk/>
            <pc:sldMk cId="1985163396" sldId="273"/>
            <ac:spMk id="2" creationId="{2F979040-BE4B-4380-B187-C18C5C405CE6}"/>
          </ac:spMkLst>
        </pc:spChg>
        <pc:spChg chg="mod">
          <ac:chgData name="Siddarth Joshi" userId="bc4d29ca-e482-4031-a817-c6a7c744f97a" providerId="ADAL" clId="{D3A2F84A-6C9A-419A-9C7B-B5B68F50507D}" dt="2022-01-07T06:38:48.202" v="3460" actId="20577"/>
          <ac:spMkLst>
            <pc:docMk/>
            <pc:sldMk cId="1985163396" sldId="27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38:37.848" v="3449" actId="478"/>
          <ac:spMkLst>
            <pc:docMk/>
            <pc:sldMk cId="1985163396" sldId="273"/>
            <ac:spMk id="10" creationId="{E040E816-55DC-48AA-BCC2-E926D6F07BD0}"/>
          </ac:spMkLst>
        </pc:spChg>
        <pc:spChg chg="del">
          <ac:chgData name="Siddarth Joshi" userId="bc4d29ca-e482-4031-a817-c6a7c744f97a" providerId="ADAL" clId="{D3A2F84A-6C9A-419A-9C7B-B5B68F50507D}" dt="2022-01-07T06:38:39.234" v="3450" actId="478"/>
          <ac:spMkLst>
            <pc:docMk/>
            <pc:sldMk cId="1985163396" sldId="273"/>
            <ac:spMk id="11" creationId="{5BDA1C1D-C2D8-493C-ADCF-53D18B21F37B}"/>
          </ac:spMkLst>
        </pc:spChg>
        <pc:spChg chg="add mod">
          <ac:chgData name="Siddarth Joshi" userId="bc4d29ca-e482-4031-a817-c6a7c744f97a" providerId="ADAL" clId="{D3A2F84A-6C9A-419A-9C7B-B5B68F50507D}" dt="2022-01-07T06:43:38.113" v="3591" actId="20577"/>
          <ac:spMkLst>
            <pc:docMk/>
            <pc:sldMk cId="1985163396" sldId="273"/>
            <ac:spMk id="13" creationId="{8891818F-21C4-49C0-92A3-7D92BF6D8BCD}"/>
          </ac:spMkLst>
        </pc:spChg>
        <pc:spChg chg="add mod">
          <ac:chgData name="Siddarth Joshi" userId="bc4d29ca-e482-4031-a817-c6a7c744f97a" providerId="ADAL" clId="{D3A2F84A-6C9A-419A-9C7B-B5B68F50507D}" dt="2022-01-07T06:43:00.509" v="3589" actId="1076"/>
          <ac:spMkLst>
            <pc:docMk/>
            <pc:sldMk cId="1985163396" sldId="273"/>
            <ac:spMk id="14" creationId="{60A02034-3060-4B21-8FD1-C6E5A4FE7502}"/>
          </ac:spMkLst>
        </pc:spChg>
        <pc:spChg chg="add del mod">
          <ac:chgData name="Siddarth Joshi" userId="bc4d29ca-e482-4031-a817-c6a7c744f97a" providerId="ADAL" clId="{D3A2F84A-6C9A-419A-9C7B-B5B68F50507D}" dt="2022-01-07T06:43:57.693" v="3616" actId="478"/>
          <ac:spMkLst>
            <pc:docMk/>
            <pc:sldMk cId="1985163396" sldId="273"/>
            <ac:spMk id="15" creationId="{55DD9537-6F2C-4BCA-BF20-1273333BC3BC}"/>
          </ac:spMkLst>
        </pc:spChg>
        <pc:spChg chg="add mod">
          <ac:chgData name="Siddarth Joshi" userId="bc4d29ca-e482-4031-a817-c6a7c744f97a" providerId="ADAL" clId="{D3A2F84A-6C9A-419A-9C7B-B5B68F50507D}" dt="2022-01-07T07:14:48.232" v="4315" actId="20577"/>
          <ac:spMkLst>
            <pc:docMk/>
            <pc:sldMk cId="1985163396" sldId="273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56:22.563" v="3792"/>
          <ac:spMkLst>
            <pc:docMk/>
            <pc:sldMk cId="1985163396" sldId="273"/>
            <ac:spMk id="17" creationId="{18E0C6B3-70C4-4C99-932B-6D512BE3507A}"/>
          </ac:spMkLst>
        </pc:spChg>
        <pc:picChg chg="del">
          <ac:chgData name="Siddarth Joshi" userId="bc4d29ca-e482-4031-a817-c6a7c744f97a" providerId="ADAL" clId="{D3A2F84A-6C9A-419A-9C7B-B5B68F50507D}" dt="2022-01-07T06:38:35.518" v="3448" actId="478"/>
          <ac:picMkLst>
            <pc:docMk/>
            <pc:sldMk cId="1985163396" sldId="273"/>
            <ac:picMk id="9" creationId="{4D6EC81C-C0DE-4249-A732-F37840DB68B0}"/>
          </ac:picMkLst>
        </pc:picChg>
        <pc:picChg chg="add mod">
          <ac:chgData name="Siddarth Joshi" userId="bc4d29ca-e482-4031-a817-c6a7c744f97a" providerId="ADAL" clId="{D3A2F84A-6C9A-419A-9C7B-B5B68F50507D}" dt="2022-01-07T06:38:55.079" v="3462" actId="1076"/>
          <ac:picMkLst>
            <pc:docMk/>
            <pc:sldMk cId="1985163396" sldId="273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6:56:24.056" v="3793"/>
        <pc:sldMkLst>
          <pc:docMk/>
          <pc:sldMk cId="3707545541" sldId="274"/>
        </pc:sldMkLst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06:46:18.421" v="3685" actId="478"/>
          <ac:spMkLst>
            <pc:docMk/>
            <pc:sldMk cId="3707545541" sldId="274"/>
            <ac:spMk id="5" creationId="{EDFD4E6D-6A96-4889-94D1-57235D8212CF}"/>
          </ac:spMkLst>
        </pc:spChg>
        <pc:spChg chg="mod">
          <ac:chgData name="Siddarth Joshi" userId="bc4d29ca-e482-4031-a817-c6a7c744f97a" providerId="ADAL" clId="{D3A2F84A-6C9A-419A-9C7B-B5B68F50507D}" dt="2022-01-07T06:46:00.526" v="3681" actId="20577"/>
          <ac:spMkLst>
            <pc:docMk/>
            <pc:sldMk cId="3707545541" sldId="274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46:15.439" v="3684" actId="478"/>
          <ac:spMkLst>
            <pc:docMk/>
            <pc:sldMk cId="3707545541" sldId="274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06:46:21.334" v="3687"/>
          <ac:spMkLst>
            <pc:docMk/>
            <pc:sldMk cId="3707545541" sldId="274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6:20.743" v="3686" actId="478"/>
          <ac:spMkLst>
            <pc:docMk/>
            <pc:sldMk cId="3707545541" sldId="274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46:25.200" v="3688" actId="5793"/>
          <ac:spMkLst>
            <pc:docMk/>
            <pc:sldMk cId="3707545541" sldId="274"/>
            <ac:spMk id="18" creationId="{F0C17D3C-13AF-4271-968E-BEA65D09C444}"/>
          </ac:spMkLst>
        </pc:spChg>
        <pc:spChg chg="add mod">
          <ac:chgData name="Siddarth Joshi" userId="bc4d29ca-e482-4031-a817-c6a7c744f97a" providerId="ADAL" clId="{D3A2F84A-6C9A-419A-9C7B-B5B68F50507D}" dt="2022-01-07T06:56:24.056" v="3793"/>
          <ac:spMkLst>
            <pc:docMk/>
            <pc:sldMk cId="3707545541" sldId="274"/>
            <ac:spMk id="19" creationId="{40035DD2-2C22-4875-90CF-F3CAE8E2CD62}"/>
          </ac:spMkLst>
        </pc:spChg>
        <pc:picChg chg="del">
          <ac:chgData name="Siddarth Joshi" userId="bc4d29ca-e482-4031-a817-c6a7c744f97a" providerId="ADAL" clId="{D3A2F84A-6C9A-419A-9C7B-B5B68F50507D}" dt="2022-01-07T06:46:02.845" v="3682" actId="478"/>
          <ac:picMkLst>
            <pc:docMk/>
            <pc:sldMk cId="3707545541" sldId="274"/>
            <ac:picMk id="12" creationId="{935370D2-A8AF-42D9-B70F-F3EA684A08DD}"/>
          </ac:picMkLst>
        </pc:picChg>
        <pc:picChg chg="add mod">
          <ac:chgData name="Siddarth Joshi" userId="bc4d29ca-e482-4031-a817-c6a7c744f97a" providerId="ADAL" clId="{D3A2F84A-6C9A-419A-9C7B-B5B68F50507D}" dt="2022-01-07T06:46:21.334" v="3687"/>
          <ac:picMkLst>
            <pc:docMk/>
            <pc:sldMk cId="3707545541" sldId="274"/>
            <ac:picMk id="17" creationId="{B6DD65B2-5312-4732-BE5E-2664EC64CCF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32:05.658" v="5502" actId="5793"/>
        <pc:sldMkLst>
          <pc:docMk/>
          <pc:sldMk cId="2647977318" sldId="275"/>
        </pc:sldMkLst>
        <pc:spChg chg="add mod">
          <ac:chgData name="Siddarth Joshi" userId="bc4d29ca-e482-4031-a817-c6a7c744f97a" providerId="ADAL" clId="{D3A2F84A-6C9A-419A-9C7B-B5B68F50507D}" dt="2022-01-07T06:56:26.061" v="3794"/>
          <ac:spMkLst>
            <pc:docMk/>
            <pc:sldMk cId="2647977318" sldId="275"/>
            <ac:spMk id="9" creationId="{1A43EBF0-25D3-46EF-9D1B-F9681D30A93D}"/>
          </ac:spMkLst>
        </pc:spChg>
        <pc:spChg chg="add mod">
          <ac:chgData name="Siddarth Joshi" userId="bc4d29ca-e482-4031-a817-c6a7c744f97a" providerId="ADAL" clId="{D3A2F84A-6C9A-419A-9C7B-B5B68F50507D}" dt="2022-01-07T18:32:05.658" v="5502" actId="5793"/>
          <ac:spMkLst>
            <pc:docMk/>
            <pc:sldMk cId="2647977318" sldId="275"/>
            <ac:spMk id="10" creationId="{A7867234-7A7F-4639-8D78-1333012EEF92}"/>
          </ac:spMkLst>
        </pc:spChg>
        <pc:spChg chg="mod">
          <ac:chgData name="Siddarth Joshi" userId="bc4d29ca-e482-4031-a817-c6a7c744f97a" providerId="ADAL" clId="{D3A2F84A-6C9A-419A-9C7B-B5B68F50507D}" dt="2022-01-07T06:48:36.545" v="3753" actId="20577"/>
          <ac:spMkLst>
            <pc:docMk/>
            <pc:sldMk cId="2647977318" sldId="275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7:38.579" v="3690" actId="478"/>
          <ac:spMkLst>
            <pc:docMk/>
            <pc:sldMk cId="2647977318" sldId="275"/>
            <ac:spMk id="18" creationId="{F0C17D3C-13AF-4271-968E-BEA65D09C44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58:51.802" v="3849" actId="5793"/>
        <pc:sldMkLst>
          <pc:docMk/>
          <pc:sldMk cId="1301921749" sldId="276"/>
        </pc:sldMkLst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7" creationId="{400A51C5-0680-42C3-8F95-455ECFD1BA14}"/>
          </ac:spMkLst>
        </pc:spChg>
        <pc:spChg chg="mod">
          <ac:chgData name="Siddarth Joshi" userId="bc4d29ca-e482-4031-a817-c6a7c744f97a" providerId="ADAL" clId="{D3A2F84A-6C9A-419A-9C7B-B5B68F50507D}" dt="2022-01-07T06:48:59.184" v="3778" actId="20577"/>
          <ac:spMkLst>
            <pc:docMk/>
            <pc:sldMk cId="1301921749" sldId="276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10" creationId="{B537D055-47CF-42EB-94C3-82E7910B3C68}"/>
          </ac:spMkLst>
        </pc:spChg>
        <pc:spChg chg="add mod">
          <ac:chgData name="Siddarth Joshi" userId="bc4d29ca-e482-4031-a817-c6a7c744f97a" providerId="ADAL" clId="{D3A2F84A-6C9A-419A-9C7B-B5B68F50507D}" dt="2022-01-07T06:56:28.412" v="3795"/>
          <ac:spMkLst>
            <pc:docMk/>
            <pc:sldMk cId="1301921749" sldId="276"/>
            <ac:spMk id="13" creationId="{3D1A0AD3-0917-422A-9F0B-021E4C4B3B87}"/>
          </ac:spMkLst>
        </pc:spChg>
        <pc:spChg chg="add mod">
          <ac:chgData name="Siddarth Joshi" userId="bc4d29ca-e482-4031-a817-c6a7c744f97a" providerId="ADAL" clId="{D3A2F84A-6C9A-419A-9C7B-B5B68F50507D}" dt="2022-01-07T06:58:51.802" v="3849" actId="5793"/>
          <ac:spMkLst>
            <pc:docMk/>
            <pc:sldMk cId="1301921749" sldId="276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6:55:59.842" v="3786" actId="478"/>
          <ac:spMkLst>
            <pc:docMk/>
            <pc:sldMk cId="1301921749" sldId="276"/>
            <ac:spMk id="15" creationId="{4E9D2A07-8EFF-41A5-BE85-ABBB72CEF75A}"/>
          </ac:spMkLst>
        </pc:spChg>
        <pc:picChg chg="add mod">
          <ac:chgData name="Siddarth Joshi" userId="bc4d29ca-e482-4031-a817-c6a7c744f97a" providerId="ADAL" clId="{D3A2F84A-6C9A-419A-9C7B-B5B68F50507D}" dt="2022-01-07T06:56:16.519" v="3791" actId="1076"/>
          <ac:picMkLst>
            <pc:docMk/>
            <pc:sldMk cId="1301921749" sldId="276"/>
            <ac:picMk id="3" creationId="{58691E5F-AAD7-4D68-BFB1-BF11E4BA7842}"/>
          </ac:picMkLst>
        </pc:picChg>
        <pc:picChg chg="add del mod">
          <ac:chgData name="Siddarth Joshi" userId="bc4d29ca-e482-4031-a817-c6a7c744f97a" providerId="ADAL" clId="{D3A2F84A-6C9A-419A-9C7B-B5B68F50507D}" dt="2022-01-07T06:51:07.289" v="3780" actId="478"/>
          <ac:picMkLst>
            <pc:docMk/>
            <pc:sldMk cId="1301921749" sldId="276"/>
            <ac:picMk id="9" creationId="{CDBD231F-51E8-4C04-98F1-775FB0B24AB3}"/>
          </ac:picMkLst>
        </pc:picChg>
        <pc:picChg chg="del">
          <ac:chgData name="Siddarth Joshi" userId="bc4d29ca-e482-4031-a817-c6a7c744f97a" providerId="ADAL" clId="{D3A2F84A-6C9A-419A-9C7B-B5B68F50507D}" dt="2022-01-07T06:51:17.286" v="3781" actId="478"/>
          <ac:picMkLst>
            <pc:docMk/>
            <pc:sldMk cId="1301921749" sldId="276"/>
            <ac:picMk id="17" creationId="{B6DD65B2-5312-4732-BE5E-2664EC64CCF2}"/>
          </ac:picMkLst>
        </pc:picChg>
        <pc:picChg chg="add mod">
          <ac:chgData name="Siddarth Joshi" userId="bc4d29ca-e482-4031-a817-c6a7c744f97a" providerId="ADAL" clId="{D3A2F84A-6C9A-419A-9C7B-B5B68F50507D}" dt="2022-01-07T06:56:11.580" v="3790" actId="14100"/>
          <ac:picMkLst>
            <pc:docMk/>
            <pc:sldMk cId="1301921749" sldId="276"/>
            <ac:picMk id="1026" creationId="{2355FD88-ED14-420E-8A82-927B1D47198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09:51.332" v="4237" actId="1076"/>
        <pc:sldMkLst>
          <pc:docMk/>
          <pc:sldMk cId="509488449" sldId="277"/>
        </pc:sldMkLst>
        <pc:spChg chg="add del">
          <ac:chgData name="Siddarth Joshi" userId="bc4d29ca-e482-4031-a817-c6a7c744f97a" providerId="ADAL" clId="{D3A2F84A-6C9A-419A-9C7B-B5B68F50507D}" dt="2022-01-07T07:08:57.820" v="4233"/>
          <ac:spMkLst>
            <pc:docMk/>
            <pc:sldMk cId="509488449" sldId="277"/>
            <ac:spMk id="2" creationId="{F0949A7A-832F-421D-8200-295C16FE1DCD}"/>
          </ac:spMkLst>
        </pc:spChg>
        <pc:spChg chg="add del">
          <ac:chgData name="Siddarth Joshi" userId="bc4d29ca-e482-4031-a817-c6a7c744f97a" providerId="ADAL" clId="{D3A2F84A-6C9A-419A-9C7B-B5B68F50507D}" dt="2022-01-07T07:09:00.978" v="4235"/>
          <ac:spMkLst>
            <pc:docMk/>
            <pc:sldMk cId="509488449" sldId="277"/>
            <ac:spMk id="5" creationId="{35115DF0-4619-49F5-866E-D207FEFC0D7E}"/>
          </ac:spMkLst>
        </pc:spChg>
        <pc:spChg chg="mod">
          <ac:chgData name="Siddarth Joshi" userId="bc4d29ca-e482-4031-a817-c6a7c744f97a" providerId="ADAL" clId="{D3A2F84A-6C9A-419A-9C7B-B5B68F50507D}" dt="2022-01-07T06:58:22.810" v="3846" actId="20577"/>
          <ac:spMkLst>
            <pc:docMk/>
            <pc:sldMk cId="509488449" sldId="277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7:00:38.589" v="3973" actId="478"/>
          <ac:spMkLst>
            <pc:docMk/>
            <pc:sldMk cId="509488449" sldId="277"/>
            <ac:spMk id="9" creationId="{B3BA2684-6003-4C28-8420-12CD3D054163}"/>
          </ac:spMkLst>
        </pc:spChg>
        <pc:spChg chg="add mod">
          <ac:chgData name="Siddarth Joshi" userId="bc4d29ca-e482-4031-a817-c6a7c744f97a" providerId="ADAL" clId="{D3A2F84A-6C9A-419A-9C7B-B5B68F50507D}" dt="2022-01-07T07:04:31.170" v="4041" actId="1076"/>
          <ac:spMkLst>
            <pc:docMk/>
            <pc:sldMk cId="509488449" sldId="277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07:20.064" v="4172" actId="1076"/>
          <ac:spMkLst>
            <pc:docMk/>
            <pc:sldMk cId="509488449" sldId="277"/>
            <ac:spMk id="11" creationId="{931FC53A-B794-4B1E-B118-E5B035F4E134}"/>
          </ac:spMkLst>
        </pc:spChg>
        <pc:spChg chg="mod">
          <ac:chgData name="Siddarth Joshi" userId="bc4d29ca-e482-4031-a817-c6a7c744f97a" providerId="ADAL" clId="{D3A2F84A-6C9A-419A-9C7B-B5B68F50507D}" dt="2022-01-07T07:00:25.034" v="3970" actId="20577"/>
          <ac:spMkLst>
            <pc:docMk/>
            <pc:sldMk cId="509488449" sldId="277"/>
            <ac:spMk id="14" creationId="{5BA4D266-390B-4C31-95CA-454275CAEE99}"/>
          </ac:spMkLst>
        </pc:spChg>
        <pc:spChg chg="add mod">
          <ac:chgData name="Siddarth Joshi" userId="bc4d29ca-e482-4031-a817-c6a7c744f97a" providerId="ADAL" clId="{D3A2F84A-6C9A-419A-9C7B-B5B68F50507D}" dt="2022-01-07T07:08:52.274" v="4231" actId="20577"/>
          <ac:spMkLst>
            <pc:docMk/>
            <pc:sldMk cId="509488449" sldId="277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6:58:42.117" v="3847" actId="478"/>
          <ac:picMkLst>
            <pc:docMk/>
            <pc:sldMk cId="509488449" sldId="277"/>
            <ac:picMk id="3" creationId="{58691E5F-AAD7-4D68-BFB1-BF11E4BA7842}"/>
          </ac:picMkLst>
        </pc:picChg>
        <pc:picChg chg="add mod">
          <ac:chgData name="Siddarth Joshi" userId="bc4d29ca-e482-4031-a817-c6a7c744f97a" providerId="ADAL" clId="{D3A2F84A-6C9A-419A-9C7B-B5B68F50507D}" dt="2022-01-07T07:09:51.332" v="4237" actId="1076"/>
          <ac:picMkLst>
            <pc:docMk/>
            <pc:sldMk cId="509488449" sldId="277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6:58:43.854" v="3848" actId="478"/>
          <ac:picMkLst>
            <pc:docMk/>
            <pc:sldMk cId="509488449" sldId="277"/>
            <ac:picMk id="1026" creationId="{2355FD88-ED14-420E-8A82-927B1D471982}"/>
          </ac:picMkLst>
        </pc:picChg>
        <pc:picChg chg="add mod">
          <ac:chgData name="Siddarth Joshi" userId="bc4d29ca-e482-4031-a817-c6a7c744f97a" providerId="ADAL" clId="{D3A2F84A-6C9A-419A-9C7B-B5B68F50507D}" dt="2022-01-07T07:07:26.802" v="4174" actId="1076"/>
          <ac:picMkLst>
            <pc:docMk/>
            <pc:sldMk cId="509488449" sldId="277"/>
            <ac:picMk id="2050" creationId="{FF64E84C-91D4-4B8B-B7A4-667C6F0D3060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21:42:43.571" v="7655"/>
        <pc:sldMkLst>
          <pc:docMk/>
          <pc:sldMk cId="1793527336" sldId="278"/>
        </pc:sldMkLst>
        <pc:spChg chg="add del mod">
          <ac:chgData name="Siddarth Joshi" userId="bc4d29ca-e482-4031-a817-c6a7c744f97a" providerId="ADAL" clId="{D3A2F84A-6C9A-419A-9C7B-B5B68F50507D}" dt="2022-01-07T07:13:07.253" v="4268" actId="478"/>
          <ac:spMkLst>
            <pc:docMk/>
            <pc:sldMk cId="1793527336" sldId="278"/>
            <ac:spMk id="3" creationId="{A7C66DB1-96E1-4B70-B4CE-4E05D3FBC8A9}"/>
          </ac:spMkLst>
        </pc:spChg>
        <pc:spChg chg="mod">
          <ac:chgData name="Siddarth Joshi" userId="bc4d29ca-e482-4031-a817-c6a7c744f97a" providerId="ADAL" clId="{D3A2F84A-6C9A-419A-9C7B-B5B68F50507D}" dt="2022-01-07T07:12:44.047" v="4264" actId="20577"/>
          <ac:spMkLst>
            <pc:docMk/>
            <pc:sldMk cId="1793527336" sldId="278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07:18:30.055" v="4468" actId="27636"/>
          <ac:spMkLst>
            <pc:docMk/>
            <pc:sldMk cId="1793527336" sldId="278"/>
            <ac:spMk id="10" creationId="{5568741B-0C3B-4414-8419-5CA786F6DB31}"/>
          </ac:spMkLst>
        </pc:spChg>
        <pc:spChg chg="del mod">
          <ac:chgData name="Siddarth Joshi" userId="bc4d29ca-e482-4031-a817-c6a7c744f97a" providerId="ADAL" clId="{D3A2F84A-6C9A-419A-9C7B-B5B68F50507D}" dt="2022-01-07T07:13:05.842" v="4267" actId="478"/>
          <ac:spMkLst>
            <pc:docMk/>
            <pc:sldMk cId="1793527336" sldId="278"/>
            <ac:spMk id="11" creationId="{931FC53A-B794-4B1E-B118-E5B035F4E134}"/>
          </ac:spMkLst>
        </pc:spChg>
        <pc:spChg chg="del">
          <ac:chgData name="Siddarth Joshi" userId="bc4d29ca-e482-4031-a817-c6a7c744f97a" providerId="ADAL" clId="{D3A2F84A-6C9A-419A-9C7B-B5B68F50507D}" dt="2022-01-07T07:12:53.373" v="4265" actId="478"/>
          <ac:spMkLst>
            <pc:docMk/>
            <pc:sldMk cId="1793527336" sldId="278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7:13:13.315" v="4270" actId="478"/>
          <ac:spMkLst>
            <pc:docMk/>
            <pc:sldMk cId="1793527336" sldId="278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2050" creationId="{FF64E84C-91D4-4B8B-B7A4-667C6F0D306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1:32.192" v="4474" actId="20577"/>
        <pc:sldMkLst>
          <pc:docMk/>
          <pc:sldMk cId="2914385002" sldId="279"/>
        </pc:sldMkLst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7" creationId="{45CD4A4F-9E8E-446D-8A1F-8BDFE2E15FD8}"/>
          </ac:spMkLst>
        </pc:spChg>
        <pc:spChg chg="mod">
          <ac:chgData name="Siddarth Joshi" userId="bc4d29ca-e482-4031-a817-c6a7c744f97a" providerId="ADAL" clId="{D3A2F84A-6C9A-419A-9C7B-B5B68F50507D}" dt="2022-01-07T07:21:32.192" v="4474" actId="20577"/>
          <ac:spMkLst>
            <pc:docMk/>
            <pc:sldMk cId="2914385002" sldId="279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18:42.081" v="4470" actId="478"/>
          <ac:spMkLst>
            <pc:docMk/>
            <pc:sldMk cId="2914385002" sldId="279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1" creationId="{E0045E53-7F1C-4C03-A2A8-AD7A370EC98A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2" creationId="{5EA26F88-6D2D-46DB-A027-B6E80242BF53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4" creationId="{4D55C025-CD7D-44CC-A828-B6F1DDA59837}"/>
          </ac:spMkLst>
        </pc:spChg>
        <pc:picChg chg="add mod">
          <ac:chgData name="Siddarth Joshi" userId="bc4d29ca-e482-4031-a817-c6a7c744f97a" providerId="ADAL" clId="{D3A2F84A-6C9A-419A-9C7B-B5B68F50507D}" dt="2022-01-07T07:21:25.696" v="4471"/>
          <ac:picMkLst>
            <pc:docMk/>
            <pc:sldMk cId="2914385002" sldId="279"/>
            <ac:picMk id="9" creationId="{2742C8A0-4675-4468-AC0A-4B70957D89B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14.239" v="4523" actId="20577"/>
        <pc:sldMkLst>
          <pc:docMk/>
          <pc:sldMk cId="2819825379" sldId="280"/>
        </pc:sldMkLst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7" creationId="{45CD4A4F-9E8E-446D-8A1F-8BDFE2E15FD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1" creationId="{E0045E53-7F1C-4C03-A2A8-AD7A370EC98A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2" creationId="{5EA26F88-6D2D-46DB-A027-B6E80242BF53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4" creationId="{4D55C025-CD7D-44CC-A828-B6F1DDA59837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6" creationId="{684BE883-DC05-48F3-8571-45B91055402E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7" creationId="{407C828E-E722-4186-8503-2EE68C3C9074}"/>
          </ac:spMkLst>
        </pc:spChg>
        <pc:spChg chg="add mod">
          <ac:chgData name="Siddarth Joshi" userId="bc4d29ca-e482-4031-a817-c6a7c744f97a" providerId="ADAL" clId="{D3A2F84A-6C9A-419A-9C7B-B5B68F50507D}" dt="2022-01-07T07:24:14.239" v="4523" actId="20577"/>
          <ac:spMkLst>
            <pc:docMk/>
            <pc:sldMk cId="2819825379" sldId="280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2:44.230" v="4476" actId="478"/>
          <ac:picMkLst>
            <pc:docMk/>
            <pc:sldMk cId="2819825379" sldId="280"/>
            <ac:picMk id="9" creationId="{2742C8A0-4675-4468-AC0A-4B70957D89BF}"/>
          </ac:picMkLst>
        </pc:picChg>
        <pc:picChg chg="add mod">
          <ac:chgData name="Siddarth Joshi" userId="bc4d29ca-e482-4031-a817-c6a7c744f97a" providerId="ADAL" clId="{D3A2F84A-6C9A-419A-9C7B-B5B68F50507D}" dt="2022-01-07T07:22:44.929" v="4477"/>
          <ac:picMkLst>
            <pc:docMk/>
            <pc:sldMk cId="2819825379" sldId="280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58.534" v="4527"/>
        <pc:sldMkLst>
          <pc:docMk/>
          <pc:sldMk cId="1856942711" sldId="281"/>
        </pc:sldMkLst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9" creationId="{B980C166-33C0-4B36-AC60-7CBCBDCF2AE1}"/>
          </ac:spMkLst>
        </pc:spChg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10" creationId="{5539EF00-7611-45E8-8F89-8059C2F46A3B}"/>
          </ac:spMkLst>
        </pc:spChg>
        <pc:spChg chg="add mod">
          <ac:chgData name="Siddarth Joshi" userId="bc4d29ca-e482-4031-a817-c6a7c744f97a" providerId="ADAL" clId="{D3A2F84A-6C9A-419A-9C7B-B5B68F50507D}" dt="2022-01-07T07:24:58.534" v="4527"/>
          <ac:spMkLst>
            <pc:docMk/>
            <pc:sldMk cId="1856942711" sldId="281"/>
            <ac:spMk id="11" creationId="{2DA2CC3D-A139-4741-BB7C-0A48922251A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3" creationId="{3D1A0AD3-0917-422A-9F0B-021E4C4B3B87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6" creationId="{684BE883-DC05-48F3-8571-45B91055402E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7" creationId="{407C828E-E722-4186-8503-2EE68C3C907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4:51.706" v="4525" actId="478"/>
          <ac:picMkLst>
            <pc:docMk/>
            <pc:sldMk cId="1856942711" sldId="281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9:04:13.716" v="6130" actId="207"/>
        <pc:sldMkLst>
          <pc:docMk/>
          <pc:sldMk cId="2231191889" sldId="282"/>
        </pc:sldMkLst>
        <pc:spChg chg="add mod">
          <ac:chgData name="Siddarth Joshi" userId="bc4d29ca-e482-4031-a817-c6a7c744f97a" providerId="ADAL" clId="{D3A2F84A-6C9A-419A-9C7B-B5B68F50507D}" dt="2022-01-07T19:04:13.716" v="6130" actId="207"/>
          <ac:spMkLst>
            <pc:docMk/>
            <pc:sldMk cId="2231191889" sldId="282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5:52.218" v="4547" actId="20577"/>
          <ac:spMkLst>
            <pc:docMk/>
            <pc:sldMk cId="2231191889" sldId="282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25:38.600" v="4530" actId="478"/>
          <ac:spMkLst>
            <pc:docMk/>
            <pc:sldMk cId="2231191889" sldId="282"/>
            <ac:spMk id="9" creationId="{B980C166-33C0-4B36-AC60-7CBCBDCF2AE1}"/>
          </ac:spMkLst>
        </pc:spChg>
        <pc:spChg chg="del mod">
          <ac:chgData name="Siddarth Joshi" userId="bc4d29ca-e482-4031-a817-c6a7c744f97a" providerId="ADAL" clId="{D3A2F84A-6C9A-419A-9C7B-B5B68F50507D}" dt="2022-01-07T07:25:40.611" v="4531" actId="478"/>
          <ac:spMkLst>
            <pc:docMk/>
            <pc:sldMk cId="2231191889" sldId="282"/>
            <ac:spMk id="10" creationId="{5539EF00-7611-45E8-8F89-8059C2F46A3B}"/>
          </ac:spMkLst>
        </pc:spChg>
        <pc:picChg chg="add mod">
          <ac:chgData name="Siddarth Joshi" userId="bc4d29ca-e482-4031-a817-c6a7c744f97a" providerId="ADAL" clId="{D3A2F84A-6C9A-419A-9C7B-B5B68F50507D}" dt="2022-01-07T07:25:41.137" v="4532"/>
          <ac:picMkLst>
            <pc:docMk/>
            <pc:sldMk cId="2231191889" sldId="282"/>
            <ac:picMk id="12" creationId="{DCF3D29F-01F4-4EE3-A616-F91356F5029F}"/>
          </ac:picMkLst>
        </pc:picChg>
      </pc:sldChg>
      <pc:sldChg chg="addSp delSp modSp add">
        <pc:chgData name="Siddarth Joshi" userId="bc4d29ca-e482-4031-a817-c6a7c744f97a" providerId="ADAL" clId="{D3A2F84A-6C9A-419A-9C7B-B5B68F50507D}" dt="2022-01-07T07:27:21.611" v="4559"/>
        <pc:sldMkLst>
          <pc:docMk/>
          <pc:sldMk cId="134512256" sldId="283"/>
        </pc:sldMkLst>
        <pc:spChg chg="del">
          <ac:chgData name="Siddarth Joshi" userId="bc4d29ca-e482-4031-a817-c6a7c744f97a" providerId="ADAL" clId="{D3A2F84A-6C9A-419A-9C7B-B5B68F50507D}" dt="2022-01-07T07:27:20.981" v="4558" actId="478"/>
          <ac:spMkLst>
            <pc:docMk/>
            <pc:sldMk cId="134512256" sldId="283"/>
            <ac:spMk id="7" creationId="{F7C7A618-D2B2-4724-9DA8-45D3556A9234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9" creationId="{BB4E9088-E659-40BE-9FB9-85C4D1B5C8E0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3" creationId="{95C023CC-3B4F-4413-9F92-05D2D996FFF1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4" creationId="{285494BB-676C-4E4C-844B-B77AE1B063DC}"/>
          </ac:spMkLst>
        </pc:spChg>
        <pc:picChg chg="add mod">
          <ac:chgData name="Siddarth Joshi" userId="bc4d29ca-e482-4031-a817-c6a7c744f97a" providerId="ADAL" clId="{D3A2F84A-6C9A-419A-9C7B-B5B68F50507D}" dt="2022-01-07T07:27:21.611" v="4559"/>
          <ac:picMkLst>
            <pc:docMk/>
            <pc:sldMk cId="134512256" sldId="283"/>
            <ac:picMk id="10" creationId="{8F0A5CB3-F670-45E3-82DD-FCBAF9D75B82}"/>
          </ac:picMkLst>
        </pc:picChg>
        <pc:picChg chg="del">
          <ac:chgData name="Siddarth Joshi" userId="bc4d29ca-e482-4031-a817-c6a7c744f97a" providerId="ADAL" clId="{D3A2F84A-6C9A-419A-9C7B-B5B68F50507D}" dt="2022-01-07T07:27:20.981" v="4558" actId="478"/>
          <ac:picMkLst>
            <pc:docMk/>
            <pc:sldMk cId="134512256" sldId="283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05:19.330" v="4988" actId="14100"/>
        <pc:sldMkLst>
          <pc:docMk/>
          <pc:sldMk cId="1423256864" sldId="284"/>
        </pc:sldMkLst>
        <pc:spChg chg="del">
          <ac:chgData name="Siddarth Joshi" userId="bc4d29ca-e482-4031-a817-c6a7c744f97a" providerId="ADAL" clId="{D3A2F84A-6C9A-419A-9C7B-B5B68F50507D}" dt="2022-01-07T18:02:43.453" v="4957" actId="478"/>
          <ac:spMkLst>
            <pc:docMk/>
            <pc:sldMk cId="1423256864" sldId="284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02:36.061" v="4956" actId="20577"/>
          <ac:spMkLst>
            <pc:docMk/>
            <pc:sldMk cId="1423256864" sldId="284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02:44.700" v="4958"/>
          <ac:spMkLst>
            <pc:docMk/>
            <pc:sldMk cId="1423256864" sldId="284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5:19.330" v="4988" actId="14100"/>
          <ac:spMkLst>
            <pc:docMk/>
            <pc:sldMk cId="1423256864" sldId="284"/>
            <ac:spMk id="15" creationId="{4E12C020-4715-4FF5-AEAC-BD9D9CAE2ACC}"/>
          </ac:spMkLst>
        </pc:sp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2:43.453" v="4957" actId="478"/>
          <ac:picMkLst>
            <pc:docMk/>
            <pc:sldMk cId="1423256864" sldId="284"/>
            <ac:picMk id="12" creationId="{DCF3D29F-01F4-4EE3-A616-F91356F5029F}"/>
          </ac:picMkLst>
        </pc:pic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3" creationId="{8A5D80CD-125B-4F2C-A90C-36C5A50D458D}"/>
          </ac:picMkLst>
        </pc:picChg>
        <pc:picChg chg="add mod">
          <ac:chgData name="Siddarth Joshi" userId="bc4d29ca-e482-4031-a817-c6a7c744f97a" providerId="ADAL" clId="{D3A2F84A-6C9A-419A-9C7B-B5B68F50507D}" dt="2022-01-07T18:04:42.495" v="4975" actId="1076"/>
          <ac:picMkLst>
            <pc:docMk/>
            <pc:sldMk cId="1423256864" sldId="284"/>
            <ac:picMk id="14" creationId="{9B1B3672-C833-44B5-991F-E7F6BBC5FE9A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5:44.095" v="5373" actId="20577"/>
        <pc:sldMkLst>
          <pc:docMk/>
          <pc:sldMk cId="2559755062" sldId="285"/>
        </pc:sldMkLst>
        <pc:spChg chg="del">
          <ac:chgData name="Siddarth Joshi" userId="bc4d29ca-e482-4031-a817-c6a7c744f97a" providerId="ADAL" clId="{D3A2F84A-6C9A-419A-9C7B-B5B68F50507D}" dt="2022-01-07T18:09:46.477" v="5005" actId="478"/>
          <ac:spMkLst>
            <pc:docMk/>
            <pc:sldMk cId="2559755062" sldId="285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5:44.095" v="5373" actId="20577"/>
          <ac:spMkLst>
            <pc:docMk/>
            <pc:sldMk cId="2559755062" sldId="28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9" creationId="{D7D3304F-B26F-476C-8602-45FC87C00D9A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0" creationId="{7F51277B-71CA-439F-94A4-4E7375729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3" creationId="{9F3CADBB-3DAD-423D-939B-82AD5B083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6" creationId="{DF31E8A3-FAF9-4989-91BA-899DD49BDFD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7" creationId="{A3992D55-40AC-4753-90CB-68B582CA81B6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21" creationId="{F9E681AB-1460-45E1-95B8-FAFBE67A9C4B}"/>
          </ac:spMkLst>
        </pc:spChg>
        <pc:spChg chg="add del mod">
          <ac:chgData name="Siddarth Joshi" userId="bc4d29ca-e482-4031-a817-c6a7c744f97a" providerId="ADAL" clId="{D3A2F84A-6C9A-419A-9C7B-B5B68F50507D}" dt="2022-01-07T18:11:00.743" v="5019" actId="478"/>
          <ac:spMkLst>
            <pc:docMk/>
            <pc:sldMk cId="2559755062" sldId="285"/>
            <ac:spMk id="23" creationId="{62F8A0D9-C8B9-41E4-8804-CAD3187D236F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4" creationId="{12E9F0E8-08C2-4403-926C-1F6D5A42A740}"/>
          </ac:spMkLst>
        </pc:spChg>
        <pc:spChg chg="add del mod">
          <ac:chgData name="Siddarth Joshi" userId="bc4d29ca-e482-4031-a817-c6a7c744f97a" providerId="ADAL" clId="{D3A2F84A-6C9A-419A-9C7B-B5B68F50507D}" dt="2022-01-07T18:11:04.472" v="5021" actId="478"/>
          <ac:spMkLst>
            <pc:docMk/>
            <pc:sldMk cId="2559755062" sldId="285"/>
            <ac:spMk id="25" creationId="{603B37FA-A4D0-48C9-95B2-7B1EAA9473FA}"/>
          </ac:spMkLst>
        </pc:spChg>
        <pc:spChg chg="add del mod">
          <ac:chgData name="Siddarth Joshi" userId="bc4d29ca-e482-4031-a817-c6a7c744f97a" providerId="ADAL" clId="{D3A2F84A-6C9A-419A-9C7B-B5B68F50507D}" dt="2022-01-07T18:10:25.283" v="5012" actId="478"/>
          <ac:spMkLst>
            <pc:docMk/>
            <pc:sldMk cId="2559755062" sldId="285"/>
            <ac:spMk id="26" creationId="{98CC1D75-4A8A-4FFC-8989-ADE64212092B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9" creationId="{9937B04B-2440-4A01-961B-547D251BBDF0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30" creationId="{3A8708D8-B81B-470D-A5D6-18763EC3CD3A}"/>
          </ac:spMkLst>
        </pc:spChg>
        <pc:spChg chg="add del mod">
          <ac:chgData name="Siddarth Joshi" userId="bc4d29ca-e482-4031-a817-c6a7c744f97a" providerId="ADAL" clId="{D3A2F84A-6C9A-419A-9C7B-B5B68F50507D}" dt="2022-01-07T18:11:09.117" v="5023" actId="478"/>
          <ac:spMkLst>
            <pc:docMk/>
            <pc:sldMk cId="2559755062" sldId="285"/>
            <ac:spMk id="34" creationId="{CDA4C5CC-9A1A-4FED-B274-E6955DA47B55}"/>
          </ac:spMkLst>
        </pc:spChg>
        <pc:spChg chg="add mod">
          <ac:chgData name="Siddarth Joshi" userId="bc4d29ca-e482-4031-a817-c6a7c744f97a" providerId="ADAL" clId="{D3A2F84A-6C9A-419A-9C7B-B5B68F50507D}" dt="2022-01-07T18:13:42.553" v="5038" actId="1076"/>
          <ac:spMkLst>
            <pc:docMk/>
            <pc:sldMk cId="2559755062" sldId="285"/>
            <ac:spMk id="35" creationId="{418439BF-025C-49A4-849C-E95EFF8AE1EF}"/>
          </ac:spMkLst>
        </pc:spChg>
        <pc:picChg chg="add mod">
          <ac:chgData name="Siddarth Joshi" userId="bc4d29ca-e482-4031-a817-c6a7c744f97a" providerId="ADAL" clId="{D3A2F84A-6C9A-419A-9C7B-B5B68F50507D}" dt="2022-01-07T18:12:25.906" v="5030" actId="1076"/>
          <ac:picMkLst>
            <pc:docMk/>
            <pc:sldMk cId="2559755062" sldId="285"/>
            <ac:picMk id="3" creationId="{F47D70DC-83E9-46DB-A871-BE94EE62D94E}"/>
          </ac:picMkLst>
        </pc:picChg>
        <pc:picChg chg="del">
          <ac:chgData name="Siddarth Joshi" userId="bc4d29ca-e482-4031-a817-c6a7c744f97a" providerId="ADAL" clId="{D3A2F84A-6C9A-419A-9C7B-B5B68F50507D}" dt="2022-01-07T18:09:46.477" v="5005" actId="478"/>
          <ac:picMkLst>
            <pc:docMk/>
            <pc:sldMk cId="2559755062" sldId="285"/>
            <ac:picMk id="12" creationId="{DCF3D29F-01F4-4EE3-A616-F91356F5029F}"/>
          </ac:picMkLst>
        </pc:picChg>
        <pc:picChg chg="add del mod">
          <ac:chgData name="Siddarth Joshi" userId="bc4d29ca-e482-4031-a817-c6a7c744f97a" providerId="ADAL" clId="{D3A2F84A-6C9A-419A-9C7B-B5B68F50507D}" dt="2022-01-07T18:11:47.814" v="5024" actId="478"/>
          <ac:picMkLst>
            <pc:docMk/>
            <pc:sldMk cId="2559755062" sldId="285"/>
            <ac:picMk id="22" creationId="{47C4F834-A6EE-40E9-B073-9BFAE10DE96F}"/>
          </ac:picMkLst>
        </pc:pic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4" creationId="{A8A194B2-1ECA-45A0-955B-E59A03596E0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5" creationId="{E8770A98-BBA4-4359-9CAD-772A29713B11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8" creationId="{ACF69AF0-2F9D-4B0E-8638-1D26C25CE63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9" creationId="{74C78440-50BE-49E1-8777-386B7F9C8E29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20" creationId="{5B89FF7F-CCF5-461B-8663-587A7A1E1C87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7" creationId="{21A30116-3799-49C9-AA80-B91D40823FEB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8" creationId="{A7B17671-B7E3-4CEC-A812-FE7C7209DDB6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1" creationId="{BF254E76-C7CD-4326-B9FC-D4EBACD3B594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2" creationId="{C9E3D502-C14C-4145-BA87-77C7DA230B91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3" creationId="{BE28F81C-85A6-4149-9452-2F1503395432}"/>
          </ac:cxnSpMkLst>
        </pc:cxnChg>
      </pc:sldChg>
      <pc:sldChg chg="addSp delSp modSp add mod ord">
        <pc:chgData name="Siddarth Joshi" userId="bc4d29ca-e482-4031-a817-c6a7c744f97a" providerId="ADAL" clId="{D3A2F84A-6C9A-419A-9C7B-B5B68F50507D}" dt="2022-01-07T17:59:23.473" v="4942" actId="20577"/>
        <pc:sldMkLst>
          <pc:docMk/>
          <pc:sldMk cId="801342905" sldId="286"/>
        </pc:sldMkLst>
        <pc:spChg chg="mod">
          <ac:chgData name="Siddarth Joshi" userId="bc4d29ca-e482-4031-a817-c6a7c744f97a" providerId="ADAL" clId="{D3A2F84A-6C9A-419A-9C7B-B5B68F50507D}" dt="2022-01-07T17:57:33.666" v="4896" actId="20577"/>
          <ac:spMkLst>
            <pc:docMk/>
            <pc:sldMk cId="801342905" sldId="286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7:46:34.634" v="4608" actId="20577"/>
          <ac:spMkLst>
            <pc:docMk/>
            <pc:sldMk cId="801342905" sldId="28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7:57:56.088" v="4897" actId="1076"/>
          <ac:spMkLst>
            <pc:docMk/>
            <pc:sldMk cId="801342905" sldId="286"/>
            <ac:spMk id="9" creationId="{F95EB933-C55B-4EEE-959B-00A220A1D216}"/>
          </ac:spMkLst>
        </pc:spChg>
        <pc:spChg chg="add mod">
          <ac:chgData name="Siddarth Joshi" userId="bc4d29ca-e482-4031-a817-c6a7c744f97a" providerId="ADAL" clId="{D3A2F84A-6C9A-419A-9C7B-B5B68F50507D}" dt="2022-01-07T17:59:23.473" v="4942" actId="20577"/>
          <ac:spMkLst>
            <pc:docMk/>
            <pc:sldMk cId="801342905" sldId="286"/>
            <ac:spMk id="10" creationId="{831ACA35-72A7-469A-8A71-6CEA2B141364}"/>
          </ac:spMkLst>
        </pc:spChg>
        <pc:picChg chg="add mod">
          <ac:chgData name="Siddarth Joshi" userId="bc4d29ca-e482-4031-a817-c6a7c744f97a" providerId="ADAL" clId="{D3A2F84A-6C9A-419A-9C7B-B5B68F50507D}" dt="2022-01-07T17:53:01.173" v="4765" actId="1076"/>
          <ac:picMkLst>
            <pc:docMk/>
            <pc:sldMk cId="801342905" sldId="286"/>
            <ac:picMk id="3" creationId="{A45B06F7-B04F-4ACA-816E-324A575AEA0E}"/>
          </ac:picMkLst>
        </pc:picChg>
        <pc:picChg chg="del">
          <ac:chgData name="Siddarth Joshi" userId="bc4d29ca-e482-4031-a817-c6a7c744f97a" providerId="ADAL" clId="{D3A2F84A-6C9A-419A-9C7B-B5B68F50507D}" dt="2022-01-07T17:47:04.632" v="4609" actId="478"/>
          <ac:picMkLst>
            <pc:docMk/>
            <pc:sldMk cId="801342905" sldId="286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12:31.136" v="6945" actId="20577"/>
        <pc:sldMkLst>
          <pc:docMk/>
          <pc:sldMk cId="1672141722" sldId="287"/>
        </pc:sldMkLst>
        <pc:spChg chg="del">
          <ac:chgData name="Siddarth Joshi" userId="bc4d29ca-e482-4031-a817-c6a7c744f97a" providerId="ADAL" clId="{D3A2F84A-6C9A-419A-9C7B-B5B68F50507D}" dt="2022-01-07T07:28:12.850" v="4560" actId="478"/>
          <ac:spMkLst>
            <pc:docMk/>
            <pc:sldMk cId="1672141722" sldId="28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8:19.718" v="4564" actId="20577"/>
          <ac:spMkLst>
            <pc:docMk/>
            <pc:sldMk cId="1672141722" sldId="287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9" creationId="{EFD306F3-EDD5-4FAA-ABD2-A7E3318D4E9C}"/>
          </ac:spMkLst>
        </pc:spChg>
        <pc:spChg chg="del">
          <ac:chgData name="Siddarth Joshi" userId="bc4d29ca-e482-4031-a817-c6a7c744f97a" providerId="ADAL" clId="{D3A2F84A-6C9A-419A-9C7B-B5B68F50507D}" dt="2022-01-07T07:28:37.958" v="4566" actId="478"/>
          <ac:spMkLst>
            <pc:docMk/>
            <pc:sldMk cId="1672141722" sldId="287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3" creationId="{812D246D-6509-44DD-9B73-6361254772F8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4" creationId="{5FF65A7F-8C32-4CCC-9C82-D6C689D68BF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5" creationId="{17A052F3-1850-4702-9EDE-A5BC120753C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6" creationId="{EE78D89D-7A45-4501-B142-70CC69D3C913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7" creationId="{D92C2779-025E-45F4-9820-6758EEDFF9C9}"/>
          </ac:spMkLst>
        </pc:spChg>
        <pc:spChg chg="add mod">
          <ac:chgData name="Siddarth Joshi" userId="bc4d29ca-e482-4031-a817-c6a7c744f97a" providerId="ADAL" clId="{D3A2F84A-6C9A-419A-9C7B-B5B68F50507D}" dt="2022-01-07T21:12:31.136" v="6945" actId="20577"/>
          <ac:spMkLst>
            <pc:docMk/>
            <pc:sldMk cId="1672141722" sldId="287"/>
            <ac:spMk id="18" creationId="{4DFFF830-569E-4A24-AC5C-8741A645D779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9" creationId="{B9F7E025-A17D-40A1-A83C-60A2778D624E}"/>
          </ac:spMkLst>
        </pc:spChg>
        <pc:picChg chg="add mod">
          <ac:chgData name="Siddarth Joshi" userId="bc4d29ca-e482-4031-a817-c6a7c744f97a" providerId="ADAL" clId="{D3A2F84A-6C9A-419A-9C7B-B5B68F50507D}" dt="2022-01-07T07:28:30.771" v="4565" actId="14100"/>
          <ac:picMkLst>
            <pc:docMk/>
            <pc:sldMk cId="1672141722" sldId="287"/>
            <ac:picMk id="10" creationId="{E43B6230-C276-4E1E-AD94-ACD50AD3C225}"/>
          </ac:picMkLst>
        </pc:picChg>
        <pc:picChg chg="del">
          <ac:chgData name="Siddarth Joshi" userId="bc4d29ca-e482-4031-a817-c6a7c744f97a" providerId="ADAL" clId="{D3A2F84A-6C9A-419A-9C7B-B5B68F50507D}" dt="2022-01-07T07:28:12.850" v="4560" actId="478"/>
          <ac:picMkLst>
            <pc:docMk/>
            <pc:sldMk cId="1672141722" sldId="287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6:06.184" v="5393" actId="20577"/>
        <pc:sldMkLst>
          <pc:docMk/>
          <pc:sldMk cId="4103483941" sldId="288"/>
        </pc:sldMkLst>
        <pc:spChg chg="del">
          <ac:chgData name="Siddarth Joshi" userId="bc4d29ca-e482-4031-a817-c6a7c744f97a" providerId="ADAL" clId="{D3A2F84A-6C9A-419A-9C7B-B5B68F50507D}" dt="2022-01-07T18:18:28.257" v="5287" actId="478"/>
          <ac:spMkLst>
            <pc:docMk/>
            <pc:sldMk cId="4103483941" sldId="288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06.184" v="5393" actId="20577"/>
          <ac:spMkLst>
            <pc:docMk/>
            <pc:sldMk cId="4103483941" sldId="288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9" creationId="{B75BEFEE-B485-44AE-86DB-54BDDF2F20A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14" creationId="{8F8493F1-6460-4A51-A24A-8DE730043822}"/>
          </ac:spMkLst>
        </pc:spChg>
        <pc:spChg chg="add mod">
          <ac:chgData name="Siddarth Joshi" userId="bc4d29ca-e482-4031-a817-c6a7c744f97a" providerId="ADAL" clId="{D3A2F84A-6C9A-419A-9C7B-B5B68F50507D}" dt="2022-01-07T18:22:58.133" v="5312" actId="1076"/>
          <ac:spMkLst>
            <pc:docMk/>
            <pc:sldMk cId="4103483941" sldId="288"/>
            <ac:spMk id="15" creationId="{71F71523-1755-4E0B-A567-467CE4308144}"/>
          </ac:spMkLst>
        </pc:spChg>
        <pc:spChg chg="add mod">
          <ac:chgData name="Siddarth Joshi" userId="bc4d29ca-e482-4031-a817-c6a7c744f97a" providerId="ADAL" clId="{D3A2F84A-6C9A-419A-9C7B-B5B68F50507D}" dt="2022-01-07T18:23:52.037" v="5319" actId="14100"/>
          <ac:spMkLst>
            <pc:docMk/>
            <pc:sldMk cId="4103483941" sldId="288"/>
            <ac:spMk id="16" creationId="{0B76749B-60BE-4B16-A835-8F867CA292D1}"/>
          </ac:spMkLst>
        </pc:spChg>
        <pc:spChg chg="add del mod">
          <ac:chgData name="Siddarth Joshi" userId="bc4d29ca-e482-4031-a817-c6a7c744f97a" providerId="ADAL" clId="{D3A2F84A-6C9A-419A-9C7B-B5B68F50507D}" dt="2022-01-07T18:22:40.377" v="5310" actId="478"/>
          <ac:spMkLst>
            <pc:docMk/>
            <pc:sldMk cId="4103483941" sldId="288"/>
            <ac:spMk id="17" creationId="{7DC83039-D7BF-43CF-9435-18166528D85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8" creationId="{9CAA1137-1418-452E-8907-DB5B0C3D426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9" creationId="{F405F035-386A-4956-BB83-5B3B8297C3B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0" creationId="{22FC6C3B-870B-43D5-8E15-CA061076BCB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1" creationId="{8E3C0C29-D0FA-4F02-B19C-77DB0AEBE733}"/>
          </ac:spMkLst>
        </pc:spChg>
        <pc:spChg chg="add mod">
          <ac:chgData name="Siddarth Joshi" userId="bc4d29ca-e482-4031-a817-c6a7c744f97a" providerId="ADAL" clId="{D3A2F84A-6C9A-419A-9C7B-B5B68F50507D}" dt="2022-01-07T18:24:29.812" v="5355" actId="1076"/>
          <ac:spMkLst>
            <pc:docMk/>
            <pc:sldMk cId="4103483941" sldId="288"/>
            <ac:spMk id="22" creationId="{7656DABB-5607-4475-B49A-380E52463CF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3" creationId="{F811FE0C-1D65-418B-B8E4-9444986B026F}"/>
          </ac:spMkLst>
        </pc:spChg>
        <pc:spChg chg="add mod">
          <ac:chgData name="Siddarth Joshi" userId="bc4d29ca-e482-4031-a817-c6a7c744f97a" providerId="ADAL" clId="{D3A2F84A-6C9A-419A-9C7B-B5B68F50507D}" dt="2022-01-07T18:24:24.702" v="5353" actId="1076"/>
          <ac:spMkLst>
            <pc:docMk/>
            <pc:sldMk cId="4103483941" sldId="288"/>
            <ac:spMk id="24" creationId="{37E48C46-48B4-4748-B0D8-BC48A5B114F0}"/>
          </ac:spMkLst>
        </pc:spChg>
        <pc:graphicFrameChg chg="add del mod">
          <ac:chgData name="Siddarth Joshi" userId="bc4d29ca-e482-4031-a817-c6a7c744f97a" providerId="ADAL" clId="{D3A2F84A-6C9A-419A-9C7B-B5B68F50507D}" dt="2022-01-07T18:18:39.308" v="5289" actId="478"/>
          <ac:graphicFrameMkLst>
            <pc:docMk/>
            <pc:sldMk cId="4103483941" sldId="288"/>
            <ac:graphicFrameMk id="10" creationId="{56CCD111-5197-41E6-BF52-B85D27232ADB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18:40.548" v="5290" actId="478"/>
          <ac:graphicFrameMkLst>
            <pc:docMk/>
            <pc:sldMk cId="4103483941" sldId="288"/>
            <ac:graphicFrameMk id="13" creationId="{46E32346-2BE9-49DD-802E-5DE40C2D72B6}"/>
          </ac:graphicFrameMkLst>
        </pc:graphicFrameChg>
        <pc:picChg chg="add mod">
          <ac:chgData name="Siddarth Joshi" userId="bc4d29ca-e482-4031-a817-c6a7c744f97a" providerId="ADAL" clId="{D3A2F84A-6C9A-419A-9C7B-B5B68F50507D}" dt="2022-01-07T18:22:48.021" v="5311" actId="1076"/>
          <ac:picMkLst>
            <pc:docMk/>
            <pc:sldMk cId="4103483941" sldId="288"/>
            <ac:picMk id="3" creationId="{54E0B9D6-5D58-4E3D-AC64-FD16BD8CE12A}"/>
          </ac:picMkLst>
        </pc:picChg>
        <pc:picChg chg="del">
          <ac:chgData name="Siddarth Joshi" userId="bc4d29ca-e482-4031-a817-c6a7c744f97a" providerId="ADAL" clId="{D3A2F84A-6C9A-419A-9C7B-B5B68F50507D}" dt="2022-01-07T18:18:28.257" v="5287" actId="478"/>
          <ac:picMkLst>
            <pc:docMk/>
            <pc:sldMk cId="4103483941" sldId="288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18:27:16.985" v="5418" actId="1076"/>
        <pc:sldMkLst>
          <pc:docMk/>
          <pc:sldMk cId="1758322502" sldId="289"/>
        </pc:sldMkLst>
        <pc:spChg chg="del mod">
          <ac:chgData name="Siddarth Joshi" userId="bc4d29ca-e482-4031-a817-c6a7c744f97a" providerId="ADAL" clId="{D3A2F84A-6C9A-419A-9C7B-B5B68F50507D}" dt="2022-01-07T18:26:33.923" v="5405" actId="478"/>
          <ac:spMkLst>
            <pc:docMk/>
            <pc:sldMk cId="1758322502" sldId="289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29.111" v="5403" actId="20577"/>
          <ac:spMkLst>
            <pc:docMk/>
            <pc:sldMk cId="1758322502" sldId="289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7:16.985" v="5418" actId="1076"/>
          <ac:spMkLst>
            <pc:docMk/>
            <pc:sldMk cId="1758322502" sldId="289"/>
            <ac:spMk id="9" creationId="{425C9BC2-B3AD-44A2-8D6F-807517D66B5A}"/>
          </ac:spMkLst>
        </pc:spChg>
        <pc:picChg chg="del">
          <ac:chgData name="Siddarth Joshi" userId="bc4d29ca-e482-4031-a817-c6a7c744f97a" providerId="ADAL" clId="{D3A2F84A-6C9A-419A-9C7B-B5B68F50507D}" dt="2022-01-07T18:26:35.155" v="5406" actId="478"/>
          <ac:picMkLst>
            <pc:docMk/>
            <pc:sldMk cId="1758322502" sldId="289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21:47:22.299" v="7664" actId="255"/>
        <pc:sldMkLst>
          <pc:docMk/>
          <pc:sldMk cId="2756124531" sldId="290"/>
        </pc:sldMkLst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4" creationId="{58827ACC-E19D-4E38-AE05-33F188248FC2}"/>
          </ac:spMkLst>
        </pc:spChg>
        <pc:spChg chg="del">
          <ac:chgData name="Siddarth Joshi" userId="bc4d29ca-e482-4031-a817-c6a7c744f97a" providerId="ADAL" clId="{D3A2F84A-6C9A-419A-9C7B-B5B68F50507D}" dt="2022-01-07T19:00:33.618" v="6032" actId="478"/>
          <ac:spMkLst>
            <pc:docMk/>
            <pc:sldMk cId="2756124531" sldId="290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21:47:22.299" v="7664" actId="255"/>
          <ac:spMkLst>
            <pc:docMk/>
            <pc:sldMk cId="2756124531" sldId="29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20:27:33.174" v="6144" actId="14100"/>
          <ac:spMkLst>
            <pc:docMk/>
            <pc:sldMk cId="2756124531" sldId="290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0:26:42.164" v="6133" actId="478"/>
          <ac:spMkLst>
            <pc:docMk/>
            <pc:sldMk cId="2756124531" sldId="290"/>
            <ac:spMk id="14" creationId="{80A420E6-829D-4C3B-9249-10A603D831CD}"/>
          </ac:spMkLst>
        </pc:spChg>
        <pc:spChg chg="add mod">
          <ac:chgData name="Siddarth Joshi" userId="bc4d29ca-e482-4031-a817-c6a7c744f97a" providerId="ADAL" clId="{D3A2F84A-6C9A-419A-9C7B-B5B68F50507D}" dt="2022-01-07T20:27:10.080" v="6138" actId="1076"/>
          <ac:spMkLst>
            <pc:docMk/>
            <pc:sldMk cId="2756124531" sldId="290"/>
            <ac:spMk id="15" creationId="{609AEA8E-B6F4-4299-ACD8-EC855D01AAC5}"/>
          </ac:spMkLst>
        </pc:spChg>
        <pc:spChg chg="add del mod">
          <ac:chgData name="Siddarth Joshi" userId="bc4d29ca-e482-4031-a817-c6a7c744f97a" providerId="ADAL" clId="{D3A2F84A-6C9A-419A-9C7B-B5B68F50507D}" dt="2022-01-07T20:26:46.407" v="6134" actId="478"/>
          <ac:spMkLst>
            <pc:docMk/>
            <pc:sldMk cId="2756124531" sldId="290"/>
            <ac:spMk id="18" creationId="{D9C3607B-65EE-4C06-9857-84D250DB7177}"/>
          </ac:spMkLst>
        </pc:spChg>
        <pc:spChg chg="add mod">
          <ac:chgData name="Siddarth Joshi" userId="bc4d29ca-e482-4031-a817-c6a7c744f97a" providerId="ADAL" clId="{D3A2F84A-6C9A-419A-9C7B-B5B68F50507D}" dt="2022-01-07T20:27:21.095" v="6141" actId="1076"/>
          <ac:spMkLst>
            <pc:docMk/>
            <pc:sldMk cId="2756124531" sldId="290"/>
            <ac:spMk id="19" creationId="{9AB83C39-2B42-4963-BDC9-93C968CF9D7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0" creationId="{A62B097E-19AC-43E5-A06D-468B00E915A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1" creationId="{936954AA-5F9D-4419-A3F3-A6E708B4A510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5" creationId="{0F47DC67-9E4E-42A3-A51B-B225DF64FF5B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6" creationId="{2AB0CBB6-BB4F-450E-8E2D-409489146D9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7" creationId="{704C3F7E-57AE-4AA2-9EE8-1D41DCD67ED9}"/>
          </ac:spMkLst>
        </pc:spChg>
        <pc:spChg chg="add del mod">
          <ac:chgData name="Siddarth Joshi" userId="bc4d29ca-e482-4031-a817-c6a7c744f97a" providerId="ADAL" clId="{D3A2F84A-6C9A-419A-9C7B-B5B68F50507D}" dt="2022-01-07T20:26:49.354" v="6135" actId="478"/>
          <ac:spMkLst>
            <pc:docMk/>
            <pc:sldMk cId="2756124531" sldId="290"/>
            <ac:spMk id="28" creationId="{AD8416EF-B2DC-47AE-BA81-53AF2644C299}"/>
          </ac:spMkLst>
        </pc:spChg>
        <pc:spChg chg="add mod">
          <ac:chgData name="Siddarth Joshi" userId="bc4d29ca-e482-4031-a817-c6a7c744f97a" providerId="ADAL" clId="{D3A2F84A-6C9A-419A-9C7B-B5B68F50507D}" dt="2022-01-07T20:27:17.272" v="6140" actId="1076"/>
          <ac:spMkLst>
            <pc:docMk/>
            <pc:sldMk cId="2756124531" sldId="290"/>
            <ac:spMk id="29" creationId="{6A5FB9CB-EBC9-4A84-91A7-906E47C16AE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5" creationId="{21236122-CB36-4358-8F7E-142C236FE539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6" creationId="{77E876CA-0B1A-47A2-BBA0-F72AE1E236BE}"/>
          </ac:spMkLst>
        </pc:spChg>
        <pc:picChg chg="del">
          <ac:chgData name="Siddarth Joshi" userId="bc4d29ca-e482-4031-a817-c6a7c744f97a" providerId="ADAL" clId="{D3A2F84A-6C9A-419A-9C7B-B5B68F50507D}" dt="2022-01-07T19:00:33.618" v="6032" actId="478"/>
          <ac:picMkLst>
            <pc:docMk/>
            <pc:sldMk cId="2756124531" sldId="290"/>
            <ac:picMk id="12" creationId="{DCF3D29F-01F4-4EE3-A616-F91356F5029F}"/>
          </ac:picMkLst>
        </pc:pic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0" creationId="{EF70831A-EBA1-4B86-99BA-DE7F7AF55F2B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3" creationId="{B3E98746-3F06-467D-BA76-605DD387F4A6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6" creationId="{E4E3E182-D864-4262-91D1-A570A1FEE59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7" creationId="{2E93FAC4-DB66-41B7-B7FC-B9800E80961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2" creationId="{92CA598F-1BDF-4F99-9453-F42D39E82072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3" creationId="{7224236E-8BFE-47B9-9766-9E5B64ABC294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4" creationId="{E4CD9B0D-6FD7-4168-A8B2-367CB18FF47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0" creationId="{93334D67-A97A-4F03-8215-CEA2849EE65D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1" creationId="{1329C6A1-1FFB-4FE0-8070-762587FF0AE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2" creationId="{DCB66C91-AC2F-4D50-87EB-11AD065140F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3" creationId="{08CF3A5D-54AF-4CBB-84A8-3CF912674EC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4" creationId="{3A81A75A-CDB5-44FD-ACBF-0C63DD07600B}"/>
          </ac:cxnSpMkLst>
        </pc:cxnChg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7202183" sldId="29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8569284" sldId="29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14855948" sldId="293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211809691" sldId="29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1503314" sldId="29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285866488" sldId="29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2594640" sldId="29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4245511103" sldId="29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8861499" sldId="299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625102461" sldId="30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226910984" sldId="30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553526110" sldId="30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6825573" sldId="30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084540715" sldId="30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721615894" sldId="305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912760476" sldId="30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1562235" sldId="30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802712879" sldId="30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1768389" sldId="309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777571840" sldId="31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427112287" sldId="311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324169030" sldId="31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38686203" sldId="31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435106768" sldId="31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44040102" sldId="31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70258699" sldId="316"/>
        </pc:sldMkLst>
      </pc:sldChg>
      <pc:sldChg chg="delSp modSp add mod replId">
        <pc:chgData name="Siddarth Joshi" userId="bc4d29ca-e482-4031-a817-c6a7c744f97a" providerId="ADAL" clId="{D3A2F84A-6C9A-419A-9C7B-B5B68F50507D}" dt="2022-01-07T18:17:18.263" v="5286" actId="20577"/>
        <pc:sldMkLst>
          <pc:docMk/>
          <pc:sldMk cId="2044519996" sldId="317"/>
        </pc:sldMkLst>
        <pc:spChg chg="mod">
          <ac:chgData name="Siddarth Joshi" userId="bc4d29ca-e482-4031-a817-c6a7c744f97a" providerId="ADAL" clId="{D3A2F84A-6C9A-419A-9C7B-B5B68F50507D}" dt="2022-01-07T18:17:18.263" v="5286" actId="20577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14:22.424" v="5045" actId="20577"/>
          <ac:spMkLst>
            <pc:docMk/>
            <pc:sldMk cId="2044519996" sldId="317"/>
            <ac:spMk id="8" creationId="{BBB9B1C4-5210-4BEA-A556-2A53383A911F}"/>
          </ac:spMkLst>
        </pc:spChg>
        <pc:picChg chg="del">
          <ac:chgData name="Siddarth Joshi" userId="bc4d29ca-e482-4031-a817-c6a7c744f97a" providerId="ADAL" clId="{D3A2F84A-6C9A-419A-9C7B-B5B68F50507D}" dt="2022-01-07T18:14:28.419" v="5046" actId="478"/>
          <ac:picMkLst>
            <pc:docMk/>
            <pc:sldMk cId="2044519996" sldId="317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07:48.485" v="5003" actId="1076"/>
        <pc:sldMkLst>
          <pc:docMk/>
          <pc:sldMk cId="648521504" sldId="318"/>
        </pc:sldMkLst>
        <pc:spChg chg="add">
          <ac:chgData name="Siddarth Joshi" userId="bc4d29ca-e482-4031-a817-c6a7c744f97a" providerId="ADAL" clId="{D3A2F84A-6C9A-419A-9C7B-B5B68F50507D}" dt="2022-01-07T18:04:26.818" v="4973" actId="11529"/>
          <ac:spMkLst>
            <pc:docMk/>
            <pc:sldMk cId="648521504" sldId="318"/>
            <ac:spMk id="2" creationId="{3AA631B3-C373-45E0-A78F-D8372BBA7F8D}"/>
          </ac:spMkLst>
        </pc:spChg>
        <pc:spChg chg="del">
          <ac:chgData name="Siddarth Joshi" userId="bc4d29ca-e482-4031-a817-c6a7c744f97a" providerId="ADAL" clId="{D3A2F84A-6C9A-419A-9C7B-B5B68F50507D}" dt="2022-01-07T18:03:46.991" v="4960" actId="478"/>
          <ac:spMkLst>
            <pc:docMk/>
            <pc:sldMk cId="648521504" sldId="318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4:19.847" v="4972" actId="20577"/>
          <ac:spMkLst>
            <pc:docMk/>
            <pc:sldMk cId="648521504" sldId="318"/>
            <ac:spMk id="12" creationId="{39574E63-0B43-4703-B7FF-ED2CE505D5F5}"/>
          </ac:spMkLst>
        </pc:spChg>
        <pc:spChg chg="add mod">
          <ac:chgData name="Siddarth Joshi" userId="bc4d29ca-e482-4031-a817-c6a7c744f97a" providerId="ADAL" clId="{D3A2F84A-6C9A-419A-9C7B-B5B68F50507D}" dt="2022-01-07T18:06:47.755" v="4996" actId="1076"/>
          <ac:spMkLst>
            <pc:docMk/>
            <pc:sldMk cId="648521504" sldId="318"/>
            <ac:spMk id="19" creationId="{26FF7513-8B78-4CF1-B1EE-CA47F97AEF2F}"/>
          </ac:spMkLst>
        </pc:spChg>
        <pc:spChg chg="add mod">
          <ac:chgData name="Siddarth Joshi" userId="bc4d29ca-e482-4031-a817-c6a7c744f97a" providerId="ADAL" clId="{D3A2F84A-6C9A-419A-9C7B-B5B68F50507D}" dt="2022-01-07T18:07:44.330" v="5002" actId="1076"/>
          <ac:spMkLst>
            <pc:docMk/>
            <pc:sldMk cId="648521504" sldId="318"/>
            <ac:spMk id="20" creationId="{0EA2A3AA-00A6-45D8-B62E-CD0BB85EB831}"/>
          </ac:spMkLst>
        </pc:spChg>
        <pc:spChg chg="add mod">
          <ac:chgData name="Siddarth Joshi" userId="bc4d29ca-e482-4031-a817-c6a7c744f97a" providerId="ADAL" clId="{D3A2F84A-6C9A-419A-9C7B-B5B68F50507D}" dt="2022-01-07T18:06:32.477" v="4993" actId="1076"/>
          <ac:spMkLst>
            <pc:docMk/>
            <pc:sldMk cId="648521504" sldId="318"/>
            <ac:spMk id="23" creationId="{47D1ABC4-C581-4287-B7C7-A4703BBC6EC7}"/>
          </ac:spMkLst>
        </pc:spChg>
        <pc:spChg chg="add mod">
          <ac:chgData name="Siddarth Joshi" userId="bc4d29ca-e482-4031-a817-c6a7c744f97a" providerId="ADAL" clId="{D3A2F84A-6C9A-419A-9C7B-B5B68F50507D}" dt="2022-01-07T18:06:41.656" v="4995" actId="1076"/>
          <ac:spMkLst>
            <pc:docMk/>
            <pc:sldMk cId="648521504" sldId="318"/>
            <ac:spMk id="24" creationId="{4E2BCAA9-82CD-4C1A-97A6-9EC5ED48D779}"/>
          </ac:spMkLst>
        </pc:spChg>
        <pc:spChg chg="add mod">
          <ac:chgData name="Siddarth Joshi" userId="bc4d29ca-e482-4031-a817-c6a7c744f97a" providerId="ADAL" clId="{D3A2F84A-6C9A-419A-9C7B-B5B68F50507D}" dt="2022-01-07T18:07:23.492" v="4999" actId="1076"/>
          <ac:spMkLst>
            <pc:docMk/>
            <pc:sldMk cId="648521504" sldId="318"/>
            <ac:spMk id="25" creationId="{DC205F85-18ED-4110-AEAB-5267271DC6CD}"/>
          </ac:spMkLst>
        </pc:spChg>
        <pc:spChg chg="add mod">
          <ac:chgData name="Siddarth Joshi" userId="bc4d29ca-e482-4031-a817-c6a7c744f97a" providerId="ADAL" clId="{D3A2F84A-6C9A-419A-9C7B-B5B68F50507D}" dt="2022-01-07T18:07:48.485" v="5003" actId="1076"/>
          <ac:spMkLst>
            <pc:docMk/>
            <pc:sldMk cId="648521504" sldId="318"/>
            <ac:spMk id="26" creationId="{4244C2EE-422F-47CC-AC4C-74EBF9E3CB10}"/>
          </ac:spMkLst>
        </pc:spChg>
        <pc:spChg chg="add mod">
          <ac:chgData name="Siddarth Joshi" userId="bc4d29ca-e482-4031-a817-c6a7c744f97a" providerId="ADAL" clId="{D3A2F84A-6C9A-419A-9C7B-B5B68F50507D}" dt="2022-01-07T18:07:05.497" v="4997" actId="1076"/>
          <ac:spMkLst>
            <pc:docMk/>
            <pc:sldMk cId="648521504" sldId="318"/>
            <ac:spMk id="29" creationId="{92FD23D6-C967-41C8-B08A-77AF9206E177}"/>
          </ac:spMkLst>
        </pc:spChg>
        <pc:spChg chg="add mod">
          <ac:chgData name="Siddarth Joshi" userId="bc4d29ca-e482-4031-a817-c6a7c744f97a" providerId="ADAL" clId="{D3A2F84A-6C9A-419A-9C7B-B5B68F50507D}" dt="2022-01-07T18:07:37.624" v="5001" actId="1076"/>
          <ac:spMkLst>
            <pc:docMk/>
            <pc:sldMk cId="648521504" sldId="318"/>
            <ac:spMk id="30" creationId="{4D0A7B3D-1634-4C0C-AEA1-EF20AD17E889}"/>
          </ac:spMkLst>
        </pc:spChg>
        <pc:spChg chg="add mod">
          <ac:chgData name="Siddarth Joshi" userId="bc4d29ca-e482-4031-a817-c6a7c744f97a" providerId="ADAL" clId="{D3A2F84A-6C9A-419A-9C7B-B5B68F50507D}" dt="2022-01-07T18:06:10.373" v="4991" actId="1076"/>
          <ac:spMkLst>
            <pc:docMk/>
            <pc:sldMk cId="648521504" sldId="318"/>
            <ac:spMk id="35" creationId="{33F39044-A4C8-49A3-8821-6511F41F2B17}"/>
          </ac:spMkLst>
        </pc:spChg>
        <pc:spChg chg="add mod">
          <ac:chgData name="Siddarth Joshi" userId="bc4d29ca-e482-4031-a817-c6a7c744f97a" providerId="ADAL" clId="{D3A2F84A-6C9A-419A-9C7B-B5B68F50507D}" dt="2022-01-07T18:05:44.935" v="4989" actId="1076"/>
          <ac:spMkLst>
            <pc:docMk/>
            <pc:sldMk cId="648521504" sldId="318"/>
            <ac:spMk id="36" creationId="{17016B6F-01DB-4738-86A0-FA43E4A34210}"/>
          </ac:spMkLst>
        </pc:spChg>
        <pc:spChg chg="add mod">
          <ac:chgData name="Siddarth Joshi" userId="bc4d29ca-e482-4031-a817-c6a7c744f97a" providerId="ADAL" clId="{D3A2F84A-6C9A-419A-9C7B-B5B68F50507D}" dt="2022-01-07T18:03:47.448" v="4961"/>
          <ac:spMkLst>
            <pc:docMk/>
            <pc:sldMk cId="648521504" sldId="318"/>
            <ac:spMk id="37" creationId="{A03E11B3-A952-4E03-9158-A8C796577812}"/>
          </ac:spMkLst>
        </pc:sp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3" creationId="{8A5D80CD-125B-4F2C-A90C-36C5A50D458D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4" creationId="{9B1B3672-C833-44B5-991F-E7F6BBC5FE9A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5" creationId="{FFC3247A-BF93-4CF7-A42C-9D1B4488EF99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6" creationId="{503B3EBB-F8FB-4C52-95DD-5B2FD2C262BB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7" creationId="{BDE0A412-A7D4-48F8-BF0A-D0B7CFCEEE9D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8" creationId="{8FD1AA71-F92A-4F6B-86D5-09972D09CB46}"/>
          </ac:picMkLst>
        </pc:picChg>
        <pc:picChg chg="add mod">
          <ac:chgData name="Siddarth Joshi" userId="bc4d29ca-e482-4031-a817-c6a7c744f97a" providerId="ADAL" clId="{D3A2F84A-6C9A-419A-9C7B-B5B68F50507D}" dt="2022-01-07T18:07:18.883" v="4998" actId="1076"/>
          <ac:picMkLst>
            <pc:docMk/>
            <pc:sldMk cId="648521504" sldId="318"/>
            <ac:picMk id="21" creationId="{0DCEA311-8BCD-4CE8-B4DE-A11F9E5A23BF}"/>
          </ac:picMkLst>
        </pc:picChg>
        <pc:picChg chg="add mod">
          <ac:chgData name="Siddarth Joshi" userId="bc4d29ca-e482-4031-a817-c6a7c744f97a" providerId="ADAL" clId="{D3A2F84A-6C9A-419A-9C7B-B5B68F50507D}" dt="2022-01-07T18:07:28.978" v="5000" actId="1076"/>
          <ac:picMkLst>
            <pc:docMk/>
            <pc:sldMk cId="648521504" sldId="318"/>
            <ac:picMk id="22" creationId="{EB22FABF-1156-428B-96EE-5CB348060CEB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7" creationId="{988EEF36-8CD4-4843-97AE-FB14DE4555AD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8" creationId="{5FE8FBEA-F6C5-492B-A0C0-159CB2D4CAC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1" creationId="{D07C5340-3E80-498B-BA23-C5D7071FAD68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2" creationId="{B987D9D2-91A6-414E-9042-B93CD3F137B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3" creationId="{1F913E10-A293-4C60-A949-1C9E7D1DFACD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4" creationId="{D8591EDF-0943-499F-B7B5-6E506EC48113}"/>
          </ac:picMkLst>
        </pc:picChg>
      </pc:sldChg>
      <pc:sldChg chg="add del">
        <pc:chgData name="Siddarth Joshi" userId="bc4d29ca-e482-4031-a817-c6a7c744f97a" providerId="ADAL" clId="{D3A2F84A-6C9A-419A-9C7B-B5B68F50507D}" dt="2022-01-07T18:25:26.647" v="5357" actId="47"/>
        <pc:sldMkLst>
          <pc:docMk/>
          <pc:sldMk cId="2039011480" sldId="319"/>
        </pc:sldMkLst>
      </pc:sldChg>
      <pc:sldChg chg="addSp delSp modSp add mod">
        <pc:chgData name="Siddarth Joshi" userId="bc4d29ca-e482-4031-a817-c6a7c744f97a" providerId="ADAL" clId="{D3A2F84A-6C9A-419A-9C7B-B5B68F50507D}" dt="2022-01-07T18:31:08.714" v="5452" actId="14100"/>
        <pc:sldMkLst>
          <pc:docMk/>
          <pc:sldMk cId="3098852852" sldId="319"/>
        </pc:sldMkLst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18:28:58.765" v="5423" actId="478"/>
          <ac:spMkLst>
            <pc:docMk/>
            <pc:sldMk cId="3098852852" sldId="319"/>
            <ac:spMk id="5" creationId="{284ACA93-916B-447C-8AB2-FED80AFB81BA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6" creationId="{D7CDAFBD-DC25-4D18-AC41-E5AF8EB1E8E8}"/>
          </ac:spMkLst>
        </pc:spChg>
        <pc:spChg chg="del mod">
          <ac:chgData name="Siddarth Joshi" userId="bc4d29ca-e482-4031-a817-c6a7c744f97a" providerId="ADAL" clId="{D3A2F84A-6C9A-419A-9C7B-B5B68F50507D}" dt="2022-01-07T18:28:54.108" v="5422" actId="478"/>
          <ac:spMkLst>
            <pc:docMk/>
            <pc:sldMk cId="3098852852" sldId="319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18:31:08.714" v="5452" actId="14100"/>
          <ac:spMkLst>
            <pc:docMk/>
            <pc:sldMk cId="3098852852" sldId="319"/>
            <ac:spMk id="15" creationId="{C563171C-4057-4150-92C5-FB51F6D62591}"/>
          </ac:spMkLst>
        </pc:spChg>
        <pc:spChg chg="del">
          <ac:chgData name="Siddarth Joshi" userId="bc4d29ca-e482-4031-a817-c6a7c744f97a" providerId="ADAL" clId="{D3A2F84A-6C9A-419A-9C7B-B5B68F50507D}" dt="2022-01-07T18:29:02.122" v="5424" actId="478"/>
          <ac:spMkLst>
            <pc:docMk/>
            <pc:sldMk cId="3098852852" sldId="319"/>
            <ac:spMk id="16" creationId="{BC2EC186-4EAC-4AFF-AE5B-5A57AD281199}"/>
          </ac:spMkLst>
        </pc:spChg>
        <pc:spChg chg="add del mod">
          <ac:chgData name="Siddarth Joshi" userId="bc4d29ca-e482-4031-a817-c6a7c744f97a" providerId="ADAL" clId="{D3A2F84A-6C9A-419A-9C7B-B5B68F50507D}" dt="2022-01-07T18:29:15.104" v="5427" actId="478"/>
          <ac:spMkLst>
            <pc:docMk/>
            <pc:sldMk cId="3098852852" sldId="319"/>
            <ac:spMk id="18" creationId="{E30DFDA1-9F09-42AE-BF6C-7378AD087DFC}"/>
          </ac:spMkLst>
        </pc:spChg>
        <pc:picChg chg="add mod">
          <ac:chgData name="Siddarth Joshi" userId="bc4d29ca-e482-4031-a817-c6a7c744f97a" providerId="ADAL" clId="{D3A2F84A-6C9A-419A-9C7B-B5B68F50507D}" dt="2022-01-07T18:29:37.610" v="5429" actId="1076"/>
          <ac:picMkLst>
            <pc:docMk/>
            <pc:sldMk cId="3098852852" sldId="319"/>
            <ac:picMk id="9" creationId="{F630E235-27DF-45CD-973C-3841629B8D61}"/>
          </ac:picMkLst>
        </pc:picChg>
        <pc:picChg chg="del">
          <ac:chgData name="Siddarth Joshi" userId="bc4d29ca-e482-4031-a817-c6a7c744f97a" providerId="ADAL" clId="{D3A2F84A-6C9A-419A-9C7B-B5B68F50507D}" dt="2022-01-07T18:28:50.309" v="5420" actId="478"/>
          <ac:picMkLst>
            <pc:docMk/>
            <pc:sldMk cId="3098852852" sldId="319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48:32.835" v="5871" actId="20577"/>
        <pc:sldMkLst>
          <pc:docMk/>
          <pc:sldMk cId="4169769720" sldId="320"/>
        </pc:sldMkLst>
        <pc:spChg chg="mod">
          <ac:chgData name="Siddarth Joshi" userId="bc4d29ca-e482-4031-a817-c6a7c744f97a" providerId="ADAL" clId="{D3A2F84A-6C9A-419A-9C7B-B5B68F50507D}" dt="2022-01-07T18:34:30.688" v="5514" actId="20577"/>
          <ac:spMkLst>
            <pc:docMk/>
            <pc:sldMk cId="4169769720" sldId="32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38:07.836" v="5746" actId="20577"/>
          <ac:spMkLst>
            <pc:docMk/>
            <pc:sldMk cId="4169769720" sldId="320"/>
            <ac:spMk id="9" creationId="{A310CF32-CC78-4672-95D8-5DD46DBF463C}"/>
          </ac:spMkLst>
        </pc:spChg>
        <pc:spChg chg="del">
          <ac:chgData name="Siddarth Joshi" userId="bc4d29ca-e482-4031-a817-c6a7c744f97a" providerId="ADAL" clId="{D3A2F84A-6C9A-419A-9C7B-B5B68F50507D}" dt="2022-01-07T18:34:34.639" v="5515" actId="478"/>
          <ac:spMkLst>
            <pc:docMk/>
            <pc:sldMk cId="4169769720" sldId="320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18:46:44.451" v="5861" actId="1076"/>
          <ac:spMkLst>
            <pc:docMk/>
            <pc:sldMk cId="4169769720" sldId="320"/>
            <ac:spMk id="15" creationId="{BE957D7E-561B-4C5D-AF21-120E18726ECA}"/>
          </ac:spMkLst>
        </pc:spChg>
        <pc:spChg chg="add mod">
          <ac:chgData name="Siddarth Joshi" userId="bc4d29ca-e482-4031-a817-c6a7c744f97a" providerId="ADAL" clId="{D3A2F84A-6C9A-419A-9C7B-B5B68F50507D}" dt="2022-01-07T18:48:32.835" v="5871" actId="20577"/>
          <ac:spMkLst>
            <pc:docMk/>
            <pc:sldMk cId="4169769720" sldId="320"/>
            <ac:spMk id="19" creationId="{B8EFC67B-622F-490C-8075-E7C00C32B22D}"/>
          </ac:spMkLst>
        </pc:spChg>
        <pc:picChg chg="add mod">
          <ac:chgData name="Siddarth Joshi" userId="bc4d29ca-e482-4031-a817-c6a7c744f97a" providerId="ADAL" clId="{D3A2F84A-6C9A-419A-9C7B-B5B68F50507D}" dt="2022-01-07T18:34:40.990" v="5517" actId="1076"/>
          <ac:picMkLst>
            <pc:docMk/>
            <pc:sldMk cId="4169769720" sldId="320"/>
            <ac:picMk id="2050" creationId="{58BBB578-91B1-4331-85B9-F7C2BD292DF9}"/>
          </ac:picMkLst>
        </pc:picChg>
        <pc:picChg chg="add del">
          <ac:chgData name="Siddarth Joshi" userId="bc4d29ca-e482-4031-a817-c6a7c744f97a" providerId="ADAL" clId="{D3A2F84A-6C9A-419A-9C7B-B5B68F50507D}" dt="2022-01-07T18:34:51.354" v="5519" actId="478"/>
          <ac:picMkLst>
            <pc:docMk/>
            <pc:sldMk cId="4169769720" sldId="320"/>
            <ac:picMk id="2052" creationId="{34FFEF04-41EF-4412-B534-978480F50CEB}"/>
          </ac:picMkLst>
        </pc:pic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3" creationId="{17254047-F273-49A3-970C-5C8755CB2030}"/>
          </ac:cxnSpMkLst>
        </pc:cxnChg>
        <pc:cxnChg chg="add mod">
          <ac:chgData name="Siddarth Joshi" userId="bc4d29ca-e482-4031-a817-c6a7c744f97a" providerId="ADAL" clId="{D3A2F84A-6C9A-419A-9C7B-B5B68F50507D}" dt="2022-01-07T18:47:09.402" v="5864" actId="208"/>
          <ac:cxnSpMkLst>
            <pc:docMk/>
            <pc:sldMk cId="4169769720" sldId="320"/>
            <ac:cxnSpMk id="11" creationId="{ED71D411-5C09-4198-9E57-0CCD64CFA2E0}"/>
          </ac:cxnSpMkLst>
        </pc:cxn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14" creationId="{D7E6775E-8EA3-4578-A25E-E3F0E16975E8}"/>
          </ac:cxnSpMkLst>
        </pc:cxnChg>
        <pc:cxnChg chg="add mod">
          <ac:chgData name="Siddarth Joshi" userId="bc4d29ca-e482-4031-a817-c6a7c744f97a" providerId="ADAL" clId="{D3A2F84A-6C9A-419A-9C7B-B5B68F50507D}" dt="2022-01-07T18:47:21.655" v="5867" actId="14100"/>
          <ac:cxnSpMkLst>
            <pc:docMk/>
            <pc:sldMk cId="4169769720" sldId="320"/>
            <ac:cxnSpMk id="17" creationId="{857E05D1-C051-49CB-AD44-6C93AEE502BF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18:44:45.069" v="5850" actId="1076"/>
        <pc:sldMkLst>
          <pc:docMk/>
          <pc:sldMk cId="206437401" sldId="321"/>
        </pc:sldMkLst>
        <pc:spChg chg="add del mod">
          <ac:chgData name="Siddarth Joshi" userId="bc4d29ca-e482-4031-a817-c6a7c744f97a" providerId="ADAL" clId="{D3A2F84A-6C9A-419A-9C7B-B5B68F50507D}" dt="2022-01-07T18:40:36.175" v="5749" actId="478"/>
          <ac:spMkLst>
            <pc:docMk/>
            <pc:sldMk cId="206437401" sldId="321"/>
            <ac:spMk id="2" creationId="{BF257B3E-1B81-4D40-80C3-5EFB8985AB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9" creationId="{A310CF32-CC78-4672-95D8-5DD46DBF463C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0" creationId="{29DE3AF7-5D63-4BDE-A827-1F924B91E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4" creationId="{DE7E6483-59FE-4C17-9941-AE1AD8093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6" creationId="{6C4096B7-D6B5-4980-B811-D46E79BB72BD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7" creationId="{32D4FD64-C6F6-4690-8C76-F078D9C207A8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18" creationId="{8D534891-4804-42AC-975E-02598F80960D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1" creationId="{19F35A09-2711-414D-BA3F-CA38FBC916FF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3" creationId="{45E84EFD-2F86-4411-9B62-C32877225334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4" creationId="{E4D90F80-3092-406F-95C5-2749672CE831}"/>
          </ac:spMkLst>
        </pc:spChg>
        <pc:spChg chg="add mod">
          <ac:chgData name="Siddarth Joshi" userId="bc4d29ca-e482-4031-a817-c6a7c744f97a" providerId="ADAL" clId="{D3A2F84A-6C9A-419A-9C7B-B5B68F50507D}" dt="2022-01-07T18:42:53.738" v="5776" actId="1076"/>
          <ac:spMkLst>
            <pc:docMk/>
            <pc:sldMk cId="206437401" sldId="321"/>
            <ac:spMk id="25" creationId="{A1C8AAA1-5666-4DA1-8310-1D3990894C75}"/>
          </ac:spMkLst>
        </pc:spChg>
        <pc:spChg chg="add mod">
          <ac:chgData name="Siddarth Joshi" userId="bc4d29ca-e482-4031-a817-c6a7c744f97a" providerId="ADAL" clId="{D3A2F84A-6C9A-419A-9C7B-B5B68F50507D}" dt="2022-01-07T18:42:57.771" v="5777" actId="1076"/>
          <ac:spMkLst>
            <pc:docMk/>
            <pc:sldMk cId="206437401" sldId="321"/>
            <ac:spMk id="28" creationId="{9256B8B6-D72D-411F-8D70-5107122957CF}"/>
          </ac:spMkLst>
        </pc:spChg>
        <pc:spChg chg="add mod">
          <ac:chgData name="Siddarth Joshi" userId="bc4d29ca-e482-4031-a817-c6a7c744f97a" providerId="ADAL" clId="{D3A2F84A-6C9A-419A-9C7B-B5B68F50507D}" dt="2022-01-07T18:43:40.928" v="5780" actId="1076"/>
          <ac:spMkLst>
            <pc:docMk/>
            <pc:sldMk cId="206437401" sldId="321"/>
            <ac:spMk id="30" creationId="{C85F3C9A-3B18-4C91-8803-CC261CA9B9B2}"/>
          </ac:spMkLst>
        </pc:spChg>
        <pc:spChg chg="add mod">
          <ac:chgData name="Siddarth Joshi" userId="bc4d29ca-e482-4031-a817-c6a7c744f97a" providerId="ADAL" clId="{D3A2F84A-6C9A-419A-9C7B-B5B68F50507D}" dt="2022-01-07T18:43:15.326" v="5779" actId="1076"/>
          <ac:spMkLst>
            <pc:docMk/>
            <pc:sldMk cId="206437401" sldId="321"/>
            <ac:spMk id="31" creationId="{15C1EE57-4307-40D9-8992-CBDA2745D79A}"/>
          </ac:spMkLst>
        </pc:spChg>
        <pc:spChg chg="add mod">
          <ac:chgData name="Siddarth Joshi" userId="bc4d29ca-e482-4031-a817-c6a7c744f97a" providerId="ADAL" clId="{D3A2F84A-6C9A-419A-9C7B-B5B68F50507D}" dt="2022-01-07T18:43:57.230" v="5793" actId="1076"/>
          <ac:spMkLst>
            <pc:docMk/>
            <pc:sldMk cId="206437401" sldId="321"/>
            <ac:spMk id="32" creationId="{3D5B30DE-7BF7-480B-AAD2-8B73147C6149}"/>
          </ac:spMkLst>
        </pc:spChg>
        <pc:spChg chg="add mod">
          <ac:chgData name="Siddarth Joshi" userId="bc4d29ca-e482-4031-a817-c6a7c744f97a" providerId="ADAL" clId="{D3A2F84A-6C9A-419A-9C7B-B5B68F50507D}" dt="2022-01-07T18:44:36.563" v="5849" actId="20577"/>
          <ac:spMkLst>
            <pc:docMk/>
            <pc:sldMk cId="206437401" sldId="321"/>
            <ac:spMk id="33" creationId="{DD030433-2160-4D36-A306-50DA8F573991}"/>
          </ac:spMkLst>
        </pc:sp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1" creationId="{9012C55B-E5A8-4301-A487-77CC6E50FE0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2" creationId="{10CF4184-1494-4CA2-B96F-A0604B2AD56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5" creationId="{4E9DED01-A444-45BC-B46C-C411EA8AA12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19" creationId="{41666C66-2531-4855-ACDF-E6E6E485716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0" creationId="{089104B8-1927-4FA0-9BAD-995D08D4760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2" creationId="{E0E39726-82DF-4293-B21F-D9E10948AED5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08.334" v="5778" actId="1076"/>
          <ac:graphicFrameMkLst>
            <pc:docMk/>
            <pc:sldMk cId="206437401" sldId="321"/>
            <ac:graphicFrameMk id="26" creationId="{380B07E7-10B3-4BCF-8D52-985DDA21BB27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4:45.069" v="5850" actId="1076"/>
          <ac:graphicFrameMkLst>
            <pc:docMk/>
            <pc:sldMk cId="206437401" sldId="321"/>
            <ac:graphicFrameMk id="27" creationId="{3EB696B3-1A45-4250-A3ED-B4747B367E0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40.928" v="5780" actId="1076"/>
          <ac:graphicFrameMkLst>
            <pc:docMk/>
            <pc:sldMk cId="206437401" sldId="321"/>
            <ac:graphicFrameMk id="29" creationId="{B1295DEE-3750-4F28-AD5F-5E954A0E5EAA}"/>
          </ac:graphicFrameMkLst>
        </pc:graphicFrameChg>
        <pc:picChg chg="del">
          <ac:chgData name="Siddarth Joshi" userId="bc4d29ca-e482-4031-a817-c6a7c744f97a" providerId="ADAL" clId="{D3A2F84A-6C9A-419A-9C7B-B5B68F50507D}" dt="2022-01-07T18:40:33.327" v="5748" actId="478"/>
          <ac:picMkLst>
            <pc:docMk/>
            <pc:sldMk cId="206437401" sldId="321"/>
            <ac:picMk id="2050" creationId="{58BBB578-91B1-4331-85B9-F7C2BD292DF9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59:54.280" v="6031" actId="207"/>
        <pc:sldMkLst>
          <pc:docMk/>
          <pc:sldMk cId="672567319" sldId="322"/>
        </pc:sldMkLst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5" creationId="{1779344F-E282-4D5B-B195-BC94FC7543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6" creationId="{191ED129-70DF-475F-BDD9-599A5E50C8F1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8" creationId="{9851AF85-B86C-477C-894D-9966E52169F9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9" creationId="{577CB0D6-2F19-42AD-916B-38ACB1BAEB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20" creationId="{B9673DD5-907D-4149-865C-00D713976D9A}"/>
          </ac:spMkLst>
        </pc:spChg>
        <pc:spChg chg="add mod">
          <ac:chgData name="Siddarth Joshi" userId="bc4d29ca-e482-4031-a817-c6a7c744f97a" providerId="ADAL" clId="{D3A2F84A-6C9A-419A-9C7B-B5B68F50507D}" dt="2022-01-07T18:52:58.535" v="6026" actId="1076"/>
          <ac:spMkLst>
            <pc:docMk/>
            <pc:sldMk cId="672567319" sldId="322"/>
            <ac:spMk id="22" creationId="{9BA30462-B73A-4C62-BC64-FA05E452FB5A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23" creationId="{AF61A748-16BB-4592-9D3B-BFD26A4B64A0}"/>
          </ac:spMkLst>
        </pc:spChg>
        <pc:spChg chg="del">
          <ac:chgData name="Siddarth Joshi" userId="bc4d29ca-e482-4031-a817-c6a7c744f97a" providerId="ADAL" clId="{D3A2F84A-6C9A-419A-9C7B-B5B68F50507D}" dt="2022-01-07T18:49:46.780" v="5874" actId="478"/>
          <ac:spMkLst>
            <pc:docMk/>
            <pc:sldMk cId="672567319" sldId="322"/>
            <ac:spMk id="25" creationId="{A1C8AAA1-5666-4DA1-8310-1D3990894C75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28" creationId="{9256B8B6-D72D-411F-8D70-5107122957CF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0" creationId="{C85F3C9A-3B18-4C91-8803-CC261CA9B9B2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1" creationId="{15C1EE57-4307-40D9-8992-CBDA2745D79A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2" creationId="{3D5B30DE-7BF7-480B-AAD2-8B73147C6149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3" creationId="{DD030433-2160-4D36-A306-50DA8F573991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4" creationId="{2CF0BA45-8AAC-4F67-95D7-A9F5C2C35190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5" creationId="{9585CDB8-F2F9-483D-AAE7-FF6340D00735}"/>
          </ac:spMkLst>
        </pc:spChg>
        <pc:spChg chg="add mod">
          <ac:chgData name="Siddarth Joshi" userId="bc4d29ca-e482-4031-a817-c6a7c744f97a" providerId="ADAL" clId="{D3A2F84A-6C9A-419A-9C7B-B5B68F50507D}" dt="2022-01-07T18:59:54.280" v="6031" actId="207"/>
          <ac:spMkLst>
            <pc:docMk/>
            <pc:sldMk cId="672567319" sldId="322"/>
            <ac:spMk id="36" creationId="{16389052-D3C9-454F-85C8-4EAA21D2AC5A}"/>
          </ac:spMkLst>
        </pc:spChg>
        <pc:spChg chg="add mod">
          <ac:chgData name="Siddarth Joshi" userId="bc4d29ca-e482-4031-a817-c6a7c744f97a" providerId="ADAL" clId="{D3A2F84A-6C9A-419A-9C7B-B5B68F50507D}" dt="2022-01-07T18:53:27.271" v="6030" actId="14100"/>
          <ac:spMkLst>
            <pc:docMk/>
            <pc:sldMk cId="672567319" sldId="322"/>
            <ac:spMk id="37" creationId="{EC1A2F88-D04E-4652-8DB3-A9E0BC9ACC9D}"/>
          </ac:spMkLst>
        </pc:spChg>
        <pc:spChg chg="add mod">
          <ac:chgData name="Siddarth Joshi" userId="bc4d29ca-e482-4031-a817-c6a7c744f97a" providerId="ADAL" clId="{D3A2F84A-6C9A-419A-9C7B-B5B68F50507D}" dt="2022-01-07T18:53:15.549" v="6028" actId="1076"/>
          <ac:spMkLst>
            <pc:docMk/>
            <pc:sldMk cId="672567319" sldId="322"/>
            <ac:spMk id="38" creationId="{982F9AFD-2A0E-4C5D-9B12-06CB3ACA38C3}"/>
          </ac:spMkLst>
        </pc:sp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4" creationId="{D6DD75E1-791A-4C17-B0B8-B40317F2058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7" creationId="{EE01F2A9-9AA2-4045-9D78-2E34B2196C0A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2:58.535" v="6026" actId="1076"/>
          <ac:graphicFrameMkLst>
            <pc:docMk/>
            <pc:sldMk cId="672567319" sldId="322"/>
            <ac:graphicFrameMk id="21" creationId="{4E26D5F8-ED58-45D9-A1F6-3A9E6FB6E39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3:10.349" v="6027" actId="1076"/>
          <ac:graphicFrameMkLst>
            <pc:docMk/>
            <pc:sldMk cId="672567319" sldId="322"/>
            <ac:graphicFrameMk id="24" creationId="{71DE226F-8665-4639-8207-BB0796A279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6" creationId="{380B07E7-10B3-4BCF-8D52-985DDA21BB27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7" creationId="{3EB696B3-1A45-4250-A3ED-B4747B367E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9" creationId="{B1295DEE-3750-4F28-AD5F-5E954A0E5EAA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21:47:17.364" v="7663" actId="255"/>
        <pc:sldMkLst>
          <pc:docMk/>
          <pc:sldMk cId="1713536321" sldId="323"/>
        </pc:sldMkLst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2-01-07T19:02:25.033" v="6061" actId="27636"/>
          <ac:spMkLst>
            <pc:docMk/>
            <pc:sldMk cId="1713536321" sldId="323"/>
            <ac:spMk id="5" creationId="{031CE5A2-3A62-408A-86E2-26E7EFA29178}"/>
          </ac:spMkLst>
        </pc:spChg>
        <pc:spChg chg="mod">
          <ac:chgData name="Siddarth Joshi" userId="bc4d29ca-e482-4031-a817-c6a7c744f97a" providerId="ADAL" clId="{D3A2F84A-6C9A-419A-9C7B-B5B68F50507D}" dt="2022-01-07T21:47:17.364" v="7663" actId="255"/>
          <ac:spMkLst>
            <pc:docMk/>
            <pc:sldMk cId="1713536321" sldId="323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9" creationId="{2F23CB04-C8E7-4374-89CD-A3B0505C41E7}"/>
          </ac:spMkLst>
        </pc:spChg>
        <pc:spChg chg="add mod">
          <ac:chgData name="Siddarth Joshi" userId="bc4d29ca-e482-4031-a817-c6a7c744f97a" providerId="ADAL" clId="{D3A2F84A-6C9A-419A-9C7B-B5B68F50507D}" dt="2022-01-07T19:01:50.756" v="6053" actId="1076"/>
          <ac:spMkLst>
            <pc:docMk/>
            <pc:sldMk cId="1713536321" sldId="323"/>
            <ac:spMk id="10" creationId="{B29F56CC-FD19-40EE-AE1F-8F8B48FFABBD}"/>
          </ac:spMkLst>
        </pc:spChg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4" creationId="{3A8062CC-A3EE-4E59-A66A-BFA90EEFAB2B}"/>
          </ac:spMkLst>
        </pc:spChg>
        <pc:spChg chg="add mod">
          <ac:chgData name="Siddarth Joshi" userId="bc4d29ca-e482-4031-a817-c6a7c744f97a" providerId="ADAL" clId="{D3A2F84A-6C9A-419A-9C7B-B5B68F50507D}" dt="2022-01-07T19:02:13.021" v="6055" actId="1076"/>
          <ac:spMkLst>
            <pc:docMk/>
            <pc:sldMk cId="1713536321" sldId="323"/>
            <ac:spMk id="15" creationId="{156AC85E-BEC5-4B15-AE01-8441D24F9E6C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6" creationId="{DE2C938B-6B6A-4A74-8B27-2093E06D72E3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7" creationId="{B929EEDE-EB56-4C2A-8E7B-7FEC22B33AE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1" creationId="{A32EF1F5-EE07-49BC-B578-2C8868632365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4" creationId="{D138736F-46E2-4800-B61C-B85E7EDE4F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5" creationId="{235EB018-35F8-4526-AEEC-3C565358B6C8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9" creationId="{A781F89D-4EE1-4577-9134-4A2F5AF87662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0" creationId="{7732EF65-DFDD-4871-B8BC-82B40A9C22B0}"/>
          </ac:spMkLst>
        </pc:spChg>
        <pc:spChg chg="add mod">
          <ac:chgData name="Siddarth Joshi" userId="bc4d29ca-e482-4031-a817-c6a7c744f97a" providerId="ADAL" clId="{D3A2F84A-6C9A-419A-9C7B-B5B68F50507D}" dt="2022-01-07T19:02:06.142" v="6054" actId="1076"/>
          <ac:spMkLst>
            <pc:docMk/>
            <pc:sldMk cId="1713536321" sldId="323"/>
            <ac:spMk id="31" creationId="{D0FBE2F1-BB25-4FC4-9C07-57861A33142D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2" creationId="{D87848F4-8F31-4936-9B85-4EDB8946C3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3" creationId="{BFD37A97-E92D-4C09-AF20-DF8277F7CDAA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6" creationId="{CBD93898-8D1B-48C6-9881-F8D49397F03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7" creationId="{C0B7577D-A195-420C-9355-36DB93408B26}"/>
          </ac:spMkLst>
        </pc:sp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6" creationId="{BBD6AF0E-BAB4-43FF-A67D-BAF4EC57186B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7" creationId="{9665C55D-6A07-4AFA-AD3A-2CB4B6F1D1B6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2" creationId="{A04499DF-D32E-46B4-826C-2E3876C5E30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3" creationId="{0CFD233F-E5E7-457A-93C8-58818D442D6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8" creationId="{5C55E726-7CC3-4356-9F55-520891712EB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9" creationId="{269D2FC5-A9D6-4F21-899F-1B22A3F3465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0" creationId="{9F2419EA-B12F-442F-BF3E-93082B41089E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2" creationId="{7559CF72-8AAC-42C1-A7A2-4DA7AFE2430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3" creationId="{3FCA36FD-C853-4D53-B1D4-2DF6A01C93B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6" creationId="{4EAE0A1D-0ECE-4F06-9C17-F3DCD1F37FF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7" creationId="{94D9FCB1-75D6-4952-8D96-B6201D98D4E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8" creationId="{738AE22A-A884-4C78-B9ED-1A3892078238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4" creationId="{2F0A73DC-0CB6-418F-BFAD-C867C27D3920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5" creationId="{41B9F786-BD13-4A3C-8B8D-664687F19040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7:28.463" v="7665" actId="255"/>
        <pc:sldMkLst>
          <pc:docMk/>
          <pc:sldMk cId="2037034901" sldId="324"/>
        </pc:sldMkLst>
        <pc:spChg chg="add mod">
          <ac:chgData name="Siddarth Joshi" userId="bc4d29ca-e482-4031-a817-c6a7c744f97a" providerId="ADAL" clId="{D3A2F84A-6C9A-419A-9C7B-B5B68F50507D}" dt="2022-01-07T20:38:36.016" v="6158" actId="2085"/>
          <ac:spMkLst>
            <pc:docMk/>
            <pc:sldMk cId="2037034901" sldId="324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1:47:28.463" v="7665" actId="255"/>
          <ac:spMkLst>
            <pc:docMk/>
            <pc:sldMk cId="2037034901" sldId="324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2:36.428" v="6269" actId="20577"/>
          <ac:spMkLst>
            <pc:docMk/>
            <pc:sldMk cId="2037034901" sldId="324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28:33.969" v="6151" actId="478"/>
          <ac:spMkLst>
            <pc:docMk/>
            <pc:sldMk cId="2037034901" sldId="324"/>
            <ac:spMk id="15" creationId="{609AEA8E-B6F4-4299-ACD8-EC855D01AAC5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19" creationId="{9AB83C39-2B42-4963-BDC9-93C968CF9D7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0" creationId="{A62B097E-19AC-43E5-A06D-468B00E915A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1" creationId="{936954AA-5F9D-4419-A3F3-A6E708B4A510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5" creationId="{0F47DC67-9E4E-42A3-A51B-B225DF64FF5B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6" creationId="{2AB0CBB6-BB4F-450E-8E2D-409489146D9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7" creationId="{704C3F7E-57AE-4AA2-9EE8-1D41DCD67ED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9" creationId="{6A5FB9CB-EBC9-4A84-91A7-906E47C16AE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5" creationId="{21236122-CB36-4358-8F7E-142C236FE53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6" creationId="{77E876CA-0B1A-47A2-BBA0-F72AE1E236BE}"/>
          </ac:spMkLst>
        </pc:spChg>
        <pc:spChg chg="add mod">
          <ac:chgData name="Siddarth Joshi" userId="bc4d29ca-e482-4031-a817-c6a7c744f97a" providerId="ADAL" clId="{D3A2F84A-6C9A-419A-9C7B-B5B68F50507D}" dt="2022-01-07T20:42:06.132" v="6227" actId="20577"/>
          <ac:spMkLst>
            <pc:docMk/>
            <pc:sldMk cId="2037034901" sldId="324"/>
            <ac:spMk id="37" creationId="{8DFCDC2E-F725-4D35-9842-45A74E201AE2}"/>
          </ac:spMkLst>
        </pc:spChg>
        <pc:picChg chg="add mod">
          <ac:chgData name="Siddarth Joshi" userId="bc4d29ca-e482-4031-a817-c6a7c744f97a" providerId="ADAL" clId="{D3A2F84A-6C9A-419A-9C7B-B5B68F50507D}" dt="2022-01-07T20:37:53.718" v="6154" actId="1076"/>
          <ac:picMkLst>
            <pc:docMk/>
            <pc:sldMk cId="2037034901" sldId="324"/>
            <ac:picMk id="3" creationId="{870DD6C2-F37D-4B52-950F-BF0726C0D91A}"/>
          </ac:picMkLst>
        </pc:picChg>
        <pc:picChg chg="add mod">
          <ac:chgData name="Siddarth Joshi" userId="bc4d29ca-e482-4031-a817-c6a7c744f97a" providerId="ADAL" clId="{D3A2F84A-6C9A-419A-9C7B-B5B68F50507D}" dt="2022-01-07T20:41:25.943" v="6214" actId="1076"/>
          <ac:picMkLst>
            <pc:docMk/>
            <pc:sldMk cId="2037034901" sldId="324"/>
            <ac:picMk id="6146" creationId="{48E3B0EF-3DC8-4D25-AFAA-001A9535BA9D}"/>
          </ac:picMkLst>
        </pc:pic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0" creationId="{EF70831A-EBA1-4B86-99BA-DE7F7AF55F2B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3" creationId="{B3E98746-3F06-467D-BA76-605DD387F4A6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6" creationId="{E4E3E182-D864-4262-91D1-A570A1FEE59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7" creationId="{2E93FAC4-DB66-41B7-B7FC-B9800E80961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2" creationId="{92CA598F-1BDF-4F99-9453-F42D39E82072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3" creationId="{7224236E-8BFE-47B9-9766-9E5B64ABC294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4" creationId="{E4CD9B0D-6FD7-4168-A8B2-367CB18FF47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0" creationId="{93334D67-A97A-4F03-8215-CEA2849EE65D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1" creationId="{1329C6A1-1FFB-4FE0-8070-762587FF0AE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2" creationId="{DCB66C91-AC2F-4D50-87EB-11AD065140F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3" creationId="{08CF3A5D-54AF-4CBB-84A8-3CF912674EC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4" creationId="{3A81A75A-CDB5-44FD-ACBF-0C63DD07600B}"/>
          </ac:cxnSpMkLst>
        </pc:cxnChg>
      </pc:sldChg>
      <pc:sldChg chg="delSp modSp add mod">
        <pc:chgData name="Siddarth Joshi" userId="bc4d29ca-e482-4031-a817-c6a7c744f97a" providerId="ADAL" clId="{D3A2F84A-6C9A-419A-9C7B-B5B68F50507D}" dt="2022-01-07T20:46:08.660" v="6464" actId="14100"/>
        <pc:sldMkLst>
          <pc:docMk/>
          <pc:sldMk cId="613922576" sldId="325"/>
        </pc:sldMkLst>
        <pc:spChg chg="del">
          <ac:chgData name="Siddarth Joshi" userId="bc4d29ca-e482-4031-a817-c6a7c744f97a" providerId="ADAL" clId="{D3A2F84A-6C9A-419A-9C7B-B5B68F50507D}" dt="2022-01-07T20:43:29.632" v="6283" actId="478"/>
          <ac:spMkLst>
            <pc:docMk/>
            <pc:sldMk cId="613922576" sldId="325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0:43:18.136" v="6280" actId="20577"/>
          <ac:spMkLst>
            <pc:docMk/>
            <pc:sldMk cId="613922576" sldId="325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6:08.660" v="6464" actId="14100"/>
          <ac:spMkLst>
            <pc:docMk/>
            <pc:sldMk cId="613922576" sldId="325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43:31.988" v="6284" actId="478"/>
          <ac:spMkLst>
            <pc:docMk/>
            <pc:sldMk cId="613922576" sldId="325"/>
            <ac:spMk id="37" creationId="{8DFCDC2E-F725-4D35-9842-45A74E201AE2}"/>
          </ac:spMkLst>
        </pc:spChg>
        <pc:picChg chg="del">
          <ac:chgData name="Siddarth Joshi" userId="bc4d29ca-e482-4031-a817-c6a7c744f97a" providerId="ADAL" clId="{D3A2F84A-6C9A-419A-9C7B-B5B68F50507D}" dt="2022-01-07T20:43:28.341" v="6282" actId="478"/>
          <ac:picMkLst>
            <pc:docMk/>
            <pc:sldMk cId="613922576" sldId="325"/>
            <ac:picMk id="3" creationId="{870DD6C2-F37D-4B52-950F-BF0726C0D91A}"/>
          </ac:picMkLst>
        </pc:picChg>
        <pc:picChg chg="del">
          <ac:chgData name="Siddarth Joshi" userId="bc4d29ca-e482-4031-a817-c6a7c744f97a" providerId="ADAL" clId="{D3A2F84A-6C9A-419A-9C7B-B5B68F50507D}" dt="2022-01-07T20:43:27.074" v="6281" actId="478"/>
          <ac:picMkLst>
            <pc:docMk/>
            <pc:sldMk cId="613922576" sldId="325"/>
            <ac:picMk id="6146" creationId="{48E3B0EF-3DC8-4D25-AFAA-001A9535BA9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3:45.456" v="6795" actId="20577"/>
        <pc:sldMkLst>
          <pc:docMk/>
          <pc:sldMk cId="2192215881" sldId="326"/>
        </pc:sldMkLst>
        <pc:spChg chg="add del mod">
          <ac:chgData name="Siddarth Joshi" userId="bc4d29ca-e482-4031-a817-c6a7c744f97a" providerId="ADAL" clId="{D3A2F84A-6C9A-419A-9C7B-B5B68F50507D}" dt="2022-01-07T20:50:19.292" v="6652" actId="478"/>
          <ac:spMkLst>
            <pc:docMk/>
            <pc:sldMk cId="2192215881" sldId="326"/>
            <ac:spMk id="7" creationId="{5CECE82D-BD15-4358-B4BB-F96A0735116B}"/>
          </ac:spMkLst>
        </pc:spChg>
        <pc:spChg chg="mod">
          <ac:chgData name="Siddarth Joshi" userId="bc4d29ca-e482-4031-a817-c6a7c744f97a" providerId="ADAL" clId="{D3A2F84A-6C9A-419A-9C7B-B5B68F50507D}" dt="2022-01-07T20:46:24.531" v="6477" actId="20577"/>
          <ac:spMkLst>
            <pc:docMk/>
            <pc:sldMk cId="2192215881" sldId="326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54:40.832" v="6734" actId="14100"/>
          <ac:spMkLst>
            <pc:docMk/>
            <pc:sldMk cId="2192215881" sldId="326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54:54.902" v="6737" actId="1076"/>
          <ac:spMkLst>
            <pc:docMk/>
            <pc:sldMk cId="2192215881" sldId="326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21:02:27.890" v="6743" actId="1076"/>
          <ac:spMkLst>
            <pc:docMk/>
            <pc:sldMk cId="2192215881" sldId="326"/>
            <ac:spMk id="12" creationId="{B81C98AB-03D8-40AD-B934-C3815F220713}"/>
          </ac:spMkLst>
        </pc:spChg>
        <pc:spChg chg="add mod">
          <ac:chgData name="Siddarth Joshi" userId="bc4d29ca-e482-4031-a817-c6a7c744f97a" providerId="ADAL" clId="{D3A2F84A-6C9A-419A-9C7B-B5B68F50507D}" dt="2022-01-07T21:03:45.456" v="6795" actId="20577"/>
          <ac:spMkLst>
            <pc:docMk/>
            <pc:sldMk cId="2192215881" sldId="326"/>
            <ac:spMk id="13" creationId="{9BDB1582-5443-46BD-9A56-EF32E6610DFE}"/>
          </ac:spMkLst>
        </pc:spChg>
        <pc:picChg chg="add del mod">
          <ac:chgData name="Siddarth Joshi" userId="bc4d29ca-e482-4031-a817-c6a7c744f97a" providerId="ADAL" clId="{D3A2F84A-6C9A-419A-9C7B-B5B68F50507D}" dt="2022-01-07T20:50:20.145" v="6653" actId="478"/>
          <ac:picMkLst>
            <pc:docMk/>
            <pc:sldMk cId="2192215881" sldId="326"/>
            <ac:picMk id="7170" creationId="{88F8B67C-22EA-4ADF-BA44-0437CA5B23A6}"/>
          </ac:picMkLst>
        </pc:picChg>
        <pc:picChg chg="add mod">
          <ac:chgData name="Siddarth Joshi" userId="bc4d29ca-e482-4031-a817-c6a7c744f97a" providerId="ADAL" clId="{D3A2F84A-6C9A-419A-9C7B-B5B68F50507D}" dt="2022-01-07T20:50:29.604" v="6654" actId="1076"/>
          <ac:picMkLst>
            <pc:docMk/>
            <pc:sldMk cId="2192215881" sldId="326"/>
            <ac:picMk id="7172" creationId="{D47B22F0-55D6-409D-8C18-343381622C8A}"/>
          </ac:picMkLst>
        </pc:picChg>
        <pc:picChg chg="add mod">
          <ac:chgData name="Siddarth Joshi" userId="bc4d29ca-e482-4031-a817-c6a7c744f97a" providerId="ADAL" clId="{D3A2F84A-6C9A-419A-9C7B-B5B68F50507D}" dt="2022-01-07T21:02:30.847" v="6744" actId="1076"/>
          <ac:picMkLst>
            <pc:docMk/>
            <pc:sldMk cId="2192215881" sldId="326"/>
            <ac:picMk id="7174" creationId="{2883D763-BC85-4888-B865-E29BD343EEA7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9:58.305" v="6938" actId="313"/>
        <pc:sldMkLst>
          <pc:docMk/>
          <pc:sldMk cId="148167825" sldId="327"/>
        </pc:sldMkLst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12" creationId="{B81C98AB-03D8-40AD-B934-C3815F220713}"/>
          </ac:spMkLst>
        </pc:spChg>
        <pc:spChg chg="del">
          <ac:chgData name="Siddarth Joshi" userId="bc4d29ca-e482-4031-a817-c6a7c744f97a" providerId="ADAL" clId="{D3A2F84A-6C9A-419A-9C7B-B5B68F50507D}" dt="2022-01-07T21:08:20.143" v="6801" actId="478"/>
          <ac:spMkLst>
            <pc:docMk/>
            <pc:sldMk cId="148167825" sldId="327"/>
            <ac:spMk id="13" creationId="{9BDB1582-5443-46BD-9A56-EF32E6610DFE}"/>
          </ac:spMkLst>
        </pc:spChg>
        <pc:spChg chg="add mod">
          <ac:chgData name="Siddarth Joshi" userId="bc4d29ca-e482-4031-a817-c6a7c744f97a" providerId="ADAL" clId="{D3A2F84A-6C9A-419A-9C7B-B5B68F50507D}" dt="2022-01-07T21:09:58.305" v="6938" actId="313"/>
          <ac:spMkLst>
            <pc:docMk/>
            <pc:sldMk cId="148167825" sldId="327"/>
            <ac:spMk id="14" creationId="{7DAE6513-A349-4165-A401-A2929F82167D}"/>
          </ac:spMkLst>
        </pc:spChg>
        <pc:picChg chg="add mod">
          <ac:chgData name="Siddarth Joshi" userId="bc4d29ca-e482-4031-a817-c6a7c744f97a" providerId="ADAL" clId="{D3A2F84A-6C9A-419A-9C7B-B5B68F50507D}" dt="2022-01-07T21:07:55.455" v="6800" actId="1076"/>
          <ac:picMkLst>
            <pc:docMk/>
            <pc:sldMk cId="148167825" sldId="327"/>
            <ac:picMk id="3" creationId="{D55EDC8E-F369-4216-AC7D-9AE1856669C2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2" creationId="{D47B22F0-55D6-409D-8C18-343381622C8A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4" creationId="{2883D763-BC85-4888-B865-E29BD343EEA7}"/>
          </ac:picMkLst>
        </pc:picChg>
      </pc:sldChg>
      <pc:sldChg chg="modSp add mod">
        <pc:chgData name="Siddarth Joshi" userId="bc4d29ca-e482-4031-a817-c6a7c744f97a" providerId="ADAL" clId="{D3A2F84A-6C9A-419A-9C7B-B5B68F50507D}" dt="2022-01-07T21:24:12.008" v="7495" actId="20577"/>
        <pc:sldMkLst>
          <pc:docMk/>
          <pc:sldMk cId="3063750106" sldId="328"/>
        </pc:sldMkLst>
        <pc:spChg chg="mod">
          <ac:chgData name="Siddarth Joshi" userId="bc4d29ca-e482-4031-a817-c6a7c744f97a" providerId="ADAL" clId="{D3A2F84A-6C9A-419A-9C7B-B5B68F50507D}" dt="2022-01-07T21:24:12.008" v="7495" actId="20577"/>
          <ac:spMkLst>
            <pc:docMk/>
            <pc:sldMk cId="3063750106" sldId="328"/>
            <ac:spMk id="7" creationId="{F7C7A618-D2B2-4724-9DA8-45D3556A923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21:30:42.808" v="7539" actId="1076"/>
        <pc:sldMkLst>
          <pc:docMk/>
          <pc:sldMk cId="2512529107" sldId="329"/>
        </pc:sldMkLst>
        <pc:spChg chg="mod">
          <ac:chgData name="Siddarth Joshi" userId="bc4d29ca-e482-4031-a817-c6a7c744f97a" providerId="ADAL" clId="{D3A2F84A-6C9A-419A-9C7B-B5B68F50507D}" dt="2022-01-07T21:29:35.579" v="7521" actId="20577"/>
          <ac:spMkLst>
            <pc:docMk/>
            <pc:sldMk cId="2512529107" sldId="329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5" creationId="{6D73BC17-DE44-41CA-A679-2E8686ABC80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6" creationId="{DB2C9E75-BB3D-4546-8FF5-910CDE45CB5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7" creationId="{E369FD65-8D44-4407-A463-21831B09C56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8" creationId="{EE07F022-9C90-430C-B03E-6D53B5141437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9" creationId="{3B6C4CD9-D8F6-41FA-8760-BFF1AFC62F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0" creationId="{DD477143-157D-47F1-A32C-53A56BF34A08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2" creationId="{9BA30462-B73A-4C62-BC64-FA05E452FB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3" creationId="{AF61A748-16BB-4592-9D3B-BFD26A4B64A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5" creationId="{4AC575D1-441B-4833-9876-0C3921E9418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6" creationId="{0864807E-CBCC-4CC5-AFD2-40DA23E210B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7" creationId="{B0F288D2-C464-4B7B-A98D-D1EAF403AAF2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8" creationId="{BAFD33E8-D7BB-4116-8CED-C664C833BFB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9" creationId="{20543317-6C21-4346-9003-F642A8BE876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0" creationId="{F8B80272-199B-429E-A4B9-588A72D142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1" creationId="{0BA2E5FC-F56A-4055-BC68-369236D1F3B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2" creationId="{7903003F-676F-4E5C-A6D3-46334015BDF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3" creationId="{AEBEF3D4-582B-4DD7-AA6A-CD8C889097D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4" creationId="{2CF0BA45-8AAC-4F67-95D7-A9F5C2C35190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5" creationId="{9585CDB8-F2F9-483D-AAE7-FF6340D00735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6" creationId="{16389052-D3C9-454F-85C8-4EAA21D2AC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7" creationId="{EC1A2F88-D04E-4652-8DB3-A9E0BC9ACC9D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8" creationId="{982F9AFD-2A0E-4C5D-9B12-06CB3ACA38C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9" creationId="{62565F8C-743B-49B5-8CC7-38BBF49E609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0" creationId="{97A4D607-B9D2-43B0-AE97-DFBA2D60BE1C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1" creationId="{5F4E94E6-4AFF-4633-AFFC-97B3DE82653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2" creationId="{0212FA38-FBDF-4E16-A184-150AC391A9D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3" creationId="{6E9E73D0-DCA0-4278-BC3A-E9651C8102A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4" creationId="{CFBADBC0-393E-4275-957B-0BF65A1082F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5" creationId="{82AC69FC-7B5A-4FB9-8FFB-89488246D5D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7" creationId="{6367D609-5749-486E-8B96-A8002237A4E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8" creationId="{7566B5B6-7235-4B22-A443-802EB3E336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0" creationId="{B46953C7-DDEA-4B59-8EBC-C88D3BBBCEC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1" creationId="{DD08FDDF-89EB-4F3D-B5B8-C5BC4318FE5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2" creationId="{BA657BA5-D482-41B0-8B2F-28311969DC3D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3" creationId="{97DE59CD-9B93-4EE5-BEC5-820CA2BFC56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4" creationId="{82BF0B72-6DD7-4C68-8FFB-36A4E8CCB6E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5" creationId="{A3ABB979-1DDA-4235-AB8A-C0BE8EC725B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6" creationId="{3A96AADA-1E72-49BF-8421-90D28014FDDA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7" creationId="{AFDABA67-909C-474C-83B0-B80D97EF711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8" creationId="{BCF8B9D8-807B-4BCC-B1DE-B23518EE3B7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9" creationId="{FFFFB53B-3AC2-4892-A5BB-CD84755A139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0" creationId="{42F809ED-B9B4-4F68-9EA0-617C03D7BD7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1" creationId="{B5BA7BF7-03E9-4887-ABC1-9D01A5F569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2" creationId="{4B70EAED-BDCF-4A29-9F78-2521DEC7C44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3" creationId="{B6BE89AF-481C-41AC-A7F1-2194063C9996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4" creationId="{FE044B84-26E5-4D74-8BF4-314FDCF691F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5" creationId="{D31DBF0E-2CC6-4EF1-BD64-1FF58591FA7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6" creationId="{51A18215-A615-414C-B23B-506BEC940E5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7" creationId="{9DA06A41-72BA-4FD8-BC7C-92B0966AC6F1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8" creationId="{F139154E-451E-4572-8097-9B456570475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9" creationId="{C733476D-9BDE-48E6-8E44-7256781A04B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0" creationId="{0C27883A-E952-4B93-8ABD-19E89C7CA0F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1" creationId="{6C9A3228-FC40-48B8-8625-DAE33752F46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3" creationId="{7BB16671-CE6F-4CD3-B4AE-EC35455E09D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4" creationId="{6E664C66-BA50-46FB-89FD-0836C0C21959}"/>
          </ac:spMkLst>
        </pc:sp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14" creationId="{245C252B-8A56-4882-BA12-2491880E53A4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1" creationId="{4E26D5F8-ED58-45D9-A1F6-3A9E6FB6E39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4" creationId="{71DE226F-8665-4639-8207-BB0796A27906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46" creationId="{6C3454F0-2C5B-47A4-88F6-F4C2AEF08838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29.856" v="7538" actId="1076"/>
          <ac:graphicFrameMkLst>
            <pc:docMk/>
            <pc:sldMk cId="2512529107" sldId="329"/>
            <ac:graphicFrameMk id="49" creationId="{80F18387-ECF0-456A-9426-EAB632A13E5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42.808" v="7539" actId="1076"/>
          <ac:graphicFrameMkLst>
            <pc:docMk/>
            <pc:sldMk cId="2512529107" sldId="329"/>
            <ac:graphicFrameMk id="72" creationId="{27E304DD-5765-49B1-A6B4-BF0B33ABFE49}"/>
          </ac:graphicFrameMkLst>
        </pc:graphicFrameChg>
      </pc:sldChg>
      <pc:sldChg chg="addSp delSp modSp add mod modAnim">
        <pc:chgData name="Siddarth Joshi" userId="bc4d29ca-e482-4031-a817-c6a7c744f97a" providerId="ADAL" clId="{D3A2F84A-6C9A-419A-9C7B-B5B68F50507D}" dt="2022-01-07T21:33:52.437" v="7559" actId="20577"/>
        <pc:sldMkLst>
          <pc:docMk/>
          <pc:sldMk cId="3281738354" sldId="330"/>
        </pc:sldMkLst>
        <pc:spChg chg="add mod">
          <ac:chgData name="Siddarth Joshi" userId="bc4d29ca-e482-4031-a817-c6a7c744f97a" providerId="ADAL" clId="{D3A2F84A-6C9A-419A-9C7B-B5B68F50507D}" dt="2022-01-07T21:32:56.571" v="7553" actId="27636"/>
          <ac:spMkLst>
            <pc:docMk/>
            <pc:sldMk cId="3281738354" sldId="330"/>
            <ac:spMk id="31" creationId="{130A0B7D-EBD0-412C-81E7-95D542337780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4" creationId="{76AC3525-BBA8-440D-AEC4-ACAD17D9A914}"/>
          </ac:spMkLst>
        </pc:spChg>
        <pc:spChg chg="add mod">
          <ac:chgData name="Siddarth Joshi" userId="bc4d29ca-e482-4031-a817-c6a7c744f97a" providerId="ADAL" clId="{D3A2F84A-6C9A-419A-9C7B-B5B68F50507D}" dt="2022-01-07T21:32:51.872" v="7551" actId="1076"/>
          <ac:spMkLst>
            <pc:docMk/>
            <pc:sldMk cId="3281738354" sldId="330"/>
            <ac:spMk id="35" creationId="{190B803E-1BC7-4DE5-9EC4-0BFB939CC129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6" creationId="{B292D4F3-4BB0-436A-88C7-595B40993E8E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0" creationId="{B16312F2-1817-441E-A2CF-708AB1E0E9B4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1" creationId="{90EF2E09-849E-406C-98BD-82DABC0CF931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2" creationId="{10D9D69B-6FCA-4A44-91EB-6C158A1E36D7}"/>
          </ac:spMkLst>
        </pc:spChg>
        <pc:spChg chg="add mod">
          <ac:chgData name="Siddarth Joshi" userId="bc4d29ca-e482-4031-a817-c6a7c744f97a" providerId="ADAL" clId="{D3A2F84A-6C9A-419A-9C7B-B5B68F50507D}" dt="2022-01-07T21:33:52.437" v="7559" actId="20577"/>
          <ac:spMkLst>
            <pc:docMk/>
            <pc:sldMk cId="3281738354" sldId="330"/>
            <ac:spMk id="45" creationId="{970DA6D2-D877-4E5A-A760-90F29855466E}"/>
          </ac:spMkLst>
        </pc:spChg>
        <pc:spChg chg="add mod">
          <ac:chgData name="Siddarth Joshi" userId="bc4d29ca-e482-4031-a817-c6a7c744f97a" providerId="ADAL" clId="{D3A2F84A-6C9A-419A-9C7B-B5B68F50507D}" dt="2022-01-07T21:33:09.309" v="7557" actId="14100"/>
          <ac:spMkLst>
            <pc:docMk/>
            <pc:sldMk cId="3281738354" sldId="330"/>
            <ac:spMk id="47" creationId="{8297B9F5-7110-4ED8-B1A1-51AC204A6420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0" creationId="{B46953C7-DDEA-4B59-8EBC-C88D3BBBCEC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1" creationId="{DD08FDDF-89EB-4F3D-B5B8-C5BC4318FE5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2" creationId="{BA657BA5-D482-41B0-8B2F-28311969DC3D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3" creationId="{97DE59CD-9B93-4EE5-BEC5-820CA2BFC56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4" creationId="{82BF0B72-6DD7-4C68-8FFB-36A4E8CCB6E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5" creationId="{A3ABB979-1DDA-4235-AB8A-C0BE8EC725B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6" creationId="{3A96AADA-1E72-49BF-8421-90D28014FDDA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7" creationId="{AFDABA67-909C-474C-83B0-B80D97EF711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8" creationId="{BCF8B9D8-807B-4BCC-B1DE-B23518EE3B7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9" creationId="{FFFFB53B-3AC2-4892-A5BB-CD84755A139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0" creationId="{42F809ED-B9B4-4F68-9EA0-617C03D7BD7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1" creationId="{B5BA7BF7-03E9-4887-ABC1-9D01A5F569C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2" creationId="{4B70EAED-BDCF-4A29-9F78-2521DEC7C44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3" creationId="{B6BE89AF-481C-41AC-A7F1-2194063C9996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4" creationId="{FE044B84-26E5-4D74-8BF4-314FDCF691F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5" creationId="{D31DBF0E-2CC6-4EF1-BD64-1FF58591FA7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6" creationId="{51A18215-A615-414C-B23B-506BEC940E5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7" creationId="{9DA06A41-72BA-4FD8-BC7C-92B0966AC6F1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8" creationId="{F139154E-451E-4572-8097-9B456570475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9" creationId="{C733476D-9BDE-48E6-8E44-7256781A04B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0" creationId="{0C27883A-E952-4B93-8ABD-19E89C7CA0F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1" creationId="{6C9A3228-FC40-48B8-8625-DAE33752F46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3" creationId="{7BB16671-CE6F-4CD3-B4AE-EC35455E09D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4" creationId="{6E664C66-BA50-46FB-89FD-0836C0C21959}"/>
          </ac:spMkLst>
        </pc:sp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49" creationId="{80F18387-ECF0-456A-9426-EAB632A13E5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72" creationId="{27E304DD-5765-49B1-A6B4-BF0B33ABFE49}"/>
          </ac:graphicFrameMkLst>
        </pc:graphicFrame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2" creationId="{EB4456F5-A1F1-4704-ADF7-6689D6D5C38D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3" creationId="{22B79B4C-B058-4635-99CC-2F331ABE4A5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7" creationId="{D2A5627E-CEBD-4626-9ACB-84880005978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8" creationId="{77168F95-2AA2-4DE2-A779-34C9E7AA4C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9" creationId="{50E3AC93-510E-4600-8D97-220F0FED63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3" creationId="{7EA92A87-8FB4-4079-A3C1-7D8F8EF83B2B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4" creationId="{8ACFBD0F-6EA7-447D-A921-96759343911D}"/>
          </ac:cxnSpMkLst>
        </pc:cxnChg>
      </pc:sldChg>
      <pc:sldChg chg="addSp delSp modSp add mod delAnim">
        <pc:chgData name="Siddarth Joshi" userId="bc4d29ca-e482-4031-a817-c6a7c744f97a" providerId="ADAL" clId="{D3A2F84A-6C9A-419A-9C7B-B5B68F50507D}" dt="2022-01-07T21:36:05.967" v="7610" actId="1076"/>
        <pc:sldMkLst>
          <pc:docMk/>
          <pc:sldMk cId="3120521297" sldId="331"/>
        </pc:sldMkLst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13" creationId="{3D1A0AD3-0917-422A-9F0B-021E4C4B3B8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21" creationId="{04B08D62-34A9-48F8-AF42-AD90B4479E5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3" creationId="{E9FA0432-F4FA-41C2-93EA-5ED48478B72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4" creationId="{4457905C-4BB6-4F0E-9F4D-B09A44A2D54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5" creationId="{35957513-CEC0-4A9F-AE2F-A88216E2C76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6" creationId="{D09B399C-98C1-4200-900B-770B33E54288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7" creationId="{B02FFB07-9E50-4AC5-8AF6-45750B4C43B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8" creationId="{904FFDAF-1EDD-47E3-B3AA-CF1B26D5061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9" creationId="{180EED7D-2E7D-45F2-AD79-37E4668D358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30" creationId="{02A68C7F-687A-4655-BBF8-570A5B566C96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1" creationId="{130A0B7D-EBD0-412C-81E7-95D542337780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4" creationId="{76AC3525-BBA8-440D-AEC4-ACAD17D9A914}"/>
          </ac:spMkLst>
        </pc:spChg>
        <pc:spChg chg="del">
          <ac:chgData name="Siddarth Joshi" userId="bc4d29ca-e482-4031-a817-c6a7c744f97a" providerId="ADAL" clId="{D3A2F84A-6C9A-419A-9C7B-B5B68F50507D}" dt="2022-01-07T21:34:47.395" v="7562" actId="478"/>
          <ac:spMkLst>
            <pc:docMk/>
            <pc:sldMk cId="3120521297" sldId="331"/>
            <ac:spMk id="35" creationId="{190B803E-1BC7-4DE5-9EC4-0BFB939CC129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6" creationId="{B292D4F3-4BB0-436A-88C7-595B40993E8E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0" creationId="{B16312F2-1817-441E-A2CF-708AB1E0E9B4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1" creationId="{90EF2E09-849E-406C-98BD-82DABC0CF931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2" creationId="{10D9D69B-6FCA-4A44-91EB-6C158A1E36D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5" creationId="{970DA6D2-D877-4E5A-A760-90F29855466E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6" creationId="{444FC9B2-1AFF-4719-AED6-038562311FE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7" creationId="{8297B9F5-7110-4ED8-B1A1-51AC204A642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8" creationId="{4F4F8AC3-92B1-451B-9D99-A7460B13C5A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9" creationId="{10E6C7FA-C010-456D-A351-463D84E312C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0" creationId="{5C91E807-487C-42F5-96F2-254D81D9B7D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1" creationId="{42039DDC-ADB9-46B1-8EEB-E11E29EF92F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2" creationId="{B71DCCD9-7CAE-4A4E-9036-C94A2B26F95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3" creationId="{19E50CBF-FDDA-439F-908E-CCCCC0CEFD4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4" creationId="{8E823973-6F0C-4864-8755-FB086A767FF6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5" creationId="{5FD7CCF6-4BA6-4994-A929-A64CEB2071F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7" creationId="{7BAA9FF5-92C8-4EE2-AF6C-F96D4FFFF277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8" creationId="{023700FA-0A96-4130-A018-46310A565C3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9" creationId="{99B4C44C-B383-41FF-974B-7919DB23BA3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0" creationId="{0476EC65-0EA9-4F07-B1BF-17A65D4AB8D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1" creationId="{FED57CE6-CE71-4734-8253-61BBD8C21292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2" creationId="{DFB0388F-24BF-460E-8D11-06C7098FCE4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3" creationId="{66B5419E-7E05-4030-BE40-1F6C0842066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4" creationId="{61365A13-F3D2-4085-970D-0DFD249B29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5" creationId="{B4EF04E7-6FCC-4F7A-8D60-8F4170D5841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6" creationId="{B6E8830C-CDA9-4E68-AAD4-24AE753148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7" creationId="{BABA8FD4-7EB2-4FEF-9AAF-70CD2085E9A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8" creationId="{F4E45936-CE0E-4F38-9954-325BFF5F323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9" creationId="{CBBD4610-0777-4BDD-937E-488B1D54407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0" creationId="{57E90024-FBDA-4547-BC64-AB11017E90A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1" creationId="{17EB3999-6B04-4BB5-81A4-E7591F5FB4E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2" creationId="{CF32950D-689B-44A0-BCB5-DE5C7A43867C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3" creationId="{745068B1-43AC-4010-AF8D-2F5DD7F20672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4" creationId="{92ED508A-480B-4C5B-AB54-07635F6F6843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5" creationId="{A3AEBC3B-7FBC-4662-AE08-D48EEC7E92B4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6" creationId="{BD0FF9CE-EFB6-47B6-8C65-4E91A2916E7A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7" creationId="{0AE9CB59-11AC-43B4-B043-B3208D5C0096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8" creationId="{6715DAF2-483A-4A5D-B647-2856DFBF252C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9" creationId="{A9ABC72D-1D45-4055-A53E-B4F1FDBEBD8F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0" creationId="{81ECDB30-FE4F-4879-82BE-5861CFCFFCC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1" creationId="{E764EC91-9AE1-4190-9FE2-DD3F5142DD82}"/>
          </ac:spMkLst>
        </pc:spChg>
        <pc:spChg chg="add mod">
          <ac:chgData name="Siddarth Joshi" userId="bc4d29ca-e482-4031-a817-c6a7c744f97a" providerId="ADAL" clId="{D3A2F84A-6C9A-419A-9C7B-B5B68F50507D}" dt="2022-01-07T21:35:08.322" v="7571" actId="20577"/>
          <ac:spMkLst>
            <pc:docMk/>
            <pc:sldMk cId="3120521297" sldId="331"/>
            <ac:spMk id="82" creationId="{8B8A00AB-BD04-4FB6-A61B-DF2D6226E3E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4" creationId="{9A60950A-5FFE-4F8C-8129-D1E30D3146C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5" creationId="{64AB28A8-3DDC-4763-ADD8-3BCA8B74760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6" creationId="{460575E7-F654-4ECB-89D5-E0F5446080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7" creationId="{4BCCF299-BD56-41D5-825F-439B7782921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8" creationId="{BD281F53-3D2B-4E17-A2E3-33394A60A12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9" creationId="{4948C9A4-27B6-41EC-8330-8985AC3835C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0" creationId="{8E67C49A-0003-4D2A-AB7B-8B9C0FAAF12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1" creationId="{D1C8A345-C346-4499-9436-7069C4B508D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2" creationId="{4633C437-43FE-48DE-A0D1-3B678735BD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3" creationId="{E2533560-85B2-4B77-8BDB-DAEC8823924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4" creationId="{19CDB295-BE74-4857-8AB9-69D22A2D746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5" creationId="{03FD6CE5-8B57-4C34-BE24-122D928BAA9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6" creationId="{EBD6E04F-6A12-4C91-A397-DD7B98B186C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7" creationId="{0E159B1E-1C53-49AD-B4D4-26747C78171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8" creationId="{6C7113A8-7232-4375-9131-F8851CF3829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9" creationId="{EDB4A66E-F832-4DD6-8E0F-9355EDC5CCD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0" creationId="{33648569-628B-4507-8C1D-AE1000BDBDB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2" creationId="{38B981E1-CEFE-4453-BE67-D5C7369AD15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3" creationId="{96CBDF8A-A37E-4A27-93BA-D8432ADDDECC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4" creationId="{558B6F04-9324-48CC-BD04-3454B4D7B23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5" creationId="{200317CD-CC13-43CE-AE27-81CFB568159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6" creationId="{41508ABC-3381-4914-8E85-A963BE60AADD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7" creationId="{25A68A9D-A462-4789-8694-6FE7437AF42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8" creationId="{0C2E4880-CEC7-4543-92CA-77BF2D39C43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9" creationId="{05FDE81D-8606-49F7-AF20-AC11D28AD6C6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0" creationId="{34F1595C-1FD6-49A3-9FC6-1E5F621EA6F8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1" creationId="{30B4B23C-396F-4360-A2FE-8B8ABE7D028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2" creationId="{78C877CB-B9D7-4CBD-8CAC-ACE4654CB7E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3" creationId="{896A54D1-838F-4F04-BBB8-C22D38053EE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4" creationId="{8EB2DD2A-EC1F-4DE3-AD0D-1D04750ADF5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5" creationId="{7BB6E40A-980A-47D2-8C29-934BDCD7985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6" creationId="{EA5DB0EC-1743-4B03-BF18-D70466743CB1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7" creationId="{08FCD04E-33B3-46F7-8070-2DFCFC45D7C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8" creationId="{B4F04680-2C10-407A-B49F-D26E8941FABE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19" creationId="{AA6C154C-D8CC-4914-BEEC-618E9E755EEF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0" creationId="{0427EE4E-9A9E-4DFD-8DE6-41B25E3F5096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1" creationId="{8F3C907F-F571-4516-A649-4238E537B814}"/>
          </ac:spMkLst>
        </pc:spChg>
        <pc:spChg chg="add mod">
          <ac:chgData name="Siddarth Joshi" userId="bc4d29ca-e482-4031-a817-c6a7c744f97a" providerId="ADAL" clId="{D3A2F84A-6C9A-419A-9C7B-B5B68F50507D}" dt="2022-01-07T21:35:15.774" v="7572" actId="1076"/>
          <ac:spMkLst>
            <pc:docMk/>
            <pc:sldMk cId="3120521297" sldId="331"/>
            <ac:spMk id="122" creationId="{164784A6-72B5-4811-A4B7-11BC467BE3A1}"/>
          </ac:spMkLst>
        </pc:spChg>
        <pc:spChg chg="add mod">
          <ac:chgData name="Siddarth Joshi" userId="bc4d29ca-e482-4031-a817-c6a7c744f97a" providerId="ADAL" clId="{D3A2F84A-6C9A-419A-9C7B-B5B68F50507D}" dt="2022-01-07T21:35:19.892" v="7573" actId="1076"/>
          <ac:spMkLst>
            <pc:docMk/>
            <pc:sldMk cId="3120521297" sldId="331"/>
            <ac:spMk id="123" creationId="{D461B7C1-C1A7-4303-9ECA-75294762DD98}"/>
          </ac:spMkLst>
        </pc:spChg>
        <pc:spChg chg="add mod">
          <ac:chgData name="Siddarth Joshi" userId="bc4d29ca-e482-4031-a817-c6a7c744f97a" providerId="ADAL" clId="{D3A2F84A-6C9A-419A-9C7B-B5B68F50507D}" dt="2022-01-07T21:35:28.486" v="7575" actId="1076"/>
          <ac:spMkLst>
            <pc:docMk/>
            <pc:sldMk cId="3120521297" sldId="331"/>
            <ac:spMk id="124" creationId="{ED99D061-056E-4FCA-80F8-69707E4B9959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5" creationId="{5E930993-5348-4EEA-B654-D2440E2621DA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6" creationId="{A99C17FB-88C0-43D3-9308-FFC074356684}"/>
          </ac:spMkLst>
        </pc:spChg>
        <pc:spChg chg="add mod">
          <ac:chgData name="Siddarth Joshi" userId="bc4d29ca-e482-4031-a817-c6a7c744f97a" providerId="ADAL" clId="{D3A2F84A-6C9A-419A-9C7B-B5B68F50507D}" dt="2022-01-07T21:36:05.967" v="7610" actId="1076"/>
          <ac:spMkLst>
            <pc:docMk/>
            <pc:sldMk cId="3120521297" sldId="331"/>
            <ac:spMk id="127" creationId="{AB103BD9-AC04-41B3-9D77-A0FA990577BA}"/>
          </ac:spMkLst>
        </pc:s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22" creationId="{49415C62-F0B0-44E1-A2E2-72BDE503450C}"/>
          </ac:grpSpMkLst>
        </pc:gr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56" creationId="{6F53C4C7-2CEE-4D13-BB7D-ACCD98F98865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83" creationId="{FEAFBFEE-4D84-4721-B676-F20665B6E6BA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101" creationId="{320F2C96-DCC5-46C8-BA1C-FB4156A54C89}"/>
          </ac:grpSpMkLst>
        </pc:grp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2" creationId="{EB4456F5-A1F1-4704-ADF7-6689D6D5C38D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3" creationId="{22B79B4C-B058-4635-99CC-2F331ABE4A5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7" creationId="{D2A5627E-CEBD-4626-9ACB-84880005978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8" creationId="{77168F95-2AA2-4DE2-A779-34C9E7AA4C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9" creationId="{50E3AC93-510E-4600-8D97-220F0FED63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3" creationId="{7EA92A87-8FB4-4079-A3C1-7D8F8EF83B2B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4" creationId="{8ACFBD0F-6EA7-447D-A921-96759343911D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0:39.357" v="7653" actId="20577"/>
        <pc:sldMkLst>
          <pc:docMk/>
          <pc:sldMk cId="3712379205" sldId="332"/>
        </pc:sldMkLst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7" creationId="{F7C7A618-D2B2-4724-9DA8-45D3556A9234}"/>
          </ac:spMkLst>
        </pc:spChg>
        <pc:spChg chg="add del mod">
          <ac:chgData name="Siddarth Joshi" userId="bc4d29ca-e482-4031-a817-c6a7c744f97a" providerId="ADAL" clId="{D3A2F84A-6C9A-419A-9C7B-B5B68F50507D}" dt="2022-01-07T21:37:18.597" v="7614" actId="478"/>
          <ac:spMkLst>
            <pc:docMk/>
            <pc:sldMk cId="3712379205" sldId="332"/>
            <ac:spMk id="9" creationId="{A11C0AD8-0041-41F6-A1A5-ED1C08E824D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0" creationId="{BE202A92-CFE5-4C27-A066-5357344F06FD}"/>
          </ac:spMkLst>
        </pc:spChg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3" creationId="{84B41937-B57E-4574-9EC2-A249CC829577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4" creationId="{19092629-24C6-4D25-B3BC-DDA48165475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5" creationId="{DCAA4840-FC9B-468C-BE82-F489AF68148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6" creationId="{A7CA5EFD-0C54-4312-9F44-76F904AF9E12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7" creationId="{298ECF3D-FBF2-4D71-B7A2-13305EE2405C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8" creationId="{6B1AF448-ACD6-4614-A44E-813A3F6B679A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9" creationId="{A608DF52-8A0B-4D26-AFDF-182053C9522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0" creationId="{4021F7BF-ACCA-448B-9B01-3D1934B7C86D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1" creationId="{2083C86A-AA99-4306-ADC4-5EFDF2D63F0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2" creationId="{027CBA40-1F5A-49E6-AABC-6BFED62AE543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3" creationId="{4830A971-A0E5-4F25-AC1A-097607DEB7BB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4" creationId="{18867C1F-3A13-4558-B098-A8FC6F57921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5" creationId="{FE6CB2CE-4D7D-4B46-9A15-0479F825504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6" creationId="{0B164E3B-CA4F-4ED9-B679-83C50ED68601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9" creationId="{F5406DD4-D3E2-407A-A84B-6F788A8C3BFD}"/>
          </ac:spMkLst>
        </pc:spChg>
        <pc:spChg chg="add mod">
          <ac:chgData name="Siddarth Joshi" userId="bc4d29ca-e482-4031-a817-c6a7c744f97a" providerId="ADAL" clId="{D3A2F84A-6C9A-419A-9C7B-B5B68F50507D}" dt="2022-01-07T21:38:01.732" v="7631" actId="12"/>
          <ac:spMkLst>
            <pc:docMk/>
            <pc:sldMk cId="3712379205" sldId="332"/>
            <ac:spMk id="30" creationId="{92BD0155-6850-4077-AE1F-8A0EA0133948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31" creationId="{A31DFEF5-22EA-43C1-9336-891D4354078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2" creationId="{37FC7B51-1FF1-4CC3-B96B-0BD9880B99A0}"/>
          </ac:spMkLst>
        </pc:spChg>
        <pc:spChg chg="add mod">
          <ac:chgData name="Siddarth Joshi" userId="bc4d29ca-e482-4031-a817-c6a7c744f97a" providerId="ADAL" clId="{D3A2F84A-6C9A-419A-9C7B-B5B68F50507D}" dt="2022-01-07T21:40:14.924" v="7647" actId="208"/>
          <ac:spMkLst>
            <pc:docMk/>
            <pc:sldMk cId="3712379205" sldId="332"/>
            <ac:spMk id="33" creationId="{41A327C6-8EDF-4036-9F9B-3ACC9E25FD63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4" creationId="{4C833906-5AC4-4990-B2CE-16032F8F4261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5" creationId="{A6062CFA-0F28-4416-9446-9A7DDA132AF0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6" creationId="{E2309C86-CC68-45BC-BCE4-01EC0A840456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7" creationId="{571F5B17-8EFA-4DA7-B778-ADCD279C55FB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8" creationId="{78857F74-238D-4E2F-8716-65F92E3C04C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9" creationId="{201F5428-3E09-4CD7-9AC9-677AB89EAAB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40" creationId="{D6B560BB-7807-4B13-9F28-89C2C42DA97F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1" creationId="{20A86244-9EEF-43CD-9A97-CB0756B387DC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2" creationId="{ACBB07E2-9086-4742-A304-69693FF5BF19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3" creationId="{D3D6559D-47B2-41A9-8DBF-F40DE47ED6A6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44" creationId="{F5D4D0C5-125F-4E60-9EC0-8EEF18D21B6D}"/>
          </ac:spMkLst>
        </pc:spChg>
        <pc:spChg chg="add mod">
          <ac:chgData name="Siddarth Joshi" userId="bc4d29ca-e482-4031-a817-c6a7c744f97a" providerId="ADAL" clId="{D3A2F84A-6C9A-419A-9C7B-B5B68F50507D}" dt="2022-01-07T21:40:19.698" v="7648" actId="1076"/>
          <ac:spMkLst>
            <pc:docMk/>
            <pc:sldMk cId="3712379205" sldId="332"/>
            <ac:spMk id="47" creationId="{7283FBF1-51BD-4FB5-8E6F-686CDB5763EC}"/>
          </ac:spMkLst>
        </pc:spChg>
        <pc:spChg chg="add mod">
          <ac:chgData name="Siddarth Joshi" userId="bc4d29ca-e482-4031-a817-c6a7c744f97a" providerId="ADAL" clId="{D3A2F84A-6C9A-419A-9C7B-B5B68F50507D}" dt="2022-01-07T21:40:29.877" v="7650" actId="1076"/>
          <ac:spMkLst>
            <pc:docMk/>
            <pc:sldMk cId="3712379205" sldId="332"/>
            <ac:spMk id="48" creationId="{378FEF6B-80B4-4C82-99C6-4A40E877428F}"/>
          </ac:spMkLst>
        </pc:spChg>
        <pc:spChg chg="add mod">
          <ac:chgData name="Siddarth Joshi" userId="bc4d29ca-e482-4031-a817-c6a7c744f97a" providerId="ADAL" clId="{D3A2F84A-6C9A-419A-9C7B-B5B68F50507D}" dt="2022-01-07T21:40:39.357" v="7653" actId="20577"/>
          <ac:spMkLst>
            <pc:docMk/>
            <pc:sldMk cId="3712379205" sldId="332"/>
            <ac:spMk id="49" creationId="{7BF4D9C3-1152-4669-B5BB-E6A7535B0AF5}"/>
          </ac:spMkLst>
        </pc:spChg>
        <pc:picChg chg="del">
          <ac:chgData name="Siddarth Joshi" userId="bc4d29ca-e482-4031-a817-c6a7c744f97a" providerId="ADAL" clId="{D3A2F84A-6C9A-419A-9C7B-B5B68F50507D}" dt="2022-01-07T21:37:15.642" v="7612" actId="478"/>
          <ac:picMkLst>
            <pc:docMk/>
            <pc:sldMk cId="3712379205" sldId="332"/>
            <ac:picMk id="12" creationId="{DCF3D29F-01F4-4EE3-A616-F91356F5029F}"/>
          </ac:picMkLst>
        </pc:pic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7" creationId="{527C212D-CD83-479B-AB95-524375F0229D}"/>
          </ac:cxnSpMkLst>
        </pc:cxn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8" creationId="{14CD98B5-5623-4179-AF56-2F378380A9CD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5" creationId="{E4B201EC-16DD-4D44-A168-E727718762E0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6" creationId="{D9370FAD-96AE-43D9-BCFA-ADD006462031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3:22.885" v="7662" actId="12"/>
        <pc:sldMkLst>
          <pc:docMk/>
          <pc:sldMk cId="2100650109" sldId="333"/>
        </pc:sldMkLst>
        <pc:spChg chg="add mod">
          <ac:chgData name="Siddarth Joshi" userId="bc4d29ca-e482-4031-a817-c6a7c744f97a" providerId="ADAL" clId="{D3A2F84A-6C9A-419A-9C7B-B5B68F50507D}" dt="2022-01-07T21:43:22.885" v="7662" actId="12"/>
          <ac:spMkLst>
            <pc:docMk/>
            <pc:sldMk cId="2100650109" sldId="333"/>
            <ac:spMk id="50" creationId="{F982CCA2-8FA8-47B1-B0F2-98EFBD846E6C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82" creationId="{8B8A00AB-BD04-4FB6-A61B-DF2D6226E3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19" creationId="{AA6C154C-D8CC-4914-BEEC-618E9E755E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0" creationId="{0427EE4E-9A9E-4DFD-8DE6-41B25E3F5096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1" creationId="{8F3C907F-F571-4516-A649-4238E537B81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2" creationId="{164784A6-72B5-4811-A4B7-11BC467BE3A1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3" creationId="{D461B7C1-C1A7-4303-9ECA-75294762DD98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4" creationId="{ED99D061-056E-4FCA-80F8-69707E4B9959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5" creationId="{5E930993-5348-4EEA-B654-D2440E2621DA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6" creationId="{A99C17FB-88C0-43D3-9308-FFC07435668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7" creationId="{AB103BD9-AC04-41B3-9D77-A0FA990577BA}"/>
          </ac:spMkLst>
        </pc:s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83" creationId="{FEAFBFEE-4D84-4721-B676-F20665B6E6BA}"/>
          </ac:grpSpMkLst>
        </pc:gr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101" creationId="{320F2C96-DCC5-46C8-BA1C-FB4156A54C89}"/>
          </ac:grpSpMkLst>
        </pc:grpChg>
      </pc:sldChg>
      <pc:sldChg chg="add del">
        <pc:chgData name="Siddarth Joshi" userId="bc4d29ca-e482-4031-a817-c6a7c744f97a" providerId="ADAL" clId="{D3A2F84A-6C9A-419A-9C7B-B5B68F50507D}" dt="2022-01-07T18:12:09.212" v="5029" actId="47"/>
        <pc:sldMkLst>
          <pc:docMk/>
          <pc:sldMk cId="3608789105" sldId="336"/>
        </pc:sldMkLst>
      </pc:sldChg>
      <pc:sldChg chg="add del">
        <pc:chgData name="Siddarth Joshi" userId="bc4d29ca-e482-4031-a817-c6a7c744f97a" providerId="ADAL" clId="{D3A2F84A-6C9A-419A-9C7B-B5B68F50507D}" dt="2022-01-07T18:25:22.553" v="5356" actId="47"/>
        <pc:sldMkLst>
          <pc:docMk/>
          <pc:sldMk cId="4264426470" sldId="337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469215855" sldId="338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2571422301" sldId="339"/>
        </pc:sldMkLst>
      </pc:sldChg>
      <pc:sldMasterChg chg="delSldLayout">
        <pc:chgData name="Siddarth Joshi" userId="bc4d29ca-e482-4031-a817-c6a7c744f97a" providerId="ADAL" clId="{D3A2F84A-6C9A-419A-9C7B-B5B68F50507D}" dt="2022-01-07T18:25:22.553" v="5356" actId="47"/>
        <pc:sldMasterMkLst>
          <pc:docMk/>
          <pc:sldMasterMk cId="2427128101" sldId="2147483648"/>
        </pc:sldMasterMkLst>
        <pc:sldLayoutChg chg="del">
          <pc:chgData name="Siddarth Joshi" userId="bc4d29ca-e482-4031-a817-c6a7c744f97a" providerId="ADAL" clId="{D3A2F84A-6C9A-419A-9C7B-B5B68F50507D}" dt="2022-01-07T18:25:22.553" v="5356" actId="47"/>
          <pc:sldLayoutMkLst>
            <pc:docMk/>
            <pc:sldMasterMk cId="2427128101" sldId="2147483648"/>
            <pc:sldLayoutMk cId="2000160212" sldId="2147483660"/>
          </pc:sldLayoutMkLst>
        </pc:sldLayoutChg>
      </pc:sldMasterChg>
    </pc:docChg>
  </pc:docChgLst>
  <pc:docChgLst>
    <pc:chgData name="Siddarth Joshi" userId="bc4d29ca-e482-4031-a817-c6a7c744f97a" providerId="ADAL" clId="{3141ACD6-00FB-46A1-88E0-E180C61F409C}"/>
    <pc:docChg chg="undo redo custSel addSld delSld modSld sldOrd">
      <pc:chgData name="Siddarth Joshi" userId="bc4d29ca-e482-4031-a817-c6a7c744f97a" providerId="ADAL" clId="{3141ACD6-00FB-46A1-88E0-E180C61F409C}" dt="2022-01-08T04:11:58.883" v="4160" actId="47"/>
      <pc:docMkLst>
        <pc:docMk/>
      </pc:docMkLst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419779" sldId="25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93414292" sldId="25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05593165" sldId="25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3806186" sldId="26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640494093" sldId="26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573922969" sldId="26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497154245" sldId="26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98828778" sldId="26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28129822" sldId="26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481477569" sldId="26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200475" sldId="26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42404582" sldId="26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90097374" sldId="26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65263738" sldId="27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298747" sldId="27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342752596" sldId="27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85163396" sldId="27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07545541" sldId="27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647977318" sldId="27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01921749" sldId="27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509488449" sldId="27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93527336" sldId="278"/>
        </pc:sldMkLst>
      </pc:sldChg>
      <pc:sldChg chg="modSp add del mod ord setBg">
        <pc:chgData name="Siddarth Joshi" userId="bc4d29ca-e482-4031-a817-c6a7c744f97a" providerId="ADAL" clId="{3141ACD6-00FB-46A1-88E0-E180C61F409C}" dt="2022-01-07T22:47:49.194" v="22" actId="1076"/>
        <pc:sldMkLst>
          <pc:docMk/>
          <pc:sldMk cId="2914385002" sldId="279"/>
        </pc:sldMkLst>
        <pc:spChg chg="mod">
          <ac:chgData name="Siddarth Joshi" userId="bc4d29ca-e482-4031-a817-c6a7c744f97a" providerId="ADAL" clId="{3141ACD6-00FB-46A1-88E0-E180C61F409C}" dt="2022-01-07T22:47:35.155" v="21" actId="20577"/>
          <ac:spMkLst>
            <pc:docMk/>
            <pc:sldMk cId="2914385002" sldId="279"/>
            <ac:spMk id="8" creationId="{BBB9B1C4-5210-4BEA-A556-2A53383A911F}"/>
          </ac:spMkLst>
        </pc:spChg>
        <pc:picChg chg="mod">
          <ac:chgData name="Siddarth Joshi" userId="bc4d29ca-e482-4031-a817-c6a7c744f97a" providerId="ADAL" clId="{3141ACD6-00FB-46A1-88E0-E180C61F409C}" dt="2022-01-07T22:47:49.194" v="22" actId="1076"/>
          <ac:picMkLst>
            <pc:docMk/>
            <pc:sldMk cId="2914385002" sldId="279"/>
            <ac:picMk id="9" creationId="{2742C8A0-4675-4468-AC0A-4B70957D89BF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819825379" sldId="28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856942711" sldId="28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231191889" sldId="28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4512256" sldId="28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23256864" sldId="28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59755062" sldId="28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801342905" sldId="286"/>
        </pc:sldMkLst>
      </pc:sldChg>
      <pc:sldChg chg="modSp add del mod ord setBg">
        <pc:chgData name="Siddarth Joshi" userId="bc4d29ca-e482-4031-a817-c6a7c744f97a" providerId="ADAL" clId="{3141ACD6-00FB-46A1-88E0-E180C61F409C}" dt="2022-01-08T03:11:13.463" v="2322" actId="20577"/>
        <pc:sldMkLst>
          <pc:docMk/>
          <pc:sldMk cId="1672141722" sldId="287"/>
        </pc:sldMkLst>
        <pc:spChg chg="mod">
          <ac:chgData name="Siddarth Joshi" userId="bc4d29ca-e482-4031-a817-c6a7c744f97a" providerId="ADAL" clId="{3141ACD6-00FB-46A1-88E0-E180C61F409C}" dt="2022-01-08T03:11:13.463" v="2322" actId="20577"/>
          <ac:spMkLst>
            <pc:docMk/>
            <pc:sldMk cId="1672141722" sldId="28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03483941" sldId="28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58322502" sldId="28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756124531" sldId="290"/>
        </pc:sldMkLst>
      </pc:sldChg>
      <pc:sldChg chg="addSp modSp mod">
        <pc:chgData name="Siddarth Joshi" userId="bc4d29ca-e482-4031-a817-c6a7c744f97a" providerId="ADAL" clId="{3141ACD6-00FB-46A1-88E0-E180C61F409C}" dt="2022-01-07T23:09:13.394" v="390" actId="20577"/>
        <pc:sldMkLst>
          <pc:docMk/>
          <pc:sldMk cId="2044519996" sldId="317"/>
        </pc:sldMkLst>
        <pc:spChg chg="add mod">
          <ac:chgData name="Siddarth Joshi" userId="bc4d29ca-e482-4031-a817-c6a7c744f97a" providerId="ADAL" clId="{3141ACD6-00FB-46A1-88E0-E180C61F409C}" dt="2022-01-07T23:09:13.394" v="390" actId="20577"/>
          <ac:spMkLst>
            <pc:docMk/>
            <pc:sldMk cId="2044519996" sldId="317"/>
            <ac:spMk id="6" creationId="{02DAADBB-49BD-41B4-ADA1-210B75AEFC99}"/>
          </ac:spMkLst>
        </pc:spChg>
        <pc:spChg chg="mod">
          <ac:chgData name="Siddarth Joshi" userId="bc4d29ca-e482-4031-a817-c6a7c744f97a" providerId="ADAL" clId="{3141ACD6-00FB-46A1-88E0-E180C61F409C}" dt="2022-01-07T22:00:01.956" v="2" actId="6549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3141ACD6-00FB-46A1-88E0-E180C61F409C}" dt="2022-01-07T22:57:36.032" v="30" actId="20577"/>
          <ac:spMkLst>
            <pc:docMk/>
            <pc:sldMk cId="2044519996" sldId="31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48521504" sldId="31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098852852" sldId="31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69769720" sldId="32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6437401" sldId="32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72567319" sldId="32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13536321" sldId="32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37034901" sldId="32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13922576" sldId="32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92215881" sldId="32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8167825" sldId="327"/>
        </pc:sldMkLst>
      </pc:sldChg>
      <pc:sldChg chg="add">
        <pc:chgData name="Siddarth Joshi" userId="bc4d29ca-e482-4031-a817-c6a7c744f97a" providerId="ADAL" clId="{3141ACD6-00FB-46A1-88E0-E180C61F409C}" dt="2022-01-07T21:59:56.768" v="1" actId="2890"/>
        <pc:sldMkLst>
          <pc:docMk/>
          <pc:sldMk cId="2454109517" sldId="32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12529107" sldId="329"/>
        </pc:sldMkLst>
      </pc:sldChg>
      <pc:sldChg chg="addSp delSp modSp add mod">
        <pc:chgData name="Siddarth Joshi" userId="bc4d29ca-e482-4031-a817-c6a7c744f97a" providerId="ADAL" clId="{3141ACD6-00FB-46A1-88E0-E180C61F409C}" dt="2022-01-08T00:57:29.899" v="449" actId="20577"/>
        <pc:sldMkLst>
          <pc:docMk/>
          <pc:sldMk cId="2740369512" sldId="330"/>
        </pc:sldMkLst>
        <pc:spChg chg="mod">
          <ac:chgData name="Siddarth Joshi" userId="bc4d29ca-e482-4031-a817-c6a7c744f97a" providerId="ADAL" clId="{3141ACD6-00FB-46A1-88E0-E180C61F409C}" dt="2022-01-08T00:54:44.391" v="403" actId="20577"/>
          <ac:spMkLst>
            <pc:docMk/>
            <pc:sldMk cId="2740369512" sldId="33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0:56:06.933" v="434" actId="14100"/>
          <ac:spMkLst>
            <pc:docMk/>
            <pc:sldMk cId="2740369512" sldId="330"/>
            <ac:spMk id="9" creationId="{F7EE7FF8-F1B8-4873-B5D1-51049FF8816E}"/>
          </ac:spMkLst>
        </pc:spChg>
        <pc:spChg chg="add del mod">
          <ac:chgData name="Siddarth Joshi" userId="bc4d29ca-e482-4031-a817-c6a7c744f97a" providerId="ADAL" clId="{3141ACD6-00FB-46A1-88E0-E180C61F409C}" dt="2022-01-08T00:57:05.760" v="438" actId="22"/>
          <ac:spMkLst>
            <pc:docMk/>
            <pc:sldMk cId="2740369512" sldId="330"/>
            <ac:spMk id="10" creationId="{D99DB0AD-77E1-4684-B38B-7FAF3CA84A47}"/>
          </ac:spMkLst>
        </pc:spChg>
        <pc:spChg chg="add del">
          <ac:chgData name="Siddarth Joshi" userId="bc4d29ca-e482-4031-a817-c6a7c744f97a" providerId="ADAL" clId="{3141ACD6-00FB-46A1-88E0-E180C61F409C}" dt="2022-01-08T00:57:11.023" v="444" actId="22"/>
          <ac:spMkLst>
            <pc:docMk/>
            <pc:sldMk cId="2740369512" sldId="330"/>
            <ac:spMk id="12" creationId="{BF1864DF-B8BD-403B-8693-EEAB2877DC48}"/>
          </ac:spMkLst>
        </pc:spChg>
        <pc:spChg chg="add mod">
          <ac:chgData name="Siddarth Joshi" userId="bc4d29ca-e482-4031-a817-c6a7c744f97a" providerId="ADAL" clId="{3141ACD6-00FB-46A1-88E0-E180C61F409C}" dt="2022-01-08T00:57:29.899" v="449" actId="20577"/>
          <ac:spMkLst>
            <pc:docMk/>
            <pc:sldMk cId="2740369512" sldId="330"/>
            <ac:spMk id="13" creationId="{381ED439-BA24-42A8-AADF-50947188CBA3}"/>
          </ac:spMkLst>
        </pc:spChg>
        <pc:picChg chg="add mod">
          <ac:chgData name="Siddarth Joshi" userId="bc4d29ca-e482-4031-a817-c6a7c744f97a" providerId="ADAL" clId="{3141ACD6-00FB-46A1-88E0-E180C61F409C}" dt="2022-01-08T00:55:39.618" v="408" actId="1076"/>
          <ac:picMkLst>
            <pc:docMk/>
            <pc:sldMk cId="2740369512" sldId="330"/>
            <ac:picMk id="4098" creationId="{47EDACCC-4ABE-4C3C-A507-D8B29ED09992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281738354" sldId="330"/>
        </pc:sldMkLst>
      </pc:sldChg>
      <pc:sldChg chg="addSp modSp add mod">
        <pc:chgData name="Siddarth Joshi" userId="bc4d29ca-e482-4031-a817-c6a7c744f97a" providerId="ADAL" clId="{3141ACD6-00FB-46A1-88E0-E180C61F409C}" dt="2022-01-08T01:00:57.723" v="593" actId="20577"/>
        <pc:sldMkLst>
          <pc:docMk/>
          <pc:sldMk cId="670798545" sldId="331"/>
        </pc:sldMkLst>
        <pc:spChg chg="mod">
          <ac:chgData name="Siddarth Joshi" userId="bc4d29ca-e482-4031-a817-c6a7c744f97a" providerId="ADAL" clId="{3141ACD6-00FB-46A1-88E0-E180C61F409C}" dt="2022-01-08T00:59:23.798" v="467" actId="20577"/>
          <ac:spMkLst>
            <pc:docMk/>
            <pc:sldMk cId="670798545" sldId="331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0:57.723" v="593" actId="20577"/>
          <ac:spMkLst>
            <pc:docMk/>
            <pc:sldMk cId="670798545" sldId="331"/>
            <ac:spMk id="9" creationId="{F3032FF6-7768-4975-8CA6-A1145D216862}"/>
          </ac:spMkLst>
        </pc:spChg>
        <pc:picChg chg="add mod">
          <ac:chgData name="Siddarth Joshi" userId="bc4d29ca-e482-4031-a817-c6a7c744f97a" providerId="ADAL" clId="{3141ACD6-00FB-46A1-88E0-E180C61F409C}" dt="2022-01-08T00:59:17.128" v="452" actId="1076"/>
          <ac:picMkLst>
            <pc:docMk/>
            <pc:sldMk cId="670798545" sldId="331"/>
            <ac:picMk id="5122" creationId="{CAC3E87B-9F8B-44DE-8D4C-6D011CBBFBD6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120521297" sldId="331"/>
        </pc:sldMkLst>
      </pc:sldChg>
      <pc:sldChg chg="addSp modSp add mod modNotesTx">
        <pc:chgData name="Siddarth Joshi" userId="bc4d29ca-e482-4031-a817-c6a7c744f97a" providerId="ADAL" clId="{3141ACD6-00FB-46A1-88E0-E180C61F409C}" dt="2022-01-08T01:06:14.515" v="707" actId="20577"/>
        <pc:sldMkLst>
          <pc:docMk/>
          <pc:sldMk cId="1668126263" sldId="332"/>
        </pc:sldMkLst>
        <pc:spChg chg="mod">
          <ac:chgData name="Siddarth Joshi" userId="bc4d29ca-e482-4031-a817-c6a7c744f97a" providerId="ADAL" clId="{3141ACD6-00FB-46A1-88E0-E180C61F409C}" dt="2022-01-08T01:04:17.958" v="605" actId="20577"/>
          <ac:spMkLst>
            <pc:docMk/>
            <pc:sldMk cId="1668126263" sldId="332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5:16.921" v="680" actId="20577"/>
          <ac:spMkLst>
            <pc:docMk/>
            <pc:sldMk cId="1668126263" sldId="332"/>
            <ac:spMk id="9" creationId="{6F68365C-25B7-4E38-B5C2-0711A21CCF73}"/>
          </ac:spMkLst>
        </pc:spChg>
        <pc:picChg chg="add mod">
          <ac:chgData name="Siddarth Joshi" userId="bc4d29ca-e482-4031-a817-c6a7c744f97a" providerId="ADAL" clId="{3141ACD6-00FB-46A1-88E0-E180C61F409C}" dt="2022-01-08T01:06:02.905" v="684" actId="1076"/>
          <ac:picMkLst>
            <pc:docMk/>
            <pc:sldMk cId="1668126263" sldId="332"/>
            <ac:picMk id="10" creationId="{791DA29B-62F7-4058-B611-FA3F3ADBB75C}"/>
          </ac:picMkLst>
        </pc:picChg>
        <pc:picChg chg="add mod">
          <ac:chgData name="Siddarth Joshi" userId="bc4d29ca-e482-4031-a817-c6a7c744f97a" providerId="ADAL" clId="{3141ACD6-00FB-46A1-88E0-E180C61F409C}" dt="2022-01-08T01:04:27.869" v="608" actId="1076"/>
          <ac:picMkLst>
            <pc:docMk/>
            <pc:sldMk cId="1668126263" sldId="332"/>
            <ac:picMk id="6146" creationId="{6D9573A5-0944-4E2B-9C6E-49715F93572A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2379205" sldId="332"/>
        </pc:sldMkLst>
      </pc:sldChg>
      <pc:sldChg chg="addSp delSp modSp add mod replId">
        <pc:chgData name="Siddarth Joshi" userId="bc4d29ca-e482-4031-a817-c6a7c744f97a" providerId="ADAL" clId="{3141ACD6-00FB-46A1-88E0-E180C61F409C}" dt="2022-01-08T02:54:18.052" v="2195" actId="14100"/>
        <pc:sldMkLst>
          <pc:docMk/>
          <pc:sldMk cId="679027218" sldId="333"/>
        </pc:sldMkLst>
        <pc:spChg chg="add mod">
          <ac:chgData name="Siddarth Joshi" userId="bc4d29ca-e482-4031-a817-c6a7c744f97a" providerId="ADAL" clId="{3141ACD6-00FB-46A1-88E0-E180C61F409C}" dt="2022-01-08T02:15:37.258" v="1451"/>
          <ac:spMkLst>
            <pc:docMk/>
            <pc:sldMk cId="679027218" sldId="333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1:19:16.008" v="1231" actId="313"/>
          <ac:spMkLst>
            <pc:docMk/>
            <pc:sldMk cId="679027218" sldId="333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14:25.952" v="1425" actId="20577"/>
          <ac:spMkLst>
            <pc:docMk/>
            <pc:sldMk cId="679027218" sldId="333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14:29.158" v="1426" actId="1076"/>
          <ac:spMkLst>
            <pc:docMk/>
            <pc:sldMk cId="679027218" sldId="333"/>
            <ac:spMk id="10" creationId="{3A9AFDAC-3AB9-4D82-B06D-A4B9E136C1A1}"/>
          </ac:spMkLst>
        </pc:spChg>
        <pc:spChg chg="add mod">
          <ac:chgData name="Siddarth Joshi" userId="bc4d29ca-e482-4031-a817-c6a7c744f97a" providerId="ADAL" clId="{3141ACD6-00FB-46A1-88E0-E180C61F409C}" dt="2022-01-08T02:14:53.083" v="1438" actId="14100"/>
          <ac:spMkLst>
            <pc:docMk/>
            <pc:sldMk cId="679027218" sldId="333"/>
            <ac:spMk id="12" creationId="{10D6300F-F2BC-42F2-8A5B-5A2DF72083FD}"/>
          </ac:spMkLst>
        </pc:spChg>
        <pc:spChg chg="add mod">
          <ac:chgData name="Siddarth Joshi" userId="bc4d29ca-e482-4031-a817-c6a7c744f97a" providerId="ADAL" clId="{3141ACD6-00FB-46A1-88E0-E180C61F409C}" dt="2022-01-08T02:17:03.650" v="1459" actId="1076"/>
          <ac:spMkLst>
            <pc:docMk/>
            <pc:sldMk cId="679027218" sldId="333"/>
            <ac:spMk id="13" creationId="{97720A25-BC26-49BB-B974-7618B397371E}"/>
          </ac:spMkLst>
        </pc:spChg>
        <pc:spChg chg="add mod">
          <ac:chgData name="Siddarth Joshi" userId="bc4d29ca-e482-4031-a817-c6a7c744f97a" providerId="ADAL" clId="{3141ACD6-00FB-46A1-88E0-E180C61F409C}" dt="2022-01-08T02:15:52.180" v="1458" actId="20577"/>
          <ac:spMkLst>
            <pc:docMk/>
            <pc:sldMk cId="679027218" sldId="333"/>
            <ac:spMk id="14" creationId="{501317BF-F408-43A6-81A6-CC9926833A82}"/>
          </ac:spMkLst>
        </pc:spChg>
        <pc:spChg chg="add mod">
          <ac:chgData name="Siddarth Joshi" userId="bc4d29ca-e482-4031-a817-c6a7c744f97a" providerId="ADAL" clId="{3141ACD6-00FB-46A1-88E0-E180C61F409C}" dt="2022-01-08T02:53:56.638" v="2162" actId="1076"/>
          <ac:spMkLst>
            <pc:docMk/>
            <pc:sldMk cId="679027218" sldId="333"/>
            <ac:spMk id="15" creationId="{50476807-EEAE-4EA1-9F00-040DC2D6FE8F}"/>
          </ac:spMkLst>
        </pc:spChg>
        <pc:spChg chg="add mod">
          <ac:chgData name="Siddarth Joshi" userId="bc4d29ca-e482-4031-a817-c6a7c744f97a" providerId="ADAL" clId="{3141ACD6-00FB-46A1-88E0-E180C61F409C}" dt="2022-01-08T02:54:18.052" v="2195" actId="14100"/>
          <ac:spMkLst>
            <pc:docMk/>
            <pc:sldMk cId="679027218" sldId="333"/>
            <ac:spMk id="16" creationId="{7B048234-370C-4C08-AC95-1A40563489DC}"/>
          </ac:spMkLst>
        </pc:spChg>
        <pc:picChg chg="add del">
          <ac:chgData name="Siddarth Joshi" userId="bc4d29ca-e482-4031-a817-c6a7c744f97a" providerId="ADAL" clId="{3141ACD6-00FB-46A1-88E0-E180C61F409C}" dt="2022-01-08T01:15:17.730" v="950"/>
          <ac:picMkLst>
            <pc:docMk/>
            <pc:sldMk cId="679027218" sldId="333"/>
            <ac:picMk id="8194" creationId="{D57DAFBE-C953-4E01-8485-9F093CFAD156}"/>
          </ac:picMkLst>
        </pc:picChg>
        <pc:picChg chg="add mod">
          <ac:chgData name="Siddarth Joshi" userId="bc4d29ca-e482-4031-a817-c6a7c744f97a" providerId="ADAL" clId="{3141ACD6-00FB-46A1-88E0-E180C61F409C}" dt="2022-01-08T02:11:22.390" v="1234" actId="1076"/>
          <ac:picMkLst>
            <pc:docMk/>
            <pc:sldMk cId="679027218" sldId="333"/>
            <ac:picMk id="8196" creationId="{2876B853-D66F-430F-A89D-3231CB9E4C37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0650109" sldId="333"/>
        </pc:sldMkLst>
      </pc:sldChg>
      <pc:sldChg chg="addSp delSp modSp add mod replId">
        <pc:chgData name="Siddarth Joshi" userId="bc4d29ca-e482-4031-a817-c6a7c744f97a" providerId="ADAL" clId="{3141ACD6-00FB-46A1-88E0-E180C61F409C}" dt="2022-01-08T02:42:36.070" v="1928" actId="20577"/>
        <pc:sldMkLst>
          <pc:docMk/>
          <pc:sldMk cId="1170209390" sldId="334"/>
        </pc:sldMkLst>
        <pc:spChg chg="add mod">
          <ac:chgData name="Siddarth Joshi" userId="bc4d29ca-e482-4031-a817-c6a7c744f97a" providerId="ADAL" clId="{3141ACD6-00FB-46A1-88E0-E180C61F409C}" dt="2022-01-08T02:40:26.491" v="1843" actId="14100"/>
          <ac:spMkLst>
            <pc:docMk/>
            <pc:sldMk cId="1170209390" sldId="334"/>
            <ac:spMk id="6" creationId="{2F2F91AC-0A75-4BE8-9B23-640B8A1BA18E}"/>
          </ac:spMkLst>
        </pc:spChg>
        <pc:spChg chg="mod">
          <ac:chgData name="Siddarth Joshi" userId="bc4d29ca-e482-4031-a817-c6a7c744f97a" providerId="ADAL" clId="{3141ACD6-00FB-46A1-88E0-E180C61F409C}" dt="2022-01-08T02:34:02.488" v="1717" actId="20577"/>
          <ac:spMkLst>
            <pc:docMk/>
            <pc:sldMk cId="1170209390" sldId="33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0:51.741" v="1844" actId="1076"/>
          <ac:spMkLst>
            <pc:docMk/>
            <pc:sldMk cId="1170209390" sldId="334"/>
            <ac:spMk id="12" creationId="{D785EA8B-0F68-4801-9185-21B0A49C9625}"/>
          </ac:spMkLst>
        </pc:spChg>
        <pc:spChg chg="add mod">
          <ac:chgData name="Siddarth Joshi" userId="bc4d29ca-e482-4031-a817-c6a7c744f97a" providerId="ADAL" clId="{3141ACD6-00FB-46A1-88E0-E180C61F409C}" dt="2022-01-08T02:39:49.788" v="1830" actId="1076"/>
          <ac:spMkLst>
            <pc:docMk/>
            <pc:sldMk cId="1170209390" sldId="334"/>
            <ac:spMk id="14" creationId="{BC28AF95-E295-4D8D-866F-787D7977BA33}"/>
          </ac:spMkLst>
        </pc:spChg>
        <pc:spChg chg="add mod">
          <ac:chgData name="Siddarth Joshi" userId="bc4d29ca-e482-4031-a817-c6a7c744f97a" providerId="ADAL" clId="{3141ACD6-00FB-46A1-88E0-E180C61F409C}" dt="2022-01-08T02:42:36.070" v="1928" actId="20577"/>
          <ac:spMkLst>
            <pc:docMk/>
            <pc:sldMk cId="1170209390" sldId="334"/>
            <ac:spMk id="15" creationId="{3C6D1FCD-82C9-4027-8ECC-C5E7A6CC6C6C}"/>
          </ac:spMkLst>
        </pc:spChg>
        <pc:picChg chg="add del mod">
          <ac:chgData name="Siddarth Joshi" userId="bc4d29ca-e482-4031-a817-c6a7c744f97a" providerId="ADAL" clId="{3141ACD6-00FB-46A1-88E0-E180C61F409C}" dt="2022-01-08T02:40:01.311" v="1831" actId="478"/>
          <ac:picMkLst>
            <pc:docMk/>
            <pc:sldMk cId="1170209390" sldId="334"/>
            <ac:picMk id="3" creationId="{50F6E463-AC93-4F91-8C68-A9963CFDC7A2}"/>
          </ac:picMkLst>
        </pc:picChg>
        <pc:picChg chg="add mod">
          <ac:chgData name="Siddarth Joshi" userId="bc4d29ca-e482-4031-a817-c6a7c744f97a" providerId="ADAL" clId="{3141ACD6-00FB-46A1-88E0-E180C61F409C}" dt="2022-01-08T02:37:14.325" v="1767" actId="1076"/>
          <ac:picMkLst>
            <pc:docMk/>
            <pc:sldMk cId="1170209390" sldId="334"/>
            <ac:picMk id="9" creationId="{435BEF7B-E1C6-4E87-8AC7-F5D7258E7889}"/>
          </ac:picMkLst>
        </pc:picChg>
        <pc:picChg chg="add mod">
          <ac:chgData name="Siddarth Joshi" userId="bc4d29ca-e482-4031-a817-c6a7c744f97a" providerId="ADAL" clId="{3141ACD6-00FB-46A1-88E0-E180C61F409C}" dt="2022-01-08T02:39:25.717" v="1810" actId="1076"/>
          <ac:picMkLst>
            <pc:docMk/>
            <pc:sldMk cId="1170209390" sldId="334"/>
            <ac:picMk id="13" creationId="{9408E453-C538-48A2-AEFF-1D01FE351320}"/>
          </ac:picMkLst>
        </pc:picChg>
      </pc:sldChg>
      <pc:sldChg chg="addSp modSp add mod">
        <pc:chgData name="Siddarth Joshi" userId="bc4d29ca-e482-4031-a817-c6a7c744f97a" providerId="ADAL" clId="{3141ACD6-00FB-46A1-88E0-E180C61F409C}" dt="2022-01-08T02:45:39.999" v="2054" actId="20577"/>
        <pc:sldMkLst>
          <pc:docMk/>
          <pc:sldMk cId="3877792258" sldId="335"/>
        </pc:sldMkLst>
        <pc:spChg chg="mod">
          <ac:chgData name="Siddarth Joshi" userId="bc4d29ca-e482-4031-a817-c6a7c744f97a" providerId="ADAL" clId="{3141ACD6-00FB-46A1-88E0-E180C61F409C}" dt="2022-01-08T02:44:18.780" v="1934" actId="20577"/>
          <ac:spMkLst>
            <pc:docMk/>
            <pc:sldMk cId="3877792258" sldId="335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5:39.999" v="2054" actId="20577"/>
          <ac:spMkLst>
            <pc:docMk/>
            <pc:sldMk cId="3877792258" sldId="335"/>
            <ac:spMk id="9" creationId="{5ED3DC08-2E65-48A5-9010-746A7F2F3963}"/>
          </ac:spMkLst>
        </pc:spChg>
        <pc:picChg chg="add mod">
          <ac:chgData name="Siddarth Joshi" userId="bc4d29ca-e482-4031-a817-c6a7c744f97a" providerId="ADAL" clId="{3141ACD6-00FB-46A1-88E0-E180C61F409C}" dt="2022-01-08T02:44:14.930" v="1931" actId="1076"/>
          <ac:picMkLst>
            <pc:docMk/>
            <pc:sldMk cId="3877792258" sldId="335"/>
            <ac:picMk id="3" creationId="{8198C0B4-37C5-4D16-8D35-4E801CD9AFB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2:58:12.621" v="2294" actId="27636"/>
        <pc:sldMkLst>
          <pc:docMk/>
          <pc:sldMk cId="1355091510" sldId="336"/>
        </pc:sldMkLst>
        <pc:spChg chg="mod">
          <ac:chgData name="Siddarth Joshi" userId="bc4d29ca-e482-4031-a817-c6a7c744f97a" providerId="ADAL" clId="{3141ACD6-00FB-46A1-88E0-E180C61F409C}" dt="2022-01-08T02:55:40.483" v="2228" actId="20577"/>
          <ac:spMkLst>
            <pc:docMk/>
            <pc:sldMk cId="1355091510" sldId="336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58:12.621" v="2294" actId="27636"/>
          <ac:spMkLst>
            <pc:docMk/>
            <pc:sldMk cId="1355091510" sldId="336"/>
            <ac:spMk id="9" creationId="{597A3F00-6449-4E38-A320-A768F53DC82A}"/>
          </ac:spMkLst>
        </pc:spChg>
        <pc:picChg chg="add mod">
          <ac:chgData name="Siddarth Joshi" userId="bc4d29ca-e482-4031-a817-c6a7c744f97a" providerId="ADAL" clId="{3141ACD6-00FB-46A1-88E0-E180C61F409C}" dt="2022-01-08T02:55:49.627" v="2231" actId="1076"/>
          <ac:picMkLst>
            <pc:docMk/>
            <pc:sldMk cId="1355091510" sldId="336"/>
            <ac:picMk id="11266" creationId="{299A12DA-DA43-4ED8-B1D2-A7F5187A9CB3}"/>
          </ac:picMkLst>
        </pc:picChg>
        <pc:picChg chg="add mod">
          <ac:chgData name="Siddarth Joshi" userId="bc4d29ca-e482-4031-a817-c6a7c744f97a" providerId="ADAL" clId="{3141ACD6-00FB-46A1-88E0-E180C61F409C}" dt="2022-01-08T02:57:27.146" v="2235" actId="1076"/>
          <ac:picMkLst>
            <pc:docMk/>
            <pc:sldMk cId="1355091510" sldId="336"/>
            <ac:picMk id="11268" creationId="{8E49EA6B-BE3D-4241-96FF-504C83FFEC43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03:57.287" v="2306" actId="255"/>
        <pc:sldMkLst>
          <pc:docMk/>
          <pc:sldMk cId="2749964110" sldId="337"/>
        </pc:sldMkLst>
        <pc:spChg chg="mod">
          <ac:chgData name="Siddarth Joshi" userId="bc4d29ca-e482-4031-a817-c6a7c744f97a" providerId="ADAL" clId="{3141ACD6-00FB-46A1-88E0-E180C61F409C}" dt="2022-01-08T03:02:37.188" v="2297" actId="20577"/>
          <ac:spMkLst>
            <pc:docMk/>
            <pc:sldMk cId="2749964110" sldId="337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03:57.287" v="2306" actId="255"/>
          <ac:spMkLst>
            <pc:docMk/>
            <pc:sldMk cId="2749964110" sldId="337"/>
            <ac:spMk id="9" creationId="{852CAFA6-E13B-4CEE-A02E-9EAEBD801B6F}"/>
          </ac:spMkLst>
        </pc:spChg>
        <pc:picChg chg="add mod">
          <ac:chgData name="Siddarth Joshi" userId="bc4d29ca-e482-4031-a817-c6a7c744f97a" providerId="ADAL" clId="{3141ACD6-00FB-46A1-88E0-E180C61F409C}" dt="2022-01-08T03:02:54.807" v="2301" actId="1076"/>
          <ac:picMkLst>
            <pc:docMk/>
            <pc:sldMk cId="2749964110" sldId="337"/>
            <ac:picMk id="15362" creationId="{C06CDBE6-1AD7-4F25-A85C-1752F8F5313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22:51.472" v="2491" actId="20577"/>
        <pc:sldMkLst>
          <pc:docMk/>
          <pc:sldMk cId="1123736625" sldId="338"/>
        </pc:sldMkLst>
        <pc:spChg chg="add mod">
          <ac:chgData name="Siddarth Joshi" userId="bc4d29ca-e482-4031-a817-c6a7c744f97a" providerId="ADAL" clId="{3141ACD6-00FB-46A1-88E0-E180C61F409C}" dt="2022-01-08T03:22:51.472" v="2491" actId="20577"/>
          <ac:spMkLst>
            <pc:docMk/>
            <pc:sldMk cId="1123736625" sldId="338"/>
            <ac:spMk id="6" creationId="{AF314568-F215-474A-A403-8E28FEE601E9}"/>
          </ac:spMkLst>
        </pc:spChg>
        <pc:spChg chg="mod">
          <ac:chgData name="Siddarth Joshi" userId="bc4d29ca-e482-4031-a817-c6a7c744f97a" providerId="ADAL" clId="{3141ACD6-00FB-46A1-88E0-E180C61F409C}" dt="2022-01-08T03:08:30.150" v="2311" actId="20577"/>
          <ac:spMkLst>
            <pc:docMk/>
            <pc:sldMk cId="1123736625" sldId="338"/>
            <ac:spMk id="8" creationId="{BBB9B1C4-5210-4BEA-A556-2A53383A911F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22:14.712" v="2466" actId="20577"/>
        <pc:sldMkLst>
          <pc:docMk/>
          <pc:sldMk cId="1241886654" sldId="339"/>
        </pc:sldMkLst>
        <pc:spChg chg="mod">
          <ac:chgData name="Siddarth Joshi" userId="bc4d29ca-e482-4031-a817-c6a7c744f97a" providerId="ADAL" clId="{3141ACD6-00FB-46A1-88E0-E180C61F409C}" dt="2022-01-08T03:22:14.712" v="2466" actId="20577"/>
          <ac:spMkLst>
            <pc:docMk/>
            <pc:sldMk cId="1241886654" sldId="339"/>
            <ac:spMk id="8" creationId="{BBB9B1C4-5210-4BEA-A556-2A53383A911F}"/>
          </ac:spMkLst>
        </pc:spChg>
        <pc:graphicFrameChg chg="add mod">
          <ac:chgData name="Siddarth Joshi" userId="bc4d29ca-e482-4031-a817-c6a7c744f97a" providerId="ADAL" clId="{3141ACD6-00FB-46A1-88E0-E180C61F409C}" dt="2022-01-08T03:22:04.960" v="2455" actId="1076"/>
          <ac:graphicFrameMkLst>
            <pc:docMk/>
            <pc:sldMk cId="1241886654" sldId="339"/>
            <ac:graphicFrameMk id="2" creationId="{3C6C6B1D-8A37-489F-B770-67CC1C8FE5B0}"/>
          </ac:graphicFrameMkLst>
        </pc:graphicFrameChg>
        <pc:picChg chg="add mod">
          <ac:chgData name="Siddarth Joshi" userId="bc4d29ca-e482-4031-a817-c6a7c744f97a" providerId="ADAL" clId="{3141ACD6-00FB-46A1-88E0-E180C61F409C}" dt="2022-01-08T03:21:57.674" v="2454" actId="1076"/>
          <ac:picMkLst>
            <pc:docMk/>
            <pc:sldMk cId="1241886654" sldId="339"/>
            <ac:picMk id="5" creationId="{523D2A7A-2E48-4E69-8585-0E77C0D13BA8}"/>
          </ac:picMkLst>
        </pc:picChg>
      </pc:sldChg>
      <pc:sldChg chg="addSp modSp add mod ord replId">
        <pc:chgData name="Siddarth Joshi" userId="bc4d29ca-e482-4031-a817-c6a7c744f97a" providerId="ADAL" clId="{3141ACD6-00FB-46A1-88E0-E180C61F409C}" dt="2022-01-08T03:32:29.392" v="2672" actId="20577"/>
        <pc:sldMkLst>
          <pc:docMk/>
          <pc:sldMk cId="3047277458" sldId="340"/>
        </pc:sldMkLst>
        <pc:spChg chg="mod">
          <ac:chgData name="Siddarth Joshi" userId="bc4d29ca-e482-4031-a817-c6a7c744f97a" providerId="ADAL" clId="{3141ACD6-00FB-46A1-88E0-E180C61F409C}" dt="2022-01-08T03:30:32.752" v="2527" actId="20577"/>
          <ac:spMkLst>
            <pc:docMk/>
            <pc:sldMk cId="3047277458" sldId="34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32:29.392" v="2672" actId="20577"/>
          <ac:spMkLst>
            <pc:docMk/>
            <pc:sldMk cId="3047277458" sldId="340"/>
            <ac:spMk id="9" creationId="{DEE121F4-FDF7-4886-9628-79BEB6CBF784}"/>
          </ac:spMkLst>
        </pc:spChg>
        <pc:picChg chg="add mod">
          <ac:chgData name="Siddarth Joshi" userId="bc4d29ca-e482-4031-a817-c6a7c744f97a" providerId="ADAL" clId="{3141ACD6-00FB-46A1-88E0-E180C61F409C}" dt="2022-01-08T03:29:34.727" v="2524" actId="14100"/>
          <ac:picMkLst>
            <pc:docMk/>
            <pc:sldMk cId="3047277458" sldId="340"/>
            <ac:picMk id="18434" creationId="{F0BD8D03-E41B-4CDB-8503-104121A387B7}"/>
          </ac:picMkLst>
        </pc:picChg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2813546243" sldId="34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82617823" sldId="34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535030679" sldId="34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53297202" sldId="34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270522371" sldId="34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6142180" sldId="34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39026081" sldId="34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342766362" sldId="34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742806280" sldId="34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7165624" sldId="35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65305703" sldId="35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62234509" sldId="352"/>
        </pc:sldMkLst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1346543909" sldId="35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635601765" sldId="35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98644163" sldId="35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58985439" sldId="35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4031274" sldId="35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53991481" sldId="35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1466313" sldId="35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4958342" sldId="36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10938142" sldId="36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72515059" sldId="36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797179681" sldId="36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87500377" sldId="36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492785605" sldId="36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88857573" sldId="36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821144685" sldId="36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814515591" sldId="36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3902486" sldId="36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345235889" sldId="37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121840017" sldId="37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39275484" sldId="372"/>
        </pc:sldMkLst>
      </pc:sldChg>
      <pc:sldChg chg="addSp modSp add mod ord replId">
        <pc:chgData name="Siddarth Joshi" userId="bc4d29ca-e482-4031-a817-c6a7c744f97a" providerId="ADAL" clId="{3141ACD6-00FB-46A1-88E0-E180C61F409C}" dt="2022-01-08T03:55:33.002" v="3341" actId="20577"/>
        <pc:sldMkLst>
          <pc:docMk/>
          <pc:sldMk cId="1473481009" sldId="373"/>
        </pc:sldMkLst>
        <pc:spChg chg="add mod">
          <ac:chgData name="Siddarth Joshi" userId="bc4d29ca-e482-4031-a817-c6a7c744f97a" providerId="ADAL" clId="{3141ACD6-00FB-46A1-88E0-E180C61F409C}" dt="2022-01-08T03:55:33.002" v="3341" actId="20577"/>
          <ac:spMkLst>
            <pc:docMk/>
            <pc:sldMk cId="1473481009" sldId="373"/>
            <ac:spMk id="6" creationId="{1C613B68-B5E1-4D94-A426-C731B3D01AC9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40:58.456" v="2899" actId="1076"/>
        <pc:sldMkLst>
          <pc:docMk/>
          <pc:sldMk cId="3966550041" sldId="374"/>
        </pc:sldMkLst>
        <pc:spChg chg="mod">
          <ac:chgData name="Siddarth Joshi" userId="bc4d29ca-e482-4031-a817-c6a7c744f97a" providerId="ADAL" clId="{3141ACD6-00FB-46A1-88E0-E180C61F409C}" dt="2022-01-08T03:38:33.623" v="2885" actId="20577"/>
          <ac:spMkLst>
            <pc:docMk/>
            <pc:sldMk cId="3966550041" sldId="37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40:58.456" v="2899" actId="1076"/>
          <ac:spMkLst>
            <pc:docMk/>
            <pc:sldMk cId="3966550041" sldId="374"/>
            <ac:spMk id="9" creationId="{F0CA25AD-3D8C-415B-A8D2-28D823EBB907}"/>
          </ac:spMkLst>
        </pc:spChg>
        <pc:picChg chg="add mod">
          <ac:chgData name="Siddarth Joshi" userId="bc4d29ca-e482-4031-a817-c6a7c744f97a" providerId="ADAL" clId="{3141ACD6-00FB-46A1-88E0-E180C61F409C}" dt="2022-01-08T03:40:52.786" v="2898" actId="1076"/>
          <ac:picMkLst>
            <pc:docMk/>
            <pc:sldMk cId="3966550041" sldId="374"/>
            <ac:picMk id="5" creationId="{FB70125D-EFCD-407C-B53D-9F2BB1670660}"/>
          </ac:picMkLst>
        </pc:picChg>
      </pc:sldChg>
      <pc:sldChg chg="add del ord replId">
        <pc:chgData name="Siddarth Joshi" userId="bc4d29ca-e482-4031-a817-c6a7c744f97a" providerId="ADAL" clId="{3141ACD6-00FB-46A1-88E0-E180C61F409C}" dt="2022-01-08T03:34:56.455" v="2791" actId="47"/>
        <pc:sldMkLst>
          <pc:docMk/>
          <pc:sldMk cId="2081902705" sldId="375"/>
        </pc:sldMkLst>
      </pc:sldChg>
      <pc:sldChg chg="addSp modSp add mod ord replId">
        <pc:chgData name="Siddarth Joshi" userId="bc4d29ca-e482-4031-a817-c6a7c744f97a" providerId="ADAL" clId="{3141ACD6-00FB-46A1-88E0-E180C61F409C}" dt="2022-01-08T02:19:55.804" v="1586" actId="20577"/>
        <pc:sldMkLst>
          <pc:docMk/>
          <pc:sldMk cId="1224435046" sldId="376"/>
        </pc:sldMkLst>
        <pc:spChg chg="add mod">
          <ac:chgData name="Siddarth Joshi" userId="bc4d29ca-e482-4031-a817-c6a7c744f97a" providerId="ADAL" clId="{3141ACD6-00FB-46A1-88E0-E180C61F409C}" dt="2022-01-08T02:19:55.804" v="1586" actId="20577"/>
          <ac:spMkLst>
            <pc:docMk/>
            <pc:sldMk cId="1224435046" sldId="376"/>
            <ac:spMk id="6" creationId="{ABDDC9B4-E652-4488-A4BF-B68356127B6C}"/>
          </ac:spMkLst>
        </pc:spChg>
      </pc:sldChg>
      <pc:sldChg chg="addSp modSp add mod">
        <pc:chgData name="Siddarth Joshi" userId="bc4d29ca-e482-4031-a817-c6a7c744f97a" providerId="ADAL" clId="{3141ACD6-00FB-46A1-88E0-E180C61F409C}" dt="2022-01-07T23:09:32.838" v="391" actId="20577"/>
        <pc:sldMkLst>
          <pc:docMk/>
          <pc:sldMk cId="4024260661" sldId="377"/>
        </pc:sldMkLst>
        <pc:spChg chg="mod">
          <ac:chgData name="Siddarth Joshi" userId="bc4d29ca-e482-4031-a817-c6a7c744f97a" providerId="ADAL" clId="{3141ACD6-00FB-46A1-88E0-E180C61F409C}" dt="2022-01-07T23:02:49.532" v="325" actId="14100"/>
          <ac:spMkLst>
            <pc:docMk/>
            <pc:sldMk cId="4024260661" sldId="377"/>
            <ac:spMk id="6" creationId="{02DAADBB-49BD-41B4-ADA1-210B75AEFC99}"/>
          </ac:spMkLst>
        </pc:spChg>
        <pc:spChg chg="add mod">
          <ac:chgData name="Siddarth Joshi" userId="bc4d29ca-e482-4031-a817-c6a7c744f97a" providerId="ADAL" clId="{3141ACD6-00FB-46A1-88E0-E180C61F409C}" dt="2022-01-07T23:03:10.963" v="332" actId="14100"/>
          <ac:spMkLst>
            <pc:docMk/>
            <pc:sldMk cId="4024260661" sldId="377"/>
            <ac:spMk id="18" creationId="{C8E1E0B6-0792-4F4C-B5B1-441EE3A153A9}"/>
          </ac:spMkLst>
        </pc:spChg>
        <pc:spChg chg="add mod">
          <ac:chgData name="Siddarth Joshi" userId="bc4d29ca-e482-4031-a817-c6a7c744f97a" providerId="ADAL" clId="{3141ACD6-00FB-46A1-88E0-E180C61F409C}" dt="2022-01-07T23:03:26.827" v="338" actId="14100"/>
          <ac:spMkLst>
            <pc:docMk/>
            <pc:sldMk cId="4024260661" sldId="377"/>
            <ac:spMk id="19" creationId="{D6F96416-8507-43C3-9EA3-F2E0AB64C7A5}"/>
          </ac:spMkLst>
        </pc:spChg>
        <pc:spChg chg="add mod">
          <ac:chgData name="Siddarth Joshi" userId="bc4d29ca-e482-4031-a817-c6a7c744f97a" providerId="ADAL" clId="{3141ACD6-00FB-46A1-88E0-E180C61F409C}" dt="2022-01-07T23:09:32.838" v="391" actId="20577"/>
          <ac:spMkLst>
            <pc:docMk/>
            <pc:sldMk cId="4024260661" sldId="377"/>
            <ac:spMk id="20" creationId="{B944AFDD-57E6-4938-BF34-6B4D24D024F9}"/>
          </ac:spMkLst>
        </pc:spChg>
        <pc:spChg chg="add mod">
          <ac:chgData name="Siddarth Joshi" userId="bc4d29ca-e482-4031-a817-c6a7c744f97a" providerId="ADAL" clId="{3141ACD6-00FB-46A1-88E0-E180C61F409C}" dt="2022-01-07T23:05:08.321" v="385" actId="14100"/>
          <ac:spMkLst>
            <pc:docMk/>
            <pc:sldMk cId="4024260661" sldId="377"/>
            <ac:spMk id="21" creationId="{4859FB88-7B35-41E0-A6B3-B082F8DEC76F}"/>
          </ac:spMkLst>
        </pc:spChg>
        <pc:picChg chg="add mod">
          <ac:chgData name="Siddarth Joshi" userId="bc4d29ca-e482-4031-a817-c6a7c744f97a" providerId="ADAL" clId="{3141ACD6-00FB-46A1-88E0-E180C61F409C}" dt="2022-01-07T23:01:12.791" v="306" actId="1076"/>
          <ac:picMkLst>
            <pc:docMk/>
            <pc:sldMk cId="4024260661" sldId="377"/>
            <ac:picMk id="9" creationId="{1C2D33E8-E1CA-4BC0-AD28-1E8CCE4380D8}"/>
          </ac:picMkLst>
        </pc:picChg>
        <pc:cxnChg chg="add mod">
          <ac:chgData name="Siddarth Joshi" userId="bc4d29ca-e482-4031-a817-c6a7c744f97a" providerId="ADAL" clId="{3141ACD6-00FB-46A1-88E0-E180C61F409C}" dt="2022-01-07T23:01:35.781" v="309" actId="1076"/>
          <ac:cxnSpMkLst>
            <pc:docMk/>
            <pc:sldMk cId="4024260661" sldId="377"/>
            <ac:cxnSpMk id="3" creationId="{E51B292B-6096-494D-8221-FE608635075B}"/>
          </ac:cxnSpMkLst>
        </pc:cxnChg>
        <pc:cxnChg chg="add mod">
          <ac:chgData name="Siddarth Joshi" userId="bc4d29ca-e482-4031-a817-c6a7c744f97a" providerId="ADAL" clId="{3141ACD6-00FB-46A1-88E0-E180C61F409C}" dt="2022-01-07T23:01:47.054" v="312" actId="14100"/>
          <ac:cxnSpMkLst>
            <pc:docMk/>
            <pc:sldMk cId="4024260661" sldId="377"/>
            <ac:cxnSpMk id="10" creationId="{A6E22197-E511-4479-A6B7-820D070991EA}"/>
          </ac:cxnSpMkLst>
        </pc:cxnChg>
        <pc:cxnChg chg="add mod">
          <ac:chgData name="Siddarth Joshi" userId="bc4d29ca-e482-4031-a817-c6a7c744f97a" providerId="ADAL" clId="{3141ACD6-00FB-46A1-88E0-E180C61F409C}" dt="2022-01-07T23:02:03.411" v="315" actId="14100"/>
          <ac:cxnSpMkLst>
            <pc:docMk/>
            <pc:sldMk cId="4024260661" sldId="377"/>
            <ac:cxnSpMk id="12" creationId="{030EC27B-EA31-484D-900C-17893D4CAD95}"/>
          </ac:cxnSpMkLst>
        </pc:cxnChg>
        <pc:cxnChg chg="add mod">
          <ac:chgData name="Siddarth Joshi" userId="bc4d29ca-e482-4031-a817-c6a7c744f97a" providerId="ADAL" clId="{3141ACD6-00FB-46A1-88E0-E180C61F409C}" dt="2022-01-07T23:02:13.021" v="318" actId="14100"/>
          <ac:cxnSpMkLst>
            <pc:docMk/>
            <pc:sldMk cId="4024260661" sldId="377"/>
            <ac:cxnSpMk id="14" creationId="{768F063B-F50E-4A75-953E-3FA1A519DF41}"/>
          </ac:cxnSpMkLst>
        </pc:cxnChg>
        <pc:cxnChg chg="add mod">
          <ac:chgData name="Siddarth Joshi" userId="bc4d29ca-e482-4031-a817-c6a7c744f97a" providerId="ADAL" clId="{3141ACD6-00FB-46A1-88E0-E180C61F409C}" dt="2022-01-07T23:02:45.666" v="324" actId="1076"/>
          <ac:cxnSpMkLst>
            <pc:docMk/>
            <pc:sldMk cId="4024260661" sldId="377"/>
            <ac:cxnSpMk id="17" creationId="{3C450BE6-F0F0-477D-B6C7-7CC00E79ADA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1:14:11.377" v="947" actId="20577"/>
        <pc:sldMkLst>
          <pc:docMk/>
          <pc:sldMk cId="1175625152" sldId="378"/>
        </pc:sldMkLst>
        <pc:spChg chg="mod">
          <ac:chgData name="Siddarth Joshi" userId="bc4d29ca-e482-4031-a817-c6a7c744f97a" providerId="ADAL" clId="{3141ACD6-00FB-46A1-88E0-E180C61F409C}" dt="2022-01-08T01:10:39.231" v="829" actId="14100"/>
          <ac:spMkLst>
            <pc:docMk/>
            <pc:sldMk cId="1175625152" sldId="378"/>
            <ac:spMk id="9" creationId="{6F68365C-25B7-4E38-B5C2-0711A21CCF73}"/>
          </ac:spMkLst>
        </pc:spChg>
        <pc:spChg chg="add mod">
          <ac:chgData name="Siddarth Joshi" userId="bc4d29ca-e482-4031-a817-c6a7c744f97a" providerId="ADAL" clId="{3141ACD6-00FB-46A1-88E0-E180C61F409C}" dt="2022-01-08T01:14:11.377" v="947" actId="20577"/>
          <ac:spMkLst>
            <pc:docMk/>
            <pc:sldMk cId="1175625152" sldId="378"/>
            <ac:spMk id="12" creationId="{0C1F096A-3D39-411B-AB2D-FE9479AF3601}"/>
          </ac:spMkLst>
        </pc:spChg>
        <pc:picChg chg="mod">
          <ac:chgData name="Siddarth Joshi" userId="bc4d29ca-e482-4031-a817-c6a7c744f97a" providerId="ADAL" clId="{3141ACD6-00FB-46A1-88E0-E180C61F409C}" dt="2022-01-08T01:08:29.032" v="717" actId="1076"/>
          <ac:picMkLst>
            <pc:docMk/>
            <pc:sldMk cId="1175625152" sldId="378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07:56.563" v="709" actId="478"/>
          <ac:picMkLst>
            <pc:docMk/>
            <pc:sldMk cId="1175625152" sldId="378"/>
            <ac:picMk id="6146" creationId="{6D9573A5-0944-4E2B-9C6E-49715F93572A}"/>
          </ac:picMkLst>
        </pc:picChg>
        <pc:picChg chg="add mod">
          <ac:chgData name="Siddarth Joshi" userId="bc4d29ca-e482-4031-a817-c6a7c744f97a" providerId="ADAL" clId="{3141ACD6-00FB-46A1-88E0-E180C61F409C}" dt="2022-01-08T01:08:05.878" v="712" actId="1076"/>
          <ac:picMkLst>
            <pc:docMk/>
            <pc:sldMk cId="1175625152" sldId="378"/>
            <ac:picMk id="7170" creationId="{C227C070-2E7F-4460-89DD-B6DBA8393C59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7:32.238" v="1203" actId="20577"/>
        <pc:sldMkLst>
          <pc:docMk/>
          <pc:sldMk cId="2378096759" sldId="379"/>
        </pc:sldMkLst>
        <pc:spChg chg="mod">
          <ac:chgData name="Siddarth Joshi" userId="bc4d29ca-e482-4031-a817-c6a7c744f97a" providerId="ADAL" clId="{3141ACD6-00FB-46A1-88E0-E180C61F409C}" dt="2022-01-08T01:17:32.238" v="1203" actId="20577"/>
          <ac:spMkLst>
            <pc:docMk/>
            <pc:sldMk cId="2378096759" sldId="379"/>
            <ac:spMk id="9" creationId="{6F68365C-25B7-4E38-B5C2-0711A21CCF73}"/>
          </ac:spMkLst>
        </pc:spChg>
        <pc:spChg chg="mod">
          <ac:chgData name="Siddarth Joshi" userId="bc4d29ca-e482-4031-a817-c6a7c744f97a" providerId="ADAL" clId="{3141ACD6-00FB-46A1-88E0-E180C61F409C}" dt="2022-01-08T01:15:39.879" v="960" actId="20577"/>
          <ac:spMkLst>
            <pc:docMk/>
            <pc:sldMk cId="2378096759" sldId="379"/>
            <ac:spMk id="12" creationId="{0C1F096A-3D39-411B-AB2D-FE9479AF3601}"/>
          </ac:spMkLst>
        </pc:spChg>
        <pc:picChg chg="del">
          <ac:chgData name="Siddarth Joshi" userId="bc4d29ca-e482-4031-a817-c6a7c744f97a" providerId="ADAL" clId="{3141ACD6-00FB-46A1-88E0-E180C61F409C}" dt="2022-01-08T01:15:33.350" v="955" actId="478"/>
          <ac:picMkLst>
            <pc:docMk/>
            <pc:sldMk cId="2378096759" sldId="379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15:23.590" v="952" actId="478"/>
          <ac:picMkLst>
            <pc:docMk/>
            <pc:sldMk cId="2378096759" sldId="379"/>
            <ac:picMk id="7170" creationId="{C227C070-2E7F-4460-89DD-B6DBA8393C59}"/>
          </ac:picMkLst>
        </pc:picChg>
        <pc:picChg chg="add mod">
          <ac:chgData name="Siddarth Joshi" userId="bc4d29ca-e482-4031-a817-c6a7c744f97a" providerId="ADAL" clId="{3141ACD6-00FB-46A1-88E0-E180C61F409C}" dt="2022-01-08T01:15:30.865" v="954" actId="1076"/>
          <ac:picMkLst>
            <pc:docMk/>
            <pc:sldMk cId="2378096759" sldId="379"/>
            <ac:picMk id="9218" creationId="{35013CDE-847E-48EA-8F35-93EF236D2EFC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8:43.475" v="1208" actId="1076"/>
        <pc:sldMkLst>
          <pc:docMk/>
          <pc:sldMk cId="321269158" sldId="380"/>
        </pc:sldMkLst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9" creationId="{6F68365C-25B7-4E38-B5C2-0711A21CCF73}"/>
          </ac:spMkLst>
        </pc:spChg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12" creationId="{0C1F096A-3D39-411B-AB2D-FE9479AF3601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5" creationId="{EBFD4B5D-685F-4D0E-BC35-0030C90FA869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7" creationId="{B2D858A9-CA2F-4F7D-A2C6-C879A6BA8A1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9" creationId="{05928F28-8138-4F07-9850-5DD323D47120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0" creationId="{607C2768-300B-4E97-B0F3-CC100E99877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3" creationId="{5958289F-BF96-4BFC-85C0-82F801A87CFA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5" creationId="{D7E7B511-EF25-48EA-97AB-ECEEBBDA176E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6" creationId="{A594F9B3-BEE2-4787-84D8-CA9431AE2536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31" creationId="{A3CA29BA-A057-4EB3-83FE-2C7E197A48C9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2" creationId="{A160CF85-0655-48F8-909F-63B5C63F67B7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3" creationId="{A1D80CA6-218B-4027-8F68-A78ED35522A1}"/>
          </ac:spMkLst>
        </pc:spChg>
        <pc:grpChg chg="add mod">
          <ac:chgData name="Siddarth Joshi" userId="bc4d29ca-e482-4031-a817-c6a7c744f97a" providerId="ADAL" clId="{3141ACD6-00FB-46A1-88E0-E180C61F409C}" dt="2022-01-08T01:18:43.475" v="1208" actId="1076"/>
          <ac:grpSpMkLst>
            <pc:docMk/>
            <pc:sldMk cId="321269158" sldId="380"/>
            <ac:grpSpMk id="10" creationId="{939BD132-2824-410E-828F-B9DDA43BB036}"/>
          </ac:grpSpMkLst>
        </pc:grpChg>
        <pc:picChg chg="mod">
          <ac:chgData name="Siddarth Joshi" userId="bc4d29ca-e482-4031-a817-c6a7c744f97a" providerId="ADAL" clId="{3141ACD6-00FB-46A1-88E0-E180C61F409C}" dt="2022-01-08T01:18:37.260" v="1207"/>
          <ac:picMkLst>
            <pc:docMk/>
            <pc:sldMk cId="321269158" sldId="380"/>
            <ac:picMk id="13" creationId="{A37452BD-4E66-4E77-90D3-41A4EF65297A}"/>
          </ac:picMkLst>
        </pc:picChg>
        <pc:picChg chg="del">
          <ac:chgData name="Siddarth Joshi" userId="bc4d29ca-e482-4031-a817-c6a7c744f97a" providerId="ADAL" clId="{3141ACD6-00FB-46A1-88E0-E180C61F409C}" dt="2022-01-08T01:18:36.809" v="1206" actId="478"/>
          <ac:picMkLst>
            <pc:docMk/>
            <pc:sldMk cId="321269158" sldId="380"/>
            <ac:picMk id="9218" creationId="{35013CDE-847E-48EA-8F35-93EF236D2EFC}"/>
          </ac:picMkLst>
        </pc:pic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4" creationId="{DB6F469D-8DF4-4822-B397-038E10D452B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6" creationId="{789111A8-9185-45B0-9F4F-9B258FF4946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8" creationId="{18BFA878-0CBF-4C77-A9FA-C9BDA3A4BC1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1" creationId="{BE268E29-5A78-4EB0-8812-4CE8453F0157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2" creationId="{0DA57EFB-31B5-44B5-B891-F0D6C6F88260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4" creationId="{75E8B919-946C-449A-9617-EC0309BAF76F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7" creationId="{D2D67707-E4F2-4D16-8986-2F466DBCF71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8" creationId="{942B94F3-F8DE-4656-B222-E616F804AF59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9" creationId="{7A7C6F3E-1A26-4EBD-BC7D-AC2751EA3FE5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30" creationId="{BC4DB499-B558-48DD-9777-A15C51A3929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2:25:31.070" v="1659" actId="20577"/>
        <pc:sldMkLst>
          <pc:docMk/>
          <pc:sldMk cId="1845758960" sldId="381"/>
        </pc:sldMkLst>
        <pc:spChg chg="del">
          <ac:chgData name="Siddarth Joshi" userId="bc4d29ca-e482-4031-a817-c6a7c744f97a" providerId="ADAL" clId="{3141ACD6-00FB-46A1-88E0-E180C61F409C}" dt="2022-01-08T02:24:32.093" v="1595" actId="478"/>
          <ac:spMkLst>
            <pc:docMk/>
            <pc:sldMk cId="1845758960" sldId="381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2:25:31.070" v="1659" actId="20577"/>
          <ac:spMkLst>
            <pc:docMk/>
            <pc:sldMk cId="1845758960" sldId="381"/>
            <ac:spMk id="9" creationId="{7FA90140-EDAC-48BE-BDEE-1092B099AD03}"/>
          </ac:spMkLst>
        </pc:spChg>
        <pc:spChg chg="del">
          <ac:chgData name="Siddarth Joshi" userId="bc4d29ca-e482-4031-a817-c6a7c744f97a" providerId="ADAL" clId="{3141ACD6-00FB-46A1-88E0-E180C61F409C}" dt="2022-01-08T02:25:00.711" v="1601" actId="478"/>
          <ac:spMkLst>
            <pc:docMk/>
            <pc:sldMk cId="1845758960" sldId="381"/>
            <ac:spMk id="10" creationId="{3A9AFDAC-3AB9-4D82-B06D-A4B9E136C1A1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2" creationId="{10D6300F-F2BC-42F2-8A5B-5A2DF72083FD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3" creationId="{97720A25-BC26-49BB-B974-7618B397371E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4" creationId="{501317BF-F408-43A6-81A6-CC9926833A82}"/>
          </ac:spMkLst>
        </pc:spChg>
        <pc:spChg chg="mod">
          <ac:chgData name="Siddarth Joshi" userId="bc4d29ca-e482-4031-a817-c6a7c744f97a" providerId="ADAL" clId="{3141ACD6-00FB-46A1-88E0-E180C61F409C}" dt="2022-01-08T02:24:54.088" v="1600" actId="1076"/>
          <ac:spMkLst>
            <pc:docMk/>
            <pc:sldMk cId="1845758960" sldId="381"/>
            <ac:spMk id="15" creationId="{50476807-EEAE-4EA1-9F00-040DC2D6FE8F}"/>
          </ac:spMkLst>
        </pc:spChg>
        <pc:spChg chg="del">
          <ac:chgData name="Siddarth Joshi" userId="bc4d29ca-e482-4031-a817-c6a7c744f97a" providerId="ADAL" clId="{3141ACD6-00FB-46A1-88E0-E180C61F409C}" dt="2022-01-08T02:24:42.322" v="1597" actId="478"/>
          <ac:spMkLst>
            <pc:docMk/>
            <pc:sldMk cId="1845758960" sldId="381"/>
            <ac:spMk id="16" creationId="{7B048234-370C-4C08-AC95-1A40563489DC}"/>
          </ac:spMkLst>
        </pc:spChg>
        <pc:picChg chg="del">
          <ac:chgData name="Siddarth Joshi" userId="bc4d29ca-e482-4031-a817-c6a7c744f97a" providerId="ADAL" clId="{3141ACD6-00FB-46A1-88E0-E180C61F409C}" dt="2022-01-08T02:24:15.111" v="1588" actId="478"/>
          <ac:picMkLst>
            <pc:docMk/>
            <pc:sldMk cId="1845758960" sldId="381"/>
            <ac:picMk id="8196" creationId="{2876B853-D66F-430F-A89D-3231CB9E4C37}"/>
          </ac:picMkLst>
        </pc:picChg>
        <pc:picChg chg="add mod">
          <ac:chgData name="Siddarth Joshi" userId="bc4d29ca-e482-4031-a817-c6a7c744f97a" providerId="ADAL" clId="{3141ACD6-00FB-46A1-88E0-E180C61F409C}" dt="2022-01-08T02:24:37.195" v="1596" actId="1076"/>
          <ac:picMkLst>
            <pc:docMk/>
            <pc:sldMk cId="1845758960" sldId="381"/>
            <ac:picMk id="10242" creationId="{F02524B9-8061-402B-B03E-2D0699DD9EEC}"/>
          </ac:picMkLst>
        </pc:picChg>
      </pc:sldChg>
      <pc:sldChg chg="addSp delSp modSp add mod delAnim modAnim">
        <pc:chgData name="Siddarth Joshi" userId="bc4d29ca-e482-4031-a817-c6a7c744f97a" providerId="ADAL" clId="{3141ACD6-00FB-46A1-88E0-E180C61F409C}" dt="2022-01-08T02:30:36.591" v="1714" actId="478"/>
        <pc:sldMkLst>
          <pc:docMk/>
          <pc:sldMk cId="644880761" sldId="382"/>
        </pc:sldMkLst>
        <pc:spChg chg="del">
          <ac:chgData name="Siddarth Joshi" userId="bc4d29ca-e482-4031-a817-c6a7c744f97a" providerId="ADAL" clId="{3141ACD6-00FB-46A1-88E0-E180C61F409C}" dt="2022-01-08T02:29:32.785" v="1695" actId="478"/>
          <ac:spMkLst>
            <pc:docMk/>
            <pc:sldMk cId="644880761" sldId="382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0" creationId="{7F2AFEF2-EB3C-41BE-AE27-4E4850264C20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2" creationId="{647AE4A0-3C82-4702-BBEE-08815242B225}"/>
          </ac:spMkLst>
        </pc:spChg>
        <pc:spChg chg="add del mod">
          <ac:chgData name="Siddarth Joshi" userId="bc4d29ca-e482-4031-a817-c6a7c744f97a" providerId="ADAL" clId="{3141ACD6-00FB-46A1-88E0-E180C61F409C}" dt="2022-01-08T02:30:28.206" v="1710" actId="478"/>
          <ac:spMkLst>
            <pc:docMk/>
            <pc:sldMk cId="644880761" sldId="382"/>
            <ac:spMk id="13" creationId="{BFC89322-95A9-4326-BD58-3E65A6D31D59}"/>
          </ac:spMkLst>
        </pc:spChg>
        <pc:spChg chg="add del mod">
          <ac:chgData name="Siddarth Joshi" userId="bc4d29ca-e482-4031-a817-c6a7c744f97a" providerId="ADAL" clId="{3141ACD6-00FB-46A1-88E0-E180C61F409C}" dt="2022-01-08T02:30:12.966" v="1705" actId="478"/>
          <ac:spMkLst>
            <pc:docMk/>
            <pc:sldMk cId="644880761" sldId="382"/>
            <ac:spMk id="14" creationId="{90263A41-1180-4FD6-8878-9D49AFBA2435}"/>
          </ac:spMkLst>
        </pc:spChg>
        <pc:spChg chg="mod">
          <ac:chgData name="Siddarth Joshi" userId="bc4d29ca-e482-4031-a817-c6a7c744f97a" providerId="ADAL" clId="{3141ACD6-00FB-46A1-88E0-E180C61F409C}" dt="2022-01-08T02:29:30.289" v="1694" actId="1076"/>
          <ac:spMkLst>
            <pc:docMk/>
            <pc:sldMk cId="644880761" sldId="382"/>
            <ac:spMk id="15" creationId="{50476807-EEAE-4EA1-9F00-040DC2D6FE8F}"/>
          </ac:spMkLst>
        </pc:spChg>
        <pc:spChg chg="add del mod">
          <ac:chgData name="Siddarth Joshi" userId="bc4d29ca-e482-4031-a817-c6a7c744f97a" providerId="ADAL" clId="{3141ACD6-00FB-46A1-88E0-E180C61F409C}" dt="2022-01-08T02:30:10.572" v="1704" actId="478"/>
          <ac:spMkLst>
            <pc:docMk/>
            <pc:sldMk cId="644880761" sldId="382"/>
            <ac:spMk id="16" creationId="{4A6887DC-FB77-4228-A4E0-361C835126F0}"/>
          </ac:spMkLst>
        </pc:spChg>
        <pc:spChg chg="add del mod">
          <ac:chgData name="Siddarth Joshi" userId="bc4d29ca-e482-4031-a817-c6a7c744f97a" providerId="ADAL" clId="{3141ACD6-00FB-46A1-88E0-E180C61F409C}" dt="2022-01-08T02:30:22.660" v="1709" actId="478"/>
          <ac:spMkLst>
            <pc:docMk/>
            <pc:sldMk cId="644880761" sldId="382"/>
            <ac:spMk id="17" creationId="{075FB0D5-7EC8-401B-9A85-8783AB34324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8" creationId="{22FBEF4B-F453-47D3-B8F6-651A199211E4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9" creationId="{441EC18D-E0C4-448F-B36D-7A57A8E0144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0" creationId="{49CE71A2-ED54-4C2F-B36B-3AD7779492C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1" creationId="{145CAF44-1FF1-4F22-9909-2EA653FD8C13}"/>
          </ac:spMkLst>
        </pc:spChg>
        <pc:spChg chg="add del mod">
          <ac:chgData name="Siddarth Joshi" userId="bc4d29ca-e482-4031-a817-c6a7c744f97a" providerId="ADAL" clId="{3141ACD6-00FB-46A1-88E0-E180C61F409C}" dt="2022-01-08T02:30:14.508" v="1706" actId="478"/>
          <ac:spMkLst>
            <pc:docMk/>
            <pc:sldMk cId="644880761" sldId="382"/>
            <ac:spMk id="22" creationId="{A08EC8CB-304D-4529-A0B0-D8B66136E466}"/>
          </ac:spMkLst>
        </pc:spChg>
        <pc:spChg chg="add del mod">
          <ac:chgData name="Siddarth Joshi" userId="bc4d29ca-e482-4031-a817-c6a7c744f97a" providerId="ADAL" clId="{3141ACD6-00FB-46A1-88E0-E180C61F409C}" dt="2022-01-08T02:30:33.545" v="1712" actId="478"/>
          <ac:spMkLst>
            <pc:docMk/>
            <pc:sldMk cId="644880761" sldId="382"/>
            <ac:spMk id="23" creationId="{CA59D918-3839-4559-8E72-630B1542F78C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4" creationId="{91348D8C-96E8-4BE2-9EC1-0A031C1CA62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5" creationId="{36F8B5CB-C409-4AD0-ADDA-D923989C560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6" creationId="{7B6046A9-15D8-4046-9534-165C21CFD9C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7" creationId="{E54BB653-CF14-4F79-9D31-14AD4364C5D1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8" creationId="{32CC4988-9D36-4F64-8CA0-5C458823E0D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9" creationId="{63F41B5B-5AD4-43B1-BF93-DA5E721AC43B}"/>
          </ac:spMkLst>
        </pc:spChg>
        <pc:spChg chg="add del mod">
          <ac:chgData name="Siddarth Joshi" userId="bc4d29ca-e482-4031-a817-c6a7c744f97a" providerId="ADAL" clId="{3141ACD6-00FB-46A1-88E0-E180C61F409C}" dt="2022-01-08T02:30:15.856" v="1707" actId="478"/>
          <ac:spMkLst>
            <pc:docMk/>
            <pc:sldMk cId="644880761" sldId="382"/>
            <ac:spMk id="30" creationId="{A1D8815C-035B-4F2A-B125-D4D824435B07}"/>
          </ac:spMkLst>
        </pc:spChg>
        <pc:spChg chg="add del mod">
          <ac:chgData name="Siddarth Joshi" userId="bc4d29ca-e482-4031-a817-c6a7c744f97a" providerId="ADAL" clId="{3141ACD6-00FB-46A1-88E0-E180C61F409C}" dt="2022-01-08T02:30:31.807" v="1711" actId="478"/>
          <ac:spMkLst>
            <pc:docMk/>
            <pc:sldMk cId="644880761" sldId="382"/>
            <ac:spMk id="31" creationId="{B1589EF4-05C5-4198-86B9-F0E8F8CE9C8C}"/>
          </ac:spMkLst>
        </pc:spChg>
        <pc:spChg chg="add del mod">
          <ac:chgData name="Siddarth Joshi" userId="bc4d29ca-e482-4031-a817-c6a7c744f97a" providerId="ADAL" clId="{3141ACD6-00FB-46A1-88E0-E180C61F409C}" dt="2022-01-08T02:30:35.041" v="1713" actId="478"/>
          <ac:spMkLst>
            <pc:docMk/>
            <pc:sldMk cId="644880761" sldId="382"/>
            <ac:spMk id="32" creationId="{9F95202E-7D5B-4EC6-B8D9-9E8901A2ED19}"/>
          </ac:spMkLst>
        </pc:spChg>
        <pc:spChg chg="add del mod">
          <ac:chgData name="Siddarth Joshi" userId="bc4d29ca-e482-4031-a817-c6a7c744f97a" providerId="ADAL" clId="{3141ACD6-00FB-46A1-88E0-E180C61F409C}" dt="2022-01-08T02:30:36.591" v="1714" actId="478"/>
          <ac:spMkLst>
            <pc:docMk/>
            <pc:sldMk cId="644880761" sldId="382"/>
            <ac:spMk id="33" creationId="{23DF7F3C-3FE3-4EC8-B9DB-B5AF9627BBB6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4" creationId="{CE40288B-E11E-4A66-9D60-390FB87050E8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5" creationId="{20B3312B-3E69-44EC-962D-B27DB766334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6" creationId="{F2274E38-B443-47E8-8E97-275F6F7C2682}"/>
          </ac:spMkLst>
        </pc:spChg>
        <pc:spChg chg="add mod">
          <ac:chgData name="Siddarth Joshi" userId="bc4d29ca-e482-4031-a817-c6a7c744f97a" providerId="ADAL" clId="{3141ACD6-00FB-46A1-88E0-E180C61F409C}" dt="2022-01-08T02:30:04.446" v="1702" actId="14100"/>
          <ac:spMkLst>
            <pc:docMk/>
            <pc:sldMk cId="644880761" sldId="382"/>
            <ac:spMk id="37" creationId="{91BF594A-5E55-4278-B755-26F9C79765BD}"/>
          </ac:spMkLst>
        </pc:spChg>
        <pc:picChg chg="del">
          <ac:chgData name="Siddarth Joshi" userId="bc4d29ca-e482-4031-a817-c6a7c744f97a" providerId="ADAL" clId="{3141ACD6-00FB-46A1-88E0-E180C61F409C}" dt="2022-01-08T02:29:34.210" v="1696" actId="478"/>
          <ac:picMkLst>
            <pc:docMk/>
            <pc:sldMk cId="644880761" sldId="382"/>
            <ac:picMk id="10242" creationId="{F02524B9-8061-402B-B03E-2D0699DD9EEC}"/>
          </ac:picMkLst>
        </pc:picChg>
        <pc:cxnChg chg="add del mod">
          <ac:chgData name="Siddarth Joshi" userId="bc4d29ca-e482-4031-a817-c6a7c744f97a" providerId="ADAL" clId="{3141ACD6-00FB-46A1-88E0-E180C61F409C}" dt="2022-01-08T02:30:06.972" v="1703" actId="478"/>
          <ac:cxnSpMkLst>
            <pc:docMk/>
            <pc:sldMk cId="644880761" sldId="382"/>
            <ac:cxnSpMk id="38" creationId="{DC3C228F-C185-4C25-948F-7E76C503069A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3:06:15.949" v="2307" actId="478"/>
        <pc:sldMkLst>
          <pc:docMk/>
          <pc:sldMk cId="1491844017" sldId="383"/>
        </pc:sldMkLst>
        <pc:spChg chg="del">
          <ac:chgData name="Siddarth Joshi" userId="bc4d29ca-e482-4031-a817-c6a7c744f97a" providerId="ADAL" clId="{3141ACD6-00FB-46A1-88E0-E180C61F409C}" dt="2022-01-08T02:48:57.269" v="2067" actId="478"/>
          <ac:spMkLst>
            <pc:docMk/>
            <pc:sldMk cId="1491844017" sldId="383"/>
            <ac:spMk id="9" creationId="{5ED3DC08-2E65-48A5-9010-746A7F2F3963}"/>
          </ac:spMkLst>
        </pc:spChg>
        <pc:spChg chg="del">
          <ac:chgData name="Siddarth Joshi" userId="bc4d29ca-e482-4031-a817-c6a7c744f97a" providerId="ADAL" clId="{3141ACD6-00FB-46A1-88E0-E180C61F409C}" dt="2022-01-08T02:48:13.357" v="2065" actId="478"/>
          <ac:spMkLst>
            <pc:docMk/>
            <pc:sldMk cId="1491844017" sldId="383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3141ACD6-00FB-46A1-88E0-E180C61F409C}" dt="2022-01-08T03:06:15.949" v="2307" actId="478"/>
          <ac:spMkLst>
            <pc:docMk/>
            <pc:sldMk cId="1491844017" sldId="383"/>
            <ac:spMk id="12" creationId="{73D375C2-1CE0-4E1D-BBA1-C2380A5E0D45}"/>
          </ac:spMkLst>
        </pc:spChg>
        <pc:picChg chg="del">
          <ac:chgData name="Siddarth Joshi" userId="bc4d29ca-e482-4031-a817-c6a7c744f97a" providerId="ADAL" clId="{3141ACD6-00FB-46A1-88E0-E180C61F409C}" dt="2022-01-08T02:46:59.676" v="2056" actId="478"/>
          <ac:picMkLst>
            <pc:docMk/>
            <pc:sldMk cId="1491844017" sldId="383"/>
            <ac:picMk id="3" creationId="{8198C0B4-37C5-4D16-8D35-4E801CD9AFB5}"/>
          </ac:picMkLst>
        </pc:picChg>
        <pc:picChg chg="add mod">
          <ac:chgData name="Siddarth Joshi" userId="bc4d29ca-e482-4031-a817-c6a7c744f97a" providerId="ADAL" clId="{3141ACD6-00FB-46A1-88E0-E180C61F409C}" dt="2022-01-08T02:48:10.992" v="2064" actId="1076"/>
          <ac:picMkLst>
            <pc:docMk/>
            <pc:sldMk cId="1491844017" sldId="383"/>
            <ac:picMk id="5" creationId="{9974C95A-F1CE-4864-A44A-31E33D45F1BA}"/>
          </ac:picMkLst>
        </pc:picChg>
        <pc:picChg chg="add mod">
          <ac:chgData name="Siddarth Joshi" userId="bc4d29ca-e482-4031-a817-c6a7c744f97a" providerId="ADAL" clId="{3141ACD6-00FB-46A1-88E0-E180C61F409C}" dt="2022-01-08T02:48:17.703" v="2066" actId="1076"/>
          <ac:picMkLst>
            <pc:docMk/>
            <pc:sldMk cId="1491844017" sldId="383"/>
            <ac:picMk id="10" creationId="{1DD1E4E2-E37C-4BAB-8BCC-5187C5AAF828}"/>
          </ac:picMkLst>
        </pc:picChg>
      </pc:sldChg>
      <pc:sldChg chg="add del">
        <pc:chgData name="Siddarth Joshi" userId="bc4d29ca-e482-4031-a817-c6a7c744f97a" providerId="ADAL" clId="{3141ACD6-00FB-46A1-88E0-E180C61F409C}" dt="2022-01-08T03:25:17.237" v="2501" actId="47"/>
        <pc:sldMkLst>
          <pc:docMk/>
          <pc:sldMk cId="1140896541" sldId="384"/>
        </pc:sldMkLst>
      </pc:sldChg>
      <pc:sldChg chg="addSp delSp modSp add mod ord setBg">
        <pc:chgData name="Siddarth Joshi" userId="bc4d29ca-e482-4031-a817-c6a7c744f97a" providerId="ADAL" clId="{3141ACD6-00FB-46A1-88E0-E180C61F409C}" dt="2022-01-08T03:33:53.263" v="2787" actId="20577"/>
        <pc:sldMkLst>
          <pc:docMk/>
          <pc:sldMk cId="2351388630" sldId="385"/>
        </pc:sldMkLst>
        <pc:spChg chg="mod">
          <ac:chgData name="Siddarth Joshi" userId="bc4d29ca-e482-4031-a817-c6a7c744f97a" providerId="ADAL" clId="{3141ACD6-00FB-46A1-88E0-E180C61F409C}" dt="2022-01-08T03:29:11.837" v="2517" actId="20577"/>
          <ac:spMkLst>
            <pc:docMk/>
            <pc:sldMk cId="2351388630" sldId="385"/>
            <ac:spMk id="8" creationId="{BBB9B1C4-5210-4BEA-A556-2A53383A911F}"/>
          </ac:spMkLst>
        </pc:spChg>
        <pc:spChg chg="del">
          <ac:chgData name="Siddarth Joshi" userId="bc4d29ca-e482-4031-a817-c6a7c744f97a" providerId="ADAL" clId="{3141ACD6-00FB-46A1-88E0-E180C61F409C}" dt="2022-01-08T03:25:29.120" v="2505" actId="478"/>
          <ac:spMkLst>
            <pc:docMk/>
            <pc:sldMk cId="2351388630" sldId="385"/>
            <ac:spMk id="32" creationId="{A160CF85-0655-48F8-909F-63B5C63F67B7}"/>
          </ac:spMkLst>
        </pc:spChg>
        <pc:spChg chg="del">
          <ac:chgData name="Siddarth Joshi" userId="bc4d29ca-e482-4031-a817-c6a7c744f97a" providerId="ADAL" clId="{3141ACD6-00FB-46A1-88E0-E180C61F409C}" dt="2022-01-08T03:25:31.359" v="2506" actId="478"/>
          <ac:spMkLst>
            <pc:docMk/>
            <pc:sldMk cId="2351388630" sldId="385"/>
            <ac:spMk id="33" creationId="{A1D80CA6-218B-4027-8F68-A78ED35522A1}"/>
          </ac:spMkLst>
        </pc:spChg>
        <pc:spChg chg="add mod">
          <ac:chgData name="Siddarth Joshi" userId="bc4d29ca-e482-4031-a817-c6a7c744f97a" providerId="ADAL" clId="{3141ACD6-00FB-46A1-88E0-E180C61F409C}" dt="2022-01-08T03:33:53.263" v="2787" actId="20577"/>
          <ac:spMkLst>
            <pc:docMk/>
            <pc:sldMk cId="2351388630" sldId="385"/>
            <ac:spMk id="34" creationId="{A938C3FC-66B1-4E8A-BA1F-B09E69965DD2}"/>
          </ac:spMkLst>
        </pc:spChg>
        <pc:grpChg chg="del">
          <ac:chgData name="Siddarth Joshi" userId="bc4d29ca-e482-4031-a817-c6a7c744f97a" providerId="ADAL" clId="{3141ACD6-00FB-46A1-88E0-E180C61F409C}" dt="2022-01-08T03:25:26.453" v="2504" actId="478"/>
          <ac:grpSpMkLst>
            <pc:docMk/>
            <pc:sldMk cId="2351388630" sldId="385"/>
            <ac:grpSpMk id="10" creationId="{939BD132-2824-410E-828F-B9DDA43BB036}"/>
          </ac:grpSpMkLst>
        </pc:grpChg>
        <pc:picChg chg="add mod">
          <ac:chgData name="Siddarth Joshi" userId="bc4d29ca-e482-4031-a817-c6a7c744f97a" providerId="ADAL" clId="{3141ACD6-00FB-46A1-88E0-E180C61F409C}" dt="2022-01-08T03:25:56.538" v="2513" actId="1076"/>
          <ac:picMkLst>
            <pc:docMk/>
            <pc:sldMk cId="2351388630" sldId="385"/>
            <ac:picMk id="17410" creationId="{1FD4FAEB-2B99-4A3E-B6A7-02049DDEC91C}"/>
          </ac:picMkLst>
        </pc:picChg>
      </pc:sldChg>
      <pc:sldChg chg="modSp add mod">
        <pc:chgData name="Siddarth Joshi" userId="bc4d29ca-e482-4031-a817-c6a7c744f97a" providerId="ADAL" clId="{3141ACD6-00FB-46A1-88E0-E180C61F409C}" dt="2022-01-08T03:35:57.793" v="2866" actId="20577"/>
        <pc:sldMkLst>
          <pc:docMk/>
          <pc:sldMk cId="747135394" sldId="386"/>
        </pc:sldMkLst>
        <pc:spChg chg="mod">
          <ac:chgData name="Siddarth Joshi" userId="bc4d29ca-e482-4031-a817-c6a7c744f97a" providerId="ADAL" clId="{3141ACD6-00FB-46A1-88E0-E180C61F409C}" dt="2022-01-08T03:35:57.793" v="2866" actId="20577"/>
          <ac:spMkLst>
            <pc:docMk/>
            <pc:sldMk cId="747135394" sldId="386"/>
            <ac:spMk id="6" creationId="{ABDDC9B4-E652-4488-A4BF-B68356127B6C}"/>
          </ac:spMkLst>
        </pc:spChg>
      </pc:sldChg>
      <pc:sldChg chg="addSp delSp add del mod setBg">
        <pc:chgData name="Siddarth Joshi" userId="bc4d29ca-e482-4031-a817-c6a7c744f97a" providerId="ADAL" clId="{3141ACD6-00FB-46A1-88E0-E180C61F409C}" dt="2022-01-08T03:25:36.143" v="2510"/>
        <pc:sldMkLst>
          <pc:docMk/>
          <pc:sldMk cId="3659087671" sldId="386"/>
        </pc:sldMkLst>
        <pc:grpChg chg="add del">
          <ac:chgData name="Siddarth Joshi" userId="bc4d29ca-e482-4031-a817-c6a7c744f97a" providerId="ADAL" clId="{3141ACD6-00FB-46A1-88E0-E180C61F409C}" dt="2022-01-08T03:25:35.701" v="2509" actId="478"/>
          <ac:grpSpMkLst>
            <pc:docMk/>
            <pc:sldMk cId="3659087671" sldId="386"/>
            <ac:grpSpMk id="10" creationId="{939BD132-2824-410E-828F-B9DDA43BB036}"/>
          </ac:grpSpMkLst>
        </pc:grpChg>
      </pc:sldChg>
      <pc:sldChg chg="modSp add mod modNotesTx">
        <pc:chgData name="Siddarth Joshi" userId="bc4d29ca-e482-4031-a817-c6a7c744f97a" providerId="ADAL" clId="{3141ACD6-00FB-46A1-88E0-E180C61F409C}" dt="2022-01-08T03:58:34.356" v="3469"/>
        <pc:sldMkLst>
          <pc:docMk/>
          <pc:sldMk cId="1757034839" sldId="387"/>
        </pc:sldMkLst>
        <pc:spChg chg="mod">
          <ac:chgData name="Siddarth Joshi" userId="bc4d29ca-e482-4031-a817-c6a7c744f97a" providerId="ADAL" clId="{3141ACD6-00FB-46A1-88E0-E180C61F409C}" dt="2022-01-08T03:57:38.873" v="3468" actId="20577"/>
          <ac:spMkLst>
            <pc:docMk/>
            <pc:sldMk cId="1757034839" sldId="387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06:18.078" v="3916" actId="20577"/>
        <pc:sldMkLst>
          <pc:docMk/>
          <pc:sldMk cId="4071987049" sldId="388"/>
        </pc:sldMkLst>
        <pc:spChg chg="mod">
          <ac:chgData name="Siddarth Joshi" userId="bc4d29ca-e482-4031-a817-c6a7c744f97a" providerId="ADAL" clId="{3141ACD6-00FB-46A1-88E0-E180C61F409C}" dt="2022-01-08T04:06:18.078" v="3916" actId="20577"/>
          <ac:spMkLst>
            <pc:docMk/>
            <pc:sldMk cId="4071987049" sldId="388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11:35.654" v="4159" actId="20577"/>
        <pc:sldMkLst>
          <pc:docMk/>
          <pc:sldMk cId="722081642" sldId="389"/>
        </pc:sldMkLst>
        <pc:spChg chg="mod">
          <ac:chgData name="Siddarth Joshi" userId="bc4d29ca-e482-4031-a817-c6a7c744f97a" providerId="ADAL" clId="{3141ACD6-00FB-46A1-88E0-E180C61F409C}" dt="2022-01-08T04:11:35.654" v="4159" actId="20577"/>
          <ac:spMkLst>
            <pc:docMk/>
            <pc:sldMk cId="722081642" sldId="389"/>
            <ac:spMk id="6" creationId="{1C613B68-B5E1-4D94-A426-C731B3D01AC9}"/>
          </ac:spMkLst>
        </pc:spChg>
      </pc:sldChg>
    </pc:docChg>
  </pc:docChgLst>
  <pc:docChgLst>
    <pc:chgData name="Siddarth Joshi" userId="bc4d29ca-e482-4031-a817-c6a7c744f97a" providerId="ADAL" clId="{B1958792-D622-4C54-B47B-73D1487C8B26}"/>
    <pc:docChg chg="undo custSel addSld delSld modSld sldOrd">
      <pc:chgData name="Siddarth Joshi" userId="bc4d29ca-e482-4031-a817-c6a7c744f97a" providerId="ADAL" clId="{B1958792-D622-4C54-B47B-73D1487C8B26}" dt="2022-02-06T20:01:43.782" v="7411" actId="20577"/>
      <pc:docMkLst>
        <pc:docMk/>
      </pc:docMkLst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1672141722" sldId="287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2454109517" sldId="329"/>
        </pc:sldMkLst>
      </pc:sldChg>
      <pc:sldChg chg="addSp delSp modSp mod">
        <pc:chgData name="Siddarth Joshi" userId="bc4d29ca-e482-4031-a817-c6a7c744f97a" providerId="ADAL" clId="{B1958792-D622-4C54-B47B-73D1487C8B26}" dt="2022-02-05T10:44:38.833" v="331" actId="20577"/>
        <pc:sldMkLst>
          <pc:docMk/>
          <pc:sldMk cId="679027218" sldId="333"/>
        </pc:sldMkLst>
        <pc:spChg chg="del">
          <ac:chgData name="Siddarth Joshi" userId="bc4d29ca-e482-4031-a817-c6a7c744f97a" providerId="ADAL" clId="{B1958792-D622-4C54-B47B-73D1487C8B26}" dt="2022-02-04T18:53:09.679" v="3" actId="478"/>
          <ac:spMkLst>
            <pc:docMk/>
            <pc:sldMk cId="679027218" sldId="333"/>
            <ac:spMk id="2" creationId="{4391E5CB-A180-44F6-A0D1-0CFDD12A70CF}"/>
          </ac:spMkLst>
        </pc:spChg>
        <pc:spChg chg="del">
          <ac:chgData name="Siddarth Joshi" userId="bc4d29ca-e482-4031-a817-c6a7c744f97a" providerId="ADAL" clId="{B1958792-D622-4C54-B47B-73D1487C8B26}" dt="2022-02-04T18:53:09.679" v="3" actId="478"/>
          <ac:spMkLst>
            <pc:docMk/>
            <pc:sldMk cId="679027218" sldId="333"/>
            <ac:spMk id="7" creationId="{F7C7A618-D2B2-4724-9DA8-45D3556A9234}"/>
          </ac:spMkLst>
        </pc:spChg>
        <pc:spChg chg="mod">
          <ac:chgData name="Siddarth Joshi" userId="bc4d29ca-e482-4031-a817-c6a7c744f97a" providerId="ADAL" clId="{B1958792-D622-4C54-B47B-73D1487C8B26}" dt="2022-02-04T18:53:39.445" v="30" actId="20577"/>
          <ac:spMkLst>
            <pc:docMk/>
            <pc:sldMk cId="679027218" sldId="333"/>
            <ac:spMk id="8" creationId="{BBB9B1C4-5210-4BEA-A556-2A53383A911F}"/>
          </ac:spMkLst>
        </pc:spChg>
        <pc:spChg chg="del mod">
          <ac:chgData name="Siddarth Joshi" userId="bc4d29ca-e482-4031-a817-c6a7c744f97a" providerId="ADAL" clId="{B1958792-D622-4C54-B47B-73D1487C8B26}" dt="2022-02-04T18:53:00.096" v="1" actId="478"/>
          <ac:spMkLst>
            <pc:docMk/>
            <pc:sldMk cId="679027218" sldId="333"/>
            <ac:spMk id="9" creationId="{7FA90140-EDAC-48BE-BDEE-1092B099AD03}"/>
          </ac:spMkLst>
        </pc:spChg>
        <pc:spChg chg="del">
          <ac:chgData name="Siddarth Joshi" userId="bc4d29ca-e482-4031-a817-c6a7c744f97a" providerId="ADAL" clId="{B1958792-D622-4C54-B47B-73D1487C8B26}" dt="2022-02-04T18:53:02.801" v="2" actId="478"/>
          <ac:spMkLst>
            <pc:docMk/>
            <pc:sldMk cId="679027218" sldId="333"/>
            <ac:spMk id="10" creationId="{3A9AFDAC-3AB9-4D82-B06D-A4B9E136C1A1}"/>
          </ac:spMkLst>
        </pc:spChg>
        <pc:spChg chg="del">
          <ac:chgData name="Siddarth Joshi" userId="bc4d29ca-e482-4031-a817-c6a7c744f97a" providerId="ADAL" clId="{B1958792-D622-4C54-B47B-73D1487C8B26}" dt="2022-02-04T18:53:09.679" v="3" actId="478"/>
          <ac:spMkLst>
            <pc:docMk/>
            <pc:sldMk cId="679027218" sldId="333"/>
            <ac:spMk id="12" creationId="{10D6300F-F2BC-42F2-8A5B-5A2DF72083FD}"/>
          </ac:spMkLst>
        </pc:spChg>
        <pc:spChg chg="del">
          <ac:chgData name="Siddarth Joshi" userId="bc4d29ca-e482-4031-a817-c6a7c744f97a" providerId="ADAL" clId="{B1958792-D622-4C54-B47B-73D1487C8B26}" dt="2022-02-04T18:53:09.679" v="3" actId="478"/>
          <ac:spMkLst>
            <pc:docMk/>
            <pc:sldMk cId="679027218" sldId="333"/>
            <ac:spMk id="13" creationId="{97720A25-BC26-49BB-B974-7618B397371E}"/>
          </ac:spMkLst>
        </pc:spChg>
        <pc:spChg chg="del">
          <ac:chgData name="Siddarth Joshi" userId="bc4d29ca-e482-4031-a817-c6a7c744f97a" providerId="ADAL" clId="{B1958792-D622-4C54-B47B-73D1487C8B26}" dt="2022-02-04T18:53:09.679" v="3" actId="478"/>
          <ac:spMkLst>
            <pc:docMk/>
            <pc:sldMk cId="679027218" sldId="333"/>
            <ac:spMk id="14" creationId="{501317BF-F408-43A6-81A6-CC9926833A82}"/>
          </ac:spMkLst>
        </pc:spChg>
        <pc:spChg chg="del">
          <ac:chgData name="Siddarth Joshi" userId="bc4d29ca-e482-4031-a817-c6a7c744f97a" providerId="ADAL" clId="{B1958792-D622-4C54-B47B-73D1487C8B26}" dt="2022-02-04T18:53:09.679" v="3" actId="478"/>
          <ac:spMkLst>
            <pc:docMk/>
            <pc:sldMk cId="679027218" sldId="333"/>
            <ac:spMk id="15" creationId="{50476807-EEAE-4EA1-9F00-040DC2D6FE8F}"/>
          </ac:spMkLst>
        </pc:spChg>
        <pc:spChg chg="del">
          <ac:chgData name="Siddarth Joshi" userId="bc4d29ca-e482-4031-a817-c6a7c744f97a" providerId="ADAL" clId="{B1958792-D622-4C54-B47B-73D1487C8B26}" dt="2022-02-04T18:53:09.679" v="3" actId="478"/>
          <ac:spMkLst>
            <pc:docMk/>
            <pc:sldMk cId="679027218" sldId="333"/>
            <ac:spMk id="16" creationId="{7B048234-370C-4C08-AC95-1A40563489DC}"/>
          </ac:spMkLst>
        </pc:spChg>
        <pc:spChg chg="add mod">
          <ac:chgData name="Siddarth Joshi" userId="bc4d29ca-e482-4031-a817-c6a7c744f97a" providerId="ADAL" clId="{B1958792-D622-4C54-B47B-73D1487C8B26}" dt="2022-02-04T19:00:29.104" v="106" actId="1076"/>
          <ac:spMkLst>
            <pc:docMk/>
            <pc:sldMk cId="679027218" sldId="333"/>
            <ac:spMk id="18" creationId="{13A60F64-E65D-4846-AB48-DA3618BA1865}"/>
          </ac:spMkLst>
        </pc:spChg>
        <pc:spChg chg="add mod">
          <ac:chgData name="Siddarth Joshi" userId="bc4d29ca-e482-4031-a817-c6a7c744f97a" providerId="ADAL" clId="{B1958792-D622-4C54-B47B-73D1487C8B26}" dt="2022-02-04T18:57:08.952" v="49" actId="1076"/>
          <ac:spMkLst>
            <pc:docMk/>
            <pc:sldMk cId="679027218" sldId="333"/>
            <ac:spMk id="19" creationId="{AA5ECC96-C76A-4D3C-BE14-107A40D0EB5C}"/>
          </ac:spMkLst>
        </pc:spChg>
        <pc:spChg chg="add mod">
          <ac:chgData name="Siddarth Joshi" userId="bc4d29ca-e482-4031-a817-c6a7c744f97a" providerId="ADAL" clId="{B1958792-D622-4C54-B47B-73D1487C8B26}" dt="2022-02-04T19:01:55.455" v="119" actId="14100"/>
          <ac:spMkLst>
            <pc:docMk/>
            <pc:sldMk cId="679027218" sldId="333"/>
            <ac:spMk id="20" creationId="{9D2B7F9E-6060-435B-B297-606691D18CAC}"/>
          </ac:spMkLst>
        </pc:spChg>
        <pc:spChg chg="add mod">
          <ac:chgData name="Siddarth Joshi" userId="bc4d29ca-e482-4031-a817-c6a7c744f97a" providerId="ADAL" clId="{B1958792-D622-4C54-B47B-73D1487C8B26}" dt="2022-02-04T19:03:31.445" v="135" actId="14100"/>
          <ac:spMkLst>
            <pc:docMk/>
            <pc:sldMk cId="679027218" sldId="333"/>
            <ac:spMk id="21" creationId="{908395AF-76FE-43B1-AEB0-F2B0E4A6C3FE}"/>
          </ac:spMkLst>
        </pc:spChg>
        <pc:spChg chg="add mod">
          <ac:chgData name="Siddarth Joshi" userId="bc4d29ca-e482-4031-a817-c6a7c744f97a" providerId="ADAL" clId="{B1958792-D622-4C54-B47B-73D1487C8B26}" dt="2022-02-04T19:02:21.554" v="125" actId="207"/>
          <ac:spMkLst>
            <pc:docMk/>
            <pc:sldMk cId="679027218" sldId="333"/>
            <ac:spMk id="22" creationId="{9473BE2F-2575-4A27-8706-63FF82ABE7AA}"/>
          </ac:spMkLst>
        </pc:spChg>
        <pc:spChg chg="add mod">
          <ac:chgData name="Siddarth Joshi" userId="bc4d29ca-e482-4031-a817-c6a7c744f97a" providerId="ADAL" clId="{B1958792-D622-4C54-B47B-73D1487C8B26}" dt="2022-02-04T19:02:35.536" v="127" actId="207"/>
          <ac:spMkLst>
            <pc:docMk/>
            <pc:sldMk cId="679027218" sldId="333"/>
            <ac:spMk id="23" creationId="{A4C1DF1B-CCCB-4E58-8A09-E6AE882D015C}"/>
          </ac:spMkLst>
        </pc:spChg>
        <pc:spChg chg="add mod">
          <ac:chgData name="Siddarth Joshi" userId="bc4d29ca-e482-4031-a817-c6a7c744f97a" providerId="ADAL" clId="{B1958792-D622-4C54-B47B-73D1487C8B26}" dt="2022-02-05T10:44:38.833" v="331" actId="20577"/>
          <ac:spMkLst>
            <pc:docMk/>
            <pc:sldMk cId="679027218" sldId="333"/>
            <ac:spMk id="24" creationId="{9765632F-7AE4-4386-B891-92632215A191}"/>
          </ac:spMkLst>
        </pc:spChg>
        <pc:spChg chg="add mod">
          <ac:chgData name="Siddarth Joshi" userId="bc4d29ca-e482-4031-a817-c6a7c744f97a" providerId="ADAL" clId="{B1958792-D622-4C54-B47B-73D1487C8B26}" dt="2022-02-05T10:43:35.805" v="289" actId="14100"/>
          <ac:spMkLst>
            <pc:docMk/>
            <pc:sldMk cId="679027218" sldId="333"/>
            <ac:spMk id="25" creationId="{F19B4AD0-9CF6-4D80-9226-AF9777AA1EF2}"/>
          </ac:spMkLst>
        </pc:spChg>
        <pc:spChg chg="add mod">
          <ac:chgData name="Siddarth Joshi" userId="bc4d29ca-e482-4031-a817-c6a7c744f97a" providerId="ADAL" clId="{B1958792-D622-4C54-B47B-73D1487C8B26}" dt="2022-02-04T19:03:19.631" v="132" actId="208"/>
          <ac:spMkLst>
            <pc:docMk/>
            <pc:sldMk cId="679027218" sldId="333"/>
            <ac:spMk id="34" creationId="{171DFD84-D4D4-4514-BEA9-8703C7757C56}"/>
          </ac:spMkLst>
        </pc:spChg>
        <pc:spChg chg="add mod">
          <ac:chgData name="Siddarth Joshi" userId="bc4d29ca-e482-4031-a817-c6a7c744f97a" providerId="ADAL" clId="{B1958792-D622-4C54-B47B-73D1487C8B26}" dt="2022-02-04T19:04:07.455" v="140" actId="1076"/>
          <ac:spMkLst>
            <pc:docMk/>
            <pc:sldMk cId="679027218" sldId="333"/>
            <ac:spMk id="36" creationId="{76354C8B-1158-42D7-A1DF-9E70DBAB9BFE}"/>
          </ac:spMkLst>
        </pc:spChg>
        <pc:spChg chg="add mod">
          <ac:chgData name="Siddarth Joshi" userId="bc4d29ca-e482-4031-a817-c6a7c744f97a" providerId="ADAL" clId="{B1958792-D622-4C54-B47B-73D1487C8B26}" dt="2022-02-04T19:04:25.721" v="144" actId="1076"/>
          <ac:spMkLst>
            <pc:docMk/>
            <pc:sldMk cId="679027218" sldId="333"/>
            <ac:spMk id="40" creationId="{D0B8576B-CB10-4D55-B013-5C77C1E2C0EC}"/>
          </ac:spMkLst>
        </pc:spChg>
        <pc:graphicFrameChg chg="add del mod">
          <ac:chgData name="Siddarth Joshi" userId="bc4d29ca-e482-4031-a817-c6a7c744f97a" providerId="ADAL" clId="{B1958792-D622-4C54-B47B-73D1487C8B26}" dt="2022-02-04T18:53:21.117" v="5" actId="478"/>
          <ac:graphicFrameMkLst>
            <pc:docMk/>
            <pc:sldMk cId="679027218" sldId="333"/>
            <ac:graphicFrameMk id="17" creationId="{B932603B-AFE3-4B92-ABBF-DED01E86AD32}"/>
          </ac:graphicFrameMkLst>
        </pc:graphicFrameChg>
        <pc:picChg chg="del">
          <ac:chgData name="Siddarth Joshi" userId="bc4d29ca-e482-4031-a817-c6a7c744f97a" providerId="ADAL" clId="{B1958792-D622-4C54-B47B-73D1487C8B26}" dt="2022-02-04T18:53:09.679" v="3" actId="478"/>
          <ac:picMkLst>
            <pc:docMk/>
            <pc:sldMk cId="679027218" sldId="333"/>
            <ac:picMk id="8196" creationId="{2876B853-D66F-430F-A89D-3231CB9E4C37}"/>
          </ac:picMkLst>
        </pc:picChg>
        <pc:cxnChg chg="add mod">
          <ac:chgData name="Siddarth Joshi" userId="bc4d29ca-e482-4031-a817-c6a7c744f97a" providerId="ADAL" clId="{B1958792-D622-4C54-B47B-73D1487C8B26}" dt="2022-02-04T19:01:55.455" v="119" actId="14100"/>
          <ac:cxnSpMkLst>
            <pc:docMk/>
            <pc:sldMk cId="679027218" sldId="333"/>
            <ac:cxnSpMk id="5" creationId="{483F965D-2B1F-4FBE-AA62-30DE1C99F32A}"/>
          </ac:cxnSpMkLst>
        </pc:cxnChg>
        <pc:cxnChg chg="add mod">
          <ac:chgData name="Siddarth Joshi" userId="bc4d29ca-e482-4031-a817-c6a7c744f97a" providerId="ADAL" clId="{B1958792-D622-4C54-B47B-73D1487C8B26}" dt="2022-02-04T19:01:59.909" v="120" actId="14100"/>
          <ac:cxnSpMkLst>
            <pc:docMk/>
            <pc:sldMk cId="679027218" sldId="333"/>
            <ac:cxnSpMk id="28" creationId="{D709DB4D-E8A0-40EA-9130-7AEF482AE21D}"/>
          </ac:cxnSpMkLst>
        </pc:cxnChg>
        <pc:cxnChg chg="add del mod">
          <ac:chgData name="Siddarth Joshi" userId="bc4d29ca-e482-4031-a817-c6a7c744f97a" providerId="ADAL" clId="{B1958792-D622-4C54-B47B-73D1487C8B26}" dt="2022-02-04T19:02:01.382" v="121" actId="478"/>
          <ac:cxnSpMkLst>
            <pc:docMk/>
            <pc:sldMk cId="679027218" sldId="333"/>
            <ac:cxnSpMk id="30" creationId="{056A42AA-AE32-41C4-A92D-20565CAFDC02}"/>
          </ac:cxnSpMkLst>
        </pc:cxnChg>
        <pc:cxnChg chg="add mod">
          <ac:chgData name="Siddarth Joshi" userId="bc4d29ca-e482-4031-a817-c6a7c744f97a" providerId="ADAL" clId="{B1958792-D622-4C54-B47B-73D1487C8B26}" dt="2022-02-04T19:01:31.735" v="116" actId="1076"/>
          <ac:cxnSpMkLst>
            <pc:docMk/>
            <pc:sldMk cId="679027218" sldId="333"/>
            <ac:cxnSpMk id="31" creationId="{615126DC-DA8D-4102-B341-055D21519DB0}"/>
          </ac:cxnSpMkLst>
        </pc:cxnChg>
        <pc:cxnChg chg="add mod">
          <ac:chgData name="Siddarth Joshi" userId="bc4d29ca-e482-4031-a817-c6a7c744f97a" providerId="ADAL" clId="{B1958792-D622-4C54-B47B-73D1487C8B26}" dt="2022-02-04T19:02:06.704" v="123" actId="1076"/>
          <ac:cxnSpMkLst>
            <pc:docMk/>
            <pc:sldMk cId="679027218" sldId="333"/>
            <ac:cxnSpMk id="35" creationId="{9454DA71-FB90-45C8-8923-B6313A14B14B}"/>
          </ac:cxnSpMkLst>
        </pc:cxnChg>
        <pc:cxnChg chg="add mod">
          <ac:chgData name="Siddarth Joshi" userId="bc4d29ca-e482-4031-a817-c6a7c744f97a" providerId="ADAL" clId="{B1958792-D622-4C54-B47B-73D1487C8B26}" dt="2022-02-04T19:03:45.893" v="137" actId="1076"/>
          <ac:cxnSpMkLst>
            <pc:docMk/>
            <pc:sldMk cId="679027218" sldId="333"/>
            <ac:cxnSpMk id="37" creationId="{7E7C1BA5-6064-4763-9663-B63F9E72D458}"/>
          </ac:cxnSpMkLst>
        </pc:cxnChg>
        <pc:cxnChg chg="add mod">
          <ac:chgData name="Siddarth Joshi" userId="bc4d29ca-e482-4031-a817-c6a7c744f97a" providerId="ADAL" clId="{B1958792-D622-4C54-B47B-73D1487C8B26}" dt="2022-02-04T19:04:14.812" v="142" actId="1076"/>
          <ac:cxnSpMkLst>
            <pc:docMk/>
            <pc:sldMk cId="679027218" sldId="333"/>
            <ac:cxnSpMk id="39" creationId="{1407CF00-8E71-436E-9F21-4FA54399B4F7}"/>
          </ac:cxnSpMkLst>
        </pc:cxn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1170209390" sldId="334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877792258" sldId="335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1355091510" sldId="336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2749964110" sldId="337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1123736625" sldId="338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1241886654" sldId="339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047277458" sldId="340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1473481009" sldId="373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966550041" sldId="374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1224435046" sldId="376"/>
        </pc:sldMkLst>
      </pc:sldChg>
      <pc:sldChg chg="delSp modSp mod">
        <pc:chgData name="Siddarth Joshi" userId="bc4d29ca-e482-4031-a817-c6a7c744f97a" providerId="ADAL" clId="{B1958792-D622-4C54-B47B-73D1487C8B26}" dt="2022-02-05T15:08:44.586" v="433" actId="20577"/>
        <pc:sldMkLst>
          <pc:docMk/>
          <pc:sldMk cId="1845758960" sldId="381"/>
        </pc:sldMkLst>
        <pc:spChg chg="mod">
          <ac:chgData name="Siddarth Joshi" userId="bc4d29ca-e482-4031-a817-c6a7c744f97a" providerId="ADAL" clId="{B1958792-D622-4C54-B47B-73D1487C8B26}" dt="2022-02-05T10:46:34.470" v="348" actId="20577"/>
          <ac:spMkLst>
            <pc:docMk/>
            <pc:sldMk cId="1845758960" sldId="381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15:08:44.586" v="433" actId="20577"/>
          <ac:spMkLst>
            <pc:docMk/>
            <pc:sldMk cId="1845758960" sldId="381"/>
            <ac:spMk id="9" creationId="{7FA90140-EDAC-48BE-BDEE-1092B099AD03}"/>
          </ac:spMkLst>
        </pc:spChg>
        <pc:spChg chg="del">
          <ac:chgData name="Siddarth Joshi" userId="bc4d29ca-e482-4031-a817-c6a7c744f97a" providerId="ADAL" clId="{B1958792-D622-4C54-B47B-73D1487C8B26}" dt="2022-02-05T10:46:39.266" v="350" actId="478"/>
          <ac:spMkLst>
            <pc:docMk/>
            <pc:sldMk cId="1845758960" sldId="381"/>
            <ac:spMk id="15" creationId="{50476807-EEAE-4EA1-9F00-040DC2D6FE8F}"/>
          </ac:spMkLst>
        </pc:spChg>
        <pc:picChg chg="del">
          <ac:chgData name="Siddarth Joshi" userId="bc4d29ca-e482-4031-a817-c6a7c744f97a" providerId="ADAL" clId="{B1958792-D622-4C54-B47B-73D1487C8B26}" dt="2022-02-05T10:46:37.223" v="349" actId="478"/>
          <ac:picMkLst>
            <pc:docMk/>
            <pc:sldMk cId="1845758960" sldId="381"/>
            <ac:picMk id="10242" creationId="{F02524B9-8061-402B-B03E-2D0699DD9EEC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644880761" sldId="382"/>
        </pc:sldMkLst>
      </pc:sldChg>
      <pc:sldChg chg="addSp modSp add mod">
        <pc:chgData name="Siddarth Joshi" userId="bc4d29ca-e482-4031-a817-c6a7c744f97a" providerId="ADAL" clId="{B1958792-D622-4C54-B47B-73D1487C8B26}" dt="2022-02-05T15:38:25.830" v="888" actId="20577"/>
        <pc:sldMkLst>
          <pc:docMk/>
          <pc:sldMk cId="1126871477" sldId="382"/>
        </pc:sldMkLst>
        <pc:spChg chg="mod">
          <ac:chgData name="Siddarth Joshi" userId="bc4d29ca-e482-4031-a817-c6a7c744f97a" providerId="ADAL" clId="{B1958792-D622-4C54-B47B-73D1487C8B26}" dt="2022-02-05T15:38:25.830" v="888" actId="20577"/>
          <ac:spMkLst>
            <pc:docMk/>
            <pc:sldMk cId="1126871477" sldId="382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15:09:53.063" v="446" actId="20577"/>
          <ac:spMkLst>
            <pc:docMk/>
            <pc:sldMk cId="1126871477" sldId="382"/>
            <ac:spMk id="9" creationId="{7FA90140-EDAC-48BE-BDEE-1092B099AD03}"/>
          </ac:spMkLst>
        </pc:spChg>
        <pc:spChg chg="add mod">
          <ac:chgData name="Siddarth Joshi" userId="bc4d29ca-e482-4031-a817-c6a7c744f97a" providerId="ADAL" clId="{B1958792-D622-4C54-B47B-73D1487C8B26}" dt="2022-02-05T15:24:00.263" v="554" actId="1076"/>
          <ac:spMkLst>
            <pc:docMk/>
            <pc:sldMk cId="1126871477" sldId="382"/>
            <ac:spMk id="10" creationId="{DB0E0E4B-9D0D-4192-8199-C4CF7F704D80}"/>
          </ac:spMkLst>
        </pc:spChg>
        <pc:spChg chg="add mod">
          <ac:chgData name="Siddarth Joshi" userId="bc4d29ca-e482-4031-a817-c6a7c744f97a" providerId="ADAL" clId="{B1958792-D622-4C54-B47B-73D1487C8B26}" dt="2022-02-05T15:24:37.579" v="600" actId="14100"/>
          <ac:spMkLst>
            <pc:docMk/>
            <pc:sldMk cId="1126871477" sldId="382"/>
            <ac:spMk id="12" creationId="{C4DF7D13-089F-4EC1-B53F-FA0135D5577C}"/>
          </ac:spMkLst>
        </pc:spChg>
        <pc:picChg chg="add mod">
          <ac:chgData name="Siddarth Joshi" userId="bc4d29ca-e482-4031-a817-c6a7c744f97a" providerId="ADAL" clId="{B1958792-D622-4C54-B47B-73D1487C8B26}" dt="2022-02-05T15:12:56.373" v="449" actId="1076"/>
          <ac:picMkLst>
            <pc:docMk/>
            <pc:sldMk cId="1126871477" sldId="382"/>
            <ac:picMk id="1026" creationId="{1A58D207-FA46-4C8C-BEA5-66899903ED03}"/>
          </ac:picMkLst>
        </pc:picChg>
      </pc:sldChg>
      <pc:sldChg chg="addSp delSp modSp add mod">
        <pc:chgData name="Siddarth Joshi" userId="bc4d29ca-e482-4031-a817-c6a7c744f97a" providerId="ADAL" clId="{B1958792-D622-4C54-B47B-73D1487C8B26}" dt="2022-02-05T15:38:33.717" v="893" actId="20577"/>
        <pc:sldMkLst>
          <pc:docMk/>
          <pc:sldMk cId="582516456" sldId="383"/>
        </pc:sldMkLst>
        <pc:spChg chg="mod">
          <ac:chgData name="Siddarth Joshi" userId="bc4d29ca-e482-4031-a817-c6a7c744f97a" providerId="ADAL" clId="{B1958792-D622-4C54-B47B-73D1487C8B26}" dt="2022-02-05T15:38:33.717" v="893" actId="20577"/>
          <ac:spMkLst>
            <pc:docMk/>
            <pc:sldMk cId="582516456" sldId="383"/>
            <ac:spMk id="8" creationId="{BBB9B1C4-5210-4BEA-A556-2A53383A911F}"/>
          </ac:spMkLst>
        </pc:spChg>
        <pc:spChg chg="del mod">
          <ac:chgData name="Siddarth Joshi" userId="bc4d29ca-e482-4031-a817-c6a7c744f97a" providerId="ADAL" clId="{B1958792-D622-4C54-B47B-73D1487C8B26}" dt="2022-02-05T15:38:30.950" v="889" actId="478"/>
          <ac:spMkLst>
            <pc:docMk/>
            <pc:sldMk cId="582516456" sldId="383"/>
            <ac:spMk id="9" creationId="{7FA90140-EDAC-48BE-BDEE-1092B099AD03}"/>
          </ac:spMkLst>
        </pc:spChg>
        <pc:spChg chg="del">
          <ac:chgData name="Siddarth Joshi" userId="bc4d29ca-e482-4031-a817-c6a7c744f97a" providerId="ADAL" clId="{B1958792-D622-4C54-B47B-73D1487C8B26}" dt="2022-02-05T15:25:02.467" v="605" actId="478"/>
          <ac:spMkLst>
            <pc:docMk/>
            <pc:sldMk cId="582516456" sldId="383"/>
            <ac:spMk id="10" creationId="{DB0E0E4B-9D0D-4192-8199-C4CF7F704D80}"/>
          </ac:spMkLst>
        </pc:spChg>
        <pc:spChg chg="mod">
          <ac:chgData name="Siddarth Joshi" userId="bc4d29ca-e482-4031-a817-c6a7c744f97a" providerId="ADAL" clId="{B1958792-D622-4C54-B47B-73D1487C8B26}" dt="2022-02-05T15:26:25.530" v="633" actId="20577"/>
          <ac:spMkLst>
            <pc:docMk/>
            <pc:sldMk cId="582516456" sldId="383"/>
            <ac:spMk id="12" creationId="{C4DF7D13-089F-4EC1-B53F-FA0135D5577C}"/>
          </ac:spMkLst>
        </pc:spChg>
        <pc:grpChg chg="add mod">
          <ac:chgData name="Siddarth Joshi" userId="bc4d29ca-e482-4031-a817-c6a7c744f97a" providerId="ADAL" clId="{B1958792-D622-4C54-B47B-73D1487C8B26}" dt="2022-02-05T15:28:58.536" v="653" actId="164"/>
          <ac:grpSpMkLst>
            <pc:docMk/>
            <pc:sldMk cId="582516456" sldId="383"/>
            <ac:grpSpMk id="2" creationId="{C4BCC2C3-6BDE-4D09-805F-78C4B14065C9}"/>
          </ac:grpSpMkLst>
        </pc:grpChg>
        <pc:picChg chg="add mod">
          <ac:chgData name="Siddarth Joshi" userId="bc4d29ca-e482-4031-a817-c6a7c744f97a" providerId="ADAL" clId="{B1958792-D622-4C54-B47B-73D1487C8B26}" dt="2022-02-05T15:28:58.536" v="653" actId="164"/>
          <ac:picMkLst>
            <pc:docMk/>
            <pc:sldMk cId="582516456" sldId="383"/>
            <ac:picMk id="13" creationId="{35B6271F-E94D-48FF-A8CB-D24198E441D2}"/>
          </ac:picMkLst>
        </pc:picChg>
        <pc:picChg chg="add mod">
          <ac:chgData name="Siddarth Joshi" userId="bc4d29ca-e482-4031-a817-c6a7c744f97a" providerId="ADAL" clId="{B1958792-D622-4C54-B47B-73D1487C8B26}" dt="2022-02-05T15:28:58.536" v="653" actId="164"/>
          <ac:picMkLst>
            <pc:docMk/>
            <pc:sldMk cId="582516456" sldId="383"/>
            <ac:picMk id="14" creationId="{80B1F7F9-0231-4E89-9FDA-EC1BA3193E22}"/>
          </ac:picMkLst>
        </pc:picChg>
        <pc:picChg chg="add mod">
          <ac:chgData name="Siddarth Joshi" userId="bc4d29ca-e482-4031-a817-c6a7c744f97a" providerId="ADAL" clId="{B1958792-D622-4C54-B47B-73D1487C8B26}" dt="2022-02-05T15:28:58.536" v="653" actId="164"/>
          <ac:picMkLst>
            <pc:docMk/>
            <pc:sldMk cId="582516456" sldId="383"/>
            <ac:picMk id="15" creationId="{535C1C38-4938-45D8-A251-673AF707BF10}"/>
          </ac:picMkLst>
        </pc:picChg>
        <pc:picChg chg="del">
          <ac:chgData name="Siddarth Joshi" userId="bc4d29ca-e482-4031-a817-c6a7c744f97a" providerId="ADAL" clId="{B1958792-D622-4C54-B47B-73D1487C8B26}" dt="2022-02-05T15:24:57.828" v="602" actId="478"/>
          <ac:picMkLst>
            <pc:docMk/>
            <pc:sldMk cId="582516456" sldId="383"/>
            <ac:picMk id="1026" creationId="{1A58D207-FA46-4C8C-BEA5-66899903ED03}"/>
          </ac:picMkLst>
        </pc:picChg>
        <pc:picChg chg="add mod">
          <ac:chgData name="Siddarth Joshi" userId="bc4d29ca-e482-4031-a817-c6a7c744f97a" providerId="ADAL" clId="{B1958792-D622-4C54-B47B-73D1487C8B26}" dt="2022-02-05T15:28:58.536" v="653" actId="164"/>
          <ac:picMkLst>
            <pc:docMk/>
            <pc:sldMk cId="582516456" sldId="383"/>
            <ac:picMk id="2050" creationId="{49156658-3636-4EB3-B5FC-E3BEB1439E8E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1491844017" sldId="383"/>
        </pc:sldMkLst>
      </pc:sldChg>
      <pc:sldChg chg="addSp delSp modSp add mod">
        <pc:chgData name="Siddarth Joshi" userId="bc4d29ca-e482-4031-a817-c6a7c744f97a" providerId="ADAL" clId="{B1958792-D622-4C54-B47B-73D1487C8B26}" dt="2022-02-05T15:38:38.568" v="897" actId="20577"/>
        <pc:sldMkLst>
          <pc:docMk/>
          <pc:sldMk cId="1570537094" sldId="384"/>
        </pc:sldMkLst>
        <pc:spChg chg="mod">
          <ac:chgData name="Siddarth Joshi" userId="bc4d29ca-e482-4031-a817-c6a7c744f97a" providerId="ADAL" clId="{B1958792-D622-4C54-B47B-73D1487C8B26}" dt="2022-02-05T15:38:38.568" v="897" actId="20577"/>
          <ac:spMkLst>
            <pc:docMk/>
            <pc:sldMk cId="1570537094" sldId="384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15:29:44.574" v="667" actId="14100"/>
          <ac:spMkLst>
            <pc:docMk/>
            <pc:sldMk cId="1570537094" sldId="384"/>
            <ac:spMk id="9" creationId="{7FA90140-EDAC-48BE-BDEE-1092B099AD03}"/>
          </ac:spMkLst>
        </pc:spChg>
        <pc:spChg chg="mod">
          <ac:chgData name="Siddarth Joshi" userId="bc4d29ca-e482-4031-a817-c6a7c744f97a" providerId="ADAL" clId="{B1958792-D622-4C54-B47B-73D1487C8B26}" dt="2022-02-05T15:30:05.121" v="686" actId="1076"/>
          <ac:spMkLst>
            <pc:docMk/>
            <pc:sldMk cId="1570537094" sldId="384"/>
            <ac:spMk id="12" creationId="{C4DF7D13-089F-4EC1-B53F-FA0135D5577C}"/>
          </ac:spMkLst>
        </pc:spChg>
        <pc:spChg chg="add mod ord">
          <ac:chgData name="Siddarth Joshi" userId="bc4d29ca-e482-4031-a817-c6a7c744f97a" providerId="ADAL" clId="{B1958792-D622-4C54-B47B-73D1487C8B26}" dt="2022-02-05T15:36:15.857" v="853" actId="166"/>
          <ac:spMkLst>
            <pc:docMk/>
            <pc:sldMk cId="1570537094" sldId="384"/>
            <ac:spMk id="16" creationId="{4132416B-FEFE-4503-B99E-8D3F102B3C2C}"/>
          </ac:spMkLst>
        </pc:spChg>
        <pc:spChg chg="add mod ord">
          <ac:chgData name="Siddarth Joshi" userId="bc4d29ca-e482-4031-a817-c6a7c744f97a" providerId="ADAL" clId="{B1958792-D622-4C54-B47B-73D1487C8B26}" dt="2022-02-05T15:32:28.800" v="763" actId="20577"/>
          <ac:spMkLst>
            <pc:docMk/>
            <pc:sldMk cId="1570537094" sldId="384"/>
            <ac:spMk id="17" creationId="{EC836AFF-E14B-477E-A2A3-76ECD7704B20}"/>
          </ac:spMkLst>
        </pc:spChg>
        <pc:spChg chg="add mod">
          <ac:chgData name="Siddarth Joshi" userId="bc4d29ca-e482-4031-a817-c6a7c744f97a" providerId="ADAL" clId="{B1958792-D622-4C54-B47B-73D1487C8B26}" dt="2022-02-05T15:33:59.911" v="800" actId="20577"/>
          <ac:spMkLst>
            <pc:docMk/>
            <pc:sldMk cId="1570537094" sldId="384"/>
            <ac:spMk id="18" creationId="{28D604A1-5AFB-427C-824C-5643766F6F78}"/>
          </ac:spMkLst>
        </pc:spChg>
        <pc:spChg chg="add mod">
          <ac:chgData name="Siddarth Joshi" userId="bc4d29ca-e482-4031-a817-c6a7c744f97a" providerId="ADAL" clId="{B1958792-D622-4C54-B47B-73D1487C8B26}" dt="2022-02-05T15:37:28.098" v="884" actId="20577"/>
          <ac:spMkLst>
            <pc:docMk/>
            <pc:sldMk cId="1570537094" sldId="384"/>
            <ac:spMk id="19" creationId="{5EE3B066-BD60-4370-BE69-776BE6E3F33C}"/>
          </ac:spMkLst>
        </pc:spChg>
        <pc:grpChg chg="del">
          <ac:chgData name="Siddarth Joshi" userId="bc4d29ca-e482-4031-a817-c6a7c744f97a" providerId="ADAL" clId="{B1958792-D622-4C54-B47B-73D1487C8B26}" dt="2022-02-05T15:29:31.289" v="655" actId="478"/>
          <ac:grpSpMkLst>
            <pc:docMk/>
            <pc:sldMk cId="1570537094" sldId="384"/>
            <ac:grpSpMk id="2" creationId="{C4BCC2C3-6BDE-4D09-805F-78C4B14065C9}"/>
          </ac:grpSpMkLst>
        </pc:grpChg>
        <pc:picChg chg="add mod">
          <ac:chgData name="Siddarth Joshi" userId="bc4d29ca-e482-4031-a817-c6a7c744f97a" providerId="ADAL" clId="{B1958792-D622-4C54-B47B-73D1487C8B26}" dt="2022-02-05T15:31:33.575" v="697" actId="1076"/>
          <ac:picMkLst>
            <pc:docMk/>
            <pc:sldMk cId="1570537094" sldId="384"/>
            <ac:picMk id="3074" creationId="{5CB08A54-AEFD-4850-A2F9-E5EE3A5AC737}"/>
          </ac:picMkLst>
        </pc:picChg>
      </pc:sldChg>
      <pc:sldChg chg="addSp delSp modSp add mod">
        <pc:chgData name="Siddarth Joshi" userId="bc4d29ca-e482-4031-a817-c6a7c744f97a" providerId="ADAL" clId="{B1958792-D622-4C54-B47B-73D1487C8B26}" dt="2022-02-05T15:40:55.394" v="999" actId="1076"/>
        <pc:sldMkLst>
          <pc:docMk/>
          <pc:sldMk cId="996174065" sldId="385"/>
        </pc:sldMkLst>
        <pc:spChg chg="del">
          <ac:chgData name="Siddarth Joshi" userId="bc4d29ca-e482-4031-a817-c6a7c744f97a" providerId="ADAL" clId="{B1958792-D622-4C54-B47B-73D1487C8B26}" dt="2022-02-05T15:39:12.834" v="905" actId="478"/>
          <ac:spMkLst>
            <pc:docMk/>
            <pc:sldMk cId="996174065" sldId="385"/>
            <ac:spMk id="9" creationId="{7FA90140-EDAC-48BE-BDEE-1092B099AD03}"/>
          </ac:spMkLst>
        </pc:spChg>
        <pc:spChg chg="mod">
          <ac:chgData name="Siddarth Joshi" userId="bc4d29ca-e482-4031-a817-c6a7c744f97a" providerId="ADAL" clId="{B1958792-D622-4C54-B47B-73D1487C8B26}" dt="2022-02-05T15:39:22.190" v="908" actId="1076"/>
          <ac:spMkLst>
            <pc:docMk/>
            <pc:sldMk cId="996174065" sldId="385"/>
            <ac:spMk id="12" creationId="{C4DF7D13-089F-4EC1-B53F-FA0135D5577C}"/>
          </ac:spMkLst>
        </pc:spChg>
        <pc:spChg chg="add mod">
          <ac:chgData name="Siddarth Joshi" userId="bc4d29ca-e482-4031-a817-c6a7c744f97a" providerId="ADAL" clId="{B1958792-D622-4C54-B47B-73D1487C8B26}" dt="2022-02-05T15:40:55.394" v="999" actId="1076"/>
          <ac:spMkLst>
            <pc:docMk/>
            <pc:sldMk cId="996174065" sldId="385"/>
            <ac:spMk id="15" creationId="{126AF3CF-CB08-4715-B901-18967C475141}"/>
          </ac:spMkLst>
        </pc:spChg>
        <pc:spChg chg="del">
          <ac:chgData name="Siddarth Joshi" userId="bc4d29ca-e482-4031-a817-c6a7c744f97a" providerId="ADAL" clId="{B1958792-D622-4C54-B47B-73D1487C8B26}" dt="2022-02-05T15:39:15.078" v="906" actId="478"/>
          <ac:spMkLst>
            <pc:docMk/>
            <pc:sldMk cId="996174065" sldId="385"/>
            <ac:spMk id="16" creationId="{4132416B-FEFE-4503-B99E-8D3F102B3C2C}"/>
          </ac:spMkLst>
        </pc:spChg>
        <pc:spChg chg="del">
          <ac:chgData name="Siddarth Joshi" userId="bc4d29ca-e482-4031-a817-c6a7c744f97a" providerId="ADAL" clId="{B1958792-D622-4C54-B47B-73D1487C8B26}" dt="2022-02-05T15:38:49.802" v="900" actId="478"/>
          <ac:spMkLst>
            <pc:docMk/>
            <pc:sldMk cId="996174065" sldId="385"/>
            <ac:spMk id="17" creationId="{EC836AFF-E14B-477E-A2A3-76ECD7704B20}"/>
          </ac:spMkLst>
        </pc:spChg>
        <pc:spChg chg="del">
          <ac:chgData name="Siddarth Joshi" userId="bc4d29ca-e482-4031-a817-c6a7c744f97a" providerId="ADAL" clId="{B1958792-D622-4C54-B47B-73D1487C8B26}" dt="2022-02-05T15:38:52.395" v="901" actId="478"/>
          <ac:spMkLst>
            <pc:docMk/>
            <pc:sldMk cId="996174065" sldId="385"/>
            <ac:spMk id="18" creationId="{28D604A1-5AFB-427C-824C-5643766F6F78}"/>
          </ac:spMkLst>
        </pc:spChg>
        <pc:spChg chg="del">
          <ac:chgData name="Siddarth Joshi" userId="bc4d29ca-e482-4031-a817-c6a7c744f97a" providerId="ADAL" clId="{B1958792-D622-4C54-B47B-73D1487C8B26}" dt="2022-02-05T15:39:16.902" v="907" actId="478"/>
          <ac:spMkLst>
            <pc:docMk/>
            <pc:sldMk cId="996174065" sldId="385"/>
            <ac:spMk id="19" creationId="{5EE3B066-BD60-4370-BE69-776BE6E3F33C}"/>
          </ac:spMkLst>
        </pc:spChg>
        <pc:picChg chg="del">
          <ac:chgData name="Siddarth Joshi" userId="bc4d29ca-e482-4031-a817-c6a7c744f97a" providerId="ADAL" clId="{B1958792-D622-4C54-B47B-73D1487C8B26}" dt="2022-02-05T15:38:46.696" v="899" actId="478"/>
          <ac:picMkLst>
            <pc:docMk/>
            <pc:sldMk cId="996174065" sldId="385"/>
            <ac:picMk id="3074" creationId="{5CB08A54-AEFD-4850-A2F9-E5EE3A5AC737}"/>
          </ac:picMkLst>
        </pc:picChg>
        <pc:picChg chg="add mod">
          <ac:chgData name="Siddarth Joshi" userId="bc4d29ca-e482-4031-a817-c6a7c744f97a" providerId="ADAL" clId="{B1958792-D622-4C54-B47B-73D1487C8B26}" dt="2022-02-05T15:39:49.580" v="914" actId="1076"/>
          <ac:picMkLst>
            <pc:docMk/>
            <pc:sldMk cId="996174065" sldId="385"/>
            <ac:picMk id="4098" creationId="{E0769CED-0FD9-4339-8D13-D876E781FDED}"/>
          </ac:picMkLst>
        </pc:picChg>
        <pc:picChg chg="add mod">
          <ac:chgData name="Siddarth Joshi" userId="bc4d29ca-e482-4031-a817-c6a7c744f97a" providerId="ADAL" clId="{B1958792-D622-4C54-B47B-73D1487C8B26}" dt="2022-02-05T15:40:05.318" v="916" actId="1076"/>
          <ac:picMkLst>
            <pc:docMk/>
            <pc:sldMk cId="996174065" sldId="385"/>
            <ac:picMk id="4100" creationId="{052717F0-F020-44CA-8CBB-969C6B144D97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2351388630" sldId="385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747135394" sldId="386"/>
        </pc:sldMkLst>
      </pc:sldChg>
      <pc:sldChg chg="addSp delSp modSp add mod">
        <pc:chgData name="Siddarth Joshi" userId="bc4d29ca-e482-4031-a817-c6a7c744f97a" providerId="ADAL" clId="{B1958792-D622-4C54-B47B-73D1487C8B26}" dt="2022-02-05T15:45:26.362" v="1160" actId="20577"/>
        <pc:sldMkLst>
          <pc:docMk/>
          <pc:sldMk cId="3749340073" sldId="386"/>
        </pc:sldMkLst>
        <pc:spChg chg="mod">
          <ac:chgData name="Siddarth Joshi" userId="bc4d29ca-e482-4031-a817-c6a7c744f97a" providerId="ADAL" clId="{B1958792-D622-4C54-B47B-73D1487C8B26}" dt="2022-02-05T15:42:34.384" v="1001" actId="20577"/>
          <ac:spMkLst>
            <pc:docMk/>
            <pc:sldMk cId="3749340073" sldId="386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15:43:13.341" v="1007" actId="14100"/>
          <ac:spMkLst>
            <pc:docMk/>
            <pc:sldMk cId="3749340073" sldId="386"/>
            <ac:spMk id="12" creationId="{C4DF7D13-089F-4EC1-B53F-FA0135D5577C}"/>
          </ac:spMkLst>
        </pc:spChg>
        <pc:spChg chg="mod ord">
          <ac:chgData name="Siddarth Joshi" userId="bc4d29ca-e482-4031-a817-c6a7c744f97a" providerId="ADAL" clId="{B1958792-D622-4C54-B47B-73D1487C8B26}" dt="2022-02-05T15:45:26.362" v="1160" actId="20577"/>
          <ac:spMkLst>
            <pc:docMk/>
            <pc:sldMk cId="3749340073" sldId="386"/>
            <ac:spMk id="15" creationId="{126AF3CF-CB08-4715-B901-18967C475141}"/>
          </ac:spMkLst>
        </pc:spChg>
        <pc:picChg chg="del">
          <ac:chgData name="Siddarth Joshi" userId="bc4d29ca-e482-4031-a817-c6a7c744f97a" providerId="ADAL" clId="{B1958792-D622-4C54-B47B-73D1487C8B26}" dt="2022-02-05T15:43:17.076" v="1008" actId="478"/>
          <ac:picMkLst>
            <pc:docMk/>
            <pc:sldMk cId="3749340073" sldId="386"/>
            <ac:picMk id="4098" creationId="{E0769CED-0FD9-4339-8D13-D876E781FDED}"/>
          </ac:picMkLst>
        </pc:picChg>
        <pc:picChg chg="del">
          <ac:chgData name="Siddarth Joshi" userId="bc4d29ca-e482-4031-a817-c6a7c744f97a" providerId="ADAL" clId="{B1958792-D622-4C54-B47B-73D1487C8B26}" dt="2022-02-05T15:43:17.768" v="1009" actId="478"/>
          <ac:picMkLst>
            <pc:docMk/>
            <pc:sldMk cId="3749340073" sldId="386"/>
            <ac:picMk id="4100" creationId="{052717F0-F020-44CA-8CBB-969C6B144D97}"/>
          </ac:picMkLst>
        </pc:picChg>
        <pc:picChg chg="add mod">
          <ac:chgData name="Siddarth Joshi" userId="bc4d29ca-e482-4031-a817-c6a7c744f97a" providerId="ADAL" clId="{B1958792-D622-4C54-B47B-73D1487C8B26}" dt="2022-02-05T15:43:41.984" v="1013" actId="1076"/>
          <ac:picMkLst>
            <pc:docMk/>
            <pc:sldMk cId="3749340073" sldId="386"/>
            <ac:picMk id="5122" creationId="{EA6FF96A-A78A-41A9-A55B-D0F4D26C3CC2}"/>
          </ac:picMkLst>
        </pc:picChg>
      </pc:sldChg>
      <pc:sldChg chg="addSp delSp modSp add mod">
        <pc:chgData name="Siddarth Joshi" userId="bc4d29ca-e482-4031-a817-c6a7c744f97a" providerId="ADAL" clId="{B1958792-D622-4C54-B47B-73D1487C8B26}" dt="2022-02-05T15:52:37.738" v="1447" actId="20577"/>
        <pc:sldMkLst>
          <pc:docMk/>
          <pc:sldMk cId="878542360" sldId="387"/>
        </pc:sldMkLst>
        <pc:spChg chg="mod">
          <ac:chgData name="Siddarth Joshi" userId="bc4d29ca-e482-4031-a817-c6a7c744f97a" providerId="ADAL" clId="{B1958792-D622-4C54-B47B-73D1487C8B26}" dt="2022-02-05T15:52:37.738" v="1447" actId="20577"/>
          <ac:spMkLst>
            <pc:docMk/>
            <pc:sldMk cId="878542360" sldId="387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15:52:31.801" v="1446" actId="20577"/>
          <ac:spMkLst>
            <pc:docMk/>
            <pc:sldMk cId="878542360" sldId="387"/>
            <ac:spMk id="12" creationId="{C4DF7D13-089F-4EC1-B53F-FA0135D5577C}"/>
          </ac:spMkLst>
        </pc:spChg>
        <pc:spChg chg="del">
          <ac:chgData name="Siddarth Joshi" userId="bc4d29ca-e482-4031-a817-c6a7c744f97a" providerId="ADAL" clId="{B1958792-D622-4C54-B47B-73D1487C8B26}" dt="2022-02-05T15:49:05.727" v="1253" actId="478"/>
          <ac:spMkLst>
            <pc:docMk/>
            <pc:sldMk cId="878542360" sldId="387"/>
            <ac:spMk id="15" creationId="{126AF3CF-CB08-4715-B901-18967C475141}"/>
          </ac:spMkLst>
        </pc:spChg>
        <pc:picChg chg="add mod">
          <ac:chgData name="Siddarth Joshi" userId="bc4d29ca-e482-4031-a817-c6a7c744f97a" providerId="ADAL" clId="{B1958792-D622-4C54-B47B-73D1487C8B26}" dt="2022-02-05T15:48:20.145" v="1166" actId="1076"/>
          <ac:picMkLst>
            <pc:docMk/>
            <pc:sldMk cId="878542360" sldId="387"/>
            <ac:picMk id="3" creationId="{3F5B4F04-40C1-4DE1-AE8C-4B517176C1A7}"/>
          </ac:picMkLst>
        </pc:picChg>
        <pc:picChg chg="del">
          <ac:chgData name="Siddarth Joshi" userId="bc4d29ca-e482-4031-a817-c6a7c744f97a" providerId="ADAL" clId="{B1958792-D622-4C54-B47B-73D1487C8B26}" dt="2022-02-05T15:47:52.996" v="1162" actId="478"/>
          <ac:picMkLst>
            <pc:docMk/>
            <pc:sldMk cId="878542360" sldId="387"/>
            <ac:picMk id="5122" creationId="{EA6FF96A-A78A-41A9-A55B-D0F4D26C3CC2}"/>
          </ac:picMkLst>
        </pc:picChg>
      </pc:sldChg>
      <pc:sldChg chg="addSp delSp modSp add mod">
        <pc:chgData name="Siddarth Joshi" userId="bc4d29ca-e482-4031-a817-c6a7c744f97a" providerId="ADAL" clId="{B1958792-D622-4C54-B47B-73D1487C8B26}" dt="2022-02-05T16:01:32.418" v="1575" actId="58"/>
        <pc:sldMkLst>
          <pc:docMk/>
          <pc:sldMk cId="2184606209" sldId="388"/>
        </pc:sldMkLst>
        <pc:spChg chg="add mod">
          <ac:chgData name="Siddarth Joshi" userId="bc4d29ca-e482-4031-a817-c6a7c744f97a" providerId="ADAL" clId="{B1958792-D622-4C54-B47B-73D1487C8B26}" dt="2022-02-05T15:56:30.465" v="1562" actId="14100"/>
          <ac:spMkLst>
            <pc:docMk/>
            <pc:sldMk cId="2184606209" sldId="388"/>
            <ac:spMk id="10" creationId="{B5BA9AEA-14A1-4936-8F35-0DA72B845CA9}"/>
          </ac:spMkLst>
        </pc:spChg>
        <pc:spChg chg="mod">
          <ac:chgData name="Siddarth Joshi" userId="bc4d29ca-e482-4031-a817-c6a7c744f97a" providerId="ADAL" clId="{B1958792-D622-4C54-B47B-73D1487C8B26}" dt="2022-02-05T15:55:54.306" v="1519" actId="20577"/>
          <ac:spMkLst>
            <pc:docMk/>
            <pc:sldMk cId="2184606209" sldId="388"/>
            <ac:spMk id="12" creationId="{C4DF7D13-089F-4EC1-B53F-FA0135D5577C}"/>
          </ac:spMkLst>
        </pc:spChg>
        <pc:spChg chg="add mod">
          <ac:chgData name="Siddarth Joshi" userId="bc4d29ca-e482-4031-a817-c6a7c744f97a" providerId="ADAL" clId="{B1958792-D622-4C54-B47B-73D1487C8B26}" dt="2022-02-05T16:01:32.418" v="1575" actId="58"/>
          <ac:spMkLst>
            <pc:docMk/>
            <pc:sldMk cId="2184606209" sldId="388"/>
            <ac:spMk id="13" creationId="{A38D6A4F-78AD-448C-9AAD-B94C6DB8EBD2}"/>
          </ac:spMkLst>
        </pc:spChg>
        <pc:picChg chg="del">
          <ac:chgData name="Siddarth Joshi" userId="bc4d29ca-e482-4031-a817-c6a7c744f97a" providerId="ADAL" clId="{B1958792-D622-4C54-B47B-73D1487C8B26}" dt="2022-02-05T15:55:04.656" v="1449" actId="478"/>
          <ac:picMkLst>
            <pc:docMk/>
            <pc:sldMk cId="2184606209" sldId="388"/>
            <ac:picMk id="3" creationId="{3F5B4F04-40C1-4DE1-AE8C-4B517176C1A7}"/>
          </ac:picMkLst>
        </pc:picChg>
        <pc:picChg chg="add mod">
          <ac:chgData name="Siddarth Joshi" userId="bc4d29ca-e482-4031-a817-c6a7c744f97a" providerId="ADAL" clId="{B1958792-D622-4C54-B47B-73D1487C8B26}" dt="2022-02-05T15:56:00.636" v="1521" actId="1076"/>
          <ac:picMkLst>
            <pc:docMk/>
            <pc:sldMk cId="2184606209" sldId="388"/>
            <ac:picMk id="5" creationId="{8910519A-30B3-43A8-9E2C-33125B42BDAE}"/>
          </ac:picMkLst>
        </pc:picChg>
        <pc:picChg chg="add mod">
          <ac:chgData name="Siddarth Joshi" userId="bc4d29ca-e482-4031-a817-c6a7c744f97a" providerId="ADAL" clId="{B1958792-D622-4C54-B47B-73D1487C8B26}" dt="2022-02-05T16:01:06.763" v="1566" actId="1076"/>
          <ac:picMkLst>
            <pc:docMk/>
            <pc:sldMk cId="2184606209" sldId="388"/>
            <ac:picMk id="6146" creationId="{8D487335-E78B-48EA-B686-68C6A72EB372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722081642" sldId="389"/>
        </pc:sldMkLst>
      </pc:sldChg>
      <pc:sldChg chg="addSp delSp modSp add mod">
        <pc:chgData name="Siddarth Joshi" userId="bc4d29ca-e482-4031-a817-c6a7c744f97a" providerId="ADAL" clId="{B1958792-D622-4C54-B47B-73D1487C8B26}" dt="2022-02-05T16:04:21.590" v="1664" actId="478"/>
        <pc:sldMkLst>
          <pc:docMk/>
          <pc:sldMk cId="2151651634" sldId="389"/>
        </pc:sldMkLst>
        <pc:spChg chg="del">
          <ac:chgData name="Siddarth Joshi" userId="bc4d29ca-e482-4031-a817-c6a7c744f97a" providerId="ADAL" clId="{B1958792-D622-4C54-B47B-73D1487C8B26}" dt="2022-02-05T16:02:46.253" v="1579" actId="478"/>
          <ac:spMkLst>
            <pc:docMk/>
            <pc:sldMk cId="2151651634" sldId="389"/>
            <ac:spMk id="10" creationId="{B5BA9AEA-14A1-4936-8F35-0DA72B845CA9}"/>
          </ac:spMkLst>
        </pc:spChg>
        <pc:spChg chg="mod">
          <ac:chgData name="Siddarth Joshi" userId="bc4d29ca-e482-4031-a817-c6a7c744f97a" providerId="ADAL" clId="{B1958792-D622-4C54-B47B-73D1487C8B26}" dt="2022-02-05T16:04:18.103" v="1663" actId="20577"/>
          <ac:spMkLst>
            <pc:docMk/>
            <pc:sldMk cId="2151651634" sldId="389"/>
            <ac:spMk id="12" creationId="{C4DF7D13-089F-4EC1-B53F-FA0135D5577C}"/>
          </ac:spMkLst>
        </pc:spChg>
        <pc:spChg chg="del">
          <ac:chgData name="Siddarth Joshi" userId="bc4d29ca-e482-4031-a817-c6a7c744f97a" providerId="ADAL" clId="{B1958792-D622-4C54-B47B-73D1487C8B26}" dt="2022-02-05T16:04:21.590" v="1664" actId="478"/>
          <ac:spMkLst>
            <pc:docMk/>
            <pc:sldMk cId="2151651634" sldId="389"/>
            <ac:spMk id="13" creationId="{A38D6A4F-78AD-448C-9AAD-B94C6DB8EBD2}"/>
          </ac:spMkLst>
        </pc:spChg>
        <pc:picChg chg="del">
          <ac:chgData name="Siddarth Joshi" userId="bc4d29ca-e482-4031-a817-c6a7c744f97a" providerId="ADAL" clId="{B1958792-D622-4C54-B47B-73D1487C8B26}" dt="2022-02-05T16:02:43.595" v="1578" actId="478"/>
          <ac:picMkLst>
            <pc:docMk/>
            <pc:sldMk cId="2151651634" sldId="389"/>
            <ac:picMk id="5" creationId="{8910519A-30B3-43A8-9E2C-33125B42BDAE}"/>
          </ac:picMkLst>
        </pc:picChg>
        <pc:picChg chg="del">
          <ac:chgData name="Siddarth Joshi" userId="bc4d29ca-e482-4031-a817-c6a7c744f97a" providerId="ADAL" clId="{B1958792-D622-4C54-B47B-73D1487C8B26}" dt="2022-02-05T16:02:42.391" v="1577" actId="478"/>
          <ac:picMkLst>
            <pc:docMk/>
            <pc:sldMk cId="2151651634" sldId="389"/>
            <ac:picMk id="6146" creationId="{8D487335-E78B-48EA-B686-68C6A72EB372}"/>
          </ac:picMkLst>
        </pc:picChg>
        <pc:picChg chg="add mod">
          <ac:chgData name="Siddarth Joshi" userId="bc4d29ca-e482-4031-a817-c6a7c744f97a" providerId="ADAL" clId="{B1958792-D622-4C54-B47B-73D1487C8B26}" dt="2022-02-05T16:03:04.699" v="1582" actId="1076"/>
          <ac:picMkLst>
            <pc:docMk/>
            <pc:sldMk cId="2151651634" sldId="389"/>
            <ac:picMk id="7170" creationId="{79C09478-89B9-40ED-A4AA-F9477F14C245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832569060" sldId="390"/>
        </pc:sldMkLst>
      </pc:sldChg>
      <pc:sldChg chg="addSp delSp modSp add mod">
        <pc:chgData name="Siddarth Joshi" userId="bc4d29ca-e482-4031-a817-c6a7c744f97a" providerId="ADAL" clId="{B1958792-D622-4C54-B47B-73D1487C8B26}" dt="2022-02-05T16:39:10.222" v="2474" actId="207"/>
        <pc:sldMkLst>
          <pc:docMk/>
          <pc:sldMk cId="4053960187" sldId="390"/>
        </pc:sldMkLst>
        <pc:spChg chg="add mod">
          <ac:chgData name="Siddarth Joshi" userId="bc4d29ca-e482-4031-a817-c6a7c744f97a" providerId="ADAL" clId="{B1958792-D622-4C54-B47B-73D1487C8B26}" dt="2022-02-05T16:38:41.627" v="2425" actId="1076"/>
          <ac:spMkLst>
            <pc:docMk/>
            <pc:sldMk cId="4053960187" sldId="390"/>
            <ac:spMk id="9" creationId="{662AFF3D-91FC-490D-B62C-A6966C99F848}"/>
          </ac:spMkLst>
        </pc:spChg>
        <pc:spChg chg="mod">
          <ac:chgData name="Siddarth Joshi" userId="bc4d29ca-e482-4031-a817-c6a7c744f97a" providerId="ADAL" clId="{B1958792-D622-4C54-B47B-73D1487C8B26}" dt="2022-02-05T16:12:27.669" v="1787" actId="1076"/>
          <ac:spMkLst>
            <pc:docMk/>
            <pc:sldMk cId="4053960187" sldId="390"/>
            <ac:spMk id="12" creationId="{C4DF7D13-089F-4EC1-B53F-FA0135D5577C}"/>
          </ac:spMkLst>
        </pc:spChg>
        <pc:spChg chg="add mod">
          <ac:chgData name="Siddarth Joshi" userId="bc4d29ca-e482-4031-a817-c6a7c744f97a" providerId="ADAL" clId="{B1958792-D622-4C54-B47B-73D1487C8B26}" dt="2022-02-05T16:39:10.222" v="2474" actId="207"/>
          <ac:spMkLst>
            <pc:docMk/>
            <pc:sldMk cId="4053960187" sldId="390"/>
            <ac:spMk id="13" creationId="{E14B766D-37EE-444C-9385-9DD21D3ECC23}"/>
          </ac:spMkLst>
        </pc:spChg>
        <pc:picChg chg="del">
          <ac:chgData name="Siddarth Joshi" userId="bc4d29ca-e482-4031-a817-c6a7c744f97a" providerId="ADAL" clId="{B1958792-D622-4C54-B47B-73D1487C8B26}" dt="2022-02-05T16:04:35.974" v="1666" actId="478"/>
          <ac:picMkLst>
            <pc:docMk/>
            <pc:sldMk cId="4053960187" sldId="390"/>
            <ac:picMk id="7170" creationId="{79C09478-89B9-40ED-A4AA-F9477F14C245}"/>
          </ac:picMkLst>
        </pc:picChg>
        <pc:picChg chg="add mod">
          <ac:chgData name="Siddarth Joshi" userId="bc4d29ca-e482-4031-a817-c6a7c744f97a" providerId="ADAL" clId="{B1958792-D622-4C54-B47B-73D1487C8B26}" dt="2022-02-05T16:12:51.011" v="1792" actId="1076"/>
          <ac:picMkLst>
            <pc:docMk/>
            <pc:sldMk cId="4053960187" sldId="390"/>
            <ac:picMk id="8194" creationId="{76472BB5-BD03-474A-9C50-DF5FAC836F4C}"/>
          </ac:picMkLst>
        </pc:picChg>
        <pc:picChg chg="add mod">
          <ac:chgData name="Siddarth Joshi" userId="bc4d29ca-e482-4031-a817-c6a7c744f97a" providerId="ADAL" clId="{B1958792-D622-4C54-B47B-73D1487C8B26}" dt="2022-02-05T16:12:59.034" v="1794" actId="14100"/>
          <ac:picMkLst>
            <pc:docMk/>
            <pc:sldMk cId="4053960187" sldId="390"/>
            <ac:picMk id="8196" creationId="{99878D3E-9B60-41E9-A54D-C21D555E1DD4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832915736" sldId="391"/>
        </pc:sldMkLst>
      </pc:sldChg>
      <pc:sldChg chg="addSp delSp modSp add mod">
        <pc:chgData name="Siddarth Joshi" userId="bc4d29ca-e482-4031-a817-c6a7c744f97a" providerId="ADAL" clId="{B1958792-D622-4C54-B47B-73D1487C8B26}" dt="2022-02-05T16:27:31.738" v="2201" actId="20577"/>
        <pc:sldMkLst>
          <pc:docMk/>
          <pc:sldMk cId="1209957724" sldId="391"/>
        </pc:sldMkLst>
        <pc:spChg chg="add mod">
          <ac:chgData name="Siddarth Joshi" userId="bc4d29ca-e482-4031-a817-c6a7c744f97a" providerId="ADAL" clId="{B1958792-D622-4C54-B47B-73D1487C8B26}" dt="2022-02-05T16:17:17.160" v="1941" actId="1036"/>
          <ac:spMkLst>
            <pc:docMk/>
            <pc:sldMk cId="1209957724" sldId="391"/>
            <ac:spMk id="2" creationId="{2264E696-2C52-426A-B84C-918769F3B181}"/>
          </ac:spMkLst>
        </pc:spChg>
        <pc:spChg chg="del">
          <ac:chgData name="Siddarth Joshi" userId="bc4d29ca-e482-4031-a817-c6a7c744f97a" providerId="ADAL" clId="{B1958792-D622-4C54-B47B-73D1487C8B26}" dt="2022-02-05T16:15:00.545" v="1830" actId="478"/>
          <ac:spMkLst>
            <pc:docMk/>
            <pc:sldMk cId="1209957724" sldId="391"/>
            <ac:spMk id="9" creationId="{662AFF3D-91FC-490D-B62C-A6966C99F848}"/>
          </ac:spMkLst>
        </pc:spChg>
        <pc:spChg chg="mod">
          <ac:chgData name="Siddarth Joshi" userId="bc4d29ca-e482-4031-a817-c6a7c744f97a" providerId="ADAL" clId="{B1958792-D622-4C54-B47B-73D1487C8B26}" dt="2022-02-05T16:26:23.475" v="2155" actId="21"/>
          <ac:spMkLst>
            <pc:docMk/>
            <pc:sldMk cId="1209957724" sldId="391"/>
            <ac:spMk id="12" creationId="{C4DF7D13-089F-4EC1-B53F-FA0135D5577C}"/>
          </ac:spMkLst>
        </pc:spChg>
        <pc:spChg chg="add mod">
          <ac:chgData name="Siddarth Joshi" userId="bc4d29ca-e482-4031-a817-c6a7c744f97a" providerId="ADAL" clId="{B1958792-D622-4C54-B47B-73D1487C8B26}" dt="2022-02-05T16:27:31.738" v="2201" actId="20577"/>
          <ac:spMkLst>
            <pc:docMk/>
            <pc:sldMk cId="1209957724" sldId="391"/>
            <ac:spMk id="13" creationId="{9F3A9F62-9F2A-4E65-BBDB-449A620A0C2C}"/>
          </ac:spMkLst>
        </pc:spChg>
        <pc:picChg chg="add mod">
          <ac:chgData name="Siddarth Joshi" userId="bc4d29ca-e482-4031-a817-c6a7c744f97a" providerId="ADAL" clId="{B1958792-D622-4C54-B47B-73D1487C8B26}" dt="2022-02-05T16:16:08.751" v="1861" actId="1076"/>
          <ac:picMkLst>
            <pc:docMk/>
            <pc:sldMk cId="1209957724" sldId="391"/>
            <ac:picMk id="10" creationId="{3FF8C80D-9384-4B0C-9BB2-D4E81F22D2F7}"/>
          </ac:picMkLst>
        </pc:picChg>
        <pc:picChg chg="del">
          <ac:chgData name="Siddarth Joshi" userId="bc4d29ca-e482-4031-a817-c6a7c744f97a" providerId="ADAL" clId="{B1958792-D622-4C54-B47B-73D1487C8B26}" dt="2022-02-05T16:14:34.780" v="1797" actId="478"/>
          <ac:picMkLst>
            <pc:docMk/>
            <pc:sldMk cId="1209957724" sldId="391"/>
            <ac:picMk id="8194" creationId="{76472BB5-BD03-474A-9C50-DF5FAC836F4C}"/>
          </ac:picMkLst>
        </pc:picChg>
        <pc:picChg chg="del">
          <ac:chgData name="Siddarth Joshi" userId="bc4d29ca-e482-4031-a817-c6a7c744f97a" providerId="ADAL" clId="{B1958792-D622-4C54-B47B-73D1487C8B26}" dt="2022-02-05T16:14:33.530" v="1796" actId="478"/>
          <ac:picMkLst>
            <pc:docMk/>
            <pc:sldMk cId="1209957724" sldId="391"/>
            <ac:picMk id="8196" creationId="{99878D3E-9B60-41E9-A54D-C21D555E1DD4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213483431" sldId="392"/>
        </pc:sldMkLst>
      </pc:sldChg>
      <pc:sldChg chg="delSp modSp add mod">
        <pc:chgData name="Siddarth Joshi" userId="bc4d29ca-e482-4031-a817-c6a7c744f97a" providerId="ADAL" clId="{B1958792-D622-4C54-B47B-73D1487C8B26}" dt="2022-02-05T16:38:18.818" v="2424" actId="20577"/>
        <pc:sldMkLst>
          <pc:docMk/>
          <pc:sldMk cId="2035197446" sldId="392"/>
        </pc:sldMkLst>
        <pc:spChg chg="del">
          <ac:chgData name="Siddarth Joshi" userId="bc4d29ca-e482-4031-a817-c6a7c744f97a" providerId="ADAL" clId="{B1958792-D622-4C54-B47B-73D1487C8B26}" dt="2022-02-05T16:35:32.503" v="2238" actId="478"/>
          <ac:spMkLst>
            <pc:docMk/>
            <pc:sldMk cId="2035197446" sldId="392"/>
            <ac:spMk id="2" creationId="{2264E696-2C52-426A-B84C-918769F3B181}"/>
          </ac:spMkLst>
        </pc:spChg>
        <pc:spChg chg="mod">
          <ac:chgData name="Siddarth Joshi" userId="bc4d29ca-e482-4031-a817-c6a7c744f97a" providerId="ADAL" clId="{B1958792-D622-4C54-B47B-73D1487C8B26}" dt="2022-02-05T16:38:18.818" v="2424" actId="20577"/>
          <ac:spMkLst>
            <pc:docMk/>
            <pc:sldMk cId="2035197446" sldId="392"/>
            <ac:spMk id="12" creationId="{C4DF7D13-089F-4EC1-B53F-FA0135D5577C}"/>
          </ac:spMkLst>
        </pc:spChg>
        <pc:spChg chg="del">
          <ac:chgData name="Siddarth Joshi" userId="bc4d29ca-e482-4031-a817-c6a7c744f97a" providerId="ADAL" clId="{B1958792-D622-4C54-B47B-73D1487C8B26}" dt="2022-02-05T16:35:35.389" v="2239" actId="478"/>
          <ac:spMkLst>
            <pc:docMk/>
            <pc:sldMk cId="2035197446" sldId="392"/>
            <ac:spMk id="13" creationId="{9F3A9F62-9F2A-4E65-BBDB-449A620A0C2C}"/>
          </ac:spMkLst>
        </pc:spChg>
        <pc:picChg chg="del">
          <ac:chgData name="Siddarth Joshi" userId="bc4d29ca-e482-4031-a817-c6a7c744f97a" providerId="ADAL" clId="{B1958792-D622-4C54-B47B-73D1487C8B26}" dt="2022-02-05T16:29:43.171" v="2203" actId="478"/>
          <ac:picMkLst>
            <pc:docMk/>
            <pc:sldMk cId="2035197446" sldId="392"/>
            <ac:picMk id="10" creationId="{3FF8C80D-9384-4B0C-9BB2-D4E81F22D2F7}"/>
          </ac:picMkLst>
        </pc:picChg>
      </pc:sldChg>
      <pc:sldChg chg="delSp modSp add mod">
        <pc:chgData name="Siddarth Joshi" userId="bc4d29ca-e482-4031-a817-c6a7c744f97a" providerId="ADAL" clId="{B1958792-D622-4C54-B47B-73D1487C8B26}" dt="2022-02-05T16:35:17.390" v="2229" actId="478"/>
        <pc:sldMkLst>
          <pc:docMk/>
          <pc:sldMk cId="2681263910" sldId="393"/>
        </pc:sldMkLst>
        <pc:spChg chg="del">
          <ac:chgData name="Siddarth Joshi" userId="bc4d29ca-e482-4031-a817-c6a7c744f97a" providerId="ADAL" clId="{B1958792-D622-4C54-B47B-73D1487C8B26}" dt="2022-02-05T16:32:59.852" v="2221" actId="478"/>
          <ac:spMkLst>
            <pc:docMk/>
            <pc:sldMk cId="2681263910" sldId="393"/>
            <ac:spMk id="2" creationId="{2264E696-2C52-426A-B84C-918769F3B181}"/>
          </ac:spMkLst>
        </pc:spChg>
        <pc:spChg chg="mod">
          <ac:chgData name="Siddarth Joshi" userId="bc4d29ca-e482-4031-a817-c6a7c744f97a" providerId="ADAL" clId="{B1958792-D622-4C54-B47B-73D1487C8B26}" dt="2022-02-05T16:33:22.039" v="2228" actId="20577"/>
          <ac:spMkLst>
            <pc:docMk/>
            <pc:sldMk cId="2681263910" sldId="393"/>
            <ac:spMk id="12" creationId="{C4DF7D13-089F-4EC1-B53F-FA0135D5577C}"/>
          </ac:spMkLst>
        </pc:spChg>
        <pc:spChg chg="del">
          <ac:chgData name="Siddarth Joshi" userId="bc4d29ca-e482-4031-a817-c6a7c744f97a" providerId="ADAL" clId="{B1958792-D622-4C54-B47B-73D1487C8B26}" dt="2022-02-05T16:35:17.390" v="2229" actId="478"/>
          <ac:spMkLst>
            <pc:docMk/>
            <pc:sldMk cId="2681263910" sldId="393"/>
            <ac:spMk id="13" creationId="{9F3A9F62-9F2A-4E65-BBDB-449A620A0C2C}"/>
          </ac:spMkLst>
        </pc:sp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4163273489" sldId="393"/>
        </pc:sldMkLst>
      </pc:sldChg>
      <pc:sldChg chg="addSp delSp modSp add mod">
        <pc:chgData name="Siddarth Joshi" userId="bc4d29ca-e482-4031-a817-c6a7c744f97a" providerId="ADAL" clId="{B1958792-D622-4C54-B47B-73D1487C8B26}" dt="2022-02-05T16:47:59.848" v="2708" actId="20577"/>
        <pc:sldMkLst>
          <pc:docMk/>
          <pc:sldMk cId="2674672495" sldId="394"/>
        </pc:sldMkLst>
        <pc:spChg chg="add del mod">
          <ac:chgData name="Siddarth Joshi" userId="bc4d29ca-e482-4031-a817-c6a7c744f97a" providerId="ADAL" clId="{B1958792-D622-4C54-B47B-73D1487C8B26}" dt="2022-02-05T16:40:27.317" v="2479" actId="478"/>
          <ac:spMkLst>
            <pc:docMk/>
            <pc:sldMk cId="2674672495" sldId="394"/>
            <ac:spMk id="9" creationId="{B61764FB-E18B-4CDF-8259-F5BEFD85AD0B}"/>
          </ac:spMkLst>
        </pc:spChg>
        <pc:spChg chg="add mod">
          <ac:chgData name="Siddarth Joshi" userId="bc4d29ca-e482-4031-a817-c6a7c744f97a" providerId="ADAL" clId="{B1958792-D622-4C54-B47B-73D1487C8B26}" dt="2022-02-05T16:40:50.528" v="2484" actId="1076"/>
          <ac:spMkLst>
            <pc:docMk/>
            <pc:sldMk cId="2674672495" sldId="394"/>
            <ac:spMk id="10" creationId="{1D855796-D270-48DB-9364-7A032DBDF39C}"/>
          </ac:spMkLst>
        </pc:spChg>
        <pc:spChg chg="mod">
          <ac:chgData name="Siddarth Joshi" userId="bc4d29ca-e482-4031-a817-c6a7c744f97a" providerId="ADAL" clId="{B1958792-D622-4C54-B47B-73D1487C8B26}" dt="2022-02-05T16:41:19.535" v="2506" actId="20577"/>
          <ac:spMkLst>
            <pc:docMk/>
            <pc:sldMk cId="2674672495" sldId="394"/>
            <ac:spMk id="12" creationId="{C4DF7D13-089F-4EC1-B53F-FA0135D5577C}"/>
          </ac:spMkLst>
        </pc:spChg>
        <pc:spChg chg="add mod">
          <ac:chgData name="Siddarth Joshi" userId="bc4d29ca-e482-4031-a817-c6a7c744f97a" providerId="ADAL" clId="{B1958792-D622-4C54-B47B-73D1487C8B26}" dt="2022-02-05T16:47:59.848" v="2708" actId="20577"/>
          <ac:spMkLst>
            <pc:docMk/>
            <pc:sldMk cId="2674672495" sldId="394"/>
            <ac:spMk id="13" creationId="{00924CA0-9BF7-4710-A6BD-8B1BB2D5F814}"/>
          </ac:spMkLst>
        </pc:sp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020651883" sldId="394"/>
        </pc:sldMkLst>
      </pc:sldChg>
      <pc:sldChg chg="addSp modSp add mod ord">
        <pc:chgData name="Siddarth Joshi" userId="bc4d29ca-e482-4031-a817-c6a7c744f97a" providerId="ADAL" clId="{B1958792-D622-4C54-B47B-73D1487C8B26}" dt="2022-02-05T16:52:57.335" v="3046" actId="14100"/>
        <pc:sldMkLst>
          <pc:docMk/>
          <pc:sldMk cId="1428008403" sldId="395"/>
        </pc:sldMkLst>
        <pc:spChg chg="add mod">
          <ac:chgData name="Siddarth Joshi" userId="bc4d29ca-e482-4031-a817-c6a7c744f97a" providerId="ADAL" clId="{B1958792-D622-4C54-B47B-73D1487C8B26}" dt="2022-02-05T16:52:57.335" v="3046" actId="14100"/>
          <ac:spMkLst>
            <pc:docMk/>
            <pc:sldMk cId="1428008403" sldId="395"/>
            <ac:spMk id="9" creationId="{E4353F2C-A3DF-4342-9EE8-86C2EC8A6781}"/>
          </ac:spMkLst>
        </pc:spChg>
        <pc:spChg chg="mod">
          <ac:chgData name="Siddarth Joshi" userId="bc4d29ca-e482-4031-a817-c6a7c744f97a" providerId="ADAL" clId="{B1958792-D622-4C54-B47B-73D1487C8B26}" dt="2022-02-05T16:51:40.221" v="2969" actId="20577"/>
          <ac:spMkLst>
            <pc:docMk/>
            <pc:sldMk cId="1428008403" sldId="395"/>
            <ac:spMk id="12" creationId="{C4DF7D13-089F-4EC1-B53F-FA0135D5577C}"/>
          </ac:spMkLst>
        </pc:sp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108567038" sldId="395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507704310" sldId="396"/>
        </pc:sldMkLst>
      </pc:sldChg>
      <pc:sldChg chg="modSp add mod">
        <pc:chgData name="Siddarth Joshi" userId="bc4d29ca-e482-4031-a817-c6a7c744f97a" providerId="ADAL" clId="{B1958792-D622-4C54-B47B-73D1487C8B26}" dt="2022-02-05T16:55:40.957" v="3275" actId="20577"/>
        <pc:sldMkLst>
          <pc:docMk/>
          <pc:sldMk cId="1987025908" sldId="396"/>
        </pc:sldMkLst>
        <pc:spChg chg="mod">
          <ac:chgData name="Siddarth Joshi" userId="bc4d29ca-e482-4031-a817-c6a7c744f97a" providerId="ADAL" clId="{B1958792-D622-4C54-B47B-73D1487C8B26}" dt="2022-02-05T16:53:34.718" v="3049" actId="1076"/>
          <ac:spMkLst>
            <pc:docMk/>
            <pc:sldMk cId="1987025908" sldId="396"/>
            <ac:spMk id="4" creationId="{58827ACC-E19D-4E38-AE05-33F188248FC2}"/>
          </ac:spMkLst>
        </pc:spChg>
        <pc:spChg chg="mod">
          <ac:chgData name="Siddarth Joshi" userId="bc4d29ca-e482-4031-a817-c6a7c744f97a" providerId="ADAL" clId="{B1958792-D622-4C54-B47B-73D1487C8B26}" dt="2022-02-05T16:53:46.343" v="3082" actId="20577"/>
          <ac:spMkLst>
            <pc:docMk/>
            <pc:sldMk cId="1987025908" sldId="396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16:55:40.957" v="3275" actId="20577"/>
          <ac:spMkLst>
            <pc:docMk/>
            <pc:sldMk cId="1987025908" sldId="396"/>
            <ac:spMk id="12" creationId="{C4DF7D13-089F-4EC1-B53F-FA0135D5577C}"/>
          </ac:spMkLst>
        </pc:spChg>
      </pc:sldChg>
      <pc:sldChg chg="addSp modSp add mod">
        <pc:chgData name="Siddarth Joshi" userId="bc4d29ca-e482-4031-a817-c6a7c744f97a" providerId="ADAL" clId="{B1958792-D622-4C54-B47B-73D1487C8B26}" dt="2022-02-05T17:08:22.512" v="3625" actId="1076"/>
        <pc:sldMkLst>
          <pc:docMk/>
          <pc:sldMk cId="667895663" sldId="397"/>
        </pc:sldMkLst>
        <pc:spChg chg="mod">
          <ac:chgData name="Siddarth Joshi" userId="bc4d29ca-e482-4031-a817-c6a7c744f97a" providerId="ADAL" clId="{B1958792-D622-4C54-B47B-73D1487C8B26}" dt="2022-02-05T16:58:53.067" v="3279" actId="20577"/>
          <ac:spMkLst>
            <pc:docMk/>
            <pc:sldMk cId="667895663" sldId="397"/>
            <ac:spMk id="8" creationId="{BBB9B1C4-5210-4BEA-A556-2A53383A911F}"/>
          </ac:spMkLst>
        </pc:spChg>
        <pc:spChg chg="add mod">
          <ac:chgData name="Siddarth Joshi" userId="bc4d29ca-e482-4031-a817-c6a7c744f97a" providerId="ADAL" clId="{B1958792-D622-4C54-B47B-73D1487C8B26}" dt="2022-02-05T17:05:01.769" v="3559" actId="20577"/>
          <ac:spMkLst>
            <pc:docMk/>
            <pc:sldMk cId="667895663" sldId="397"/>
            <ac:spMk id="9" creationId="{CA0402D4-E88D-4798-9F4F-FCB8B1D6850E}"/>
          </ac:spMkLst>
        </pc:spChg>
        <pc:spChg chg="add mod">
          <ac:chgData name="Siddarth Joshi" userId="bc4d29ca-e482-4031-a817-c6a7c744f97a" providerId="ADAL" clId="{B1958792-D622-4C54-B47B-73D1487C8B26}" dt="2022-02-05T17:06:05.068" v="3615" actId="14100"/>
          <ac:spMkLst>
            <pc:docMk/>
            <pc:sldMk cId="667895663" sldId="397"/>
            <ac:spMk id="10" creationId="{9F6ED302-9BF8-4FCD-9FD9-DFE8DB830259}"/>
          </ac:spMkLst>
        </pc:spChg>
        <pc:spChg chg="mod">
          <ac:chgData name="Siddarth Joshi" userId="bc4d29ca-e482-4031-a817-c6a7c744f97a" providerId="ADAL" clId="{B1958792-D622-4C54-B47B-73D1487C8B26}" dt="2022-02-05T17:01:37.399" v="3387" actId="20577"/>
          <ac:spMkLst>
            <pc:docMk/>
            <pc:sldMk cId="667895663" sldId="397"/>
            <ac:spMk id="12" creationId="{C4DF7D13-089F-4EC1-B53F-FA0135D5577C}"/>
          </ac:spMkLst>
        </pc:spChg>
        <pc:spChg chg="add mod">
          <ac:chgData name="Siddarth Joshi" userId="bc4d29ca-e482-4031-a817-c6a7c744f97a" providerId="ADAL" clId="{B1958792-D622-4C54-B47B-73D1487C8B26}" dt="2022-02-05T17:07:39.136" v="3620" actId="1076"/>
          <ac:spMkLst>
            <pc:docMk/>
            <pc:sldMk cId="667895663" sldId="397"/>
            <ac:spMk id="13" creationId="{1E7EA91E-07E2-43BE-A11A-5C6CBB3FDBC8}"/>
          </ac:spMkLst>
        </pc:spChg>
        <pc:picChg chg="add mod">
          <ac:chgData name="Siddarth Joshi" userId="bc4d29ca-e482-4031-a817-c6a7c744f97a" providerId="ADAL" clId="{B1958792-D622-4C54-B47B-73D1487C8B26}" dt="2022-02-05T17:08:22.512" v="3625" actId="1076"/>
          <ac:picMkLst>
            <pc:docMk/>
            <pc:sldMk cId="667895663" sldId="397"/>
            <ac:picMk id="5" creationId="{98FE1F95-6CC2-4580-93B4-1C965165FC44}"/>
          </ac:picMkLst>
        </pc:picChg>
        <pc:picChg chg="add mod">
          <ac:chgData name="Siddarth Joshi" userId="bc4d29ca-e482-4031-a817-c6a7c744f97a" providerId="ADAL" clId="{B1958792-D622-4C54-B47B-73D1487C8B26}" dt="2022-02-05T17:03:20.758" v="3448" actId="1076"/>
          <ac:picMkLst>
            <pc:docMk/>
            <pc:sldMk cId="667895663" sldId="397"/>
            <ac:picMk id="9218" creationId="{7EAE7F95-27AF-477D-AB1D-D529BFB185C9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4150715861" sldId="397"/>
        </pc:sldMkLst>
      </pc:sldChg>
      <pc:sldChg chg="modSp add mod ord">
        <pc:chgData name="Siddarth Joshi" userId="bc4d29ca-e482-4031-a817-c6a7c744f97a" providerId="ADAL" clId="{B1958792-D622-4C54-B47B-73D1487C8B26}" dt="2022-02-05T20:14:51.173" v="4191" actId="20577"/>
        <pc:sldMkLst>
          <pc:docMk/>
          <pc:sldMk cId="1957403088" sldId="398"/>
        </pc:sldMkLst>
        <pc:spChg chg="mod">
          <ac:chgData name="Siddarth Joshi" userId="bc4d29ca-e482-4031-a817-c6a7c744f97a" providerId="ADAL" clId="{B1958792-D622-4C54-B47B-73D1487C8B26}" dt="2022-02-05T17:10:22.249" v="3649" actId="20577"/>
          <ac:spMkLst>
            <pc:docMk/>
            <pc:sldMk cId="1957403088" sldId="398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20:14:51.173" v="4191" actId="20577"/>
          <ac:spMkLst>
            <pc:docMk/>
            <pc:sldMk cId="1957403088" sldId="398"/>
            <ac:spMk id="12" creationId="{C4DF7D13-089F-4EC1-B53F-FA0135D5577C}"/>
          </ac:spMkLst>
        </pc:sp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548441697" sldId="398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247048241" sldId="399"/>
        </pc:sldMkLst>
      </pc:sldChg>
      <pc:sldChg chg="addSp delSp modSp add mod">
        <pc:chgData name="Siddarth Joshi" userId="bc4d29ca-e482-4031-a817-c6a7c744f97a" providerId="ADAL" clId="{B1958792-D622-4C54-B47B-73D1487C8B26}" dt="2022-02-05T20:33:20.307" v="4588" actId="20577"/>
        <pc:sldMkLst>
          <pc:docMk/>
          <pc:sldMk cId="3549248924" sldId="399"/>
        </pc:sldMkLst>
        <pc:spChg chg="mod">
          <ac:chgData name="Siddarth Joshi" userId="bc4d29ca-e482-4031-a817-c6a7c744f97a" providerId="ADAL" clId="{B1958792-D622-4C54-B47B-73D1487C8B26}" dt="2022-02-05T20:33:20.307" v="4588" actId="20577"/>
          <ac:spMkLst>
            <pc:docMk/>
            <pc:sldMk cId="3549248924" sldId="399"/>
            <ac:spMk id="12" creationId="{C4DF7D13-089F-4EC1-B53F-FA0135D5577C}"/>
          </ac:spMkLst>
        </pc:spChg>
        <pc:picChg chg="add del mod">
          <ac:chgData name="Siddarth Joshi" userId="bc4d29ca-e482-4031-a817-c6a7c744f97a" providerId="ADAL" clId="{B1958792-D622-4C54-B47B-73D1487C8B26}" dt="2022-02-05T20:15:57.770" v="4199" actId="478"/>
          <ac:picMkLst>
            <pc:docMk/>
            <pc:sldMk cId="3549248924" sldId="399"/>
            <ac:picMk id="12290" creationId="{7D0A9D57-871B-4701-BA1E-DD6134C6C701}"/>
          </ac:picMkLst>
        </pc:picChg>
        <pc:picChg chg="add del mod">
          <ac:chgData name="Siddarth Joshi" userId="bc4d29ca-e482-4031-a817-c6a7c744f97a" providerId="ADAL" clId="{B1958792-D622-4C54-B47B-73D1487C8B26}" dt="2022-02-05T20:17:18.715" v="4204" actId="478"/>
          <ac:picMkLst>
            <pc:docMk/>
            <pc:sldMk cId="3549248924" sldId="399"/>
            <ac:picMk id="12292" creationId="{6584159B-303C-4D28-A3AD-9FAE218A6576}"/>
          </ac:picMkLst>
        </pc:picChg>
        <pc:picChg chg="add mod">
          <ac:chgData name="Siddarth Joshi" userId="bc4d29ca-e482-4031-a817-c6a7c744f97a" providerId="ADAL" clId="{B1958792-D622-4C54-B47B-73D1487C8B26}" dt="2022-02-05T20:19:35.347" v="4211" actId="1076"/>
          <ac:picMkLst>
            <pc:docMk/>
            <pc:sldMk cId="3549248924" sldId="399"/>
            <ac:picMk id="12294" creationId="{54F6B71A-1F72-4094-BF16-8781FB65FB1D}"/>
          </ac:picMkLst>
        </pc:picChg>
        <pc:picChg chg="add mod">
          <ac:chgData name="Siddarth Joshi" userId="bc4d29ca-e482-4031-a817-c6a7c744f97a" providerId="ADAL" clId="{B1958792-D622-4C54-B47B-73D1487C8B26}" dt="2022-02-05T20:19:30.574" v="4210" actId="1076"/>
          <ac:picMkLst>
            <pc:docMk/>
            <pc:sldMk cId="3549248924" sldId="399"/>
            <ac:picMk id="12296" creationId="{9139697A-55B8-4EA9-A2F8-C9D4C57EC016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844191213" sldId="400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737772031" sldId="401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934445570" sldId="402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419673797" sldId="403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624429884" sldId="404"/>
        </pc:sldMkLst>
      </pc:sldChg>
      <pc:sldChg chg="addSp delSp modSp add del mod ord setBg">
        <pc:chgData name="Siddarth Joshi" userId="bc4d29ca-e482-4031-a817-c6a7c744f97a" providerId="ADAL" clId="{B1958792-D622-4C54-B47B-73D1487C8B26}" dt="2022-02-05T17:13:32.106" v="3849" actId="1076"/>
        <pc:sldMkLst>
          <pc:docMk/>
          <pc:sldMk cId="3880510180" sldId="405"/>
        </pc:sldMkLst>
        <pc:spChg chg="mod">
          <ac:chgData name="Siddarth Joshi" userId="bc4d29ca-e482-4031-a817-c6a7c744f97a" providerId="ADAL" clId="{B1958792-D622-4C54-B47B-73D1487C8B26}" dt="2022-02-05T17:12:50.680" v="3844" actId="20577"/>
          <ac:spMkLst>
            <pc:docMk/>
            <pc:sldMk cId="3880510180" sldId="405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17:13:25.201" v="3845" actId="1076"/>
          <ac:spMkLst>
            <pc:docMk/>
            <pc:sldMk cId="3880510180" sldId="405"/>
            <ac:spMk id="10" creationId="{C53A0740-F99D-4430-AE8C-144984072B3A}"/>
          </ac:spMkLst>
        </pc:spChg>
        <pc:picChg chg="add mod">
          <ac:chgData name="Siddarth Joshi" userId="bc4d29ca-e482-4031-a817-c6a7c744f97a" providerId="ADAL" clId="{B1958792-D622-4C54-B47B-73D1487C8B26}" dt="2022-02-05T17:13:32.106" v="3849" actId="1076"/>
          <ac:picMkLst>
            <pc:docMk/>
            <pc:sldMk cId="3880510180" sldId="405"/>
            <ac:picMk id="12" creationId="{F225EC2D-BF47-4921-B17B-5F01244B81A9}"/>
          </ac:picMkLst>
        </pc:picChg>
        <pc:picChg chg="del">
          <ac:chgData name="Siddarth Joshi" userId="bc4d29ca-e482-4031-a817-c6a7c744f97a" providerId="ADAL" clId="{B1958792-D622-4C54-B47B-73D1487C8B26}" dt="2022-02-05T17:13:26.335" v="3846" actId="478"/>
          <ac:picMkLst>
            <pc:docMk/>
            <pc:sldMk cId="3880510180" sldId="405"/>
            <ac:picMk id="1026" creationId="{54CDB5FA-492E-48D6-917A-361D74404D42}"/>
          </ac:picMkLst>
        </pc:picChg>
      </pc:sldChg>
      <pc:sldChg chg="addSp delSp modSp add mod">
        <pc:chgData name="Siddarth Joshi" userId="bc4d29ca-e482-4031-a817-c6a7c744f97a" providerId="ADAL" clId="{B1958792-D622-4C54-B47B-73D1487C8B26}" dt="2022-02-05T20:14:31.652" v="4189" actId="20577"/>
        <pc:sldMkLst>
          <pc:docMk/>
          <pc:sldMk cId="1564720125" sldId="406"/>
        </pc:sldMkLst>
        <pc:spChg chg="mod">
          <ac:chgData name="Siddarth Joshi" userId="bc4d29ca-e482-4031-a817-c6a7c744f97a" providerId="ADAL" clId="{B1958792-D622-4C54-B47B-73D1487C8B26}" dt="2022-02-05T20:02:33.763" v="4038" actId="20577"/>
          <ac:spMkLst>
            <pc:docMk/>
            <pc:sldMk cId="1564720125" sldId="406"/>
            <ac:spMk id="8" creationId="{BBB9B1C4-5210-4BEA-A556-2A53383A911F}"/>
          </ac:spMkLst>
        </pc:spChg>
        <pc:spChg chg="mod">
          <ac:chgData name="Siddarth Joshi" userId="bc4d29ca-e482-4031-a817-c6a7c744f97a" providerId="ADAL" clId="{B1958792-D622-4C54-B47B-73D1487C8B26}" dt="2022-02-05T20:13:31.326" v="4100" actId="20577"/>
          <ac:spMkLst>
            <pc:docMk/>
            <pc:sldMk cId="1564720125" sldId="406"/>
            <ac:spMk id="9" creationId="{1C16EA43-3800-47C9-B980-152C5DA4623E}"/>
          </ac:spMkLst>
        </pc:spChg>
        <pc:spChg chg="del">
          <ac:chgData name="Siddarth Joshi" userId="bc4d29ca-e482-4031-a817-c6a7c744f97a" providerId="ADAL" clId="{B1958792-D622-4C54-B47B-73D1487C8B26}" dt="2022-02-05T19:59:23.075" v="3852" actId="478"/>
          <ac:spMkLst>
            <pc:docMk/>
            <pc:sldMk cId="1564720125" sldId="406"/>
            <ac:spMk id="10" creationId="{C53A0740-F99D-4430-AE8C-144984072B3A}"/>
          </ac:spMkLst>
        </pc:spChg>
        <pc:spChg chg="add mod">
          <ac:chgData name="Siddarth Joshi" userId="bc4d29ca-e482-4031-a817-c6a7c744f97a" providerId="ADAL" clId="{B1958792-D622-4C54-B47B-73D1487C8B26}" dt="2022-02-05T20:14:31.652" v="4189" actId="20577"/>
          <ac:spMkLst>
            <pc:docMk/>
            <pc:sldMk cId="1564720125" sldId="406"/>
            <ac:spMk id="13" creationId="{8ACE9F10-BED9-4A3C-873E-A3F529AE3663}"/>
          </ac:spMkLst>
        </pc:spChg>
        <pc:picChg chg="del">
          <ac:chgData name="Siddarth Joshi" userId="bc4d29ca-e482-4031-a817-c6a7c744f97a" providerId="ADAL" clId="{B1958792-D622-4C54-B47B-73D1487C8B26}" dt="2022-02-05T19:59:20.390" v="3851" actId="478"/>
          <ac:picMkLst>
            <pc:docMk/>
            <pc:sldMk cId="1564720125" sldId="406"/>
            <ac:picMk id="12" creationId="{F225EC2D-BF47-4921-B17B-5F01244B81A9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747270140" sldId="406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890322500" sldId="407"/>
        </pc:sldMkLst>
      </pc:sldChg>
      <pc:sldChg chg="addSp modSp add mod ord">
        <pc:chgData name="Siddarth Joshi" userId="bc4d29ca-e482-4031-a817-c6a7c744f97a" providerId="ADAL" clId="{B1958792-D622-4C54-B47B-73D1487C8B26}" dt="2022-02-05T20:33:31.639" v="4590"/>
        <pc:sldMkLst>
          <pc:docMk/>
          <pc:sldMk cId="4137294271" sldId="407"/>
        </pc:sldMkLst>
        <pc:spChg chg="add mod">
          <ac:chgData name="Siddarth Joshi" userId="bc4d29ca-e482-4031-a817-c6a7c744f97a" providerId="ADAL" clId="{B1958792-D622-4C54-B47B-73D1487C8B26}" dt="2022-02-05T20:27:57.910" v="4445" actId="20577"/>
          <ac:spMkLst>
            <pc:docMk/>
            <pc:sldMk cId="4137294271" sldId="407"/>
            <ac:spMk id="9" creationId="{F38759D2-02A4-4F8F-A371-8B3333D119FE}"/>
          </ac:spMkLst>
        </pc:spChg>
        <pc:spChg chg="mod">
          <ac:chgData name="Siddarth Joshi" userId="bc4d29ca-e482-4031-a817-c6a7c744f97a" providerId="ADAL" clId="{B1958792-D622-4C54-B47B-73D1487C8B26}" dt="2022-02-05T20:28:43.220" v="4480" actId="20577"/>
          <ac:spMkLst>
            <pc:docMk/>
            <pc:sldMk cId="4137294271" sldId="407"/>
            <ac:spMk id="12" creationId="{C4DF7D13-089F-4EC1-B53F-FA0135D5577C}"/>
          </ac:spMkLst>
        </pc:spChg>
      </pc:sldChg>
      <pc:sldChg chg="modSp add mod">
        <pc:chgData name="Siddarth Joshi" userId="bc4d29ca-e482-4031-a817-c6a7c744f97a" providerId="ADAL" clId="{B1958792-D622-4C54-B47B-73D1487C8B26}" dt="2022-02-05T20:34:07.188" v="4647" actId="20577"/>
        <pc:sldMkLst>
          <pc:docMk/>
          <pc:sldMk cId="1561022482" sldId="408"/>
        </pc:sldMkLst>
        <pc:spChg chg="mod">
          <ac:chgData name="Siddarth Joshi" userId="bc4d29ca-e482-4031-a817-c6a7c744f97a" providerId="ADAL" clId="{B1958792-D622-4C54-B47B-73D1487C8B26}" dt="2022-02-05T20:34:07.188" v="4647" actId="20577"/>
          <ac:spMkLst>
            <pc:docMk/>
            <pc:sldMk cId="1561022482" sldId="408"/>
            <ac:spMk id="12" creationId="{C4DF7D13-089F-4EC1-B53F-FA0135D5577C}"/>
          </ac:spMkLst>
        </pc:sp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279950986" sldId="408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2458436681" sldId="409"/>
        </pc:sldMkLst>
      </pc:sldChg>
      <pc:sldChg chg="addSp delSp modSp add mod">
        <pc:chgData name="Siddarth Joshi" userId="bc4d29ca-e482-4031-a817-c6a7c744f97a" providerId="ADAL" clId="{B1958792-D622-4C54-B47B-73D1487C8B26}" dt="2022-02-05T20:24:56.680" v="4300" actId="20577"/>
        <pc:sldMkLst>
          <pc:docMk/>
          <pc:sldMk cId="3046227111" sldId="409"/>
        </pc:sldMkLst>
        <pc:spChg chg="mod">
          <ac:chgData name="Siddarth Joshi" userId="bc4d29ca-e482-4031-a817-c6a7c744f97a" providerId="ADAL" clId="{B1958792-D622-4C54-B47B-73D1487C8B26}" dt="2022-02-05T20:24:56.680" v="4300" actId="20577"/>
          <ac:spMkLst>
            <pc:docMk/>
            <pc:sldMk cId="3046227111" sldId="409"/>
            <ac:spMk id="12" creationId="{C4DF7D13-089F-4EC1-B53F-FA0135D5577C}"/>
          </ac:spMkLst>
        </pc:spChg>
        <pc:picChg chg="del">
          <ac:chgData name="Siddarth Joshi" userId="bc4d29ca-e482-4031-a817-c6a7c744f97a" providerId="ADAL" clId="{B1958792-D622-4C54-B47B-73D1487C8B26}" dt="2022-02-05T20:20:33.230" v="4213" actId="478"/>
          <ac:picMkLst>
            <pc:docMk/>
            <pc:sldMk cId="3046227111" sldId="409"/>
            <ac:picMk id="12290" creationId="{7D0A9D57-871B-4701-BA1E-DD6134C6C701}"/>
          </ac:picMkLst>
        </pc:picChg>
        <pc:picChg chg="add mod">
          <ac:chgData name="Siddarth Joshi" userId="bc4d29ca-e482-4031-a817-c6a7c744f97a" providerId="ADAL" clId="{B1958792-D622-4C54-B47B-73D1487C8B26}" dt="2022-02-05T20:20:43.002" v="4217" actId="1076"/>
          <ac:picMkLst>
            <pc:docMk/>
            <pc:sldMk cId="3046227111" sldId="409"/>
            <ac:picMk id="13314" creationId="{18A1653F-E64F-4748-8DC4-AD595C3DA468}"/>
          </ac:picMkLst>
        </pc:picChg>
      </pc:sldChg>
      <pc:sldChg chg="del">
        <pc:chgData name="Siddarth Joshi" userId="bc4d29ca-e482-4031-a817-c6a7c744f97a" providerId="ADAL" clId="{B1958792-D622-4C54-B47B-73D1487C8B26}" dt="2022-02-05T12:58:55.543" v="351" actId="2696"/>
        <pc:sldMkLst>
          <pc:docMk/>
          <pc:sldMk cId="1553124719" sldId="410"/>
        </pc:sldMkLst>
      </pc:sldChg>
      <pc:sldChg chg="addSp delSp modSp add mod">
        <pc:chgData name="Siddarth Joshi" userId="bc4d29ca-e482-4031-a817-c6a7c744f97a" providerId="ADAL" clId="{B1958792-D622-4C54-B47B-73D1487C8B26}" dt="2022-02-05T20:45:45.716" v="4937" actId="1076"/>
        <pc:sldMkLst>
          <pc:docMk/>
          <pc:sldMk cId="3998333906" sldId="410"/>
        </pc:sldMkLst>
        <pc:spChg chg="add mod">
          <ac:chgData name="Siddarth Joshi" userId="bc4d29ca-e482-4031-a817-c6a7c744f97a" providerId="ADAL" clId="{B1958792-D622-4C54-B47B-73D1487C8B26}" dt="2022-02-05T20:39:30.952" v="4770" actId="14100"/>
          <ac:spMkLst>
            <pc:docMk/>
            <pc:sldMk cId="3998333906" sldId="410"/>
            <ac:spMk id="9" creationId="{35974086-7989-4DBA-B008-97FA994D4A20}"/>
          </ac:spMkLst>
        </pc:spChg>
        <pc:spChg chg="add mod">
          <ac:chgData name="Siddarth Joshi" userId="bc4d29ca-e482-4031-a817-c6a7c744f97a" providerId="ADAL" clId="{B1958792-D622-4C54-B47B-73D1487C8B26}" dt="2022-02-05T20:45:45.716" v="4937" actId="1076"/>
          <ac:spMkLst>
            <pc:docMk/>
            <pc:sldMk cId="3998333906" sldId="410"/>
            <ac:spMk id="10" creationId="{BD649091-24F0-4EDF-A8BA-04C89861AFFF}"/>
          </ac:spMkLst>
        </pc:spChg>
        <pc:spChg chg="mod">
          <ac:chgData name="Siddarth Joshi" userId="bc4d29ca-e482-4031-a817-c6a7c744f97a" providerId="ADAL" clId="{B1958792-D622-4C54-B47B-73D1487C8B26}" dt="2022-02-05T20:36:28.966" v="4674" actId="14100"/>
          <ac:spMkLst>
            <pc:docMk/>
            <pc:sldMk cId="3998333906" sldId="410"/>
            <ac:spMk id="12" creationId="{C4DF7D13-089F-4EC1-B53F-FA0135D5577C}"/>
          </ac:spMkLst>
        </pc:spChg>
        <pc:picChg chg="del">
          <ac:chgData name="Siddarth Joshi" userId="bc4d29ca-e482-4031-a817-c6a7c744f97a" providerId="ADAL" clId="{B1958792-D622-4C54-B47B-73D1487C8B26}" dt="2022-02-05T20:35:20.002" v="4649" actId="478"/>
          <ac:picMkLst>
            <pc:docMk/>
            <pc:sldMk cId="3998333906" sldId="410"/>
            <ac:picMk id="13314" creationId="{18A1653F-E64F-4748-8DC4-AD595C3DA468}"/>
          </ac:picMkLst>
        </pc:picChg>
        <pc:picChg chg="add mod">
          <ac:chgData name="Siddarth Joshi" userId="bc4d29ca-e482-4031-a817-c6a7c744f97a" providerId="ADAL" clId="{B1958792-D622-4C54-B47B-73D1487C8B26}" dt="2022-02-05T20:35:33.779" v="4653" actId="1076"/>
          <ac:picMkLst>
            <pc:docMk/>
            <pc:sldMk cId="3998333906" sldId="410"/>
            <ac:picMk id="14338" creationId="{B98200FF-3FC9-4D35-8EA1-4E60ACECE896}"/>
          </ac:picMkLst>
        </pc:picChg>
      </pc:sldChg>
      <pc:sldChg chg="addSp delSp modSp add mod">
        <pc:chgData name="Siddarth Joshi" userId="bc4d29ca-e482-4031-a817-c6a7c744f97a" providerId="ADAL" clId="{B1958792-D622-4C54-B47B-73D1487C8B26}" dt="2022-02-05T20:45:04.398" v="4935" actId="20577"/>
        <pc:sldMkLst>
          <pc:docMk/>
          <pc:sldMk cId="1576524873" sldId="411"/>
        </pc:sldMkLst>
        <pc:spChg chg="del">
          <ac:chgData name="Siddarth Joshi" userId="bc4d29ca-e482-4031-a817-c6a7c744f97a" providerId="ADAL" clId="{B1958792-D622-4C54-B47B-73D1487C8B26}" dt="2022-02-05T20:42:07.656" v="4858" actId="478"/>
          <ac:spMkLst>
            <pc:docMk/>
            <pc:sldMk cId="1576524873" sldId="411"/>
            <ac:spMk id="9" creationId="{35974086-7989-4DBA-B008-97FA994D4A20}"/>
          </ac:spMkLst>
        </pc:spChg>
        <pc:spChg chg="del">
          <ac:chgData name="Siddarth Joshi" userId="bc4d29ca-e482-4031-a817-c6a7c744f97a" providerId="ADAL" clId="{B1958792-D622-4C54-B47B-73D1487C8B26}" dt="2022-02-05T20:42:09.482" v="4859" actId="478"/>
          <ac:spMkLst>
            <pc:docMk/>
            <pc:sldMk cId="1576524873" sldId="411"/>
            <ac:spMk id="10" creationId="{BD649091-24F0-4EDF-A8BA-04C89861AFFF}"/>
          </ac:spMkLst>
        </pc:spChg>
        <pc:spChg chg="mod">
          <ac:chgData name="Siddarth Joshi" userId="bc4d29ca-e482-4031-a817-c6a7c744f97a" providerId="ADAL" clId="{B1958792-D622-4C54-B47B-73D1487C8B26}" dt="2022-02-05T20:45:04.398" v="4935" actId="20577"/>
          <ac:spMkLst>
            <pc:docMk/>
            <pc:sldMk cId="1576524873" sldId="411"/>
            <ac:spMk id="12" creationId="{C4DF7D13-089F-4EC1-B53F-FA0135D5577C}"/>
          </ac:spMkLst>
        </pc:spChg>
        <pc:spChg chg="add mod">
          <ac:chgData name="Siddarth Joshi" userId="bc4d29ca-e482-4031-a817-c6a7c744f97a" providerId="ADAL" clId="{B1958792-D622-4C54-B47B-73D1487C8B26}" dt="2022-02-05T20:44:05.162" v="4870" actId="1076"/>
          <ac:spMkLst>
            <pc:docMk/>
            <pc:sldMk cId="1576524873" sldId="411"/>
            <ac:spMk id="13" creationId="{E5045916-1D43-4F9E-A336-F6D06BE9E98F}"/>
          </ac:spMkLst>
        </pc:spChg>
        <pc:picChg chg="del">
          <ac:chgData name="Siddarth Joshi" userId="bc4d29ca-e482-4031-a817-c6a7c744f97a" providerId="ADAL" clId="{B1958792-D622-4C54-B47B-73D1487C8B26}" dt="2022-02-05T20:42:04.723" v="4857" actId="478"/>
          <ac:picMkLst>
            <pc:docMk/>
            <pc:sldMk cId="1576524873" sldId="411"/>
            <ac:picMk id="14338" creationId="{B98200FF-3FC9-4D35-8EA1-4E60ACECE896}"/>
          </ac:picMkLst>
        </pc:picChg>
        <pc:picChg chg="add del mod">
          <ac:chgData name="Siddarth Joshi" userId="bc4d29ca-e482-4031-a817-c6a7c744f97a" providerId="ADAL" clId="{B1958792-D622-4C54-B47B-73D1487C8B26}" dt="2022-02-05T20:42:14.500" v="4863" actId="478"/>
          <ac:picMkLst>
            <pc:docMk/>
            <pc:sldMk cId="1576524873" sldId="411"/>
            <ac:picMk id="15362" creationId="{B4E31DBE-F584-438E-81BC-3EAC6C08AFF1}"/>
          </ac:picMkLst>
        </pc:picChg>
        <pc:picChg chg="add mod">
          <ac:chgData name="Siddarth Joshi" userId="bc4d29ca-e482-4031-a817-c6a7c744f97a" providerId="ADAL" clId="{B1958792-D622-4C54-B47B-73D1487C8B26}" dt="2022-02-05T20:43:36.098" v="4866" actId="1076"/>
          <ac:picMkLst>
            <pc:docMk/>
            <pc:sldMk cId="1576524873" sldId="411"/>
            <ac:picMk id="15364" creationId="{2B7C3874-59A1-452B-B471-6756F92AD325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2053210427" sldId="411"/>
        </pc:sldMkLst>
      </pc:sldChg>
      <pc:sldChg chg="addSp delSp modSp add mod">
        <pc:chgData name="Siddarth Joshi" userId="bc4d29ca-e482-4031-a817-c6a7c744f97a" providerId="ADAL" clId="{B1958792-D622-4C54-B47B-73D1487C8B26}" dt="2022-02-05T21:21:47.071" v="5407" actId="20577"/>
        <pc:sldMkLst>
          <pc:docMk/>
          <pc:sldMk cId="4040009985" sldId="412"/>
        </pc:sldMkLst>
        <pc:spChg chg="mod">
          <ac:chgData name="Siddarth Joshi" userId="bc4d29ca-e482-4031-a817-c6a7c744f97a" providerId="ADAL" clId="{B1958792-D622-4C54-B47B-73D1487C8B26}" dt="2022-02-05T20:46:25.156" v="4967" actId="20577"/>
          <ac:spMkLst>
            <pc:docMk/>
            <pc:sldMk cId="4040009985" sldId="412"/>
            <ac:spMk id="8" creationId="{BBB9B1C4-5210-4BEA-A556-2A53383A911F}"/>
          </ac:spMkLst>
        </pc:spChg>
        <pc:spChg chg="del">
          <ac:chgData name="Siddarth Joshi" userId="bc4d29ca-e482-4031-a817-c6a7c744f97a" providerId="ADAL" clId="{B1958792-D622-4C54-B47B-73D1487C8B26}" dt="2022-02-05T20:45:57.041" v="4940" actId="478"/>
          <ac:spMkLst>
            <pc:docMk/>
            <pc:sldMk cId="4040009985" sldId="412"/>
            <ac:spMk id="9" creationId="{35974086-7989-4DBA-B008-97FA994D4A20}"/>
          </ac:spMkLst>
        </pc:spChg>
        <pc:spChg chg="mod">
          <ac:chgData name="Siddarth Joshi" userId="bc4d29ca-e482-4031-a817-c6a7c744f97a" providerId="ADAL" clId="{B1958792-D622-4C54-B47B-73D1487C8B26}" dt="2022-02-05T20:46:56.382" v="4980" actId="122"/>
          <ac:spMkLst>
            <pc:docMk/>
            <pc:sldMk cId="4040009985" sldId="412"/>
            <ac:spMk id="10" creationId="{BD649091-24F0-4EDF-A8BA-04C89861AFFF}"/>
          </ac:spMkLst>
        </pc:spChg>
        <pc:spChg chg="mod">
          <ac:chgData name="Siddarth Joshi" userId="bc4d29ca-e482-4031-a817-c6a7c744f97a" providerId="ADAL" clId="{B1958792-D622-4C54-B47B-73D1487C8B26}" dt="2022-02-05T20:46:54.230" v="4979" actId="122"/>
          <ac:spMkLst>
            <pc:docMk/>
            <pc:sldMk cId="4040009985" sldId="412"/>
            <ac:spMk id="12" creationId="{C4DF7D13-089F-4EC1-B53F-FA0135D5577C}"/>
          </ac:spMkLst>
        </pc:spChg>
        <pc:spChg chg="add mod">
          <ac:chgData name="Siddarth Joshi" userId="bc4d29ca-e482-4031-a817-c6a7c744f97a" providerId="ADAL" clId="{B1958792-D622-4C54-B47B-73D1487C8B26}" dt="2022-02-05T21:21:47.071" v="5407" actId="20577"/>
          <ac:spMkLst>
            <pc:docMk/>
            <pc:sldMk cId="4040009985" sldId="412"/>
            <ac:spMk id="13" creationId="{F406144B-AAC6-4F80-91C7-3A5DBDB6E24E}"/>
          </ac:spMkLst>
        </pc:spChg>
        <pc:spChg chg="add mod">
          <ac:chgData name="Siddarth Joshi" userId="bc4d29ca-e482-4031-a817-c6a7c744f97a" providerId="ADAL" clId="{B1958792-D622-4C54-B47B-73D1487C8B26}" dt="2022-02-05T21:21:29.852" v="5389" actId="20577"/>
          <ac:spMkLst>
            <pc:docMk/>
            <pc:sldMk cId="4040009985" sldId="412"/>
            <ac:spMk id="14" creationId="{479774A0-9393-4392-8F0E-7097CD53D0B1}"/>
          </ac:spMkLst>
        </pc:spChg>
        <pc:picChg chg="del">
          <ac:chgData name="Siddarth Joshi" userId="bc4d29ca-e482-4031-a817-c6a7c744f97a" providerId="ADAL" clId="{B1958792-D622-4C54-B47B-73D1487C8B26}" dt="2022-02-05T20:45:55.099" v="4939" actId="478"/>
          <ac:picMkLst>
            <pc:docMk/>
            <pc:sldMk cId="4040009985" sldId="412"/>
            <ac:picMk id="14338" creationId="{B98200FF-3FC9-4D35-8EA1-4E60ACECE896}"/>
          </ac:picMkLst>
        </pc:picChg>
        <pc:picChg chg="add del mod">
          <ac:chgData name="Siddarth Joshi" userId="bc4d29ca-e482-4031-a817-c6a7c744f97a" providerId="ADAL" clId="{B1958792-D622-4C54-B47B-73D1487C8B26}" dt="2022-02-05T21:14:59.896" v="5096" actId="478"/>
          <ac:picMkLst>
            <pc:docMk/>
            <pc:sldMk cId="4040009985" sldId="412"/>
            <ac:picMk id="16386" creationId="{1C6814F8-A42B-43C1-B6E7-4EB9DE65EDDE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4280930994" sldId="412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28385171" sldId="413"/>
        </pc:sldMkLst>
      </pc:sldChg>
      <pc:sldChg chg="addSp delSp modSp add mod">
        <pc:chgData name="Siddarth Joshi" userId="bc4d29ca-e482-4031-a817-c6a7c744f97a" providerId="ADAL" clId="{B1958792-D622-4C54-B47B-73D1487C8B26}" dt="2022-02-05T21:17:49.410" v="5243" actId="14100"/>
        <pc:sldMkLst>
          <pc:docMk/>
          <pc:sldMk cId="3326746267" sldId="413"/>
        </pc:sldMkLst>
        <pc:spChg chg="del">
          <ac:chgData name="Siddarth Joshi" userId="bc4d29ca-e482-4031-a817-c6a7c744f97a" providerId="ADAL" clId="{B1958792-D622-4C54-B47B-73D1487C8B26}" dt="2022-02-05T20:50:01.463" v="5022" actId="478"/>
          <ac:spMkLst>
            <pc:docMk/>
            <pc:sldMk cId="3326746267" sldId="413"/>
            <ac:spMk id="9" creationId="{35974086-7989-4DBA-B008-97FA994D4A20}"/>
          </ac:spMkLst>
        </pc:spChg>
        <pc:spChg chg="del">
          <ac:chgData name="Siddarth Joshi" userId="bc4d29ca-e482-4031-a817-c6a7c744f97a" providerId="ADAL" clId="{B1958792-D622-4C54-B47B-73D1487C8B26}" dt="2022-02-05T20:50:03.019" v="5023" actId="478"/>
          <ac:spMkLst>
            <pc:docMk/>
            <pc:sldMk cId="3326746267" sldId="413"/>
            <ac:spMk id="10" creationId="{BD649091-24F0-4EDF-A8BA-04C89861AFFF}"/>
          </ac:spMkLst>
        </pc:spChg>
        <pc:spChg chg="mod">
          <ac:chgData name="Siddarth Joshi" userId="bc4d29ca-e482-4031-a817-c6a7c744f97a" providerId="ADAL" clId="{B1958792-D622-4C54-B47B-73D1487C8B26}" dt="2022-02-05T21:17:49.410" v="5243" actId="14100"/>
          <ac:spMkLst>
            <pc:docMk/>
            <pc:sldMk cId="3326746267" sldId="413"/>
            <ac:spMk id="12" creationId="{C4DF7D13-089F-4EC1-B53F-FA0135D5577C}"/>
          </ac:spMkLst>
        </pc:spChg>
        <pc:spChg chg="add del mod">
          <ac:chgData name="Siddarth Joshi" userId="bc4d29ca-e482-4031-a817-c6a7c744f97a" providerId="ADAL" clId="{B1958792-D622-4C54-B47B-73D1487C8B26}" dt="2022-02-05T21:16:50.126" v="5173" actId="478"/>
          <ac:spMkLst>
            <pc:docMk/>
            <pc:sldMk cId="3326746267" sldId="413"/>
            <ac:spMk id="13" creationId="{5C477742-5C5F-40F3-BE6B-EEA6EB0C9026}"/>
          </ac:spMkLst>
        </pc:spChg>
        <pc:picChg chg="del">
          <ac:chgData name="Siddarth Joshi" userId="bc4d29ca-e482-4031-a817-c6a7c744f97a" providerId="ADAL" clId="{B1958792-D622-4C54-B47B-73D1487C8B26}" dt="2022-02-05T20:49:59.622" v="5021" actId="478"/>
          <ac:picMkLst>
            <pc:docMk/>
            <pc:sldMk cId="3326746267" sldId="413"/>
            <ac:picMk id="14338" creationId="{B98200FF-3FC9-4D35-8EA1-4E60ACECE896}"/>
          </ac:picMkLst>
        </pc:picChg>
        <pc:picChg chg="add del mod">
          <ac:chgData name="Siddarth Joshi" userId="bc4d29ca-e482-4031-a817-c6a7c744f97a" providerId="ADAL" clId="{B1958792-D622-4C54-B47B-73D1487C8B26}" dt="2022-02-05T21:16:50.482" v="5174" actId="478"/>
          <ac:picMkLst>
            <pc:docMk/>
            <pc:sldMk cId="3326746267" sldId="413"/>
            <ac:picMk id="17410" creationId="{0E90FB54-7C74-4243-8C8C-22A75051D2D6}"/>
          </ac:picMkLst>
        </pc:picChg>
        <pc:picChg chg="add del mod">
          <ac:chgData name="Siddarth Joshi" userId="bc4d29ca-e482-4031-a817-c6a7c744f97a" providerId="ADAL" clId="{B1958792-D622-4C54-B47B-73D1487C8B26}" dt="2022-02-05T21:16:51.037" v="5175" actId="478"/>
          <ac:picMkLst>
            <pc:docMk/>
            <pc:sldMk cId="3326746267" sldId="413"/>
            <ac:picMk id="17412" creationId="{BC96F795-DA35-4049-8CDF-76A346F6A02A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258023830" sldId="414"/>
        </pc:sldMkLst>
      </pc:sldChg>
      <pc:sldChg chg="addSp delSp modSp add mod">
        <pc:chgData name="Siddarth Joshi" userId="bc4d29ca-e482-4031-a817-c6a7c744f97a" providerId="ADAL" clId="{B1958792-D622-4C54-B47B-73D1487C8B26}" dt="2022-02-05T21:23:50.340" v="5434" actId="22"/>
        <pc:sldMkLst>
          <pc:docMk/>
          <pc:sldMk cId="3802981951" sldId="414"/>
        </pc:sldMkLst>
        <pc:spChg chg="mod">
          <ac:chgData name="Siddarth Joshi" userId="bc4d29ca-e482-4031-a817-c6a7c744f97a" providerId="ADAL" clId="{B1958792-D622-4C54-B47B-73D1487C8B26}" dt="2022-02-05T21:22:10.429" v="5429" actId="20577"/>
          <ac:spMkLst>
            <pc:docMk/>
            <pc:sldMk cId="3802981951" sldId="414"/>
            <ac:spMk id="8" creationId="{BBB9B1C4-5210-4BEA-A556-2A53383A911F}"/>
          </ac:spMkLst>
        </pc:spChg>
        <pc:spChg chg="del">
          <ac:chgData name="Siddarth Joshi" userId="bc4d29ca-e482-4031-a817-c6a7c744f97a" providerId="ADAL" clId="{B1958792-D622-4C54-B47B-73D1487C8B26}" dt="2022-02-05T21:23:49.726" v="5433" actId="478"/>
          <ac:spMkLst>
            <pc:docMk/>
            <pc:sldMk cId="3802981951" sldId="414"/>
            <ac:spMk id="10" creationId="{BD649091-24F0-4EDF-A8BA-04C89861AFFF}"/>
          </ac:spMkLst>
        </pc:spChg>
        <pc:spChg chg="del">
          <ac:chgData name="Siddarth Joshi" userId="bc4d29ca-e482-4031-a817-c6a7c744f97a" providerId="ADAL" clId="{B1958792-D622-4C54-B47B-73D1487C8B26}" dt="2022-02-05T21:23:47.575" v="5432" actId="478"/>
          <ac:spMkLst>
            <pc:docMk/>
            <pc:sldMk cId="3802981951" sldId="414"/>
            <ac:spMk id="12" creationId="{C4DF7D13-089F-4EC1-B53F-FA0135D5577C}"/>
          </ac:spMkLst>
        </pc:spChg>
        <pc:spChg chg="del">
          <ac:chgData name="Siddarth Joshi" userId="bc4d29ca-e482-4031-a817-c6a7c744f97a" providerId="ADAL" clId="{B1958792-D622-4C54-B47B-73D1487C8B26}" dt="2022-02-05T21:22:25.382" v="5430" actId="478"/>
          <ac:spMkLst>
            <pc:docMk/>
            <pc:sldMk cId="3802981951" sldId="414"/>
            <ac:spMk id="13" creationId="{F406144B-AAC6-4F80-91C7-3A5DBDB6E24E}"/>
          </ac:spMkLst>
        </pc:spChg>
        <pc:spChg chg="del">
          <ac:chgData name="Siddarth Joshi" userId="bc4d29ca-e482-4031-a817-c6a7c744f97a" providerId="ADAL" clId="{B1958792-D622-4C54-B47B-73D1487C8B26}" dt="2022-02-05T21:22:27.856" v="5431" actId="478"/>
          <ac:spMkLst>
            <pc:docMk/>
            <pc:sldMk cId="3802981951" sldId="414"/>
            <ac:spMk id="14" creationId="{479774A0-9393-4392-8F0E-7097CD53D0B1}"/>
          </ac:spMkLst>
        </pc:spChg>
        <pc:picChg chg="add">
          <ac:chgData name="Siddarth Joshi" userId="bc4d29ca-e482-4031-a817-c6a7c744f97a" providerId="ADAL" clId="{B1958792-D622-4C54-B47B-73D1487C8B26}" dt="2022-02-05T21:23:50.340" v="5434" actId="22"/>
          <ac:picMkLst>
            <pc:docMk/>
            <pc:sldMk cId="3802981951" sldId="414"/>
            <ac:picMk id="3" creationId="{1552F98A-C500-447F-9376-FA18BEC14E28}"/>
          </ac:picMkLst>
        </pc:picChg>
      </pc:sldChg>
      <pc:sldChg chg="addSp modSp add mod">
        <pc:chgData name="Siddarth Joshi" userId="bc4d29ca-e482-4031-a817-c6a7c744f97a" providerId="ADAL" clId="{B1958792-D622-4C54-B47B-73D1487C8B26}" dt="2022-02-05T21:27:07.216" v="5440" actId="1076"/>
        <pc:sldMkLst>
          <pc:docMk/>
          <pc:sldMk cId="678821424" sldId="415"/>
        </pc:sldMkLst>
        <pc:picChg chg="mod modCrop">
          <ac:chgData name="Siddarth Joshi" userId="bc4d29ca-e482-4031-a817-c6a7c744f97a" providerId="ADAL" clId="{B1958792-D622-4C54-B47B-73D1487C8B26}" dt="2022-02-05T21:24:27.012" v="5438" actId="1076"/>
          <ac:picMkLst>
            <pc:docMk/>
            <pc:sldMk cId="678821424" sldId="415"/>
            <ac:picMk id="3" creationId="{1552F98A-C500-447F-9376-FA18BEC14E28}"/>
          </ac:picMkLst>
        </pc:picChg>
        <pc:picChg chg="add mod">
          <ac:chgData name="Siddarth Joshi" userId="bc4d29ca-e482-4031-a817-c6a7c744f97a" providerId="ADAL" clId="{B1958792-D622-4C54-B47B-73D1487C8B26}" dt="2022-02-05T21:27:07.216" v="5440" actId="1076"/>
          <ac:picMkLst>
            <pc:docMk/>
            <pc:sldMk cId="678821424" sldId="415"/>
            <ac:picMk id="18434" creationId="{E63B6C43-47CE-493F-A501-8CF3765BB899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3206293255" sldId="415"/>
        </pc:sldMkLst>
      </pc:sldChg>
      <pc:sldChg chg="addSp delSp modSp add mod">
        <pc:chgData name="Siddarth Joshi" userId="bc4d29ca-e482-4031-a817-c6a7c744f97a" providerId="ADAL" clId="{B1958792-D622-4C54-B47B-73D1487C8B26}" dt="2022-02-05T21:40:34.750" v="5744" actId="14100"/>
        <pc:sldMkLst>
          <pc:docMk/>
          <pc:sldMk cId="547107628" sldId="416"/>
        </pc:sldMkLst>
        <pc:spChg chg="del">
          <ac:chgData name="Siddarth Joshi" userId="bc4d29ca-e482-4031-a817-c6a7c744f97a" providerId="ADAL" clId="{B1958792-D622-4C54-B47B-73D1487C8B26}" dt="2022-02-05T21:28:06.750" v="5466" actId="478"/>
          <ac:spMkLst>
            <pc:docMk/>
            <pc:sldMk cId="547107628" sldId="416"/>
            <ac:spMk id="7" creationId="{F7C7A618-D2B2-4724-9DA8-45D3556A9234}"/>
          </ac:spMkLst>
        </pc:spChg>
        <pc:spChg chg="mod">
          <ac:chgData name="Siddarth Joshi" userId="bc4d29ca-e482-4031-a817-c6a7c744f97a" providerId="ADAL" clId="{B1958792-D622-4C54-B47B-73D1487C8B26}" dt="2022-02-05T21:28:00.637" v="5464" actId="20577"/>
          <ac:spMkLst>
            <pc:docMk/>
            <pc:sldMk cId="547107628" sldId="416"/>
            <ac:spMk id="8" creationId="{BBB9B1C4-5210-4BEA-A556-2A53383A911F}"/>
          </ac:spMkLst>
        </pc:spChg>
        <pc:spChg chg="add mod">
          <ac:chgData name="Siddarth Joshi" userId="bc4d29ca-e482-4031-a817-c6a7c744f97a" providerId="ADAL" clId="{B1958792-D622-4C54-B47B-73D1487C8B26}" dt="2022-02-05T21:40:34.750" v="5744" actId="14100"/>
          <ac:spMkLst>
            <pc:docMk/>
            <pc:sldMk cId="547107628" sldId="416"/>
            <ac:spMk id="10" creationId="{72BEACBB-CFD8-48B6-9397-7B846B3ECB4D}"/>
          </ac:spMkLst>
        </pc:spChg>
        <pc:spChg chg="del">
          <ac:chgData name="Siddarth Joshi" userId="bc4d29ca-e482-4031-a817-c6a7c744f97a" providerId="ADAL" clId="{B1958792-D622-4C54-B47B-73D1487C8B26}" dt="2022-02-05T21:28:09.502" v="5467" actId="478"/>
          <ac:spMkLst>
            <pc:docMk/>
            <pc:sldMk cId="547107628" sldId="416"/>
            <ac:spMk id="12" creationId="{C4DF7D13-089F-4EC1-B53F-FA0135D5577C}"/>
          </ac:spMkLst>
        </pc:spChg>
        <pc:spChg chg="del">
          <ac:chgData name="Siddarth Joshi" userId="bc4d29ca-e482-4031-a817-c6a7c744f97a" providerId="ADAL" clId="{B1958792-D622-4C54-B47B-73D1487C8B26}" dt="2022-02-05T21:36:04.847" v="5468" actId="478"/>
          <ac:spMkLst>
            <pc:docMk/>
            <pc:sldMk cId="547107628" sldId="416"/>
            <ac:spMk id="13" creationId="{E5045916-1D43-4F9E-A336-F6D06BE9E98F}"/>
          </ac:spMkLst>
        </pc:spChg>
        <pc:spChg chg="add del mod">
          <ac:chgData name="Siddarth Joshi" userId="bc4d29ca-e482-4031-a817-c6a7c744f97a" providerId="ADAL" clId="{B1958792-D622-4C54-B47B-73D1487C8B26}" dt="2022-02-05T21:36:20.380" v="5479"/>
          <ac:spMkLst>
            <pc:docMk/>
            <pc:sldMk cId="547107628" sldId="416"/>
            <ac:spMk id="14" creationId="{AAE280AB-0BEF-48B7-82D4-19EA4C5CFACA}"/>
          </ac:spMkLst>
        </pc:spChg>
        <pc:spChg chg="add del mod">
          <ac:chgData name="Siddarth Joshi" userId="bc4d29ca-e482-4031-a817-c6a7c744f97a" providerId="ADAL" clId="{B1958792-D622-4C54-B47B-73D1487C8B26}" dt="2022-02-05T21:36:19.845" v="5478"/>
          <ac:spMkLst>
            <pc:docMk/>
            <pc:sldMk cId="547107628" sldId="416"/>
            <ac:spMk id="15" creationId="{40E10AA2-DCEF-404C-9E01-29804D8DC52E}"/>
          </ac:spMkLst>
        </pc:spChg>
        <pc:spChg chg="add del mod">
          <ac:chgData name="Siddarth Joshi" userId="bc4d29ca-e482-4031-a817-c6a7c744f97a" providerId="ADAL" clId="{B1958792-D622-4C54-B47B-73D1487C8B26}" dt="2022-02-05T21:36:19.646" v="5477"/>
          <ac:spMkLst>
            <pc:docMk/>
            <pc:sldMk cId="547107628" sldId="416"/>
            <ac:spMk id="16" creationId="{3AFD1C5F-7537-4337-B6AE-7F2EBF90C642}"/>
          </ac:spMkLst>
        </pc:spChg>
        <pc:spChg chg="add del mod">
          <ac:chgData name="Siddarth Joshi" userId="bc4d29ca-e482-4031-a817-c6a7c744f97a" providerId="ADAL" clId="{B1958792-D622-4C54-B47B-73D1487C8B26}" dt="2022-02-05T21:36:19.444" v="5476"/>
          <ac:spMkLst>
            <pc:docMk/>
            <pc:sldMk cId="547107628" sldId="416"/>
            <ac:spMk id="17" creationId="{5A10F86C-66C4-4FA8-9F99-55FB1AE753F0}"/>
          </ac:spMkLst>
        </pc:spChg>
        <pc:picChg chg="del">
          <ac:chgData name="Siddarth Joshi" userId="bc4d29ca-e482-4031-a817-c6a7c744f97a" providerId="ADAL" clId="{B1958792-D622-4C54-B47B-73D1487C8B26}" dt="2022-02-05T21:28:03.546" v="5465" actId="478"/>
          <ac:picMkLst>
            <pc:docMk/>
            <pc:sldMk cId="547107628" sldId="416"/>
            <ac:picMk id="15364" creationId="{2B7C3874-59A1-452B-B471-6756F92AD325}"/>
          </ac:picMkLst>
        </pc:picChg>
        <pc:picChg chg="add mod">
          <ac:chgData name="Siddarth Joshi" userId="bc4d29ca-e482-4031-a817-c6a7c744f97a" providerId="ADAL" clId="{B1958792-D622-4C54-B47B-73D1487C8B26}" dt="2022-02-05T21:36:10.637" v="5470" actId="1076"/>
          <ac:picMkLst>
            <pc:docMk/>
            <pc:sldMk cId="547107628" sldId="416"/>
            <ac:picMk id="19458" creationId="{C0D0486A-7822-4D52-9BD9-BEC90576FF53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4009191168" sldId="416"/>
        </pc:sldMkLst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2046985968" sldId="417"/>
        </pc:sldMkLst>
      </pc:sldChg>
      <pc:sldChg chg="addSp delSp modSp add mod">
        <pc:chgData name="Siddarth Joshi" userId="bc4d29ca-e482-4031-a817-c6a7c744f97a" providerId="ADAL" clId="{B1958792-D622-4C54-B47B-73D1487C8B26}" dt="2022-02-06T19:13:43.796" v="6021" actId="20577"/>
        <pc:sldMkLst>
          <pc:docMk/>
          <pc:sldMk cId="3335437680" sldId="417"/>
        </pc:sldMkLst>
        <pc:spChg chg="mod">
          <ac:chgData name="Siddarth Joshi" userId="bc4d29ca-e482-4031-a817-c6a7c744f97a" providerId="ADAL" clId="{B1958792-D622-4C54-B47B-73D1487C8B26}" dt="2022-02-06T01:08:59.807" v="5763" actId="20577"/>
          <ac:spMkLst>
            <pc:docMk/>
            <pc:sldMk cId="3335437680" sldId="417"/>
            <ac:spMk id="8" creationId="{BBB9B1C4-5210-4BEA-A556-2A53383A911F}"/>
          </ac:spMkLst>
        </pc:spChg>
        <pc:spChg chg="add mod">
          <ac:chgData name="Siddarth Joshi" userId="bc4d29ca-e482-4031-a817-c6a7c744f97a" providerId="ADAL" clId="{B1958792-D622-4C54-B47B-73D1487C8B26}" dt="2022-02-06T19:08:03.192" v="5945" actId="1076"/>
          <ac:spMkLst>
            <pc:docMk/>
            <pc:sldMk cId="3335437680" sldId="417"/>
            <ac:spMk id="9" creationId="{07EAFD8F-AFE9-4011-98FD-8794570A1E85}"/>
          </ac:spMkLst>
        </pc:spChg>
        <pc:spChg chg="mod">
          <ac:chgData name="Siddarth Joshi" userId="bc4d29ca-e482-4031-a817-c6a7c744f97a" providerId="ADAL" clId="{B1958792-D622-4C54-B47B-73D1487C8B26}" dt="2022-02-06T19:13:43.796" v="6021" actId="20577"/>
          <ac:spMkLst>
            <pc:docMk/>
            <pc:sldMk cId="3335437680" sldId="417"/>
            <ac:spMk id="10" creationId="{72BEACBB-CFD8-48B6-9397-7B846B3ECB4D}"/>
          </ac:spMkLst>
        </pc:spChg>
        <pc:picChg chg="add mod">
          <ac:chgData name="Siddarth Joshi" userId="bc4d29ca-e482-4031-a817-c6a7c744f97a" providerId="ADAL" clId="{B1958792-D622-4C54-B47B-73D1487C8B26}" dt="2022-02-06T19:05:35.971" v="5794" actId="1076"/>
          <ac:picMkLst>
            <pc:docMk/>
            <pc:sldMk cId="3335437680" sldId="417"/>
            <ac:picMk id="1026" creationId="{B5B94309-EDF7-4B5F-B455-B027E72149D9}"/>
          </ac:picMkLst>
        </pc:picChg>
        <pc:picChg chg="del">
          <ac:chgData name="Siddarth Joshi" userId="bc4d29ca-e482-4031-a817-c6a7c744f97a" providerId="ADAL" clId="{B1958792-D622-4C54-B47B-73D1487C8B26}" dt="2022-02-06T01:09:23.069" v="5764" actId="478"/>
          <ac:picMkLst>
            <pc:docMk/>
            <pc:sldMk cId="3335437680" sldId="417"/>
            <ac:picMk id="19458" creationId="{C0D0486A-7822-4D52-9BD9-BEC90576FF53}"/>
          </ac:picMkLst>
        </pc:picChg>
      </pc:sldChg>
      <pc:sldChg chg="del">
        <pc:chgData name="Siddarth Joshi" userId="bc4d29ca-e482-4031-a817-c6a7c744f97a" providerId="ADAL" clId="{B1958792-D622-4C54-B47B-73D1487C8B26}" dt="2022-02-05T15:08:58.570" v="434" actId="47"/>
        <pc:sldMkLst>
          <pc:docMk/>
          <pc:sldMk cId="591803004" sldId="418"/>
        </pc:sldMkLst>
      </pc:sldChg>
      <pc:sldChg chg="addSp delSp modSp add mod">
        <pc:chgData name="Siddarth Joshi" userId="bc4d29ca-e482-4031-a817-c6a7c744f97a" providerId="ADAL" clId="{B1958792-D622-4C54-B47B-73D1487C8B26}" dt="2022-02-06T19:37:31.881" v="6416" actId="20577"/>
        <pc:sldMkLst>
          <pc:docMk/>
          <pc:sldMk cId="2332877050" sldId="418"/>
        </pc:sldMkLst>
        <pc:spChg chg="add mod">
          <ac:chgData name="Siddarth Joshi" userId="bc4d29ca-e482-4031-a817-c6a7c744f97a" providerId="ADAL" clId="{B1958792-D622-4C54-B47B-73D1487C8B26}" dt="2022-02-06T19:36:21.279" v="6353" actId="1076"/>
          <ac:spMkLst>
            <pc:docMk/>
            <pc:sldMk cId="2332877050" sldId="418"/>
            <ac:spMk id="2" creationId="{480C309A-24BF-4AF6-AB29-DBD64CD8331F}"/>
          </ac:spMkLst>
        </pc:spChg>
        <pc:spChg chg="mod">
          <ac:chgData name="Siddarth Joshi" userId="bc4d29ca-e482-4031-a817-c6a7c744f97a" providerId="ADAL" clId="{B1958792-D622-4C54-B47B-73D1487C8B26}" dt="2022-02-06T19:22:35.622" v="6027" actId="20577"/>
          <ac:spMkLst>
            <pc:docMk/>
            <pc:sldMk cId="2332877050" sldId="418"/>
            <ac:spMk id="8" creationId="{BBB9B1C4-5210-4BEA-A556-2A53383A911F}"/>
          </ac:spMkLst>
        </pc:spChg>
        <pc:spChg chg="del">
          <ac:chgData name="Siddarth Joshi" userId="bc4d29ca-e482-4031-a817-c6a7c744f97a" providerId="ADAL" clId="{B1958792-D622-4C54-B47B-73D1487C8B26}" dt="2022-02-06T19:23:24.850" v="6090" actId="478"/>
          <ac:spMkLst>
            <pc:docMk/>
            <pc:sldMk cId="2332877050" sldId="418"/>
            <ac:spMk id="9" creationId="{07EAFD8F-AFE9-4011-98FD-8794570A1E85}"/>
          </ac:spMkLst>
        </pc:spChg>
        <pc:spChg chg="mod">
          <ac:chgData name="Siddarth Joshi" userId="bc4d29ca-e482-4031-a817-c6a7c744f97a" providerId="ADAL" clId="{B1958792-D622-4C54-B47B-73D1487C8B26}" dt="2022-02-06T19:25:08.475" v="6153" actId="5793"/>
          <ac:spMkLst>
            <pc:docMk/>
            <pc:sldMk cId="2332877050" sldId="418"/>
            <ac:spMk id="10" creationId="{72BEACBB-CFD8-48B6-9397-7B846B3ECB4D}"/>
          </ac:spMkLst>
        </pc:spChg>
        <pc:spChg chg="add mod">
          <ac:chgData name="Siddarth Joshi" userId="bc4d29ca-e482-4031-a817-c6a7c744f97a" providerId="ADAL" clId="{B1958792-D622-4C54-B47B-73D1487C8B26}" dt="2022-02-06T19:29:40.115" v="6237" actId="14100"/>
          <ac:spMkLst>
            <pc:docMk/>
            <pc:sldMk cId="2332877050" sldId="418"/>
            <ac:spMk id="12" creationId="{68A5BEF2-CF58-4A00-A506-5F9A3036997C}"/>
          </ac:spMkLst>
        </pc:spChg>
        <pc:spChg chg="add mod">
          <ac:chgData name="Siddarth Joshi" userId="bc4d29ca-e482-4031-a817-c6a7c744f97a" providerId="ADAL" clId="{B1958792-D622-4C54-B47B-73D1487C8B26}" dt="2022-02-06T19:35:49.304" v="6349" actId="14100"/>
          <ac:spMkLst>
            <pc:docMk/>
            <pc:sldMk cId="2332877050" sldId="418"/>
            <ac:spMk id="13" creationId="{576644CA-705B-4D4F-A8CF-4860BB0720C1}"/>
          </ac:spMkLst>
        </pc:spChg>
        <pc:spChg chg="add mod">
          <ac:chgData name="Siddarth Joshi" userId="bc4d29ca-e482-4031-a817-c6a7c744f97a" providerId="ADAL" clId="{B1958792-D622-4C54-B47B-73D1487C8B26}" dt="2022-02-06T19:36:36.720" v="6357" actId="208"/>
          <ac:spMkLst>
            <pc:docMk/>
            <pc:sldMk cId="2332877050" sldId="418"/>
            <ac:spMk id="14" creationId="{EFA8EBEF-3F11-4451-822D-26130757FC74}"/>
          </ac:spMkLst>
        </pc:spChg>
        <pc:spChg chg="add mod">
          <ac:chgData name="Siddarth Joshi" userId="bc4d29ca-e482-4031-a817-c6a7c744f97a" providerId="ADAL" clId="{B1958792-D622-4C54-B47B-73D1487C8B26}" dt="2022-02-06T19:37:15.516" v="6388" actId="14100"/>
          <ac:spMkLst>
            <pc:docMk/>
            <pc:sldMk cId="2332877050" sldId="418"/>
            <ac:spMk id="15" creationId="{85F7B945-C547-474F-BC82-3C26484B1BCB}"/>
          </ac:spMkLst>
        </pc:spChg>
        <pc:spChg chg="add mod">
          <ac:chgData name="Siddarth Joshi" userId="bc4d29ca-e482-4031-a817-c6a7c744f97a" providerId="ADAL" clId="{B1958792-D622-4C54-B47B-73D1487C8B26}" dt="2022-02-06T19:37:31.881" v="6416" actId="20577"/>
          <ac:spMkLst>
            <pc:docMk/>
            <pc:sldMk cId="2332877050" sldId="418"/>
            <ac:spMk id="16" creationId="{D742CDA0-BD94-42B1-B957-5931900F74D7}"/>
          </ac:spMkLst>
        </pc:spChg>
        <pc:picChg chg="del">
          <ac:chgData name="Siddarth Joshi" userId="bc4d29ca-e482-4031-a817-c6a7c744f97a" providerId="ADAL" clId="{B1958792-D622-4C54-B47B-73D1487C8B26}" dt="2022-02-06T19:23:49.096" v="6091" actId="478"/>
          <ac:picMkLst>
            <pc:docMk/>
            <pc:sldMk cId="2332877050" sldId="418"/>
            <ac:picMk id="1026" creationId="{B5B94309-EDF7-4B5F-B455-B027E72149D9}"/>
          </ac:picMkLst>
        </pc:picChg>
        <pc:picChg chg="add mod">
          <ac:chgData name="Siddarth Joshi" userId="bc4d29ca-e482-4031-a817-c6a7c744f97a" providerId="ADAL" clId="{B1958792-D622-4C54-B47B-73D1487C8B26}" dt="2022-02-06T19:23:56.171" v="6095" actId="1076"/>
          <ac:picMkLst>
            <pc:docMk/>
            <pc:sldMk cId="2332877050" sldId="418"/>
            <ac:picMk id="2050" creationId="{6525E6DC-294B-4B4F-85F6-0CBD1C3BC5CE}"/>
          </ac:picMkLst>
        </pc:picChg>
      </pc:sldChg>
      <pc:sldChg chg="delSp modSp add mod">
        <pc:chgData name="Siddarth Joshi" userId="bc4d29ca-e482-4031-a817-c6a7c744f97a" providerId="ADAL" clId="{B1958792-D622-4C54-B47B-73D1487C8B26}" dt="2022-02-06T19:41:46.369" v="6681" actId="20577"/>
        <pc:sldMkLst>
          <pc:docMk/>
          <pc:sldMk cId="1924475446" sldId="419"/>
        </pc:sldMkLst>
        <pc:spChg chg="del">
          <ac:chgData name="Siddarth Joshi" userId="bc4d29ca-e482-4031-a817-c6a7c744f97a" providerId="ADAL" clId="{B1958792-D622-4C54-B47B-73D1487C8B26}" dt="2022-02-06T19:39:18.288" v="6461" actId="478"/>
          <ac:spMkLst>
            <pc:docMk/>
            <pc:sldMk cId="1924475446" sldId="419"/>
            <ac:spMk id="2" creationId="{480C309A-24BF-4AF6-AB29-DBD64CD8331F}"/>
          </ac:spMkLst>
        </pc:spChg>
        <pc:spChg chg="mod">
          <ac:chgData name="Siddarth Joshi" userId="bc4d29ca-e482-4031-a817-c6a7c744f97a" providerId="ADAL" clId="{B1958792-D622-4C54-B47B-73D1487C8B26}" dt="2022-02-06T19:41:46.369" v="6681" actId="20577"/>
          <ac:spMkLst>
            <pc:docMk/>
            <pc:sldMk cId="1924475446" sldId="419"/>
            <ac:spMk id="10" creationId="{72BEACBB-CFD8-48B6-9397-7B846B3ECB4D}"/>
          </ac:spMkLst>
        </pc:spChg>
        <pc:spChg chg="del">
          <ac:chgData name="Siddarth Joshi" userId="bc4d29ca-e482-4031-a817-c6a7c744f97a" providerId="ADAL" clId="{B1958792-D622-4C54-B47B-73D1487C8B26}" dt="2022-02-06T19:39:16.270" v="6460" actId="478"/>
          <ac:spMkLst>
            <pc:docMk/>
            <pc:sldMk cId="1924475446" sldId="419"/>
            <ac:spMk id="13" creationId="{576644CA-705B-4D4F-A8CF-4860BB0720C1}"/>
          </ac:spMkLst>
        </pc:spChg>
        <pc:spChg chg="del">
          <ac:chgData name="Siddarth Joshi" userId="bc4d29ca-e482-4031-a817-c6a7c744f97a" providerId="ADAL" clId="{B1958792-D622-4C54-B47B-73D1487C8B26}" dt="2022-02-06T19:39:25.975" v="6463" actId="478"/>
          <ac:spMkLst>
            <pc:docMk/>
            <pc:sldMk cId="1924475446" sldId="419"/>
            <ac:spMk id="14" creationId="{EFA8EBEF-3F11-4451-822D-26130757FC74}"/>
          </ac:spMkLst>
        </pc:spChg>
        <pc:spChg chg="del">
          <ac:chgData name="Siddarth Joshi" userId="bc4d29ca-e482-4031-a817-c6a7c744f97a" providerId="ADAL" clId="{B1958792-D622-4C54-B47B-73D1487C8B26}" dt="2022-02-06T19:39:20.889" v="6462" actId="478"/>
          <ac:spMkLst>
            <pc:docMk/>
            <pc:sldMk cId="1924475446" sldId="419"/>
            <ac:spMk id="15" creationId="{85F7B945-C547-474F-BC82-3C26484B1BCB}"/>
          </ac:spMkLst>
        </pc:spChg>
        <pc:spChg chg="del">
          <ac:chgData name="Siddarth Joshi" userId="bc4d29ca-e482-4031-a817-c6a7c744f97a" providerId="ADAL" clId="{B1958792-D622-4C54-B47B-73D1487C8B26}" dt="2022-02-06T19:39:27.924" v="6464" actId="478"/>
          <ac:spMkLst>
            <pc:docMk/>
            <pc:sldMk cId="1924475446" sldId="419"/>
            <ac:spMk id="16" creationId="{D742CDA0-BD94-42B1-B957-5931900F74D7}"/>
          </ac:spMkLst>
        </pc:spChg>
      </pc:sldChg>
      <pc:sldChg chg="addSp delSp modSp add mod">
        <pc:chgData name="Siddarth Joshi" userId="bc4d29ca-e482-4031-a817-c6a7c744f97a" providerId="ADAL" clId="{B1958792-D622-4C54-B47B-73D1487C8B26}" dt="2022-02-06T19:46:00.234" v="6926" actId="20577"/>
        <pc:sldMkLst>
          <pc:docMk/>
          <pc:sldMk cId="1373358389" sldId="420"/>
        </pc:sldMkLst>
        <pc:spChg chg="add mod">
          <ac:chgData name="Siddarth Joshi" userId="bc4d29ca-e482-4031-a817-c6a7c744f97a" providerId="ADAL" clId="{B1958792-D622-4C54-B47B-73D1487C8B26}" dt="2022-02-06T19:44:21.801" v="6725" actId="20577"/>
          <ac:spMkLst>
            <pc:docMk/>
            <pc:sldMk cId="1373358389" sldId="420"/>
            <ac:spMk id="9" creationId="{1B4E1EDE-669A-4974-BD62-1E4FC01FE678}"/>
          </ac:spMkLst>
        </pc:spChg>
        <pc:spChg chg="mod">
          <ac:chgData name="Siddarth Joshi" userId="bc4d29ca-e482-4031-a817-c6a7c744f97a" providerId="ADAL" clId="{B1958792-D622-4C54-B47B-73D1487C8B26}" dt="2022-02-06T19:46:00.234" v="6926" actId="20577"/>
          <ac:spMkLst>
            <pc:docMk/>
            <pc:sldMk cId="1373358389" sldId="420"/>
            <ac:spMk id="10" creationId="{72BEACBB-CFD8-48B6-9397-7B846B3ECB4D}"/>
          </ac:spMkLst>
        </pc:spChg>
        <pc:spChg chg="del">
          <ac:chgData name="Siddarth Joshi" userId="bc4d29ca-e482-4031-a817-c6a7c744f97a" providerId="ADAL" clId="{B1958792-D622-4C54-B47B-73D1487C8B26}" dt="2022-02-06T19:43:08.284" v="6683" actId="478"/>
          <ac:spMkLst>
            <pc:docMk/>
            <pc:sldMk cId="1373358389" sldId="420"/>
            <ac:spMk id="12" creationId="{68A5BEF2-CF58-4A00-A506-5F9A3036997C}"/>
          </ac:spMkLst>
        </pc:spChg>
        <pc:spChg chg="add mod">
          <ac:chgData name="Siddarth Joshi" userId="bc4d29ca-e482-4031-a817-c6a7c744f97a" providerId="ADAL" clId="{B1958792-D622-4C54-B47B-73D1487C8B26}" dt="2022-02-06T19:45:03.437" v="6801" actId="20577"/>
          <ac:spMkLst>
            <pc:docMk/>
            <pc:sldMk cId="1373358389" sldId="420"/>
            <ac:spMk id="13" creationId="{406F934A-3E0D-473F-A6C7-CB55BF0C62A7}"/>
          </ac:spMkLst>
        </pc:spChg>
        <pc:picChg chg="del">
          <ac:chgData name="Siddarth Joshi" userId="bc4d29ca-e482-4031-a817-c6a7c744f97a" providerId="ADAL" clId="{B1958792-D622-4C54-B47B-73D1487C8B26}" dt="2022-02-06T19:43:10.552" v="6684" actId="478"/>
          <ac:picMkLst>
            <pc:docMk/>
            <pc:sldMk cId="1373358389" sldId="420"/>
            <ac:picMk id="2050" creationId="{6525E6DC-294B-4B4F-85F6-0CBD1C3BC5CE}"/>
          </ac:picMkLst>
        </pc:picChg>
        <pc:picChg chg="add mod">
          <ac:chgData name="Siddarth Joshi" userId="bc4d29ca-e482-4031-a817-c6a7c744f97a" providerId="ADAL" clId="{B1958792-D622-4C54-B47B-73D1487C8B26}" dt="2022-02-06T19:43:53.023" v="6690" actId="1076"/>
          <ac:picMkLst>
            <pc:docMk/>
            <pc:sldMk cId="1373358389" sldId="420"/>
            <ac:picMk id="3074" creationId="{B6B008D8-78BA-438C-81B0-EC4E0B55116E}"/>
          </ac:picMkLst>
        </pc:picChg>
      </pc:sldChg>
      <pc:sldChg chg="addSp delSp modSp add mod">
        <pc:chgData name="Siddarth Joshi" userId="bc4d29ca-e482-4031-a817-c6a7c744f97a" providerId="ADAL" clId="{B1958792-D622-4C54-B47B-73D1487C8B26}" dt="2022-02-06T20:01:43.782" v="7411" actId="20577"/>
        <pc:sldMkLst>
          <pc:docMk/>
          <pc:sldMk cId="236686894" sldId="421"/>
        </pc:sldMkLst>
        <pc:spChg chg="mod">
          <ac:chgData name="Siddarth Joshi" userId="bc4d29ca-e482-4031-a817-c6a7c744f97a" providerId="ADAL" clId="{B1958792-D622-4C54-B47B-73D1487C8B26}" dt="2022-02-06T19:47:02.073" v="6931" actId="20577"/>
          <ac:spMkLst>
            <pc:docMk/>
            <pc:sldMk cId="236686894" sldId="421"/>
            <ac:spMk id="8" creationId="{BBB9B1C4-5210-4BEA-A556-2A53383A911F}"/>
          </ac:spMkLst>
        </pc:spChg>
        <pc:spChg chg="del">
          <ac:chgData name="Siddarth Joshi" userId="bc4d29ca-e482-4031-a817-c6a7c744f97a" providerId="ADAL" clId="{B1958792-D622-4C54-B47B-73D1487C8B26}" dt="2022-02-06T19:47:07.614" v="6933" actId="478"/>
          <ac:spMkLst>
            <pc:docMk/>
            <pc:sldMk cId="236686894" sldId="421"/>
            <ac:spMk id="9" creationId="{1B4E1EDE-669A-4974-BD62-1E4FC01FE678}"/>
          </ac:spMkLst>
        </pc:spChg>
        <pc:spChg chg="mod">
          <ac:chgData name="Siddarth Joshi" userId="bc4d29ca-e482-4031-a817-c6a7c744f97a" providerId="ADAL" clId="{B1958792-D622-4C54-B47B-73D1487C8B26}" dt="2022-02-06T19:59:59.003" v="7247" actId="20577"/>
          <ac:spMkLst>
            <pc:docMk/>
            <pc:sldMk cId="236686894" sldId="421"/>
            <ac:spMk id="10" creationId="{72BEACBB-CFD8-48B6-9397-7B846B3ECB4D}"/>
          </ac:spMkLst>
        </pc:spChg>
        <pc:spChg chg="del">
          <ac:chgData name="Siddarth Joshi" userId="bc4d29ca-e482-4031-a817-c6a7c744f97a" providerId="ADAL" clId="{B1958792-D622-4C54-B47B-73D1487C8B26}" dt="2022-02-06T19:47:14.765" v="6936" actId="478"/>
          <ac:spMkLst>
            <pc:docMk/>
            <pc:sldMk cId="236686894" sldId="421"/>
            <ac:spMk id="13" creationId="{406F934A-3E0D-473F-A6C7-CB55BF0C62A7}"/>
          </ac:spMkLst>
        </pc:spChg>
        <pc:spChg chg="add mod">
          <ac:chgData name="Siddarth Joshi" userId="bc4d29ca-e482-4031-a817-c6a7c744f97a" providerId="ADAL" clId="{B1958792-D622-4C54-B47B-73D1487C8B26}" dt="2022-02-06T20:01:43.782" v="7411" actId="20577"/>
          <ac:spMkLst>
            <pc:docMk/>
            <pc:sldMk cId="236686894" sldId="421"/>
            <ac:spMk id="14" creationId="{39C7F085-BCD4-47BA-9E5B-CCB931949189}"/>
          </ac:spMkLst>
        </pc:spChg>
        <pc:picChg chg="add mod modCrop">
          <ac:chgData name="Siddarth Joshi" userId="bc4d29ca-e482-4031-a817-c6a7c744f97a" providerId="ADAL" clId="{B1958792-D622-4C54-B47B-73D1487C8B26}" dt="2022-02-06T19:58:56.254" v="7148" actId="1076"/>
          <ac:picMkLst>
            <pc:docMk/>
            <pc:sldMk cId="236686894" sldId="421"/>
            <ac:picMk id="3" creationId="{721C0316-B748-45A2-8513-E27EC334A883}"/>
          </ac:picMkLst>
        </pc:picChg>
        <pc:picChg chg="del">
          <ac:chgData name="Siddarth Joshi" userId="bc4d29ca-e482-4031-a817-c6a7c744f97a" providerId="ADAL" clId="{B1958792-D622-4C54-B47B-73D1487C8B26}" dt="2022-02-06T19:47:05.104" v="6932" actId="478"/>
          <ac:picMkLst>
            <pc:docMk/>
            <pc:sldMk cId="236686894" sldId="421"/>
            <ac:picMk id="3074" creationId="{B6B008D8-78BA-438C-81B0-EC4E0B55116E}"/>
          </ac:picMkLst>
        </pc:picChg>
        <pc:picChg chg="add del mod">
          <ac:chgData name="Siddarth Joshi" userId="bc4d29ca-e482-4031-a817-c6a7c744f97a" providerId="ADAL" clId="{B1958792-D622-4C54-B47B-73D1487C8B26}" dt="2022-02-06T19:57:45.912" v="7137" actId="478"/>
          <ac:picMkLst>
            <pc:docMk/>
            <pc:sldMk cId="236686894" sldId="421"/>
            <ac:picMk id="4098" creationId="{9714C65C-4DEC-4CDD-AA3C-782CD57FE870}"/>
          </ac:picMkLst>
        </pc:picChg>
        <pc:picChg chg="add del mod">
          <ac:chgData name="Siddarth Joshi" userId="bc4d29ca-e482-4031-a817-c6a7c744f97a" providerId="ADAL" clId="{B1958792-D622-4C54-B47B-73D1487C8B26}" dt="2022-02-06T19:57:44.888" v="7136" actId="478"/>
          <ac:picMkLst>
            <pc:docMk/>
            <pc:sldMk cId="236686894" sldId="421"/>
            <ac:picMk id="4100" creationId="{63C35805-B2FF-4FAC-9C96-CEA13FA05506}"/>
          </ac:picMkLst>
        </pc:picChg>
      </pc:sldChg>
    </pc:docChg>
  </pc:docChgLst>
  <pc:docChgLst>
    <pc:chgData name="Siddarth Joshi" userId="bc4d29ca-e482-4031-a817-c6a7c744f97a" providerId="ADAL" clId="{8EEEA24E-C7CF-4609-8F61-9A31FC200FC8}"/>
    <pc:docChg chg="undo custSel addSld delSld modSld sldOrd">
      <pc:chgData name="Siddarth Joshi" userId="bc4d29ca-e482-4031-a817-c6a7c744f97a" providerId="ADAL" clId="{8EEEA24E-C7CF-4609-8F61-9A31FC200FC8}" dt="2022-02-04T00:31:30.196" v="5462" actId="2890"/>
      <pc:docMkLst>
        <pc:docMk/>
      </pc:docMkLst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2914385002" sldId="279"/>
        </pc:sldMkLst>
      </pc:sldChg>
      <pc:sldChg chg="add del">
        <pc:chgData name="Siddarth Joshi" userId="bc4d29ca-e482-4031-a817-c6a7c744f97a" providerId="ADAL" clId="{8EEEA24E-C7CF-4609-8F61-9A31FC200FC8}" dt="2022-01-27T17:14:02.221" v="1"/>
        <pc:sldMkLst>
          <pc:docMk/>
          <pc:sldMk cId="1672141722" sldId="287"/>
        </pc:sldMkLst>
      </pc:sldChg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2044519996" sldId="317"/>
        </pc:sldMkLst>
      </pc:sldChg>
      <pc:sldChg chg="del">
        <pc:chgData name="Siddarth Joshi" userId="bc4d29ca-e482-4031-a817-c6a7c744f97a" providerId="ADAL" clId="{8EEEA24E-C7CF-4609-8F61-9A31FC200FC8}" dt="2022-01-27T17:24:57.014" v="479" actId="2696"/>
        <pc:sldMkLst>
          <pc:docMk/>
          <pc:sldMk cId="3063750106" sldId="328"/>
        </pc:sldMkLst>
      </pc:sldChg>
      <pc:sldChg chg="modSp mod">
        <pc:chgData name="Siddarth Joshi" userId="bc4d29ca-e482-4031-a817-c6a7c744f97a" providerId="ADAL" clId="{8EEEA24E-C7CF-4609-8F61-9A31FC200FC8}" dt="2022-01-27T17:24:29.524" v="478" actId="20577"/>
        <pc:sldMkLst>
          <pc:docMk/>
          <pc:sldMk cId="2454109517" sldId="329"/>
        </pc:sldMkLst>
        <pc:spChg chg="mod">
          <ac:chgData name="Siddarth Joshi" userId="bc4d29ca-e482-4031-a817-c6a7c744f97a" providerId="ADAL" clId="{8EEEA24E-C7CF-4609-8F61-9A31FC200FC8}" dt="2022-01-27T17:24:29.524" v="478" actId="20577"/>
          <ac:spMkLst>
            <pc:docMk/>
            <pc:sldMk cId="2454109517" sldId="329"/>
            <ac:spMk id="7" creationId="{F7C7A618-D2B2-4724-9DA8-45D3556A9234}"/>
          </ac:spMkLst>
        </pc:spChg>
      </pc:sldChg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2740369512" sldId="330"/>
        </pc:sldMkLst>
      </pc:sldChg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670798545" sldId="331"/>
        </pc:sldMkLst>
      </pc:sldChg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1668126263" sldId="332"/>
        </pc:sldMkLst>
      </pc:sldChg>
      <pc:sldChg chg="addSp delSp modSp add del setBg">
        <pc:chgData name="Siddarth Joshi" userId="bc4d29ca-e482-4031-a817-c6a7c744f97a" providerId="ADAL" clId="{8EEEA24E-C7CF-4609-8F61-9A31FC200FC8}" dt="2022-01-27T19:08:15.495" v="933"/>
        <pc:sldMkLst>
          <pc:docMk/>
          <pc:sldMk cId="679027218" sldId="333"/>
        </pc:sldMkLst>
        <pc:graphicFrameChg chg="add del mod">
          <ac:chgData name="Siddarth Joshi" userId="bc4d29ca-e482-4031-a817-c6a7c744f97a" providerId="ADAL" clId="{8EEEA24E-C7CF-4609-8F61-9A31FC200FC8}" dt="2022-01-27T19:08:15.495" v="933"/>
          <ac:graphicFrameMkLst>
            <pc:docMk/>
            <pc:sldMk cId="679027218" sldId="333"/>
            <ac:graphicFrameMk id="17" creationId="{586B89B1-BCAB-46DA-89BA-4D8345CE5567}"/>
          </ac:graphicFrameMkLst>
        </pc:graphicFrameChg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1170209390" sldId="334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3877792258" sldId="335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1355091510" sldId="336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2749964110" sldId="337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1123736625" sldId="338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1241886654" sldId="339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3047277458" sldId="340"/>
        </pc:sldMkLst>
      </pc:sldChg>
      <pc:sldChg chg="addSp delSp modSp mod">
        <pc:chgData name="Siddarth Joshi" userId="bc4d29ca-e482-4031-a817-c6a7c744f97a" providerId="ADAL" clId="{8EEEA24E-C7CF-4609-8F61-9A31FC200FC8}" dt="2022-01-27T17:28:54.887" v="517" actId="1076"/>
        <pc:sldMkLst>
          <pc:docMk/>
          <pc:sldMk cId="1224435046" sldId="376"/>
        </pc:sldMkLst>
        <pc:spChg chg="add mod">
          <ac:chgData name="Siddarth Joshi" userId="bc4d29ca-e482-4031-a817-c6a7c744f97a" providerId="ADAL" clId="{8EEEA24E-C7CF-4609-8F61-9A31FC200FC8}" dt="2022-01-27T17:25:54.481" v="501" actId="20577"/>
          <ac:spMkLst>
            <pc:docMk/>
            <pc:sldMk cId="1224435046" sldId="376"/>
            <ac:spMk id="10" creationId="{3FD92C8D-AF1A-4CCA-B574-B98F7B2D6FD7}"/>
          </ac:spMkLst>
        </pc:spChg>
        <pc:spChg chg="add">
          <ac:chgData name="Siddarth Joshi" userId="bc4d29ca-e482-4031-a817-c6a7c744f97a" providerId="ADAL" clId="{8EEEA24E-C7CF-4609-8F61-9A31FC200FC8}" dt="2022-01-27T17:27:24.384" v="505" actId="11529"/>
          <ac:spMkLst>
            <pc:docMk/>
            <pc:sldMk cId="1224435046" sldId="376"/>
            <ac:spMk id="13" creationId="{A9986D9B-E4A2-4362-9F0A-7639847A4810}"/>
          </ac:spMkLst>
        </pc:spChg>
        <pc:spChg chg="add mod">
          <ac:chgData name="Siddarth Joshi" userId="bc4d29ca-e482-4031-a817-c6a7c744f97a" providerId="ADAL" clId="{8EEEA24E-C7CF-4609-8F61-9A31FC200FC8}" dt="2022-01-27T17:27:39.499" v="507" actId="1076"/>
          <ac:spMkLst>
            <pc:docMk/>
            <pc:sldMk cId="1224435046" sldId="376"/>
            <ac:spMk id="14" creationId="{FCA36148-0A9F-4683-97B1-F4FC9F32E7DC}"/>
          </ac:spMkLst>
        </pc:spChg>
        <pc:spChg chg="add del mod">
          <ac:chgData name="Siddarth Joshi" userId="bc4d29ca-e482-4031-a817-c6a7c744f97a" providerId="ADAL" clId="{8EEEA24E-C7CF-4609-8F61-9A31FC200FC8}" dt="2022-01-27T17:27:51.814" v="511"/>
          <ac:spMkLst>
            <pc:docMk/>
            <pc:sldMk cId="1224435046" sldId="376"/>
            <ac:spMk id="16" creationId="{703D485D-1B41-4105-B3AB-9EB5F174D49D}"/>
          </ac:spMkLst>
        </pc:spChg>
        <pc:spChg chg="add del mod">
          <ac:chgData name="Siddarth Joshi" userId="bc4d29ca-e482-4031-a817-c6a7c744f97a" providerId="ADAL" clId="{8EEEA24E-C7CF-4609-8F61-9A31FC200FC8}" dt="2022-01-27T17:27:51.814" v="511"/>
          <ac:spMkLst>
            <pc:docMk/>
            <pc:sldMk cId="1224435046" sldId="376"/>
            <ac:spMk id="17" creationId="{564D81B1-EB2D-46BC-A228-9FD5BCEE1B24}"/>
          </ac:spMkLst>
        </pc:spChg>
        <pc:spChg chg="add mod">
          <ac:chgData name="Siddarth Joshi" userId="bc4d29ca-e482-4031-a817-c6a7c744f97a" providerId="ADAL" clId="{8EEEA24E-C7CF-4609-8F61-9A31FC200FC8}" dt="2022-01-27T17:28:09.504" v="513" actId="1076"/>
          <ac:spMkLst>
            <pc:docMk/>
            <pc:sldMk cId="1224435046" sldId="376"/>
            <ac:spMk id="19" creationId="{FA66FBED-6D53-425E-8933-46BC485A8638}"/>
          </ac:spMkLst>
        </pc:spChg>
        <pc:spChg chg="add mod">
          <ac:chgData name="Siddarth Joshi" userId="bc4d29ca-e482-4031-a817-c6a7c744f97a" providerId="ADAL" clId="{8EEEA24E-C7CF-4609-8F61-9A31FC200FC8}" dt="2022-01-27T17:28:09.504" v="513" actId="1076"/>
          <ac:spMkLst>
            <pc:docMk/>
            <pc:sldMk cId="1224435046" sldId="376"/>
            <ac:spMk id="20" creationId="{02827509-7E02-4A90-8B2F-A51DA10E4788}"/>
          </ac:spMkLst>
        </pc:spChg>
        <pc:spChg chg="add mod">
          <ac:chgData name="Siddarth Joshi" userId="bc4d29ca-e482-4031-a817-c6a7c744f97a" providerId="ADAL" clId="{8EEEA24E-C7CF-4609-8F61-9A31FC200FC8}" dt="2022-01-27T17:28:32.619" v="515" actId="1076"/>
          <ac:spMkLst>
            <pc:docMk/>
            <pc:sldMk cId="1224435046" sldId="376"/>
            <ac:spMk id="21" creationId="{161F3F18-F427-4CE2-92B7-813E55ECF97C}"/>
          </ac:spMkLst>
        </pc:spChg>
        <pc:spChg chg="add mod">
          <ac:chgData name="Siddarth Joshi" userId="bc4d29ca-e482-4031-a817-c6a7c744f97a" providerId="ADAL" clId="{8EEEA24E-C7CF-4609-8F61-9A31FC200FC8}" dt="2022-01-27T17:28:32.619" v="515" actId="1076"/>
          <ac:spMkLst>
            <pc:docMk/>
            <pc:sldMk cId="1224435046" sldId="376"/>
            <ac:spMk id="22" creationId="{03F3CF67-A2F7-46D9-9347-84FC33175847}"/>
          </ac:spMkLst>
        </pc:spChg>
        <pc:spChg chg="add mod">
          <ac:chgData name="Siddarth Joshi" userId="bc4d29ca-e482-4031-a817-c6a7c744f97a" providerId="ADAL" clId="{8EEEA24E-C7CF-4609-8F61-9A31FC200FC8}" dt="2022-01-27T17:28:32.619" v="515" actId="1076"/>
          <ac:spMkLst>
            <pc:docMk/>
            <pc:sldMk cId="1224435046" sldId="376"/>
            <ac:spMk id="23" creationId="{F1B5BAB8-424E-43BF-A64D-1538EB3C0411}"/>
          </ac:spMkLst>
        </pc:spChg>
        <pc:spChg chg="add mod">
          <ac:chgData name="Siddarth Joshi" userId="bc4d29ca-e482-4031-a817-c6a7c744f97a" providerId="ADAL" clId="{8EEEA24E-C7CF-4609-8F61-9A31FC200FC8}" dt="2022-01-27T17:28:54.887" v="517" actId="1076"/>
          <ac:spMkLst>
            <pc:docMk/>
            <pc:sldMk cId="1224435046" sldId="376"/>
            <ac:spMk id="24" creationId="{E9F76F88-2B73-4439-B5A1-21CD6DA68F6A}"/>
          </ac:spMkLst>
        </pc:spChg>
        <pc:spChg chg="add mod">
          <ac:chgData name="Siddarth Joshi" userId="bc4d29ca-e482-4031-a817-c6a7c744f97a" providerId="ADAL" clId="{8EEEA24E-C7CF-4609-8F61-9A31FC200FC8}" dt="2022-01-27T17:28:54.887" v="517" actId="1076"/>
          <ac:spMkLst>
            <pc:docMk/>
            <pc:sldMk cId="1224435046" sldId="376"/>
            <ac:spMk id="25" creationId="{613251D1-B43E-4583-8FD4-D14FE4B428E5}"/>
          </ac:spMkLst>
        </pc:spChg>
        <pc:spChg chg="add mod">
          <ac:chgData name="Siddarth Joshi" userId="bc4d29ca-e482-4031-a817-c6a7c744f97a" providerId="ADAL" clId="{8EEEA24E-C7CF-4609-8F61-9A31FC200FC8}" dt="2022-01-27T17:28:54.887" v="517" actId="1076"/>
          <ac:spMkLst>
            <pc:docMk/>
            <pc:sldMk cId="1224435046" sldId="376"/>
            <ac:spMk id="26" creationId="{688E0D66-3951-4200-87DE-E5A817F76E21}"/>
          </ac:spMkLst>
        </pc:spChg>
        <pc:spChg chg="add mod">
          <ac:chgData name="Siddarth Joshi" userId="bc4d29ca-e482-4031-a817-c6a7c744f97a" providerId="ADAL" clId="{8EEEA24E-C7CF-4609-8F61-9A31FC200FC8}" dt="2022-01-27T17:28:54.887" v="517" actId="1076"/>
          <ac:spMkLst>
            <pc:docMk/>
            <pc:sldMk cId="1224435046" sldId="376"/>
            <ac:spMk id="27" creationId="{8947031B-182A-4DB5-9633-4A69238BAF78}"/>
          </ac:spMkLst>
        </pc:spChg>
        <pc:spChg chg="add mod">
          <ac:chgData name="Siddarth Joshi" userId="bc4d29ca-e482-4031-a817-c6a7c744f97a" providerId="ADAL" clId="{8EEEA24E-C7CF-4609-8F61-9A31FC200FC8}" dt="2022-01-27T17:28:54.887" v="517" actId="1076"/>
          <ac:spMkLst>
            <pc:docMk/>
            <pc:sldMk cId="1224435046" sldId="376"/>
            <ac:spMk id="28" creationId="{C2C450B3-C92D-4141-955B-91C26BC587C0}"/>
          </ac:spMkLst>
        </pc:spChg>
        <pc:picChg chg="add mod modCrop">
          <ac:chgData name="Siddarth Joshi" userId="bc4d29ca-e482-4031-a817-c6a7c744f97a" providerId="ADAL" clId="{8EEEA24E-C7CF-4609-8F61-9A31FC200FC8}" dt="2022-01-27T17:25:58.765" v="502" actId="1076"/>
          <ac:picMkLst>
            <pc:docMk/>
            <pc:sldMk cId="1224435046" sldId="376"/>
            <ac:picMk id="9" creationId="{0B034638-F8CA-469A-B635-D5F6363C9B01}"/>
          </ac:picMkLst>
        </pc:picChg>
        <pc:cxnChg chg="add">
          <ac:chgData name="Siddarth Joshi" userId="bc4d29ca-e482-4031-a817-c6a7c744f97a" providerId="ADAL" clId="{8EEEA24E-C7CF-4609-8F61-9A31FC200FC8}" dt="2022-01-27T17:26:52.495" v="503" actId="11529"/>
          <ac:cxnSpMkLst>
            <pc:docMk/>
            <pc:sldMk cId="1224435046" sldId="376"/>
            <ac:cxnSpMk id="3" creationId="{1D7356A6-BEBF-4DD2-9B8B-342C52D4DAD4}"/>
          </ac:cxnSpMkLst>
        </pc:cxnChg>
        <pc:cxnChg chg="add">
          <ac:chgData name="Siddarth Joshi" userId="bc4d29ca-e482-4031-a817-c6a7c744f97a" providerId="ADAL" clId="{8EEEA24E-C7CF-4609-8F61-9A31FC200FC8}" dt="2022-01-27T17:27:07.887" v="504" actId="11529"/>
          <ac:cxnSpMkLst>
            <pc:docMk/>
            <pc:sldMk cId="1224435046" sldId="376"/>
            <ac:cxnSpMk id="12" creationId="{1A735301-0B27-42F6-B53A-BEB11130D729}"/>
          </ac:cxnSpMkLst>
        </pc:cxnChg>
        <pc:cxnChg chg="add del mod">
          <ac:chgData name="Siddarth Joshi" userId="bc4d29ca-e482-4031-a817-c6a7c744f97a" providerId="ADAL" clId="{8EEEA24E-C7CF-4609-8F61-9A31FC200FC8}" dt="2022-01-27T17:27:51.814" v="511"/>
          <ac:cxnSpMkLst>
            <pc:docMk/>
            <pc:sldMk cId="1224435046" sldId="376"/>
            <ac:cxnSpMk id="15" creationId="{C34AA962-9860-4BE7-9E92-5C9B6BC7AB50}"/>
          </ac:cxnSpMkLst>
        </pc:cxnChg>
      </pc:sldChg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4024260661" sldId="377"/>
        </pc:sldMkLst>
      </pc:sldChg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1175625152" sldId="378"/>
        </pc:sldMkLst>
      </pc:sldChg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2378096759" sldId="379"/>
        </pc:sldMkLst>
      </pc:sldChg>
      <pc:sldChg chg="del">
        <pc:chgData name="Siddarth Joshi" userId="bc4d29ca-e482-4031-a817-c6a7c744f97a" providerId="ADAL" clId="{8EEEA24E-C7CF-4609-8F61-9A31FC200FC8}" dt="2022-01-27T17:13:19.170" v="0" actId="47"/>
        <pc:sldMkLst>
          <pc:docMk/>
          <pc:sldMk cId="321269158" sldId="380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1845758960" sldId="381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644880761" sldId="382"/>
        </pc:sldMkLst>
      </pc:sldChg>
      <pc:sldChg chg="add del setBg">
        <pc:chgData name="Siddarth Joshi" userId="bc4d29ca-e482-4031-a817-c6a7c744f97a" providerId="ADAL" clId="{8EEEA24E-C7CF-4609-8F61-9A31FC200FC8}" dt="2022-01-27T17:14:02.221" v="1"/>
        <pc:sldMkLst>
          <pc:docMk/>
          <pc:sldMk cId="1491844017" sldId="383"/>
        </pc:sldMkLst>
      </pc:sldChg>
      <pc:sldChg chg="add del">
        <pc:chgData name="Siddarth Joshi" userId="bc4d29ca-e482-4031-a817-c6a7c744f97a" providerId="ADAL" clId="{8EEEA24E-C7CF-4609-8F61-9A31FC200FC8}" dt="2022-01-27T17:14:02.221" v="1"/>
        <pc:sldMkLst>
          <pc:docMk/>
          <pc:sldMk cId="2351388630" sldId="385"/>
        </pc:sldMkLst>
      </pc:sldChg>
      <pc:sldChg chg="del">
        <pc:chgData name="Siddarth Joshi" userId="bc4d29ca-e482-4031-a817-c6a7c744f97a" providerId="ADAL" clId="{8EEEA24E-C7CF-4609-8F61-9A31FC200FC8}" dt="2022-01-27T17:29:21.094" v="518" actId="2696"/>
        <pc:sldMkLst>
          <pc:docMk/>
          <pc:sldMk cId="1757034839" sldId="387"/>
        </pc:sldMkLst>
      </pc:sldChg>
      <pc:sldChg chg="del">
        <pc:chgData name="Siddarth Joshi" userId="bc4d29ca-e482-4031-a817-c6a7c744f97a" providerId="ADAL" clId="{8EEEA24E-C7CF-4609-8F61-9A31FC200FC8}" dt="2022-01-27T17:29:41.388" v="519" actId="2696"/>
        <pc:sldMkLst>
          <pc:docMk/>
          <pc:sldMk cId="4071987049" sldId="388"/>
        </pc:sldMkLst>
      </pc:sldChg>
      <pc:sldChg chg="add setBg">
        <pc:chgData name="Siddarth Joshi" userId="bc4d29ca-e482-4031-a817-c6a7c744f97a" providerId="ADAL" clId="{8EEEA24E-C7CF-4609-8F61-9A31FC200FC8}" dt="2022-01-27T17:14:02.221" v="1"/>
        <pc:sldMkLst>
          <pc:docMk/>
          <pc:sldMk cId="3832569060" sldId="390"/>
        </pc:sldMkLst>
      </pc:sldChg>
      <pc:sldChg chg="modSp add mod">
        <pc:chgData name="Siddarth Joshi" userId="bc4d29ca-e482-4031-a817-c6a7c744f97a" providerId="ADAL" clId="{8EEEA24E-C7CF-4609-8F61-9A31FC200FC8}" dt="2022-01-27T17:39:44.660" v="875" actId="20577"/>
        <pc:sldMkLst>
          <pc:docMk/>
          <pc:sldMk cId="832915736" sldId="391"/>
        </pc:sldMkLst>
        <pc:spChg chg="mod">
          <ac:chgData name="Siddarth Joshi" userId="bc4d29ca-e482-4031-a817-c6a7c744f97a" providerId="ADAL" clId="{8EEEA24E-C7CF-4609-8F61-9A31FC200FC8}" dt="2022-01-27T17:39:44.660" v="875" actId="20577"/>
          <ac:spMkLst>
            <pc:docMk/>
            <pc:sldMk cId="832915736" sldId="391"/>
            <ac:spMk id="6" creationId="{1C613B68-B5E1-4D94-A426-C731B3D01AC9}"/>
          </ac:spMkLst>
        </pc:spChg>
      </pc:sldChg>
      <pc:sldChg chg="addSp delSp modSp add mod">
        <pc:chgData name="Siddarth Joshi" userId="bc4d29ca-e482-4031-a817-c6a7c744f97a" providerId="ADAL" clId="{8EEEA24E-C7CF-4609-8F61-9A31FC200FC8}" dt="2022-01-27T19:11:40.996" v="1085" actId="27636"/>
        <pc:sldMkLst>
          <pc:docMk/>
          <pc:sldMk cId="213483431" sldId="392"/>
        </pc:sldMkLst>
        <pc:spChg chg="del">
          <ac:chgData name="Siddarth Joshi" userId="bc4d29ca-e482-4031-a817-c6a7c744f97a" providerId="ADAL" clId="{8EEEA24E-C7CF-4609-8F61-9A31FC200FC8}" dt="2022-01-27T17:42:25.267" v="889" actId="478"/>
          <ac:spMkLst>
            <pc:docMk/>
            <pc:sldMk cId="213483431" sldId="392"/>
            <ac:spMk id="6" creationId="{1C613B68-B5E1-4D94-A426-C731B3D01AC9}"/>
          </ac:spMkLst>
        </pc:spChg>
        <pc:spChg chg="mod">
          <ac:chgData name="Siddarth Joshi" userId="bc4d29ca-e482-4031-a817-c6a7c744f97a" providerId="ADAL" clId="{8EEEA24E-C7CF-4609-8F61-9A31FC200FC8}" dt="2022-01-27T17:42:20.747" v="888" actId="20577"/>
          <ac:spMkLst>
            <pc:docMk/>
            <pc:sldMk cId="213483431" sldId="392"/>
            <ac:spMk id="8" creationId="{BBB9B1C4-5210-4BEA-A556-2A53383A911F}"/>
          </ac:spMkLst>
        </pc:spChg>
        <pc:spChg chg="add mod">
          <ac:chgData name="Siddarth Joshi" userId="bc4d29ca-e482-4031-a817-c6a7c744f97a" providerId="ADAL" clId="{8EEEA24E-C7CF-4609-8F61-9A31FC200FC8}" dt="2022-01-27T19:07:59.866" v="931" actId="1076"/>
          <ac:spMkLst>
            <pc:docMk/>
            <pc:sldMk cId="213483431" sldId="392"/>
            <ac:spMk id="9" creationId="{DAEFD5A9-8E3F-4680-BA2A-34E9DA76B183}"/>
          </ac:spMkLst>
        </pc:spChg>
        <pc:spChg chg="add mod">
          <ac:chgData name="Siddarth Joshi" userId="bc4d29ca-e482-4031-a817-c6a7c744f97a" providerId="ADAL" clId="{8EEEA24E-C7CF-4609-8F61-9A31FC200FC8}" dt="2022-01-27T19:11:40.996" v="1085" actId="27636"/>
          <ac:spMkLst>
            <pc:docMk/>
            <pc:sldMk cId="213483431" sldId="392"/>
            <ac:spMk id="12" creationId="{F3C80DF4-0046-4FCE-9A09-4D19E7B7548E}"/>
          </ac:spMkLst>
        </pc:spChg>
        <pc:graphicFrameChg chg="add mod">
          <ac:chgData name="Siddarth Joshi" userId="bc4d29ca-e482-4031-a817-c6a7c744f97a" providerId="ADAL" clId="{8EEEA24E-C7CF-4609-8F61-9A31FC200FC8}" dt="2022-01-27T19:06:55.372" v="902" actId="1076"/>
          <ac:graphicFrameMkLst>
            <pc:docMk/>
            <pc:sldMk cId="213483431" sldId="392"/>
            <ac:graphicFrameMk id="10" creationId="{07263764-07BD-43D7-BF17-504A4759928B}"/>
          </ac:graphicFrameMkLst>
        </pc:graphicFrameChg>
        <pc:picChg chg="add mod">
          <ac:chgData name="Siddarth Joshi" userId="bc4d29ca-e482-4031-a817-c6a7c744f97a" providerId="ADAL" clId="{8EEEA24E-C7CF-4609-8F61-9A31FC200FC8}" dt="2022-01-27T19:06:36.980" v="899" actId="1076"/>
          <ac:picMkLst>
            <pc:docMk/>
            <pc:sldMk cId="213483431" sldId="392"/>
            <ac:picMk id="1026" creationId="{35FBB33F-0D89-46CD-ACE2-4A4D3FDE6592}"/>
          </ac:picMkLst>
        </pc:picChg>
      </pc:sldChg>
      <pc:sldChg chg="addSp delSp modSp add mod">
        <pc:chgData name="Siddarth Joshi" userId="bc4d29ca-e482-4031-a817-c6a7c744f97a" providerId="ADAL" clId="{8EEEA24E-C7CF-4609-8F61-9A31FC200FC8}" dt="2022-01-27T19:23:30.637" v="1106" actId="1076"/>
        <pc:sldMkLst>
          <pc:docMk/>
          <pc:sldMk cId="4163273489" sldId="393"/>
        </pc:sldMkLst>
        <pc:spChg chg="mod">
          <ac:chgData name="Siddarth Joshi" userId="bc4d29ca-e482-4031-a817-c6a7c744f97a" providerId="ADAL" clId="{8EEEA24E-C7CF-4609-8F61-9A31FC200FC8}" dt="2022-01-27T19:23:05.915" v="1099" actId="20577"/>
          <ac:spMkLst>
            <pc:docMk/>
            <pc:sldMk cId="4163273489" sldId="393"/>
            <ac:spMk id="8" creationId="{BBB9B1C4-5210-4BEA-A556-2A53383A911F}"/>
          </ac:spMkLst>
        </pc:spChg>
        <pc:spChg chg="del">
          <ac:chgData name="Siddarth Joshi" userId="bc4d29ca-e482-4031-a817-c6a7c744f97a" providerId="ADAL" clId="{8EEEA24E-C7CF-4609-8F61-9A31FC200FC8}" dt="2022-01-27T19:23:18.052" v="1103" actId="478"/>
          <ac:spMkLst>
            <pc:docMk/>
            <pc:sldMk cId="4163273489" sldId="393"/>
            <ac:spMk id="9" creationId="{DAEFD5A9-8E3F-4680-BA2A-34E9DA76B183}"/>
          </ac:spMkLst>
        </pc:spChg>
        <pc:spChg chg="del">
          <ac:chgData name="Siddarth Joshi" userId="bc4d29ca-e482-4031-a817-c6a7c744f97a" providerId="ADAL" clId="{8EEEA24E-C7CF-4609-8F61-9A31FC200FC8}" dt="2022-01-27T19:23:23.335" v="1104" actId="478"/>
          <ac:spMkLst>
            <pc:docMk/>
            <pc:sldMk cId="4163273489" sldId="393"/>
            <ac:spMk id="12" creationId="{F3C80DF4-0046-4FCE-9A09-4D19E7B7548E}"/>
          </ac:spMkLst>
        </pc:spChg>
        <pc:graphicFrameChg chg="del">
          <ac:chgData name="Siddarth Joshi" userId="bc4d29ca-e482-4031-a817-c6a7c744f97a" providerId="ADAL" clId="{8EEEA24E-C7CF-4609-8F61-9A31FC200FC8}" dt="2022-01-27T19:23:00.599" v="1087" actId="478"/>
          <ac:graphicFrameMkLst>
            <pc:docMk/>
            <pc:sldMk cId="4163273489" sldId="393"/>
            <ac:graphicFrameMk id="10" creationId="{07263764-07BD-43D7-BF17-504A4759928B}"/>
          </ac:graphicFrameMkLst>
        </pc:graphicFrameChg>
        <pc:picChg chg="del">
          <ac:chgData name="Siddarth Joshi" userId="bc4d29ca-e482-4031-a817-c6a7c744f97a" providerId="ADAL" clId="{8EEEA24E-C7CF-4609-8F61-9A31FC200FC8}" dt="2022-01-27T19:23:07.699" v="1100" actId="478"/>
          <ac:picMkLst>
            <pc:docMk/>
            <pc:sldMk cId="4163273489" sldId="393"/>
            <ac:picMk id="1026" creationId="{35FBB33F-0D89-46CD-ACE2-4A4D3FDE6592}"/>
          </ac:picMkLst>
        </pc:picChg>
        <pc:picChg chg="add mod">
          <ac:chgData name="Siddarth Joshi" userId="bc4d29ca-e482-4031-a817-c6a7c744f97a" providerId="ADAL" clId="{8EEEA24E-C7CF-4609-8F61-9A31FC200FC8}" dt="2022-01-27T19:23:30.637" v="1106" actId="1076"/>
          <ac:picMkLst>
            <pc:docMk/>
            <pc:sldMk cId="4163273489" sldId="393"/>
            <ac:picMk id="2050" creationId="{C482C2C0-90FE-440E-9A63-E2840D348E25}"/>
          </ac:picMkLst>
        </pc:picChg>
      </pc:sldChg>
      <pc:sldChg chg="addSp delSp modSp add mod modNotesTx">
        <pc:chgData name="Siddarth Joshi" userId="bc4d29ca-e482-4031-a817-c6a7c744f97a" providerId="ADAL" clId="{8EEEA24E-C7CF-4609-8F61-9A31FC200FC8}" dt="2022-01-27T19:46:28.854" v="1476" actId="58"/>
        <pc:sldMkLst>
          <pc:docMk/>
          <pc:sldMk cId="3020651883" sldId="394"/>
        </pc:sldMkLst>
        <pc:spChg chg="add mod">
          <ac:chgData name="Siddarth Joshi" userId="bc4d29ca-e482-4031-a817-c6a7c744f97a" providerId="ADAL" clId="{8EEEA24E-C7CF-4609-8F61-9A31FC200FC8}" dt="2022-01-27T19:29:39.575" v="1162" actId="1076"/>
          <ac:spMkLst>
            <pc:docMk/>
            <pc:sldMk cId="3020651883" sldId="394"/>
            <ac:spMk id="9" creationId="{1C16EA43-3800-47C9-B980-152C5DA4623E}"/>
          </ac:spMkLst>
        </pc:spChg>
        <pc:spChg chg="mod topLvl">
          <ac:chgData name="Siddarth Joshi" userId="bc4d29ca-e482-4031-a817-c6a7c744f97a" providerId="ADAL" clId="{8EEEA24E-C7CF-4609-8F61-9A31FC200FC8}" dt="2022-01-27T19:29:27.289" v="1158" actId="164"/>
          <ac:spMkLst>
            <pc:docMk/>
            <pc:sldMk cId="3020651883" sldId="394"/>
            <ac:spMk id="14" creationId="{D83B34BE-A3E3-4B7B-AD82-14CB57D76A91}"/>
          </ac:spMkLst>
        </pc:spChg>
        <pc:spChg chg="mod topLvl">
          <ac:chgData name="Siddarth Joshi" userId="bc4d29ca-e482-4031-a817-c6a7c744f97a" providerId="ADAL" clId="{8EEEA24E-C7CF-4609-8F61-9A31FC200FC8}" dt="2022-01-27T19:29:27.289" v="1158" actId="164"/>
          <ac:spMkLst>
            <pc:docMk/>
            <pc:sldMk cId="3020651883" sldId="394"/>
            <ac:spMk id="16" creationId="{A2008E2C-5BD7-4207-B95C-8D0C1DB2FE8C}"/>
          </ac:spMkLst>
        </pc:spChg>
        <pc:spChg chg="del mod topLvl">
          <ac:chgData name="Siddarth Joshi" userId="bc4d29ca-e482-4031-a817-c6a7c744f97a" providerId="ADAL" clId="{8EEEA24E-C7CF-4609-8F61-9A31FC200FC8}" dt="2022-01-27T19:29:10.914" v="1156" actId="478"/>
          <ac:spMkLst>
            <pc:docMk/>
            <pc:sldMk cId="3020651883" sldId="394"/>
            <ac:spMk id="18" creationId="{19B147B2-C63F-414D-82A2-B9864AD4B227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22" creationId="{74395202-8426-4FF6-8A3A-BA1EF782F25F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23" creationId="{F5D77DE7-E75C-4122-9243-07AFD59879A4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25" creationId="{0530031D-EED7-48E3-939E-1B05417D0CAC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27" creationId="{C55E13F0-5163-4A24-A12B-776D657E0645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28" creationId="{76619228-EFA2-4F8C-ABBB-D480CC0B9A59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29" creationId="{06DA1C5E-EBC4-45C2-B676-25C2BE489E02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0" creationId="{720C46C4-6B80-46A3-B2E2-8ECDFAAD1D49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1" creationId="{35E1B74A-6420-4956-B594-2F024ACEA937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2" creationId="{E767AF55-7A70-4926-82CC-AF7D3D85A02A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3" creationId="{09C15E4C-9F49-4463-A7ED-7F5E50A38697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4" creationId="{18D431DD-D2F2-47AB-A771-E96D09E1A426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5" creationId="{DBC1F114-584B-4272-AE5B-DF800BCF15DC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6" creationId="{91A9881B-35A6-4CA7-8C48-CDE6FC50C902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7" creationId="{3940173C-D421-4387-ADEA-366375D0CE1C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8" creationId="{E203F7E7-86F0-4F42-AE30-C3A5088E2638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39" creationId="{185E9322-6A03-4857-89C7-4C1A935EAA5B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0" creationId="{9F6C585B-8B98-4749-80BB-1ECF27FAA1A7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1" creationId="{FEBB8EF9-0B9F-483A-B0D2-AC5854B123FB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2" creationId="{35B36A04-75FD-4223-83F8-FB3F4304DC50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3" creationId="{ADB349CB-F056-4CA3-8219-9613F887BDA3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4" creationId="{637804E1-6741-4CD5-8114-853685B120F7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5" creationId="{E0318D31-9ADA-4E2A-B6BD-F0D55D818FCF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6" creationId="{4E19DA0E-BFB7-41EA-B2AF-5C02419C2B6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7" creationId="{8E4724B8-3554-413B-A128-24A5F501AFB3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8" creationId="{3BAF7315-63B3-4C15-950B-1046D261032E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49" creationId="{7E7F827C-56C5-4632-A314-5D87C382E5BB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50" creationId="{3ED2B136-6415-4663-89EA-51565693CAB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51" creationId="{297A2C0E-613B-40A6-AE43-EA5DCF848BC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52" creationId="{F72F912D-0B48-4EB7-A49A-DD050004D480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53" creationId="{41BE9D26-2901-49E4-92CD-6B78BA0E109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54" creationId="{B8EA1990-ACC4-4C56-B60E-5CEB69EFAF6C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55" creationId="{34B402C6-8C32-4797-B762-337DE0F3B73F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64" creationId="{4A9F6826-6592-4F1D-9B02-94D3A0B2EE96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65" creationId="{1D0D3BA0-BC8F-49D3-AAE2-242ACCD84A80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66" creationId="{64925E9A-D160-420B-AB65-10BE5492939A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67" creationId="{AA2ECD36-DEA8-4B67-9E37-5E873F6AC3AE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68" creationId="{FAF426A1-9699-415A-94EE-85FA51E633C6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69" creationId="{F0E36971-BE27-424F-A630-66EEEB96D84F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70" creationId="{D3761578-C50C-4F66-A343-BFD4312CB9C5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71" creationId="{43325BF9-81CB-4BAD-A5D0-F768E0501AEF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72" creationId="{EC118C47-CE96-419F-852C-80E909CD35D7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73" creationId="{483D5C3A-B27E-46F1-81AA-E0EC8E2C01D3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75" creationId="{605D8AF4-338C-42E8-8B6C-E6E141F18CE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77" creationId="{EE954110-3437-449A-AA6C-9DE53297E39E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78" creationId="{8B3FA9F3-ED7A-437E-82E3-CCE6ABDF5839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79" creationId="{161D006A-C3A4-4608-8112-FE4C60103893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0" creationId="{0BAB0830-D57E-40CE-9D87-09B684C4DD91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1" creationId="{F100D4C7-2349-4E5D-AB43-8D7EC18DD683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2" creationId="{EB582552-A0EC-401D-834C-60F3DD1E7EE3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3" creationId="{FF17BD2D-2EDA-448C-B7A4-FD8D6DC37163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4" creationId="{9BCFE40E-E706-4D9B-8315-74A416F84F7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5" creationId="{C82B29CD-84C0-4CFB-A80F-B7A941104454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6" creationId="{B720D2BA-E268-4215-8F1C-521A99D73F42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7" creationId="{8EA9A087-0D77-4500-8783-042A631EA591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8" creationId="{F97FD6B9-D9F9-4CBC-B5D6-674D28CBE4E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89" creationId="{3EAFA3D6-EF29-4112-B098-BC447C6C4704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0" creationId="{3F08F525-CCFF-4A6C-BA68-5C9C9B824998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1" creationId="{31868B8C-BE5E-4481-AC56-AAF297F5561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2" creationId="{A658DB3F-1114-44FA-B1D0-0128CEF5F47F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3" creationId="{33847CDE-37CC-4C90-9BA8-BFBD6AEF3F78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4" creationId="{8C7E0608-C1EE-4C82-922C-5540E1FB56F3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5" creationId="{7FC39CFA-DE28-4EF2-B57E-138570FF8C85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6" creationId="{315C6EB6-20E1-4747-B4E4-23A05E6B5598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7" creationId="{545F133A-36F7-4288-A74B-704CB3DB9418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8" creationId="{9772EEA6-1E5E-4A3B-B3B3-77204A9DBE50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99" creationId="{BC876C43-2C14-481D-BF40-780742D1DD90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0" creationId="{87D75FE0-8613-46AF-AD2C-F043E6184DB0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1" creationId="{62BA8C02-3AA9-4D26-AF8B-0C67C7DF440B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2" creationId="{ADB1DBF7-2573-420C-A494-B0FA28106837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3" creationId="{EEFC3E10-46DD-409C-84CD-231AB0B5A3A9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4" creationId="{9C40A3CB-E3BA-4D0C-8DB0-7683B7CDB7B8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5" creationId="{22876E38-4D7C-4EFC-ADFF-DEB12FC06FED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6" creationId="{AB71151E-C460-44D1-9F2A-8A28EC7840EA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7" creationId="{DD12EDC2-6963-43AF-961E-618A702A0854}"/>
          </ac:spMkLst>
        </pc:spChg>
        <pc:spChg chg="mod">
          <ac:chgData name="Siddarth Joshi" userId="bc4d29ca-e482-4031-a817-c6a7c744f97a" providerId="ADAL" clId="{8EEEA24E-C7CF-4609-8F61-9A31FC200FC8}" dt="2022-01-27T19:29:07.408" v="1155" actId="165"/>
          <ac:spMkLst>
            <pc:docMk/>
            <pc:sldMk cId="3020651883" sldId="394"/>
            <ac:spMk id="108" creationId="{945A080E-BED6-4E10-B6E7-F1F58C298C06}"/>
          </ac:spMkLst>
        </pc:spChg>
        <pc:spChg chg="add mod">
          <ac:chgData name="Siddarth Joshi" userId="bc4d29ca-e482-4031-a817-c6a7c744f97a" providerId="ADAL" clId="{8EEEA24E-C7CF-4609-8F61-9A31FC200FC8}" dt="2022-01-27T19:46:28.854" v="1476" actId="58"/>
          <ac:spMkLst>
            <pc:docMk/>
            <pc:sldMk cId="3020651883" sldId="394"/>
            <ac:spMk id="109" creationId="{7B5E3AEC-66D6-4E03-9A06-0F01B7451ED2}"/>
          </ac:spMkLst>
        </pc:spChg>
        <pc:grpChg chg="add mod">
          <ac:chgData name="Siddarth Joshi" userId="bc4d29ca-e482-4031-a817-c6a7c744f97a" providerId="ADAL" clId="{8EEEA24E-C7CF-4609-8F61-9A31FC200FC8}" dt="2022-01-27T19:29:48.247" v="1163" actId="1076"/>
          <ac:grpSpMkLst>
            <pc:docMk/>
            <pc:sldMk cId="3020651883" sldId="394"/>
            <ac:grpSpMk id="2" creationId="{C82D1AF5-B7A0-4507-9C40-E42D81FE2351}"/>
          </ac:grpSpMkLst>
        </pc:grpChg>
        <pc:grpChg chg="add del 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10" creationId="{22EDB060-89B8-4970-A698-705E9DD9D5F6}"/>
          </ac:grpSpMkLst>
        </pc:grpChg>
        <pc:grpChg chg="mod topLvl">
          <ac:chgData name="Siddarth Joshi" userId="bc4d29ca-e482-4031-a817-c6a7c744f97a" providerId="ADAL" clId="{8EEEA24E-C7CF-4609-8F61-9A31FC200FC8}" dt="2022-01-27T19:29:27.289" v="1158" actId="164"/>
          <ac:grpSpMkLst>
            <pc:docMk/>
            <pc:sldMk cId="3020651883" sldId="394"/>
            <ac:grpSpMk id="13" creationId="{D412130F-E2EF-4653-A04C-D54A351345FB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19" creationId="{9857C004-D39D-4090-9909-F3D07CD2C558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20" creationId="{70A65248-1C89-439F-B7BA-A9CFB93B9C17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21" creationId="{470F4DB6-1E53-4314-B215-35E66AC2D0DA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24" creationId="{1A3F174A-CBDB-47E1-A30B-6499A2AF67AB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26" creationId="{93B00B58-D226-41C7-B607-CD3DA9D63F20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56" creationId="{268697C9-E89E-4EEF-87EE-BCDA073085DB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57" creationId="{2A21F7B0-E781-4809-A6BE-AC91D12BD0BA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58" creationId="{CC39E799-9F58-46B5-AFB6-B2E7BB63B0F4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59" creationId="{7D6C30AB-3772-4057-A662-B8EF0534C96D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60" creationId="{6034CD45-0E28-4BE2-B226-260173B9DB75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61" creationId="{EE5D2836-7A45-4F7A-9CFF-CEF7EC514EDA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62" creationId="{F276FC57-E2E3-44FA-B05A-AAFF913A23EA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63" creationId="{10B7B821-5A75-4904-A965-A3BE232CA15F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74" creationId="{11EE9192-C356-4FBE-96BE-6BB29DB9FABD}"/>
          </ac:grpSpMkLst>
        </pc:grpChg>
        <pc:grpChg chg="mod">
          <ac:chgData name="Siddarth Joshi" userId="bc4d29ca-e482-4031-a817-c6a7c744f97a" providerId="ADAL" clId="{8EEEA24E-C7CF-4609-8F61-9A31FC200FC8}" dt="2022-01-27T19:29:07.408" v="1155" actId="165"/>
          <ac:grpSpMkLst>
            <pc:docMk/>
            <pc:sldMk cId="3020651883" sldId="394"/>
            <ac:grpSpMk id="76" creationId="{DF99DA18-EEF6-448F-8981-F6BB4DDDB16C}"/>
          </ac:grpSpMkLst>
        </pc:grpChg>
        <pc:picChg chg="del">
          <ac:chgData name="Siddarth Joshi" userId="bc4d29ca-e482-4031-a817-c6a7c744f97a" providerId="ADAL" clId="{8EEEA24E-C7CF-4609-8F61-9A31FC200FC8}" dt="2022-01-27T19:24:17.088" v="1108" actId="478"/>
          <ac:picMkLst>
            <pc:docMk/>
            <pc:sldMk cId="3020651883" sldId="394"/>
            <ac:picMk id="2050" creationId="{C482C2C0-90FE-440E-9A63-E2840D348E25}"/>
          </ac:picMkLst>
        </pc:picChg>
        <pc:picChg chg="add mod">
          <ac:chgData name="Siddarth Joshi" userId="bc4d29ca-e482-4031-a817-c6a7c744f97a" providerId="ADAL" clId="{8EEEA24E-C7CF-4609-8F61-9A31FC200FC8}" dt="2022-01-27T19:24:30.581" v="1112" actId="1076"/>
          <ac:picMkLst>
            <pc:docMk/>
            <pc:sldMk cId="3020651883" sldId="394"/>
            <ac:picMk id="3074" creationId="{035744D0-E5F6-4635-A090-A4DB00BF5808}"/>
          </ac:picMkLst>
        </pc:picChg>
        <pc:cxnChg chg="del mod topLvl">
          <ac:chgData name="Siddarth Joshi" userId="bc4d29ca-e482-4031-a817-c6a7c744f97a" providerId="ADAL" clId="{8EEEA24E-C7CF-4609-8F61-9A31FC200FC8}" dt="2022-01-27T19:29:28.948" v="1159" actId="478"/>
          <ac:cxnSpMkLst>
            <pc:docMk/>
            <pc:sldMk cId="3020651883" sldId="394"/>
            <ac:cxnSpMk id="12" creationId="{925F624D-188B-4807-8AF2-6A2F9D84D0F1}"/>
          </ac:cxnSpMkLst>
        </pc:cxnChg>
        <pc:cxnChg chg="del mod topLvl">
          <ac:chgData name="Siddarth Joshi" userId="bc4d29ca-e482-4031-a817-c6a7c744f97a" providerId="ADAL" clId="{8EEEA24E-C7CF-4609-8F61-9A31FC200FC8}" dt="2022-01-27T19:29:31.386" v="1160" actId="478"/>
          <ac:cxnSpMkLst>
            <pc:docMk/>
            <pc:sldMk cId="3020651883" sldId="394"/>
            <ac:cxnSpMk id="15" creationId="{2FC2A35E-A156-49B9-89BE-52654A980B82}"/>
          </ac:cxnSpMkLst>
        </pc:cxnChg>
        <pc:cxnChg chg="del mod topLvl">
          <ac:chgData name="Siddarth Joshi" userId="bc4d29ca-e482-4031-a817-c6a7c744f97a" providerId="ADAL" clId="{8EEEA24E-C7CF-4609-8F61-9A31FC200FC8}" dt="2022-01-27T19:29:33.204" v="1161" actId="478"/>
          <ac:cxnSpMkLst>
            <pc:docMk/>
            <pc:sldMk cId="3020651883" sldId="394"/>
            <ac:cxnSpMk id="17" creationId="{93244CDD-C078-4A7A-86CA-F60F19E7229D}"/>
          </ac:cxnSpMkLst>
        </pc:cxnChg>
      </pc:sldChg>
      <pc:sldChg chg="addSp delSp modSp add mod modNotesTx">
        <pc:chgData name="Siddarth Joshi" userId="bc4d29ca-e482-4031-a817-c6a7c744f97a" providerId="ADAL" clId="{8EEEA24E-C7CF-4609-8F61-9A31FC200FC8}" dt="2022-01-27T20:05:29.677" v="2012" actId="20577"/>
        <pc:sldMkLst>
          <pc:docMk/>
          <pc:sldMk cId="3108567038" sldId="395"/>
        </pc:sldMkLst>
        <pc:spChg chg="mod">
          <ac:chgData name="Siddarth Joshi" userId="bc4d29ca-e482-4031-a817-c6a7c744f97a" providerId="ADAL" clId="{8EEEA24E-C7CF-4609-8F61-9A31FC200FC8}" dt="2022-01-27T19:54:50.924" v="1673" actId="313"/>
          <ac:spMkLst>
            <pc:docMk/>
            <pc:sldMk cId="3108567038" sldId="395"/>
            <ac:spMk id="9" creationId="{1C16EA43-3800-47C9-B980-152C5DA4623E}"/>
          </ac:spMkLst>
        </pc:spChg>
        <pc:spChg chg="del">
          <ac:chgData name="Siddarth Joshi" userId="bc4d29ca-e482-4031-a817-c6a7c744f97a" providerId="ADAL" clId="{8EEEA24E-C7CF-4609-8F61-9A31FC200FC8}" dt="2022-01-27T19:33:12.229" v="1214" actId="478"/>
          <ac:spMkLst>
            <pc:docMk/>
            <pc:sldMk cId="3108567038" sldId="395"/>
            <ac:spMk id="109" creationId="{7B5E3AEC-66D6-4E03-9A06-0F01B7451ED2}"/>
          </ac:spMkLst>
        </pc:spChg>
        <pc:grpChg chg="del">
          <ac:chgData name="Siddarth Joshi" userId="bc4d29ca-e482-4031-a817-c6a7c744f97a" providerId="ADAL" clId="{8EEEA24E-C7CF-4609-8F61-9A31FC200FC8}" dt="2022-01-27T19:33:09.275" v="1212" actId="478"/>
          <ac:grpSpMkLst>
            <pc:docMk/>
            <pc:sldMk cId="3108567038" sldId="395"/>
            <ac:grpSpMk id="2" creationId="{C82D1AF5-B7A0-4507-9C40-E42D81FE2351}"/>
          </ac:grpSpMkLst>
        </pc:grpChg>
        <pc:graphicFrameChg chg="add del mod">
          <ac:chgData name="Siddarth Joshi" userId="bc4d29ca-e482-4031-a817-c6a7c744f97a" providerId="ADAL" clId="{8EEEA24E-C7CF-4609-8F61-9A31FC200FC8}" dt="2022-01-27T19:38:00.334" v="1298"/>
          <ac:graphicFrameMkLst>
            <pc:docMk/>
            <pc:sldMk cId="3108567038" sldId="395"/>
            <ac:graphicFrameMk id="3" creationId="{A6A71B45-7CA2-4FA8-AE67-A16A16B2303B}"/>
          </ac:graphicFrameMkLst>
        </pc:graphicFrameChg>
        <pc:graphicFrameChg chg="add del mod modGraphic">
          <ac:chgData name="Siddarth Joshi" userId="bc4d29ca-e482-4031-a817-c6a7c744f97a" providerId="ADAL" clId="{8EEEA24E-C7CF-4609-8F61-9A31FC200FC8}" dt="2022-01-27T19:50:01.742" v="1623" actId="478"/>
          <ac:graphicFrameMkLst>
            <pc:docMk/>
            <pc:sldMk cId="3108567038" sldId="395"/>
            <ac:graphicFrameMk id="5" creationId="{BC6770F9-48E0-4C21-9B5A-42E6D1C2C5FD}"/>
          </ac:graphicFrameMkLst>
        </pc:graphicFrameChg>
        <pc:picChg chg="del">
          <ac:chgData name="Siddarth Joshi" userId="bc4d29ca-e482-4031-a817-c6a7c744f97a" providerId="ADAL" clId="{8EEEA24E-C7CF-4609-8F61-9A31FC200FC8}" dt="2022-01-27T19:33:10.213" v="1213" actId="478"/>
          <ac:picMkLst>
            <pc:docMk/>
            <pc:sldMk cId="3108567038" sldId="395"/>
            <ac:picMk id="3074" creationId="{035744D0-E5F6-4635-A090-A4DB00BF5808}"/>
          </ac:picMkLst>
        </pc:picChg>
      </pc:sldChg>
      <pc:sldChg chg="modSp add mod ord modNotesTx">
        <pc:chgData name="Siddarth Joshi" userId="bc4d29ca-e482-4031-a817-c6a7c744f97a" providerId="ADAL" clId="{8EEEA24E-C7CF-4609-8F61-9A31FC200FC8}" dt="2022-01-27T20:05:26.963" v="2011" actId="20577"/>
        <pc:sldMkLst>
          <pc:docMk/>
          <pc:sldMk cId="507704310" sldId="396"/>
        </pc:sldMkLst>
        <pc:spChg chg="mod">
          <ac:chgData name="Siddarth Joshi" userId="bc4d29ca-e482-4031-a817-c6a7c744f97a" providerId="ADAL" clId="{8EEEA24E-C7CF-4609-8F61-9A31FC200FC8}" dt="2022-01-27T19:49:08.708" v="1610" actId="20577"/>
          <ac:spMkLst>
            <pc:docMk/>
            <pc:sldMk cId="507704310" sldId="396"/>
            <ac:spMk id="9" creationId="{1C16EA43-3800-47C9-B980-152C5DA4623E}"/>
          </ac:spMkLst>
        </pc:spChg>
      </pc:sldChg>
      <pc:sldChg chg="addSp delSp modSp add mod modNotesTx">
        <pc:chgData name="Siddarth Joshi" userId="bc4d29ca-e482-4031-a817-c6a7c744f97a" providerId="ADAL" clId="{8EEEA24E-C7CF-4609-8F61-9A31FC200FC8}" dt="2022-01-27T20:05:22.339" v="2010" actId="20577"/>
        <pc:sldMkLst>
          <pc:docMk/>
          <pc:sldMk cId="4150715861" sldId="397"/>
        </pc:sldMkLst>
        <pc:spChg chg="add del">
          <ac:chgData name="Siddarth Joshi" userId="bc4d29ca-e482-4031-a817-c6a7c744f97a" providerId="ADAL" clId="{8EEEA24E-C7CF-4609-8F61-9A31FC200FC8}" dt="2022-01-27T20:00:29.423" v="1845"/>
          <ac:spMkLst>
            <pc:docMk/>
            <pc:sldMk cId="4150715861" sldId="397"/>
            <ac:spMk id="2" creationId="{06F9390A-4033-4662-AB7E-39C196227948}"/>
          </ac:spMkLst>
        </pc:spChg>
        <pc:spChg chg="add del">
          <ac:chgData name="Siddarth Joshi" userId="bc4d29ca-e482-4031-a817-c6a7c744f97a" providerId="ADAL" clId="{8EEEA24E-C7CF-4609-8F61-9A31FC200FC8}" dt="2022-01-27T20:00:39.847" v="1847"/>
          <ac:spMkLst>
            <pc:docMk/>
            <pc:sldMk cId="4150715861" sldId="397"/>
            <ac:spMk id="3" creationId="{09B8D01A-7F11-4553-BFA9-4244E5F25577}"/>
          </ac:spMkLst>
        </pc:spChg>
        <pc:spChg chg="mod">
          <ac:chgData name="Siddarth Joshi" userId="bc4d29ca-e482-4031-a817-c6a7c744f97a" providerId="ADAL" clId="{8EEEA24E-C7CF-4609-8F61-9A31FC200FC8}" dt="2022-01-27T19:58:47.197" v="1843" actId="20577"/>
          <ac:spMkLst>
            <pc:docMk/>
            <pc:sldMk cId="4150715861" sldId="397"/>
            <ac:spMk id="9" creationId="{1C16EA43-3800-47C9-B980-152C5DA4623E}"/>
          </ac:spMkLst>
        </pc:spChg>
        <pc:spChg chg="add mod">
          <ac:chgData name="Siddarth Joshi" userId="bc4d29ca-e482-4031-a817-c6a7c744f97a" providerId="ADAL" clId="{8EEEA24E-C7CF-4609-8F61-9A31FC200FC8}" dt="2022-01-27T20:03:40.449" v="1998" actId="20577"/>
          <ac:spMkLst>
            <pc:docMk/>
            <pc:sldMk cId="4150715861" sldId="397"/>
            <ac:spMk id="12" creationId="{46721BBE-045F-4DFF-A39E-748399028C09}"/>
          </ac:spMkLst>
        </pc:spChg>
        <pc:picChg chg="add mod">
          <ac:chgData name="Siddarth Joshi" userId="bc4d29ca-e482-4031-a817-c6a7c744f97a" providerId="ADAL" clId="{8EEEA24E-C7CF-4609-8F61-9A31FC200FC8}" dt="2022-01-27T20:01:54.339" v="1849" actId="1076"/>
          <ac:picMkLst>
            <pc:docMk/>
            <pc:sldMk cId="4150715861" sldId="397"/>
            <ac:picMk id="6" creationId="{2986CA0A-59B2-415F-A416-529CD2832CA4}"/>
          </ac:picMkLst>
        </pc:picChg>
      </pc:sldChg>
      <pc:sldChg chg="addSp delSp modSp add mod modNotesTx">
        <pc:chgData name="Siddarth Joshi" userId="bc4d29ca-e482-4031-a817-c6a7c744f97a" providerId="ADAL" clId="{8EEEA24E-C7CF-4609-8F61-9A31FC200FC8}" dt="2022-01-27T20:06:57.581" v="2099" actId="27636"/>
        <pc:sldMkLst>
          <pc:docMk/>
          <pc:sldMk cId="3548441697" sldId="398"/>
        </pc:sldMkLst>
        <pc:spChg chg="add mod">
          <ac:chgData name="Siddarth Joshi" userId="bc4d29ca-e482-4031-a817-c6a7c744f97a" providerId="ADAL" clId="{8EEEA24E-C7CF-4609-8F61-9A31FC200FC8}" dt="2022-01-27T20:04:39.886" v="2006" actId="1582"/>
          <ac:spMkLst>
            <pc:docMk/>
            <pc:sldMk cId="3548441697" sldId="398"/>
            <ac:spMk id="3" creationId="{97A7B5E5-DE99-4287-8790-E4F1114A3E65}"/>
          </ac:spMkLst>
        </pc:spChg>
        <pc:spChg chg="add mod">
          <ac:chgData name="Siddarth Joshi" userId="bc4d29ca-e482-4031-a817-c6a7c744f97a" providerId="ADAL" clId="{8EEEA24E-C7CF-4609-8F61-9A31FC200FC8}" dt="2022-01-27T20:04:54.204" v="2008" actId="1076"/>
          <ac:spMkLst>
            <pc:docMk/>
            <pc:sldMk cId="3548441697" sldId="398"/>
            <ac:spMk id="13" creationId="{05A0C061-D5DA-478B-831F-E297278234A0}"/>
          </ac:spMkLst>
        </pc:spChg>
        <pc:spChg chg="add mod">
          <ac:chgData name="Siddarth Joshi" userId="bc4d29ca-e482-4031-a817-c6a7c744f97a" providerId="ADAL" clId="{8EEEA24E-C7CF-4609-8F61-9A31FC200FC8}" dt="2022-01-27T20:06:57.581" v="2099" actId="27636"/>
          <ac:spMkLst>
            <pc:docMk/>
            <pc:sldMk cId="3548441697" sldId="398"/>
            <ac:spMk id="14" creationId="{8D7E34DC-0DE8-4ACE-BCEA-7C80DD7C4B17}"/>
          </ac:spMkLst>
        </pc:spChg>
        <pc:inkChg chg="add del">
          <ac:chgData name="Siddarth Joshi" userId="bc4d29ca-e482-4031-a817-c6a7c744f97a" providerId="ADAL" clId="{8EEEA24E-C7CF-4609-8F61-9A31FC200FC8}" dt="2022-01-27T20:04:14.553" v="2001" actId="9405"/>
          <ac:inkMkLst>
            <pc:docMk/>
            <pc:sldMk cId="3548441697" sldId="398"/>
            <ac:inkMk id="2" creationId="{40879578-E7AC-487C-83A5-7CB47AACFEA0}"/>
          </ac:inkMkLst>
        </pc:inkChg>
      </pc:sldChg>
      <pc:sldChg chg="addSp delSp modSp add mod ord">
        <pc:chgData name="Siddarth Joshi" userId="bc4d29ca-e482-4031-a817-c6a7c744f97a" providerId="ADAL" clId="{8EEEA24E-C7CF-4609-8F61-9A31FC200FC8}" dt="2022-01-27T20:14:27.606" v="2370" actId="478"/>
        <pc:sldMkLst>
          <pc:docMk/>
          <pc:sldMk cId="247048241" sldId="399"/>
        </pc:sldMkLst>
        <pc:spChg chg="mod">
          <ac:chgData name="Siddarth Joshi" userId="bc4d29ca-e482-4031-a817-c6a7c744f97a" providerId="ADAL" clId="{8EEEA24E-C7CF-4609-8F61-9A31FC200FC8}" dt="2022-01-27T20:14:23.807" v="2369" actId="20577"/>
          <ac:spMkLst>
            <pc:docMk/>
            <pc:sldMk cId="247048241" sldId="399"/>
            <ac:spMk id="9" creationId="{1C16EA43-3800-47C9-B980-152C5DA4623E}"/>
          </ac:spMkLst>
        </pc:spChg>
        <pc:spChg chg="del">
          <ac:chgData name="Siddarth Joshi" userId="bc4d29ca-e482-4031-a817-c6a7c744f97a" providerId="ADAL" clId="{8EEEA24E-C7CF-4609-8F61-9A31FC200FC8}" dt="2022-01-27T20:14:27.606" v="2370" actId="478"/>
          <ac:spMkLst>
            <pc:docMk/>
            <pc:sldMk cId="247048241" sldId="399"/>
            <ac:spMk id="12" creationId="{46721BBE-045F-4DFF-A39E-748399028C09}"/>
          </ac:spMkLst>
        </pc:spChg>
        <pc:picChg chg="del">
          <ac:chgData name="Siddarth Joshi" userId="bc4d29ca-e482-4031-a817-c6a7c744f97a" providerId="ADAL" clId="{8EEEA24E-C7CF-4609-8F61-9A31FC200FC8}" dt="2022-01-27T20:07:27.038" v="2103" actId="478"/>
          <ac:picMkLst>
            <pc:docMk/>
            <pc:sldMk cId="247048241" sldId="399"/>
            <ac:picMk id="6" creationId="{2986CA0A-59B2-415F-A416-529CD2832CA4}"/>
          </ac:picMkLst>
        </pc:picChg>
        <pc:picChg chg="add mod">
          <ac:chgData name="Siddarth Joshi" userId="bc4d29ca-e482-4031-a817-c6a7c744f97a" providerId="ADAL" clId="{8EEEA24E-C7CF-4609-8F61-9A31FC200FC8}" dt="2022-01-27T20:10:34.076" v="2178" actId="1076"/>
          <ac:picMkLst>
            <pc:docMk/>
            <pc:sldMk cId="247048241" sldId="399"/>
            <ac:picMk id="6146" creationId="{C8E897FF-9A14-46CE-95B1-94694FFB4B82}"/>
          </ac:picMkLst>
        </pc:picChg>
      </pc:sldChg>
      <pc:sldChg chg="addSp delSp modSp add mod">
        <pc:chgData name="Siddarth Joshi" userId="bc4d29ca-e482-4031-a817-c6a7c744f97a" providerId="ADAL" clId="{8EEEA24E-C7CF-4609-8F61-9A31FC200FC8}" dt="2022-01-27T20:19:24.098" v="2511" actId="20577"/>
        <pc:sldMkLst>
          <pc:docMk/>
          <pc:sldMk cId="844191213" sldId="400"/>
        </pc:sldMkLst>
        <pc:spChg chg="mod">
          <ac:chgData name="Siddarth Joshi" userId="bc4d29ca-e482-4031-a817-c6a7c744f97a" providerId="ADAL" clId="{8EEEA24E-C7CF-4609-8F61-9A31FC200FC8}" dt="2022-01-27T20:19:24.098" v="2511" actId="20577"/>
          <ac:spMkLst>
            <pc:docMk/>
            <pc:sldMk cId="844191213" sldId="400"/>
            <ac:spMk id="9" creationId="{1C16EA43-3800-47C9-B980-152C5DA4623E}"/>
          </ac:spMkLst>
        </pc:spChg>
        <pc:picChg chg="add mod">
          <ac:chgData name="Siddarth Joshi" userId="bc4d29ca-e482-4031-a817-c6a7c744f97a" providerId="ADAL" clId="{8EEEA24E-C7CF-4609-8F61-9A31FC200FC8}" dt="2022-01-27T20:18:47.838" v="2433" actId="1076"/>
          <ac:picMkLst>
            <pc:docMk/>
            <pc:sldMk cId="844191213" sldId="400"/>
            <ac:picMk id="3" creationId="{4BEF67D6-A441-4A72-A114-DE56CB2629DD}"/>
          </ac:picMkLst>
        </pc:picChg>
        <pc:picChg chg="del">
          <ac:chgData name="Siddarth Joshi" userId="bc4d29ca-e482-4031-a817-c6a7c744f97a" providerId="ADAL" clId="{8EEEA24E-C7CF-4609-8F61-9A31FC200FC8}" dt="2022-01-27T20:17:30.803" v="2376" actId="478"/>
          <ac:picMkLst>
            <pc:docMk/>
            <pc:sldMk cId="844191213" sldId="400"/>
            <ac:picMk id="6146" creationId="{C8E897FF-9A14-46CE-95B1-94694FFB4B82}"/>
          </ac:picMkLst>
        </pc:picChg>
      </pc:sldChg>
      <pc:sldChg chg="addSp delSp modSp add mod">
        <pc:chgData name="Siddarth Joshi" userId="bc4d29ca-e482-4031-a817-c6a7c744f97a" providerId="ADAL" clId="{8EEEA24E-C7CF-4609-8F61-9A31FC200FC8}" dt="2022-01-27T20:23:38.703" v="2792" actId="20577"/>
        <pc:sldMkLst>
          <pc:docMk/>
          <pc:sldMk cId="3737772031" sldId="401"/>
        </pc:sldMkLst>
        <pc:spChg chg="mod">
          <ac:chgData name="Siddarth Joshi" userId="bc4d29ca-e482-4031-a817-c6a7c744f97a" providerId="ADAL" clId="{8EEEA24E-C7CF-4609-8F61-9A31FC200FC8}" dt="2022-01-27T20:22:30.659" v="2669" actId="20577"/>
          <ac:spMkLst>
            <pc:docMk/>
            <pc:sldMk cId="3737772031" sldId="401"/>
            <ac:spMk id="9" creationId="{1C16EA43-3800-47C9-B980-152C5DA4623E}"/>
          </ac:spMkLst>
        </pc:spChg>
        <pc:spChg chg="add mod">
          <ac:chgData name="Siddarth Joshi" userId="bc4d29ca-e482-4031-a817-c6a7c744f97a" providerId="ADAL" clId="{8EEEA24E-C7CF-4609-8F61-9A31FC200FC8}" dt="2022-01-27T20:23:38.703" v="2792" actId="20577"/>
          <ac:spMkLst>
            <pc:docMk/>
            <pc:sldMk cId="3737772031" sldId="401"/>
            <ac:spMk id="10" creationId="{81ED6E1E-EEFB-4AB8-A61F-D2103C56EC8F}"/>
          </ac:spMkLst>
        </pc:spChg>
        <pc:picChg chg="del">
          <ac:chgData name="Siddarth Joshi" userId="bc4d29ca-e482-4031-a817-c6a7c744f97a" providerId="ADAL" clId="{8EEEA24E-C7CF-4609-8F61-9A31FC200FC8}" dt="2022-01-27T20:20:41.270" v="2513" actId="478"/>
          <ac:picMkLst>
            <pc:docMk/>
            <pc:sldMk cId="3737772031" sldId="401"/>
            <ac:picMk id="3" creationId="{4BEF67D6-A441-4A72-A114-DE56CB2629DD}"/>
          </ac:picMkLst>
        </pc:picChg>
        <pc:picChg chg="add del">
          <ac:chgData name="Siddarth Joshi" userId="bc4d29ca-e482-4031-a817-c6a7c744f97a" providerId="ADAL" clId="{8EEEA24E-C7CF-4609-8F61-9A31FC200FC8}" dt="2022-01-27T20:20:55.950" v="2519" actId="22"/>
          <ac:picMkLst>
            <pc:docMk/>
            <pc:sldMk cId="3737772031" sldId="401"/>
            <ac:picMk id="5" creationId="{31B6A59D-2A75-4D0E-B98E-9BBFA643FE06}"/>
          </ac:picMkLst>
        </pc:picChg>
      </pc:sldChg>
      <pc:sldChg chg="addSp delSp modSp add mod">
        <pc:chgData name="Siddarth Joshi" userId="bc4d29ca-e482-4031-a817-c6a7c744f97a" providerId="ADAL" clId="{8EEEA24E-C7CF-4609-8F61-9A31FC200FC8}" dt="2022-01-27T20:32:16.316" v="2841" actId="20577"/>
        <pc:sldMkLst>
          <pc:docMk/>
          <pc:sldMk cId="934445570" sldId="402"/>
        </pc:sldMkLst>
        <pc:spChg chg="mod">
          <ac:chgData name="Siddarth Joshi" userId="bc4d29ca-e482-4031-a817-c6a7c744f97a" providerId="ADAL" clId="{8EEEA24E-C7CF-4609-8F61-9A31FC200FC8}" dt="2022-01-27T20:30:42.478" v="2809" actId="1076"/>
          <ac:spMkLst>
            <pc:docMk/>
            <pc:sldMk cId="934445570" sldId="402"/>
            <ac:spMk id="9" creationId="{1C16EA43-3800-47C9-B980-152C5DA4623E}"/>
          </ac:spMkLst>
        </pc:spChg>
        <pc:spChg chg="del">
          <ac:chgData name="Siddarth Joshi" userId="bc4d29ca-e482-4031-a817-c6a7c744f97a" providerId="ADAL" clId="{8EEEA24E-C7CF-4609-8F61-9A31FC200FC8}" dt="2022-01-27T20:30:11.421" v="2794" actId="478"/>
          <ac:spMkLst>
            <pc:docMk/>
            <pc:sldMk cId="934445570" sldId="402"/>
            <ac:spMk id="10" creationId="{81ED6E1E-EEFB-4AB8-A61F-D2103C56EC8F}"/>
          </ac:spMkLst>
        </pc:spChg>
        <pc:spChg chg="add mod">
          <ac:chgData name="Siddarth Joshi" userId="bc4d29ca-e482-4031-a817-c6a7c744f97a" providerId="ADAL" clId="{8EEEA24E-C7CF-4609-8F61-9A31FC200FC8}" dt="2022-01-27T20:32:03.769" v="2836" actId="1076"/>
          <ac:spMkLst>
            <pc:docMk/>
            <pc:sldMk cId="934445570" sldId="402"/>
            <ac:spMk id="12" creationId="{FEF5589E-D77E-4D73-A516-09CA035933F8}"/>
          </ac:spMkLst>
        </pc:spChg>
        <pc:spChg chg="add mod">
          <ac:chgData name="Siddarth Joshi" userId="bc4d29ca-e482-4031-a817-c6a7c744f97a" providerId="ADAL" clId="{8EEEA24E-C7CF-4609-8F61-9A31FC200FC8}" dt="2022-01-27T20:32:16.316" v="2841" actId="20577"/>
          <ac:spMkLst>
            <pc:docMk/>
            <pc:sldMk cId="934445570" sldId="402"/>
            <ac:spMk id="13" creationId="{C4B566AA-FA72-4E25-8238-B5A77A9DB277}"/>
          </ac:spMkLst>
        </pc:spChg>
        <pc:picChg chg="add mod">
          <ac:chgData name="Siddarth Joshi" userId="bc4d29ca-e482-4031-a817-c6a7c744f97a" providerId="ADAL" clId="{8EEEA24E-C7CF-4609-8F61-9A31FC200FC8}" dt="2022-01-27T20:30:47.483" v="2810" actId="1076"/>
          <ac:picMkLst>
            <pc:docMk/>
            <pc:sldMk cId="934445570" sldId="402"/>
            <ac:picMk id="8194" creationId="{72122E00-71A5-4CD8-825C-533549CF16C8}"/>
          </ac:picMkLst>
        </pc:picChg>
        <pc:picChg chg="add mod">
          <ac:chgData name="Siddarth Joshi" userId="bc4d29ca-e482-4031-a817-c6a7c744f97a" providerId="ADAL" clId="{8EEEA24E-C7CF-4609-8F61-9A31FC200FC8}" dt="2022-01-27T20:31:12.243" v="2812" actId="1076"/>
          <ac:picMkLst>
            <pc:docMk/>
            <pc:sldMk cId="934445570" sldId="402"/>
            <ac:picMk id="8196" creationId="{556DB868-3E6A-4191-8CE6-2684F2230C0A}"/>
          </ac:picMkLst>
        </pc:picChg>
      </pc:sldChg>
      <pc:sldChg chg="addSp delSp modSp add mod">
        <pc:chgData name="Siddarth Joshi" userId="bc4d29ca-e482-4031-a817-c6a7c744f97a" providerId="ADAL" clId="{8EEEA24E-C7CF-4609-8F61-9A31FC200FC8}" dt="2022-01-28T10:59:47.504" v="3952"/>
        <pc:sldMkLst>
          <pc:docMk/>
          <pc:sldMk cId="419673797" sldId="403"/>
        </pc:sldMkLst>
        <pc:spChg chg="mod">
          <ac:chgData name="Siddarth Joshi" userId="bc4d29ca-e482-4031-a817-c6a7c744f97a" providerId="ADAL" clId="{8EEEA24E-C7CF-4609-8F61-9A31FC200FC8}" dt="2022-01-27T22:47:31.398" v="3498" actId="20577"/>
          <ac:spMkLst>
            <pc:docMk/>
            <pc:sldMk cId="419673797" sldId="403"/>
            <ac:spMk id="9" creationId="{1C16EA43-3800-47C9-B980-152C5DA4623E}"/>
          </ac:spMkLst>
        </pc:spChg>
        <pc:spChg chg="add mod">
          <ac:chgData name="Siddarth Joshi" userId="bc4d29ca-e482-4031-a817-c6a7c744f97a" providerId="ADAL" clId="{8EEEA24E-C7CF-4609-8F61-9A31FC200FC8}" dt="2022-01-28T10:55:58.187" v="3893" actId="20577"/>
          <ac:spMkLst>
            <pc:docMk/>
            <pc:sldMk cId="419673797" sldId="403"/>
            <ac:spMk id="10" creationId="{11547896-7D5F-432E-8A5E-C4EDD43D0E35}"/>
          </ac:spMkLst>
        </pc:spChg>
        <pc:spChg chg="del">
          <ac:chgData name="Siddarth Joshi" userId="bc4d29ca-e482-4031-a817-c6a7c744f97a" providerId="ADAL" clId="{8EEEA24E-C7CF-4609-8F61-9A31FC200FC8}" dt="2022-01-27T20:32:45.764" v="2874" actId="478"/>
          <ac:spMkLst>
            <pc:docMk/>
            <pc:sldMk cId="419673797" sldId="403"/>
            <ac:spMk id="12" creationId="{FEF5589E-D77E-4D73-A516-09CA035933F8}"/>
          </ac:spMkLst>
        </pc:spChg>
        <pc:spChg chg="del">
          <ac:chgData name="Siddarth Joshi" userId="bc4d29ca-e482-4031-a817-c6a7c744f97a" providerId="ADAL" clId="{8EEEA24E-C7CF-4609-8F61-9A31FC200FC8}" dt="2022-01-27T20:32:48.222" v="2875" actId="478"/>
          <ac:spMkLst>
            <pc:docMk/>
            <pc:sldMk cId="419673797" sldId="403"/>
            <ac:spMk id="13" creationId="{C4B566AA-FA72-4E25-8238-B5A77A9DB277}"/>
          </ac:spMkLst>
        </pc:spChg>
        <pc:spChg chg="add del mod">
          <ac:chgData name="Siddarth Joshi" userId="bc4d29ca-e482-4031-a817-c6a7c744f97a" providerId="ADAL" clId="{8EEEA24E-C7CF-4609-8F61-9A31FC200FC8}" dt="2022-01-27T22:41:26.152" v="3390" actId="478"/>
          <ac:spMkLst>
            <pc:docMk/>
            <pc:sldMk cId="419673797" sldId="403"/>
            <ac:spMk id="14" creationId="{8CA1A231-525C-40E8-955B-4A6CF55CEDBE}"/>
          </ac:spMkLst>
        </pc:spChg>
        <pc:spChg chg="add mod">
          <ac:chgData name="Siddarth Joshi" userId="bc4d29ca-e482-4031-a817-c6a7c744f97a" providerId="ADAL" clId="{8EEEA24E-C7CF-4609-8F61-9A31FC200FC8}" dt="2022-01-28T10:39:01.838" v="3566" actId="20577"/>
          <ac:spMkLst>
            <pc:docMk/>
            <pc:sldMk cId="419673797" sldId="403"/>
            <ac:spMk id="15" creationId="{0DA8846A-6C58-493E-A9A2-C87F20B8030D}"/>
          </ac:spMkLst>
        </pc:spChg>
        <pc:picChg chg="add mod">
          <ac:chgData name="Siddarth Joshi" userId="bc4d29ca-e482-4031-a817-c6a7c744f97a" providerId="ADAL" clId="{8EEEA24E-C7CF-4609-8F61-9A31FC200FC8}" dt="2022-01-27T22:47:39.574" v="3499" actId="1076"/>
          <ac:picMkLst>
            <pc:docMk/>
            <pc:sldMk cId="419673797" sldId="403"/>
            <ac:picMk id="3" creationId="{93D4BED7-A46B-4612-8588-917F6CC3A694}"/>
          </ac:picMkLst>
        </pc:picChg>
        <pc:picChg chg="add del">
          <ac:chgData name="Siddarth Joshi" userId="bc4d29ca-e482-4031-a817-c6a7c744f97a" providerId="ADAL" clId="{8EEEA24E-C7CF-4609-8F61-9A31FC200FC8}" dt="2022-01-28T10:59:47.504" v="3952"/>
          <ac:picMkLst>
            <pc:docMk/>
            <pc:sldMk cId="419673797" sldId="403"/>
            <ac:picMk id="2050" creationId="{1B72FB2E-A68F-42B6-8501-1598E9646B69}"/>
          </ac:picMkLst>
        </pc:picChg>
        <pc:picChg chg="del">
          <ac:chgData name="Siddarth Joshi" userId="bc4d29ca-e482-4031-a817-c6a7c744f97a" providerId="ADAL" clId="{8EEEA24E-C7CF-4609-8F61-9A31FC200FC8}" dt="2022-01-27T20:32:43.909" v="2873" actId="478"/>
          <ac:picMkLst>
            <pc:docMk/>
            <pc:sldMk cId="419673797" sldId="403"/>
            <ac:picMk id="8194" creationId="{72122E00-71A5-4CD8-825C-533549CF16C8}"/>
          </ac:picMkLst>
        </pc:picChg>
        <pc:picChg chg="del">
          <ac:chgData name="Siddarth Joshi" userId="bc4d29ca-e482-4031-a817-c6a7c744f97a" providerId="ADAL" clId="{8EEEA24E-C7CF-4609-8F61-9A31FC200FC8}" dt="2022-01-27T20:32:42.938" v="2872" actId="478"/>
          <ac:picMkLst>
            <pc:docMk/>
            <pc:sldMk cId="419673797" sldId="403"/>
            <ac:picMk id="8196" creationId="{556DB868-3E6A-4191-8CE6-2684F2230C0A}"/>
          </ac:picMkLst>
        </pc:picChg>
        <pc:picChg chg="add mod">
          <ac:chgData name="Siddarth Joshi" userId="bc4d29ca-e482-4031-a817-c6a7c744f97a" providerId="ADAL" clId="{8EEEA24E-C7CF-4609-8F61-9A31FC200FC8}" dt="2022-01-27T22:41:53.412" v="3393" actId="1076"/>
          <ac:picMkLst>
            <pc:docMk/>
            <pc:sldMk cId="419673797" sldId="403"/>
            <ac:picMk id="10242" creationId="{444EB1BF-162B-4D21-8876-747FF8C58F92}"/>
          </ac:picMkLst>
        </pc:picChg>
      </pc:sldChg>
      <pc:sldChg chg="addSp modSp add mod setBg modNotesTx">
        <pc:chgData name="Siddarth Joshi" userId="bc4d29ca-e482-4031-a817-c6a7c744f97a" providerId="ADAL" clId="{8EEEA24E-C7CF-4609-8F61-9A31FC200FC8}" dt="2022-01-28T10:44:29.772" v="3841" actId="20577"/>
        <pc:sldMkLst>
          <pc:docMk/>
          <pc:sldMk cId="624429884" sldId="404"/>
        </pc:sldMkLst>
        <pc:spChg chg="mod">
          <ac:chgData name="Siddarth Joshi" userId="bc4d29ca-e482-4031-a817-c6a7c744f97a" providerId="ADAL" clId="{8EEEA24E-C7CF-4609-8F61-9A31FC200FC8}" dt="2022-01-28T10:44:06.461" v="3840" actId="20577"/>
          <ac:spMkLst>
            <pc:docMk/>
            <pc:sldMk cId="624429884" sldId="404"/>
            <ac:spMk id="6" creationId="{1C613B68-B5E1-4D94-A426-C731B3D01AC9}"/>
          </ac:spMkLst>
        </pc:spChg>
        <pc:picChg chg="add mod ord">
          <ac:chgData name="Siddarth Joshi" userId="bc4d29ca-e482-4031-a817-c6a7c744f97a" providerId="ADAL" clId="{8EEEA24E-C7CF-4609-8F61-9A31FC200FC8}" dt="2022-01-28T10:43:26.638" v="3803" actId="1076"/>
          <ac:picMkLst>
            <pc:docMk/>
            <pc:sldMk cId="624429884" sldId="404"/>
            <ac:picMk id="9" creationId="{87113338-6806-4DA6-97E4-80DEE08EC5BA}"/>
          </ac:picMkLst>
        </pc:picChg>
      </pc:sldChg>
      <pc:sldChg chg="addSp modSp add mod ord">
        <pc:chgData name="Siddarth Joshi" userId="bc4d29ca-e482-4031-a817-c6a7c744f97a" providerId="ADAL" clId="{8EEEA24E-C7CF-4609-8F61-9A31FC200FC8}" dt="2022-01-28T11:04:43.518" v="4188" actId="20577"/>
        <pc:sldMkLst>
          <pc:docMk/>
          <pc:sldMk cId="3880510180" sldId="405"/>
        </pc:sldMkLst>
        <pc:spChg chg="mod">
          <ac:chgData name="Siddarth Joshi" userId="bc4d29ca-e482-4031-a817-c6a7c744f97a" providerId="ADAL" clId="{8EEEA24E-C7CF-4609-8F61-9A31FC200FC8}" dt="2022-01-28T10:58:01.822" v="3894" actId="14100"/>
          <ac:spMkLst>
            <pc:docMk/>
            <pc:sldMk cId="3880510180" sldId="405"/>
            <ac:spMk id="7" creationId="{F7C7A618-D2B2-4724-9DA8-45D3556A9234}"/>
          </ac:spMkLst>
        </pc:spChg>
        <pc:spChg chg="mod">
          <ac:chgData name="Siddarth Joshi" userId="bc4d29ca-e482-4031-a817-c6a7c744f97a" providerId="ADAL" clId="{8EEEA24E-C7CF-4609-8F61-9A31FC200FC8}" dt="2022-01-28T11:04:43.518" v="4188" actId="20577"/>
          <ac:spMkLst>
            <pc:docMk/>
            <pc:sldMk cId="3880510180" sldId="405"/>
            <ac:spMk id="9" creationId="{1C16EA43-3800-47C9-B980-152C5DA4623E}"/>
          </ac:spMkLst>
        </pc:spChg>
        <pc:spChg chg="add mod">
          <ac:chgData name="Siddarth Joshi" userId="bc4d29ca-e482-4031-a817-c6a7c744f97a" providerId="ADAL" clId="{8EEEA24E-C7CF-4609-8F61-9A31FC200FC8}" dt="2022-01-28T11:03:09.679" v="4052" actId="20577"/>
          <ac:spMkLst>
            <pc:docMk/>
            <pc:sldMk cId="3880510180" sldId="405"/>
            <ac:spMk id="10" creationId="{C53A0740-F99D-4430-AE8C-144984072B3A}"/>
          </ac:spMkLst>
        </pc:spChg>
        <pc:picChg chg="add mod">
          <ac:chgData name="Siddarth Joshi" userId="bc4d29ca-e482-4031-a817-c6a7c744f97a" providerId="ADAL" clId="{8EEEA24E-C7CF-4609-8F61-9A31FC200FC8}" dt="2022-01-28T10:59:37.330" v="3950" actId="1076"/>
          <ac:picMkLst>
            <pc:docMk/>
            <pc:sldMk cId="3880510180" sldId="405"/>
            <ac:picMk id="1026" creationId="{54CDB5FA-492E-48D6-917A-361D74404D42}"/>
          </ac:picMkLst>
        </pc:picChg>
      </pc:sldChg>
      <pc:sldChg chg="delSp modSp add mod">
        <pc:chgData name="Siddarth Joshi" userId="bc4d29ca-e482-4031-a817-c6a7c744f97a" providerId="ADAL" clId="{8EEEA24E-C7CF-4609-8F61-9A31FC200FC8}" dt="2022-01-28T11:08:34.039" v="4329" actId="207"/>
        <pc:sldMkLst>
          <pc:docMk/>
          <pc:sldMk cId="3747270140" sldId="406"/>
        </pc:sldMkLst>
        <pc:spChg chg="mod">
          <ac:chgData name="Siddarth Joshi" userId="bc4d29ca-e482-4031-a817-c6a7c744f97a" providerId="ADAL" clId="{8EEEA24E-C7CF-4609-8F61-9A31FC200FC8}" dt="2022-01-28T11:08:34.039" v="4329" actId="207"/>
          <ac:spMkLst>
            <pc:docMk/>
            <pc:sldMk cId="3747270140" sldId="406"/>
            <ac:spMk id="9" creationId="{1C16EA43-3800-47C9-B980-152C5DA4623E}"/>
          </ac:spMkLst>
        </pc:spChg>
        <pc:spChg chg="del">
          <ac:chgData name="Siddarth Joshi" userId="bc4d29ca-e482-4031-a817-c6a7c744f97a" providerId="ADAL" clId="{8EEEA24E-C7CF-4609-8F61-9A31FC200FC8}" dt="2022-01-28T11:06:05.657" v="4190" actId="478"/>
          <ac:spMkLst>
            <pc:docMk/>
            <pc:sldMk cId="3747270140" sldId="406"/>
            <ac:spMk id="10" creationId="{C53A0740-F99D-4430-AE8C-144984072B3A}"/>
          </ac:spMkLst>
        </pc:spChg>
        <pc:picChg chg="del">
          <ac:chgData name="Siddarth Joshi" userId="bc4d29ca-e482-4031-a817-c6a7c744f97a" providerId="ADAL" clId="{8EEEA24E-C7CF-4609-8F61-9A31FC200FC8}" dt="2022-01-28T11:06:07.615" v="4191" actId="478"/>
          <ac:picMkLst>
            <pc:docMk/>
            <pc:sldMk cId="3747270140" sldId="406"/>
            <ac:picMk id="1026" creationId="{54CDB5FA-492E-48D6-917A-361D74404D42}"/>
          </ac:picMkLst>
        </pc:picChg>
      </pc:sldChg>
      <pc:sldChg chg="addSp delSp modSp add mod ord">
        <pc:chgData name="Siddarth Joshi" userId="bc4d29ca-e482-4031-a817-c6a7c744f97a" providerId="ADAL" clId="{8EEEA24E-C7CF-4609-8F61-9A31FC200FC8}" dt="2022-01-28T11:21:11.607" v="4503" actId="20577"/>
        <pc:sldMkLst>
          <pc:docMk/>
          <pc:sldMk cId="3890322500" sldId="407"/>
        </pc:sldMkLst>
        <pc:spChg chg="mod">
          <ac:chgData name="Siddarth Joshi" userId="bc4d29ca-e482-4031-a817-c6a7c744f97a" providerId="ADAL" clId="{8EEEA24E-C7CF-4609-8F61-9A31FC200FC8}" dt="2022-01-28T11:21:11.607" v="4503" actId="20577"/>
          <ac:spMkLst>
            <pc:docMk/>
            <pc:sldMk cId="3890322500" sldId="407"/>
            <ac:spMk id="9" creationId="{1C16EA43-3800-47C9-B980-152C5DA4623E}"/>
          </ac:spMkLst>
        </pc:spChg>
        <pc:spChg chg="del">
          <ac:chgData name="Siddarth Joshi" userId="bc4d29ca-e482-4031-a817-c6a7c744f97a" providerId="ADAL" clId="{8EEEA24E-C7CF-4609-8F61-9A31FC200FC8}" dt="2022-01-28T11:09:37.705" v="4345" actId="478"/>
          <ac:spMkLst>
            <pc:docMk/>
            <pc:sldMk cId="3890322500" sldId="407"/>
            <ac:spMk id="10" creationId="{C53A0740-F99D-4430-AE8C-144984072B3A}"/>
          </ac:spMkLst>
        </pc:spChg>
        <pc:picChg chg="del">
          <ac:chgData name="Siddarth Joshi" userId="bc4d29ca-e482-4031-a817-c6a7c744f97a" providerId="ADAL" clId="{8EEEA24E-C7CF-4609-8F61-9A31FC200FC8}" dt="2022-01-28T11:09:34.985" v="4344" actId="478"/>
          <ac:picMkLst>
            <pc:docMk/>
            <pc:sldMk cId="3890322500" sldId="407"/>
            <ac:picMk id="1026" creationId="{54CDB5FA-492E-48D6-917A-361D74404D42}"/>
          </ac:picMkLst>
        </pc:picChg>
        <pc:picChg chg="add mod">
          <ac:chgData name="Siddarth Joshi" userId="bc4d29ca-e482-4031-a817-c6a7c744f97a" providerId="ADAL" clId="{8EEEA24E-C7CF-4609-8F61-9A31FC200FC8}" dt="2022-01-28T11:17:57.722" v="4348" actId="1076"/>
          <ac:picMkLst>
            <pc:docMk/>
            <pc:sldMk cId="3890322500" sldId="407"/>
            <ac:picMk id="3074" creationId="{F49347B4-B090-4589-ADDC-71B5F0E2DF30}"/>
          </ac:picMkLst>
        </pc:picChg>
        <pc:picChg chg="add mod">
          <ac:chgData name="Siddarth Joshi" userId="bc4d29ca-e482-4031-a817-c6a7c744f97a" providerId="ADAL" clId="{8EEEA24E-C7CF-4609-8F61-9A31FC200FC8}" dt="2022-01-28T11:19:48.596" v="4370" actId="1076"/>
          <ac:picMkLst>
            <pc:docMk/>
            <pc:sldMk cId="3890322500" sldId="407"/>
            <ac:picMk id="3076" creationId="{FE44618A-CF2A-46FA-B95E-8B29BCDDFCC3}"/>
          </ac:picMkLst>
        </pc:picChg>
        <pc:picChg chg="add del mod">
          <ac:chgData name="Siddarth Joshi" userId="bc4d29ca-e482-4031-a817-c6a7c744f97a" providerId="ADAL" clId="{8EEEA24E-C7CF-4609-8F61-9A31FC200FC8}" dt="2022-01-28T11:19:40.221" v="4369"/>
          <ac:picMkLst>
            <pc:docMk/>
            <pc:sldMk cId="3890322500" sldId="407"/>
            <ac:picMk id="3078" creationId="{E11876D5-A0B2-4B4D-B871-C5083463BB30}"/>
          </ac:picMkLst>
        </pc:picChg>
        <pc:picChg chg="add del mod">
          <ac:chgData name="Siddarth Joshi" userId="bc4d29ca-e482-4031-a817-c6a7c744f97a" providerId="ADAL" clId="{8EEEA24E-C7CF-4609-8F61-9A31FC200FC8}" dt="2022-01-28T11:19:39.276" v="4368"/>
          <ac:picMkLst>
            <pc:docMk/>
            <pc:sldMk cId="3890322500" sldId="407"/>
            <ac:picMk id="3080" creationId="{DBEF5A7B-41BB-4C78-9807-C5A92B0CDDDB}"/>
          </ac:picMkLst>
        </pc:picChg>
        <pc:picChg chg="add del mod">
          <ac:chgData name="Siddarth Joshi" userId="bc4d29ca-e482-4031-a817-c6a7c744f97a" providerId="ADAL" clId="{8EEEA24E-C7CF-4609-8F61-9A31FC200FC8}" dt="2022-01-28T11:19:38.949" v="4367"/>
          <ac:picMkLst>
            <pc:docMk/>
            <pc:sldMk cId="3890322500" sldId="407"/>
            <ac:picMk id="3082" creationId="{BC31B8E8-B9F7-41C3-A604-8D5CD29D46EA}"/>
          </ac:picMkLst>
        </pc:picChg>
        <pc:picChg chg="add del mod">
          <ac:chgData name="Siddarth Joshi" userId="bc4d29ca-e482-4031-a817-c6a7c744f97a" providerId="ADAL" clId="{8EEEA24E-C7CF-4609-8F61-9A31FC200FC8}" dt="2022-01-28T11:19:38.749" v="4366"/>
          <ac:picMkLst>
            <pc:docMk/>
            <pc:sldMk cId="3890322500" sldId="407"/>
            <ac:picMk id="3084" creationId="{331781A7-9DCD-451B-9FD3-A47F7798B524}"/>
          </ac:picMkLst>
        </pc:picChg>
        <pc:picChg chg="add del mod">
          <ac:chgData name="Siddarth Joshi" userId="bc4d29ca-e482-4031-a817-c6a7c744f97a" providerId="ADAL" clId="{8EEEA24E-C7CF-4609-8F61-9A31FC200FC8}" dt="2022-01-28T11:19:38.554" v="4365"/>
          <ac:picMkLst>
            <pc:docMk/>
            <pc:sldMk cId="3890322500" sldId="407"/>
            <ac:picMk id="3086" creationId="{ACB6E243-FCF3-46E9-9B46-8CBB712F6212}"/>
          </ac:picMkLst>
        </pc:picChg>
        <pc:picChg chg="add del mod">
          <ac:chgData name="Siddarth Joshi" userId="bc4d29ca-e482-4031-a817-c6a7c744f97a" providerId="ADAL" clId="{8EEEA24E-C7CF-4609-8F61-9A31FC200FC8}" dt="2022-01-28T11:19:38.340" v="4364"/>
          <ac:picMkLst>
            <pc:docMk/>
            <pc:sldMk cId="3890322500" sldId="407"/>
            <ac:picMk id="3088" creationId="{7DBA2981-CCC1-4C11-9CC8-81E4D51EC083}"/>
          </ac:picMkLst>
        </pc:picChg>
        <pc:picChg chg="add del mod">
          <ac:chgData name="Siddarth Joshi" userId="bc4d29ca-e482-4031-a817-c6a7c744f97a" providerId="ADAL" clId="{8EEEA24E-C7CF-4609-8F61-9A31FC200FC8}" dt="2022-01-28T11:19:38.086" v="4363"/>
          <ac:picMkLst>
            <pc:docMk/>
            <pc:sldMk cId="3890322500" sldId="407"/>
            <ac:picMk id="3090" creationId="{DC00E10D-7640-4E59-9135-ECEE7F4948CA}"/>
          </ac:picMkLst>
        </pc:picChg>
        <pc:picChg chg="add del mod">
          <ac:chgData name="Siddarth Joshi" userId="bc4d29ca-e482-4031-a817-c6a7c744f97a" providerId="ADAL" clId="{8EEEA24E-C7CF-4609-8F61-9A31FC200FC8}" dt="2022-01-28T11:19:37.904" v="4362"/>
          <ac:picMkLst>
            <pc:docMk/>
            <pc:sldMk cId="3890322500" sldId="407"/>
            <ac:picMk id="3092" creationId="{48817DDC-4BD0-4E48-8302-830FD211AF7C}"/>
          </ac:picMkLst>
        </pc:picChg>
        <pc:picChg chg="add del mod">
          <ac:chgData name="Siddarth Joshi" userId="bc4d29ca-e482-4031-a817-c6a7c744f97a" providerId="ADAL" clId="{8EEEA24E-C7CF-4609-8F61-9A31FC200FC8}" dt="2022-01-28T11:19:37.711" v="4361"/>
          <ac:picMkLst>
            <pc:docMk/>
            <pc:sldMk cId="3890322500" sldId="407"/>
            <ac:picMk id="3094" creationId="{92F7CEF2-5992-4DE9-8489-AB2855CD04A8}"/>
          </ac:picMkLst>
        </pc:picChg>
        <pc:picChg chg="add del mod">
          <ac:chgData name="Siddarth Joshi" userId="bc4d29ca-e482-4031-a817-c6a7c744f97a" providerId="ADAL" clId="{8EEEA24E-C7CF-4609-8F61-9A31FC200FC8}" dt="2022-01-28T11:19:37.055" v="4360"/>
          <ac:picMkLst>
            <pc:docMk/>
            <pc:sldMk cId="3890322500" sldId="407"/>
            <ac:picMk id="3096" creationId="{93DE6DDD-A172-4418-AC68-0A189D0A2BD0}"/>
          </ac:picMkLst>
        </pc:picChg>
      </pc:sldChg>
      <pc:sldChg chg="add ord">
        <pc:chgData name="Siddarth Joshi" userId="bc4d29ca-e482-4031-a817-c6a7c744f97a" providerId="ADAL" clId="{8EEEA24E-C7CF-4609-8F61-9A31FC200FC8}" dt="2022-01-28T11:09:19.314" v="4335"/>
        <pc:sldMkLst>
          <pc:docMk/>
          <pc:sldMk cId="3279950986" sldId="408"/>
        </pc:sldMkLst>
      </pc:sldChg>
      <pc:sldChg chg="addSp delSp modSp add mod">
        <pc:chgData name="Siddarth Joshi" userId="bc4d29ca-e482-4031-a817-c6a7c744f97a" providerId="ADAL" clId="{8EEEA24E-C7CF-4609-8F61-9A31FC200FC8}" dt="2022-01-28T11:27:16.264" v="4725" actId="20577"/>
        <pc:sldMkLst>
          <pc:docMk/>
          <pc:sldMk cId="2458436681" sldId="409"/>
        </pc:sldMkLst>
        <pc:spChg chg="mod">
          <ac:chgData name="Siddarth Joshi" userId="bc4d29ca-e482-4031-a817-c6a7c744f97a" providerId="ADAL" clId="{8EEEA24E-C7CF-4609-8F61-9A31FC200FC8}" dt="2022-01-28T11:27:16.264" v="4725" actId="20577"/>
          <ac:spMkLst>
            <pc:docMk/>
            <pc:sldMk cId="2458436681" sldId="409"/>
            <ac:spMk id="9" creationId="{1C16EA43-3800-47C9-B980-152C5DA4623E}"/>
          </ac:spMkLst>
        </pc:spChg>
        <pc:picChg chg="add mod">
          <ac:chgData name="Siddarth Joshi" userId="bc4d29ca-e482-4031-a817-c6a7c744f97a" providerId="ADAL" clId="{8EEEA24E-C7CF-4609-8F61-9A31FC200FC8}" dt="2022-01-28T11:24:43.453" v="4653" actId="1076"/>
          <ac:picMkLst>
            <pc:docMk/>
            <pc:sldMk cId="2458436681" sldId="409"/>
            <ac:picMk id="10" creationId="{B5DBA19F-C8F0-46FA-8A3F-3B17A13DC092}"/>
          </ac:picMkLst>
        </pc:picChg>
        <pc:picChg chg="del">
          <ac:chgData name="Siddarth Joshi" userId="bc4d29ca-e482-4031-a817-c6a7c744f97a" providerId="ADAL" clId="{8EEEA24E-C7CF-4609-8F61-9A31FC200FC8}" dt="2022-01-28T11:23:33.047" v="4519" actId="478"/>
          <ac:picMkLst>
            <pc:docMk/>
            <pc:sldMk cId="2458436681" sldId="409"/>
            <ac:picMk id="3074" creationId="{F49347B4-B090-4589-ADDC-71B5F0E2DF30}"/>
          </ac:picMkLst>
        </pc:picChg>
        <pc:picChg chg="del">
          <ac:chgData name="Siddarth Joshi" userId="bc4d29ca-e482-4031-a817-c6a7c744f97a" providerId="ADAL" clId="{8EEEA24E-C7CF-4609-8F61-9A31FC200FC8}" dt="2022-01-28T11:23:34.742" v="4520" actId="478"/>
          <ac:picMkLst>
            <pc:docMk/>
            <pc:sldMk cId="2458436681" sldId="409"/>
            <ac:picMk id="3076" creationId="{FE44618A-CF2A-46FA-B95E-8B29BCDDFCC3}"/>
          </ac:picMkLst>
        </pc:picChg>
      </pc:sldChg>
      <pc:sldChg chg="addSp delSp modSp add mod modAnim">
        <pc:chgData name="Siddarth Joshi" userId="bc4d29ca-e482-4031-a817-c6a7c744f97a" providerId="ADAL" clId="{8EEEA24E-C7CF-4609-8F61-9A31FC200FC8}" dt="2022-01-28T11:37:40.732" v="4833" actId="20577"/>
        <pc:sldMkLst>
          <pc:docMk/>
          <pc:sldMk cId="1553124719" sldId="410"/>
        </pc:sldMkLst>
        <pc:spChg chg="mod">
          <ac:chgData name="Siddarth Joshi" userId="bc4d29ca-e482-4031-a817-c6a7c744f97a" providerId="ADAL" clId="{8EEEA24E-C7CF-4609-8F61-9A31FC200FC8}" dt="2022-01-28T11:37:40.732" v="4833" actId="20577"/>
          <ac:spMkLst>
            <pc:docMk/>
            <pc:sldMk cId="1553124719" sldId="410"/>
            <ac:spMk id="9" creationId="{1C16EA43-3800-47C9-B980-152C5DA4623E}"/>
          </ac:spMkLst>
        </pc:spChg>
        <pc:picChg chg="add mod">
          <ac:chgData name="Siddarth Joshi" userId="bc4d29ca-e482-4031-a817-c6a7c744f97a" providerId="ADAL" clId="{8EEEA24E-C7CF-4609-8F61-9A31FC200FC8}" dt="2022-01-28T11:36:13.335" v="4741" actId="1076"/>
          <ac:picMkLst>
            <pc:docMk/>
            <pc:sldMk cId="1553124719" sldId="410"/>
            <ac:picMk id="2" creationId="{F14DC603-A4D8-495A-9B91-AC3D63FAAD6F}"/>
          </ac:picMkLst>
        </pc:picChg>
        <pc:picChg chg="del">
          <ac:chgData name="Siddarth Joshi" userId="bc4d29ca-e482-4031-a817-c6a7c744f97a" providerId="ADAL" clId="{8EEEA24E-C7CF-4609-8F61-9A31FC200FC8}" dt="2022-01-28T11:35:17.891" v="4735" actId="478"/>
          <ac:picMkLst>
            <pc:docMk/>
            <pc:sldMk cId="1553124719" sldId="410"/>
            <ac:picMk id="10" creationId="{B5DBA19F-C8F0-46FA-8A3F-3B17A13DC092}"/>
          </ac:picMkLst>
        </pc:picChg>
      </pc:sldChg>
      <pc:sldChg chg="addSp delSp modSp add mod ord">
        <pc:chgData name="Siddarth Joshi" userId="bc4d29ca-e482-4031-a817-c6a7c744f97a" providerId="ADAL" clId="{8EEEA24E-C7CF-4609-8F61-9A31FC200FC8}" dt="2022-01-28T11:59:51" v="4991" actId="14100"/>
        <pc:sldMkLst>
          <pc:docMk/>
          <pc:sldMk cId="2053210427" sldId="411"/>
        </pc:sldMkLst>
        <pc:spChg chg="mod">
          <ac:chgData name="Siddarth Joshi" userId="bc4d29ca-e482-4031-a817-c6a7c744f97a" providerId="ADAL" clId="{8EEEA24E-C7CF-4609-8F61-9A31FC200FC8}" dt="2022-01-28T11:38:52" v="4846" actId="20577"/>
          <ac:spMkLst>
            <pc:docMk/>
            <pc:sldMk cId="2053210427" sldId="411"/>
            <ac:spMk id="8" creationId="{BBB9B1C4-5210-4BEA-A556-2A53383A911F}"/>
          </ac:spMkLst>
        </pc:spChg>
        <pc:spChg chg="mod">
          <ac:chgData name="Siddarth Joshi" userId="bc4d29ca-e482-4031-a817-c6a7c744f97a" providerId="ADAL" clId="{8EEEA24E-C7CF-4609-8F61-9A31FC200FC8}" dt="2022-01-28T11:59:51" v="4991" actId="14100"/>
          <ac:spMkLst>
            <pc:docMk/>
            <pc:sldMk cId="2053210427" sldId="411"/>
            <ac:spMk id="9" creationId="{1C16EA43-3800-47C9-B980-152C5DA4623E}"/>
          </ac:spMkLst>
        </pc:spChg>
        <pc:picChg chg="del">
          <ac:chgData name="Siddarth Joshi" userId="bc4d29ca-e482-4031-a817-c6a7c744f97a" providerId="ADAL" clId="{8EEEA24E-C7CF-4609-8F61-9A31FC200FC8}" dt="2022-01-28T11:38:54.177" v="4847" actId="478"/>
          <ac:picMkLst>
            <pc:docMk/>
            <pc:sldMk cId="2053210427" sldId="411"/>
            <ac:picMk id="10" creationId="{B5DBA19F-C8F0-46FA-8A3F-3B17A13DC092}"/>
          </ac:picMkLst>
        </pc:picChg>
        <pc:picChg chg="add mod">
          <ac:chgData name="Siddarth Joshi" userId="bc4d29ca-e482-4031-a817-c6a7c744f97a" providerId="ADAL" clId="{8EEEA24E-C7CF-4609-8F61-9A31FC200FC8}" dt="2022-01-28T11:59:45.111" v="4990" actId="1076"/>
          <ac:picMkLst>
            <pc:docMk/>
            <pc:sldMk cId="2053210427" sldId="411"/>
            <ac:picMk id="4098" creationId="{CF561552-E416-4D36-BA20-47132B1D0EB9}"/>
          </ac:picMkLst>
        </pc:picChg>
      </pc:sldChg>
      <pc:sldChg chg="addSp delSp modSp add mod">
        <pc:chgData name="Siddarth Joshi" userId="bc4d29ca-e482-4031-a817-c6a7c744f97a" providerId="ADAL" clId="{8EEEA24E-C7CF-4609-8F61-9A31FC200FC8}" dt="2022-01-28T11:59:14.396" v="4988" actId="1076"/>
        <pc:sldMkLst>
          <pc:docMk/>
          <pc:sldMk cId="4280930994" sldId="412"/>
        </pc:sldMkLst>
        <pc:spChg chg="del">
          <ac:chgData name="Siddarth Joshi" userId="bc4d29ca-e482-4031-a817-c6a7c744f97a" providerId="ADAL" clId="{8EEEA24E-C7CF-4609-8F61-9A31FC200FC8}" dt="2022-01-28T11:59:10.204" v="4986" actId="478"/>
          <ac:spMkLst>
            <pc:docMk/>
            <pc:sldMk cId="4280930994" sldId="412"/>
            <ac:spMk id="9" creationId="{1C16EA43-3800-47C9-B980-152C5DA4623E}"/>
          </ac:spMkLst>
        </pc:spChg>
        <pc:picChg chg="add mod">
          <ac:chgData name="Siddarth Joshi" userId="bc4d29ca-e482-4031-a817-c6a7c744f97a" providerId="ADAL" clId="{8EEEA24E-C7CF-4609-8F61-9A31FC200FC8}" dt="2022-01-28T11:59:14.396" v="4988" actId="1076"/>
          <ac:picMkLst>
            <pc:docMk/>
            <pc:sldMk cId="4280930994" sldId="412"/>
            <ac:picMk id="3" creationId="{B8B917B7-C59B-4797-8D26-B85D8FF558BC}"/>
          </ac:picMkLst>
        </pc:picChg>
      </pc:sldChg>
      <pc:sldChg chg="modSp add mod ord">
        <pc:chgData name="Siddarth Joshi" userId="bc4d29ca-e482-4031-a817-c6a7c744f97a" providerId="ADAL" clId="{8EEEA24E-C7CF-4609-8F61-9A31FC200FC8}" dt="2022-01-28T12:51:56.064" v="5135" actId="20577"/>
        <pc:sldMkLst>
          <pc:docMk/>
          <pc:sldMk cId="328385171" sldId="413"/>
        </pc:sldMkLst>
        <pc:spChg chg="mod">
          <ac:chgData name="Siddarth Joshi" userId="bc4d29ca-e482-4031-a817-c6a7c744f97a" providerId="ADAL" clId="{8EEEA24E-C7CF-4609-8F61-9A31FC200FC8}" dt="2022-01-28T12:51:56.064" v="5135" actId="20577"/>
          <ac:spMkLst>
            <pc:docMk/>
            <pc:sldMk cId="328385171" sldId="413"/>
            <ac:spMk id="9" creationId="{1C16EA43-3800-47C9-B980-152C5DA4623E}"/>
          </ac:spMkLst>
        </pc:spChg>
      </pc:sldChg>
      <pc:sldChg chg="addSp delSp modSp add mod">
        <pc:chgData name="Siddarth Joshi" userId="bc4d29ca-e482-4031-a817-c6a7c744f97a" providerId="ADAL" clId="{8EEEA24E-C7CF-4609-8F61-9A31FC200FC8}" dt="2022-01-28T13:18:41.482" v="5429" actId="20577"/>
        <pc:sldMkLst>
          <pc:docMk/>
          <pc:sldMk cId="3258023830" sldId="414"/>
        </pc:sldMkLst>
        <pc:spChg chg="mod">
          <ac:chgData name="Siddarth Joshi" userId="bc4d29ca-e482-4031-a817-c6a7c744f97a" providerId="ADAL" clId="{8EEEA24E-C7CF-4609-8F61-9A31FC200FC8}" dt="2022-01-28T13:00:36.681" v="5152" actId="20577"/>
          <ac:spMkLst>
            <pc:docMk/>
            <pc:sldMk cId="3258023830" sldId="414"/>
            <ac:spMk id="8" creationId="{BBB9B1C4-5210-4BEA-A556-2A53383A911F}"/>
          </ac:spMkLst>
        </pc:spChg>
        <pc:spChg chg="mod">
          <ac:chgData name="Siddarth Joshi" userId="bc4d29ca-e482-4031-a817-c6a7c744f97a" providerId="ADAL" clId="{8EEEA24E-C7CF-4609-8F61-9A31FC200FC8}" dt="2022-01-28T13:18:41.482" v="5429" actId="20577"/>
          <ac:spMkLst>
            <pc:docMk/>
            <pc:sldMk cId="3258023830" sldId="414"/>
            <ac:spMk id="9" creationId="{1C16EA43-3800-47C9-B980-152C5DA4623E}"/>
          </ac:spMkLst>
        </pc:spChg>
        <pc:picChg chg="del">
          <ac:chgData name="Siddarth Joshi" userId="bc4d29ca-e482-4031-a817-c6a7c744f97a" providerId="ADAL" clId="{8EEEA24E-C7CF-4609-8F61-9A31FC200FC8}" dt="2022-01-28T13:00:39.267" v="5153" actId="478"/>
          <ac:picMkLst>
            <pc:docMk/>
            <pc:sldMk cId="3258023830" sldId="414"/>
            <ac:picMk id="4098" creationId="{CF561552-E416-4D36-BA20-47132B1D0EB9}"/>
          </ac:picMkLst>
        </pc:picChg>
        <pc:picChg chg="add mod">
          <ac:chgData name="Siddarth Joshi" userId="bc4d29ca-e482-4031-a817-c6a7c744f97a" providerId="ADAL" clId="{8EEEA24E-C7CF-4609-8F61-9A31FC200FC8}" dt="2022-01-28T13:14:58.547" v="5274" actId="1076"/>
          <ac:picMkLst>
            <pc:docMk/>
            <pc:sldMk cId="3258023830" sldId="414"/>
            <ac:picMk id="7170" creationId="{ABB86E25-D630-4143-A29B-1EF201DEFF26}"/>
          </ac:picMkLst>
        </pc:picChg>
      </pc:sldChg>
      <pc:sldChg chg="addSp modSp add mod">
        <pc:chgData name="Siddarth Joshi" userId="bc4d29ca-e482-4031-a817-c6a7c744f97a" providerId="ADAL" clId="{8EEEA24E-C7CF-4609-8F61-9A31FC200FC8}" dt="2022-01-28T13:20:02.853" v="5433" actId="14100"/>
        <pc:sldMkLst>
          <pc:docMk/>
          <pc:sldMk cId="3206293255" sldId="415"/>
        </pc:sldMkLst>
        <pc:spChg chg="mod">
          <ac:chgData name="Siddarth Joshi" userId="bc4d29ca-e482-4031-a817-c6a7c744f97a" providerId="ADAL" clId="{8EEEA24E-C7CF-4609-8F61-9A31FC200FC8}" dt="2022-01-28T13:03:32.890" v="5177" actId="20577"/>
          <ac:spMkLst>
            <pc:docMk/>
            <pc:sldMk cId="3206293255" sldId="415"/>
            <ac:spMk id="9" creationId="{1C16EA43-3800-47C9-B980-152C5DA4623E}"/>
          </ac:spMkLst>
        </pc:spChg>
        <pc:picChg chg="add mod">
          <ac:chgData name="Siddarth Joshi" userId="bc4d29ca-e482-4031-a817-c6a7c744f97a" providerId="ADAL" clId="{8EEEA24E-C7CF-4609-8F61-9A31FC200FC8}" dt="2022-01-28T13:03:38.205" v="5179" actId="1076"/>
          <ac:picMkLst>
            <pc:docMk/>
            <pc:sldMk cId="3206293255" sldId="415"/>
            <ac:picMk id="3" creationId="{7EA275A6-D27F-4429-BAFC-C8B1FD4F1C0B}"/>
          </ac:picMkLst>
        </pc:picChg>
        <pc:picChg chg="add mod">
          <ac:chgData name="Siddarth Joshi" userId="bc4d29ca-e482-4031-a817-c6a7c744f97a" providerId="ADAL" clId="{8EEEA24E-C7CF-4609-8F61-9A31FC200FC8}" dt="2022-01-28T13:20:02.853" v="5433" actId="14100"/>
          <ac:picMkLst>
            <pc:docMk/>
            <pc:sldMk cId="3206293255" sldId="415"/>
            <ac:picMk id="6" creationId="{3850D480-503E-45A5-823E-514717B00F42}"/>
          </ac:picMkLst>
        </pc:picChg>
      </pc:sldChg>
      <pc:sldChg chg="addSp delSp modSp add mod">
        <pc:chgData name="Siddarth Joshi" userId="bc4d29ca-e482-4031-a817-c6a7c744f97a" providerId="ADAL" clId="{8EEEA24E-C7CF-4609-8F61-9A31FC200FC8}" dt="2022-01-28T13:08:11.670" v="5192" actId="1076"/>
        <pc:sldMkLst>
          <pc:docMk/>
          <pc:sldMk cId="4009191168" sldId="416"/>
        </pc:sldMkLst>
        <pc:picChg chg="del">
          <ac:chgData name="Siddarth Joshi" userId="bc4d29ca-e482-4031-a817-c6a7c744f97a" providerId="ADAL" clId="{8EEEA24E-C7CF-4609-8F61-9A31FC200FC8}" dt="2022-01-28T13:04:44.328" v="5181" actId="478"/>
          <ac:picMkLst>
            <pc:docMk/>
            <pc:sldMk cId="4009191168" sldId="416"/>
            <ac:picMk id="3" creationId="{7EA275A6-D27F-4429-BAFC-C8B1FD4F1C0B}"/>
          </ac:picMkLst>
        </pc:picChg>
        <pc:picChg chg="add mod">
          <ac:chgData name="Siddarth Joshi" userId="bc4d29ca-e482-4031-a817-c6a7c744f97a" providerId="ADAL" clId="{8EEEA24E-C7CF-4609-8F61-9A31FC200FC8}" dt="2022-01-28T13:05:43.531" v="5186" actId="1076"/>
          <ac:picMkLst>
            <pc:docMk/>
            <pc:sldMk cId="4009191168" sldId="416"/>
            <ac:picMk id="5" creationId="{23A3F870-D00F-41BE-BB65-5A24A74C3125}"/>
          </ac:picMkLst>
        </pc:picChg>
        <pc:picChg chg="add mod">
          <ac:chgData name="Siddarth Joshi" userId="bc4d29ca-e482-4031-a817-c6a7c744f97a" providerId="ADAL" clId="{8EEEA24E-C7CF-4609-8F61-9A31FC200FC8}" dt="2022-01-28T13:05:48.888" v="5188" actId="14100"/>
          <ac:picMkLst>
            <pc:docMk/>
            <pc:sldMk cId="4009191168" sldId="416"/>
            <ac:picMk id="5122" creationId="{D3828320-12A3-4858-B848-C094041FC542}"/>
          </ac:picMkLst>
        </pc:picChg>
        <pc:picChg chg="add mod">
          <ac:chgData name="Siddarth Joshi" userId="bc4d29ca-e482-4031-a817-c6a7c744f97a" providerId="ADAL" clId="{8EEEA24E-C7CF-4609-8F61-9A31FC200FC8}" dt="2022-01-28T13:08:11.670" v="5192" actId="1076"/>
          <ac:picMkLst>
            <pc:docMk/>
            <pc:sldMk cId="4009191168" sldId="416"/>
            <ac:picMk id="5124" creationId="{7DD9D577-118B-41E6-8826-C65EA821A049}"/>
          </ac:picMkLst>
        </pc:picChg>
      </pc:sldChg>
      <pc:sldChg chg="addSp delSp modSp add mod ord">
        <pc:chgData name="Siddarth Joshi" userId="bc4d29ca-e482-4031-a817-c6a7c744f97a" providerId="ADAL" clId="{8EEEA24E-C7CF-4609-8F61-9A31FC200FC8}" dt="2022-01-28T13:10:58.375" v="5257" actId="20577"/>
        <pc:sldMkLst>
          <pc:docMk/>
          <pc:sldMk cId="2046985968" sldId="417"/>
        </pc:sldMkLst>
        <pc:spChg chg="mod">
          <ac:chgData name="Siddarth Joshi" userId="bc4d29ca-e482-4031-a817-c6a7c744f97a" providerId="ADAL" clId="{8EEEA24E-C7CF-4609-8F61-9A31FC200FC8}" dt="2022-01-28T13:10:58.375" v="5257" actId="20577"/>
          <ac:spMkLst>
            <pc:docMk/>
            <pc:sldMk cId="2046985968" sldId="417"/>
            <ac:spMk id="9" creationId="{1C16EA43-3800-47C9-B980-152C5DA4623E}"/>
          </ac:spMkLst>
        </pc:spChg>
        <pc:picChg chg="del">
          <ac:chgData name="Siddarth Joshi" userId="bc4d29ca-e482-4031-a817-c6a7c744f97a" providerId="ADAL" clId="{8EEEA24E-C7CF-4609-8F61-9A31FC200FC8}" dt="2022-01-28T13:09:47.611" v="5204" actId="478"/>
          <ac:picMkLst>
            <pc:docMk/>
            <pc:sldMk cId="2046985968" sldId="417"/>
            <ac:picMk id="10" creationId="{B5DBA19F-C8F0-46FA-8A3F-3B17A13DC092}"/>
          </ac:picMkLst>
        </pc:picChg>
        <pc:picChg chg="add mod">
          <ac:chgData name="Siddarth Joshi" userId="bc4d29ca-e482-4031-a817-c6a7c744f97a" providerId="ADAL" clId="{8EEEA24E-C7CF-4609-8F61-9A31FC200FC8}" dt="2022-01-28T13:09:57.304" v="5208" actId="1076"/>
          <ac:picMkLst>
            <pc:docMk/>
            <pc:sldMk cId="2046985968" sldId="417"/>
            <ac:picMk id="6146" creationId="{D06FBEEC-2284-4ECB-8602-050085C0C702}"/>
          </ac:picMkLst>
        </pc:picChg>
      </pc:sldChg>
      <pc:sldChg chg="addSp delSp modSp add mod">
        <pc:chgData name="Siddarth Joshi" userId="bc4d29ca-e482-4031-a817-c6a7c744f97a" providerId="ADAL" clId="{8EEEA24E-C7CF-4609-8F61-9A31FC200FC8}" dt="2022-01-28T13:13:12.714" v="5269" actId="1076"/>
        <pc:sldMkLst>
          <pc:docMk/>
          <pc:sldMk cId="591803004" sldId="418"/>
        </pc:sldMkLst>
        <pc:picChg chg="add mod modCrop">
          <ac:chgData name="Siddarth Joshi" userId="bc4d29ca-e482-4031-a817-c6a7c744f97a" providerId="ADAL" clId="{8EEEA24E-C7CF-4609-8F61-9A31FC200FC8}" dt="2022-01-28T13:13:12.714" v="5269" actId="1076"/>
          <ac:picMkLst>
            <pc:docMk/>
            <pc:sldMk cId="591803004" sldId="418"/>
            <ac:picMk id="3" creationId="{620525B4-A55D-43D2-A9E6-B2EB107B25A0}"/>
          </ac:picMkLst>
        </pc:picChg>
        <pc:picChg chg="del">
          <ac:chgData name="Siddarth Joshi" userId="bc4d29ca-e482-4031-a817-c6a7c744f97a" providerId="ADAL" clId="{8EEEA24E-C7CF-4609-8F61-9A31FC200FC8}" dt="2022-01-28T13:12:38.785" v="5261" actId="478"/>
          <ac:picMkLst>
            <pc:docMk/>
            <pc:sldMk cId="591803004" sldId="418"/>
            <ac:picMk id="5" creationId="{23A3F870-D00F-41BE-BB65-5A24A74C3125}"/>
          </ac:picMkLst>
        </pc:picChg>
        <pc:picChg chg="del">
          <ac:chgData name="Siddarth Joshi" userId="bc4d29ca-e482-4031-a817-c6a7c744f97a" providerId="ADAL" clId="{8EEEA24E-C7CF-4609-8F61-9A31FC200FC8}" dt="2022-01-28T13:12:37.583" v="5260" actId="478"/>
          <ac:picMkLst>
            <pc:docMk/>
            <pc:sldMk cId="591803004" sldId="418"/>
            <ac:picMk id="5122" creationId="{D3828320-12A3-4858-B848-C094041FC542}"/>
          </ac:picMkLst>
        </pc:picChg>
        <pc:picChg chg="del">
          <ac:chgData name="Siddarth Joshi" userId="bc4d29ca-e482-4031-a817-c6a7c744f97a" providerId="ADAL" clId="{8EEEA24E-C7CF-4609-8F61-9A31FC200FC8}" dt="2022-01-28T13:12:36.561" v="5259" actId="478"/>
          <ac:picMkLst>
            <pc:docMk/>
            <pc:sldMk cId="591803004" sldId="418"/>
            <ac:picMk id="5124" creationId="{7DD9D577-118B-41E6-8826-C65EA821A049}"/>
          </ac:picMkLst>
        </pc:picChg>
      </pc:sldChg>
      <pc:sldChg chg="modSp add del mod">
        <pc:chgData name="Siddarth Joshi" userId="bc4d29ca-e482-4031-a817-c6a7c744f97a" providerId="ADAL" clId="{8EEEA24E-C7CF-4609-8F61-9A31FC200FC8}" dt="2022-02-04T00:31:30.196" v="5462" actId="2890"/>
        <pc:sldMkLst>
          <pc:docMk/>
          <pc:sldMk cId="3252392104" sldId="419"/>
        </pc:sldMkLst>
        <pc:spChg chg="mod">
          <ac:chgData name="Siddarth Joshi" userId="bc4d29ca-e482-4031-a817-c6a7c744f97a" providerId="ADAL" clId="{8EEEA24E-C7CF-4609-8F61-9A31FC200FC8}" dt="2022-02-04T00:31:29.811" v="5461" actId="20577"/>
          <ac:spMkLst>
            <pc:docMk/>
            <pc:sldMk cId="3252392104" sldId="419"/>
            <ac:spMk id="6" creationId="{1C613B68-B5E1-4D94-A426-C731B3D01AC9}"/>
          </ac:spMkLst>
        </pc:spChg>
      </pc:sldChg>
    </pc:docChg>
  </pc:docChgLst>
  <pc:docChgLst>
    <pc:chgData name="Siddarth Joshi" userId="bc4d29ca-e482-4031-a817-c6a7c744f97a" providerId="ADAL" clId="{CB94CEC7-B6AC-455D-89E6-5C67A0DB9187}"/>
    <pc:docChg chg="undo redo custSel addSld delSld modSld sldOrd">
      <pc:chgData name="Siddarth Joshi" userId="bc4d29ca-e482-4031-a817-c6a7c744f97a" providerId="ADAL" clId="{CB94CEC7-B6AC-455D-89E6-5C67A0DB9187}" dt="2022-02-13T13:37:38.899" v="5575" actId="207"/>
      <pc:docMkLst>
        <pc:docMk/>
      </pc:docMkLst>
      <pc:sldChg chg="addSp delSp modSp mod">
        <pc:chgData name="Siddarth Joshi" userId="bc4d29ca-e482-4031-a817-c6a7c744f97a" providerId="ADAL" clId="{CB94CEC7-B6AC-455D-89E6-5C67A0DB9187}" dt="2022-02-12T16:31:52.544" v="2041" actId="1076"/>
        <pc:sldMkLst>
          <pc:docMk/>
          <pc:sldMk cId="679027218" sldId="333"/>
        </pc:sldMkLst>
        <pc:spChg chg="mod">
          <ac:chgData name="Siddarth Joshi" userId="bc4d29ca-e482-4031-a817-c6a7c744f97a" providerId="ADAL" clId="{CB94CEC7-B6AC-455D-89E6-5C67A0DB9187}" dt="2022-02-12T11:25:36.369" v="28" actId="20577"/>
          <ac:spMkLst>
            <pc:docMk/>
            <pc:sldMk cId="679027218" sldId="333"/>
            <ac:spMk id="8" creationId="{BBB9B1C4-5210-4BEA-A556-2A53383A911F}"/>
          </ac:spMkLst>
        </pc:spChg>
        <pc:spChg chg="del">
          <ac:chgData name="Siddarth Joshi" userId="bc4d29ca-e482-4031-a817-c6a7c744f97a" providerId="ADAL" clId="{CB94CEC7-B6AC-455D-89E6-5C67A0DB9187}" dt="2022-02-12T11:24:25.924" v="0" actId="478"/>
          <ac:spMkLst>
            <pc:docMk/>
            <pc:sldMk cId="679027218" sldId="333"/>
            <ac:spMk id="18" creationId="{13A60F64-E65D-4846-AB48-DA3618BA1865}"/>
          </ac:spMkLst>
        </pc:spChg>
        <pc:spChg chg="del">
          <ac:chgData name="Siddarth Joshi" userId="bc4d29ca-e482-4031-a817-c6a7c744f97a" providerId="ADAL" clId="{CB94CEC7-B6AC-455D-89E6-5C67A0DB9187}" dt="2022-02-12T11:24:25.924" v="0" actId="478"/>
          <ac:spMkLst>
            <pc:docMk/>
            <pc:sldMk cId="679027218" sldId="333"/>
            <ac:spMk id="19" creationId="{AA5ECC96-C76A-4D3C-BE14-107A40D0EB5C}"/>
          </ac:spMkLst>
        </pc:spChg>
        <pc:spChg chg="del">
          <ac:chgData name="Siddarth Joshi" userId="bc4d29ca-e482-4031-a817-c6a7c744f97a" providerId="ADAL" clId="{CB94CEC7-B6AC-455D-89E6-5C67A0DB9187}" dt="2022-02-12T11:24:25.924" v="0" actId="478"/>
          <ac:spMkLst>
            <pc:docMk/>
            <pc:sldMk cId="679027218" sldId="333"/>
            <ac:spMk id="20" creationId="{9D2B7F9E-6060-435B-B297-606691D18CAC}"/>
          </ac:spMkLst>
        </pc:spChg>
        <pc:spChg chg="del">
          <ac:chgData name="Siddarth Joshi" userId="bc4d29ca-e482-4031-a817-c6a7c744f97a" providerId="ADAL" clId="{CB94CEC7-B6AC-455D-89E6-5C67A0DB9187}" dt="2022-02-12T11:24:25.924" v="0" actId="478"/>
          <ac:spMkLst>
            <pc:docMk/>
            <pc:sldMk cId="679027218" sldId="333"/>
            <ac:spMk id="21" creationId="{908395AF-76FE-43B1-AEB0-F2B0E4A6C3FE}"/>
          </ac:spMkLst>
        </pc:spChg>
        <pc:spChg chg="del">
          <ac:chgData name="Siddarth Joshi" userId="bc4d29ca-e482-4031-a817-c6a7c744f97a" providerId="ADAL" clId="{CB94CEC7-B6AC-455D-89E6-5C67A0DB9187}" dt="2022-02-12T11:24:25.924" v="0" actId="478"/>
          <ac:spMkLst>
            <pc:docMk/>
            <pc:sldMk cId="679027218" sldId="333"/>
            <ac:spMk id="22" creationId="{9473BE2F-2575-4A27-8706-63FF82ABE7AA}"/>
          </ac:spMkLst>
        </pc:spChg>
        <pc:spChg chg="del">
          <ac:chgData name="Siddarth Joshi" userId="bc4d29ca-e482-4031-a817-c6a7c744f97a" providerId="ADAL" clId="{CB94CEC7-B6AC-455D-89E6-5C67A0DB9187}" dt="2022-02-12T11:24:25.924" v="0" actId="478"/>
          <ac:spMkLst>
            <pc:docMk/>
            <pc:sldMk cId="679027218" sldId="333"/>
            <ac:spMk id="23" creationId="{A4C1DF1B-CCCB-4E58-8A09-E6AE882D015C}"/>
          </ac:spMkLst>
        </pc:spChg>
        <pc:spChg chg="del">
          <ac:chgData name="Siddarth Joshi" userId="bc4d29ca-e482-4031-a817-c6a7c744f97a" providerId="ADAL" clId="{CB94CEC7-B6AC-455D-89E6-5C67A0DB9187}" dt="2022-02-12T11:24:25.924" v="0" actId="478"/>
          <ac:spMkLst>
            <pc:docMk/>
            <pc:sldMk cId="679027218" sldId="333"/>
            <ac:spMk id="24" creationId="{9765632F-7AE4-4386-B891-92632215A191}"/>
          </ac:spMkLst>
        </pc:spChg>
        <pc:spChg chg="del">
          <ac:chgData name="Siddarth Joshi" userId="bc4d29ca-e482-4031-a817-c6a7c744f97a" providerId="ADAL" clId="{CB94CEC7-B6AC-455D-89E6-5C67A0DB9187}" dt="2022-02-12T11:24:27.579" v="1" actId="478"/>
          <ac:spMkLst>
            <pc:docMk/>
            <pc:sldMk cId="679027218" sldId="333"/>
            <ac:spMk id="25" creationId="{F19B4AD0-9CF6-4D80-9226-AF9777AA1EF2}"/>
          </ac:spMkLst>
        </pc:spChg>
        <pc:spChg chg="add mod ord">
          <ac:chgData name="Siddarth Joshi" userId="bc4d29ca-e482-4031-a817-c6a7c744f97a" providerId="ADAL" clId="{CB94CEC7-B6AC-455D-89E6-5C67A0DB9187}" dt="2022-02-12T16:31:52.544" v="2041" actId="1076"/>
          <ac:spMkLst>
            <pc:docMk/>
            <pc:sldMk cId="679027218" sldId="333"/>
            <ac:spMk id="26" creationId="{56AD2D9C-FDAD-4C44-A3BA-36BC29A8AF84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30" creationId="{AD0683AD-E591-4F2F-931D-465AFF6FBD01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32" creationId="{D694E520-353F-4BEC-A4A2-E1870E68AF53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33" creationId="{7E669A3B-B30A-41D3-A386-8742A0002834}"/>
          </ac:spMkLst>
        </pc:spChg>
        <pc:spChg chg="del">
          <ac:chgData name="Siddarth Joshi" userId="bc4d29ca-e482-4031-a817-c6a7c744f97a" providerId="ADAL" clId="{CB94CEC7-B6AC-455D-89E6-5C67A0DB9187}" dt="2022-02-12T11:24:25.924" v="0" actId="478"/>
          <ac:spMkLst>
            <pc:docMk/>
            <pc:sldMk cId="679027218" sldId="333"/>
            <ac:spMk id="34" creationId="{171DFD84-D4D4-4514-BEA9-8703C7757C56}"/>
          </ac:spMkLst>
        </pc:spChg>
        <pc:spChg chg="del">
          <ac:chgData name="Siddarth Joshi" userId="bc4d29ca-e482-4031-a817-c6a7c744f97a" providerId="ADAL" clId="{CB94CEC7-B6AC-455D-89E6-5C67A0DB9187}" dt="2022-02-12T11:24:25.924" v="0" actId="478"/>
          <ac:spMkLst>
            <pc:docMk/>
            <pc:sldMk cId="679027218" sldId="333"/>
            <ac:spMk id="36" creationId="{76354C8B-1158-42D7-A1DF-9E70DBAB9BFE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38" creationId="{AB4826ED-FD2F-4DE6-9298-7ECDEE16986F}"/>
          </ac:spMkLst>
        </pc:spChg>
        <pc:spChg chg="del">
          <ac:chgData name="Siddarth Joshi" userId="bc4d29ca-e482-4031-a817-c6a7c744f97a" providerId="ADAL" clId="{CB94CEC7-B6AC-455D-89E6-5C67A0DB9187}" dt="2022-02-12T11:24:25.924" v="0" actId="478"/>
          <ac:spMkLst>
            <pc:docMk/>
            <pc:sldMk cId="679027218" sldId="333"/>
            <ac:spMk id="40" creationId="{D0B8576B-CB10-4D55-B013-5C77C1E2C0EC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41" creationId="{832268C5-81D0-4DF0-9AAB-5D4CB8244480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42" creationId="{31DC0052-1EF8-403C-AE39-0ABFC04BA9A2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43" creationId="{13229907-90D5-4796-ADFD-7B4A52052B6E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44" creationId="{8F3B0CB7-98A9-4039-A016-EAEFA0140CEA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45" creationId="{9EEF3D37-2B24-482D-A75E-CC2642E63F5A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46" creationId="{A118489C-CB75-4795-A541-126ED328BAC5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47" creationId="{1AB5DD98-8C45-4919-8954-4272095D926E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48" creationId="{FBE4CF30-2FED-43EE-9CDD-F6DD97C1861D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49" creationId="{95E3750C-4B6E-4567-8372-2690246D9E0F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50" creationId="{20DA26C1-E90E-4737-86FB-CC2485EB018B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51" creationId="{5BB00320-D22C-4B9E-A0D3-7D8B2A09A9C1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52" creationId="{95C38C79-FEF2-45FD-A1EB-66EBE53267E0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53" creationId="{1EE605CC-8E45-4A70-83A4-BDA140C8D7FC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54" creationId="{36CDE410-A560-4DF6-BFE3-160C7179E780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55" creationId="{D1412285-1E0E-4922-8052-C2751C1DD3BF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56" creationId="{A5C9E8FD-E2D4-455A-9CC9-19AA1E2E02D7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57" creationId="{272CA326-AD08-4753-BB9B-81C464906F9A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58" creationId="{EFBD0882-91D5-4556-8650-B2061AAA067D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59" creationId="{30BDD556-6DB1-46A4-85C1-1895B7BC3997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60" creationId="{E135F48E-586A-41D2-AEBE-882DF241276B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61" creationId="{554CE780-6116-450A-9E3E-0476875C0E18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62" creationId="{8C5CAE65-1142-43E8-B943-6DFD847AA445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63" creationId="{CE82AF29-116A-4A1A-BE89-1133F2AC62A0}"/>
          </ac:spMkLst>
        </pc:spChg>
        <pc:spChg chg="mod">
          <ac:chgData name="Siddarth Joshi" userId="bc4d29ca-e482-4031-a817-c6a7c744f97a" providerId="ADAL" clId="{CB94CEC7-B6AC-455D-89E6-5C67A0DB9187}" dt="2022-02-12T11:24:33.835" v="4" actId="1076"/>
          <ac:spMkLst>
            <pc:docMk/>
            <pc:sldMk cId="679027218" sldId="333"/>
            <ac:spMk id="64" creationId="{75FA844F-6256-4769-916D-360EE8DBC859}"/>
          </ac:spMkLst>
        </pc:spChg>
        <pc:grpChg chg="add mod">
          <ac:chgData name="Siddarth Joshi" userId="bc4d29ca-e482-4031-a817-c6a7c744f97a" providerId="ADAL" clId="{CB94CEC7-B6AC-455D-89E6-5C67A0DB9187}" dt="2022-02-12T11:24:33.835" v="4" actId="1076"/>
          <ac:grpSpMkLst>
            <pc:docMk/>
            <pc:sldMk cId="679027218" sldId="333"/>
            <ac:grpSpMk id="29" creationId="{99150F13-4EB2-43D9-92BB-9705EEFFE4D3}"/>
          </ac:grpSpMkLst>
        </pc:grpChg>
        <pc:picChg chg="add mod">
          <ac:chgData name="Siddarth Joshi" userId="bc4d29ca-e482-4031-a817-c6a7c744f97a" providerId="ADAL" clId="{CB94CEC7-B6AC-455D-89E6-5C67A0DB9187}" dt="2022-02-12T11:24:33.835" v="4" actId="1076"/>
          <ac:picMkLst>
            <pc:docMk/>
            <pc:sldMk cId="679027218" sldId="333"/>
            <ac:picMk id="27" creationId="{5168D0CC-0E6C-41DE-8DB1-051B078820DE}"/>
          </ac:picMkLst>
        </pc:picChg>
        <pc:cxnChg chg="del mod">
          <ac:chgData name="Siddarth Joshi" userId="bc4d29ca-e482-4031-a817-c6a7c744f97a" providerId="ADAL" clId="{CB94CEC7-B6AC-455D-89E6-5C67A0DB9187}" dt="2022-02-12T11:24:25.924" v="0" actId="478"/>
          <ac:cxnSpMkLst>
            <pc:docMk/>
            <pc:sldMk cId="679027218" sldId="333"/>
            <ac:cxnSpMk id="5" creationId="{483F965D-2B1F-4FBE-AA62-30DE1C99F32A}"/>
          </ac:cxnSpMkLst>
        </pc:cxnChg>
        <pc:cxnChg chg="del mod">
          <ac:chgData name="Siddarth Joshi" userId="bc4d29ca-e482-4031-a817-c6a7c744f97a" providerId="ADAL" clId="{CB94CEC7-B6AC-455D-89E6-5C67A0DB9187}" dt="2022-02-12T11:24:25.924" v="0" actId="478"/>
          <ac:cxnSpMkLst>
            <pc:docMk/>
            <pc:sldMk cId="679027218" sldId="333"/>
            <ac:cxnSpMk id="28" creationId="{D709DB4D-E8A0-40EA-9130-7AEF482AE21D}"/>
          </ac:cxnSpMkLst>
        </pc:cxnChg>
        <pc:cxnChg chg="del">
          <ac:chgData name="Siddarth Joshi" userId="bc4d29ca-e482-4031-a817-c6a7c744f97a" providerId="ADAL" clId="{CB94CEC7-B6AC-455D-89E6-5C67A0DB9187}" dt="2022-02-12T11:24:25.924" v="0" actId="478"/>
          <ac:cxnSpMkLst>
            <pc:docMk/>
            <pc:sldMk cId="679027218" sldId="333"/>
            <ac:cxnSpMk id="31" creationId="{615126DC-DA8D-4102-B341-055D21519DB0}"/>
          </ac:cxnSpMkLst>
        </pc:cxnChg>
        <pc:cxnChg chg="del">
          <ac:chgData name="Siddarth Joshi" userId="bc4d29ca-e482-4031-a817-c6a7c744f97a" providerId="ADAL" clId="{CB94CEC7-B6AC-455D-89E6-5C67A0DB9187}" dt="2022-02-12T11:24:25.924" v="0" actId="478"/>
          <ac:cxnSpMkLst>
            <pc:docMk/>
            <pc:sldMk cId="679027218" sldId="333"/>
            <ac:cxnSpMk id="35" creationId="{9454DA71-FB90-45C8-8923-B6313A14B14B}"/>
          </ac:cxnSpMkLst>
        </pc:cxnChg>
        <pc:cxnChg chg="del">
          <ac:chgData name="Siddarth Joshi" userId="bc4d29ca-e482-4031-a817-c6a7c744f97a" providerId="ADAL" clId="{CB94CEC7-B6AC-455D-89E6-5C67A0DB9187}" dt="2022-02-12T11:24:25.924" v="0" actId="478"/>
          <ac:cxnSpMkLst>
            <pc:docMk/>
            <pc:sldMk cId="679027218" sldId="333"/>
            <ac:cxnSpMk id="37" creationId="{7E7C1BA5-6064-4763-9663-B63F9E72D458}"/>
          </ac:cxnSpMkLst>
        </pc:cxnChg>
        <pc:cxnChg chg="del">
          <ac:chgData name="Siddarth Joshi" userId="bc4d29ca-e482-4031-a817-c6a7c744f97a" providerId="ADAL" clId="{CB94CEC7-B6AC-455D-89E6-5C67A0DB9187}" dt="2022-02-12T11:24:25.924" v="0" actId="478"/>
          <ac:cxnSpMkLst>
            <pc:docMk/>
            <pc:sldMk cId="679027218" sldId="333"/>
            <ac:cxnSpMk id="39" creationId="{1407CF00-8E71-436E-9F21-4FA54399B4F7}"/>
          </ac:cxnSpMkLst>
        </pc:cxnChg>
      </pc:sldChg>
      <pc:sldChg chg="addSp delSp modSp mod">
        <pc:chgData name="Siddarth Joshi" userId="bc4d29ca-e482-4031-a817-c6a7c744f97a" providerId="ADAL" clId="{CB94CEC7-B6AC-455D-89E6-5C67A0DB9187}" dt="2022-02-12T11:31:07.008" v="130" actId="20577"/>
        <pc:sldMkLst>
          <pc:docMk/>
          <pc:sldMk cId="1845758960" sldId="381"/>
        </pc:sldMkLst>
        <pc:spChg chg="add del mod">
          <ac:chgData name="Siddarth Joshi" userId="bc4d29ca-e482-4031-a817-c6a7c744f97a" providerId="ADAL" clId="{CB94CEC7-B6AC-455D-89E6-5C67A0DB9187}" dt="2022-02-12T11:26:40.455" v="40" actId="1076"/>
          <ac:spMkLst>
            <pc:docMk/>
            <pc:sldMk cId="1845758960" sldId="381"/>
            <ac:spMk id="4" creationId="{58827ACC-E19D-4E38-AE05-33F188248FC2}"/>
          </ac:spMkLst>
        </pc:spChg>
        <pc:spChg chg="del mod">
          <ac:chgData name="Siddarth Joshi" userId="bc4d29ca-e482-4031-a817-c6a7c744f97a" providerId="ADAL" clId="{CB94CEC7-B6AC-455D-89E6-5C67A0DB9187}" dt="2022-02-12T11:26:44.728" v="42" actId="478"/>
          <ac:spMkLst>
            <pc:docMk/>
            <pc:sldMk cId="1845758960" sldId="381"/>
            <ac:spMk id="8" creationId="{BBB9B1C4-5210-4BEA-A556-2A53383A911F}"/>
          </ac:spMkLst>
        </pc:spChg>
        <pc:spChg chg="del">
          <ac:chgData name="Siddarth Joshi" userId="bc4d29ca-e482-4031-a817-c6a7c744f97a" providerId="ADAL" clId="{CB94CEC7-B6AC-455D-89E6-5C67A0DB9187}" dt="2022-02-12T11:26:08.455" v="29" actId="478"/>
          <ac:spMkLst>
            <pc:docMk/>
            <pc:sldMk cId="1845758960" sldId="381"/>
            <ac:spMk id="9" creationId="{7FA90140-EDAC-48BE-BDEE-1092B099AD03}"/>
          </ac:spMkLst>
        </pc:spChg>
        <pc:spChg chg="mod">
          <ac:chgData name="Siddarth Joshi" userId="bc4d29ca-e482-4031-a817-c6a7c744f97a" providerId="ADAL" clId="{CB94CEC7-B6AC-455D-89E6-5C67A0DB9187}" dt="2022-02-12T11:26:08.961" v="30"/>
          <ac:spMkLst>
            <pc:docMk/>
            <pc:sldMk cId="1845758960" sldId="381"/>
            <ac:spMk id="13" creationId="{D289DE34-B559-429F-976D-528FCC78D9FD}"/>
          </ac:spMkLst>
        </pc:spChg>
        <pc:spChg chg="mod">
          <ac:chgData name="Siddarth Joshi" userId="bc4d29ca-e482-4031-a817-c6a7c744f97a" providerId="ADAL" clId="{CB94CEC7-B6AC-455D-89E6-5C67A0DB9187}" dt="2022-02-12T11:26:08.961" v="30"/>
          <ac:spMkLst>
            <pc:docMk/>
            <pc:sldMk cId="1845758960" sldId="381"/>
            <ac:spMk id="14" creationId="{C9C302D3-EC79-4F67-90B1-BB9300C2F695}"/>
          </ac:spMkLst>
        </pc:spChg>
        <pc:spChg chg="add del mod">
          <ac:chgData name="Siddarth Joshi" userId="bc4d29ca-e482-4031-a817-c6a7c744f97a" providerId="ADAL" clId="{CB94CEC7-B6AC-455D-89E6-5C67A0DB9187}" dt="2022-02-12T11:26:13.296" v="33"/>
          <ac:spMkLst>
            <pc:docMk/>
            <pc:sldMk cId="1845758960" sldId="381"/>
            <ac:spMk id="16" creationId="{6780A975-84DE-4F90-AA54-7B3A206C1EFF}"/>
          </ac:spMkLst>
        </pc:spChg>
        <pc:spChg chg="add del mod">
          <ac:chgData name="Siddarth Joshi" userId="bc4d29ca-e482-4031-a817-c6a7c744f97a" providerId="ADAL" clId="{CB94CEC7-B6AC-455D-89E6-5C67A0DB9187}" dt="2022-02-12T11:26:13.296" v="33"/>
          <ac:spMkLst>
            <pc:docMk/>
            <pc:sldMk cId="1845758960" sldId="381"/>
            <ac:spMk id="17" creationId="{8BC36932-5C65-4E8C-AD81-58FC4D824637}"/>
          </ac:spMkLst>
        </pc:spChg>
        <pc:spChg chg="add del mod">
          <ac:chgData name="Siddarth Joshi" userId="bc4d29ca-e482-4031-a817-c6a7c744f97a" providerId="ADAL" clId="{CB94CEC7-B6AC-455D-89E6-5C67A0DB9187}" dt="2022-02-12T11:26:13.296" v="33"/>
          <ac:spMkLst>
            <pc:docMk/>
            <pc:sldMk cId="1845758960" sldId="381"/>
            <ac:spMk id="18" creationId="{3E2B3D3E-A21E-4F27-88C5-6EA2BB8EBF47}"/>
          </ac:spMkLst>
        </pc:spChg>
        <pc:spChg chg="mod">
          <ac:chgData name="Siddarth Joshi" userId="bc4d29ca-e482-4031-a817-c6a7c744f97a" providerId="ADAL" clId="{CB94CEC7-B6AC-455D-89E6-5C67A0DB9187}" dt="2022-02-12T11:26:18.305" v="35" actId="1076"/>
          <ac:spMkLst>
            <pc:docMk/>
            <pc:sldMk cId="1845758960" sldId="381"/>
            <ac:spMk id="21" creationId="{EAE660BE-4BBC-4E1D-8095-AB4C1186EAA7}"/>
          </ac:spMkLst>
        </pc:spChg>
        <pc:spChg chg="mod">
          <ac:chgData name="Siddarth Joshi" userId="bc4d29ca-e482-4031-a817-c6a7c744f97a" providerId="ADAL" clId="{CB94CEC7-B6AC-455D-89E6-5C67A0DB9187}" dt="2022-02-12T11:26:18.305" v="35" actId="1076"/>
          <ac:spMkLst>
            <pc:docMk/>
            <pc:sldMk cId="1845758960" sldId="381"/>
            <ac:spMk id="22" creationId="{227B41B6-DF1F-4BE4-AB0A-FCFA2AD3B711}"/>
          </ac:spMkLst>
        </pc:spChg>
        <pc:spChg chg="add mod">
          <ac:chgData name="Siddarth Joshi" userId="bc4d29ca-e482-4031-a817-c6a7c744f97a" providerId="ADAL" clId="{CB94CEC7-B6AC-455D-89E6-5C67A0DB9187}" dt="2022-02-12T11:26:18.305" v="35" actId="1076"/>
          <ac:spMkLst>
            <pc:docMk/>
            <pc:sldMk cId="1845758960" sldId="381"/>
            <ac:spMk id="24" creationId="{F9528CA0-F4FC-4E3C-BFCC-4B04B8668F61}"/>
          </ac:spMkLst>
        </pc:spChg>
        <pc:spChg chg="add mod">
          <ac:chgData name="Siddarth Joshi" userId="bc4d29ca-e482-4031-a817-c6a7c744f97a" providerId="ADAL" clId="{CB94CEC7-B6AC-455D-89E6-5C67A0DB9187}" dt="2022-02-12T11:26:18.305" v="35" actId="1076"/>
          <ac:spMkLst>
            <pc:docMk/>
            <pc:sldMk cId="1845758960" sldId="381"/>
            <ac:spMk id="25" creationId="{7AE9B172-A70F-4001-BB71-DAB6C75B13E1}"/>
          </ac:spMkLst>
        </pc:spChg>
        <pc:spChg chg="add mod">
          <ac:chgData name="Siddarth Joshi" userId="bc4d29ca-e482-4031-a817-c6a7c744f97a" providerId="ADAL" clId="{CB94CEC7-B6AC-455D-89E6-5C67A0DB9187}" dt="2022-02-12T11:26:18.305" v="35" actId="1076"/>
          <ac:spMkLst>
            <pc:docMk/>
            <pc:sldMk cId="1845758960" sldId="381"/>
            <ac:spMk id="26" creationId="{ED9E9C1B-3563-4F8A-B7F5-EC6C33EE7D49}"/>
          </ac:spMkLst>
        </pc:spChg>
        <pc:spChg chg="add mod">
          <ac:chgData name="Siddarth Joshi" userId="bc4d29ca-e482-4031-a817-c6a7c744f97a" providerId="ADAL" clId="{CB94CEC7-B6AC-455D-89E6-5C67A0DB9187}" dt="2022-02-12T11:26:48.582" v="44" actId="20577"/>
          <ac:spMkLst>
            <pc:docMk/>
            <pc:sldMk cId="1845758960" sldId="381"/>
            <ac:spMk id="27" creationId="{A6AAA056-A515-4D83-94CA-9B1249F03C8D}"/>
          </ac:spMkLst>
        </pc:spChg>
        <pc:spChg chg="add mod">
          <ac:chgData name="Siddarth Joshi" userId="bc4d29ca-e482-4031-a817-c6a7c744f97a" providerId="ADAL" clId="{CB94CEC7-B6AC-455D-89E6-5C67A0DB9187}" dt="2022-02-12T11:30:32.755" v="67" actId="1076"/>
          <ac:spMkLst>
            <pc:docMk/>
            <pc:sldMk cId="1845758960" sldId="381"/>
            <ac:spMk id="28" creationId="{6DD3D439-D5A4-48E4-81B3-A0064FDB6B09}"/>
          </ac:spMkLst>
        </pc:spChg>
        <pc:spChg chg="add mod">
          <ac:chgData name="Siddarth Joshi" userId="bc4d29ca-e482-4031-a817-c6a7c744f97a" providerId="ADAL" clId="{CB94CEC7-B6AC-455D-89E6-5C67A0DB9187}" dt="2022-02-12T11:31:07.008" v="130" actId="20577"/>
          <ac:spMkLst>
            <pc:docMk/>
            <pc:sldMk cId="1845758960" sldId="381"/>
            <ac:spMk id="29" creationId="{9025EE2D-4974-4440-8D3B-39A0A5A7273A}"/>
          </ac:spMkLst>
        </pc:spChg>
        <pc:grpChg chg="add del mod">
          <ac:chgData name="Siddarth Joshi" userId="bc4d29ca-e482-4031-a817-c6a7c744f97a" providerId="ADAL" clId="{CB94CEC7-B6AC-455D-89E6-5C67A0DB9187}" dt="2022-02-12T11:26:13.296" v="33"/>
          <ac:grpSpMkLst>
            <pc:docMk/>
            <pc:sldMk cId="1845758960" sldId="381"/>
            <ac:grpSpMk id="12" creationId="{E4E588B6-7CB9-4BE4-9FB0-6E5E2574FA0F}"/>
          </ac:grpSpMkLst>
        </pc:grpChg>
        <pc:grpChg chg="add mod">
          <ac:chgData name="Siddarth Joshi" userId="bc4d29ca-e482-4031-a817-c6a7c744f97a" providerId="ADAL" clId="{CB94CEC7-B6AC-455D-89E6-5C67A0DB9187}" dt="2022-02-12T11:26:18.305" v="35" actId="1076"/>
          <ac:grpSpMkLst>
            <pc:docMk/>
            <pc:sldMk cId="1845758960" sldId="381"/>
            <ac:grpSpMk id="20" creationId="{B84D5EAD-F880-42EC-9D8A-68722A23B90B}"/>
          </ac:grpSpMkLst>
        </pc:grpChg>
        <pc:picChg chg="add del mod">
          <ac:chgData name="Siddarth Joshi" userId="bc4d29ca-e482-4031-a817-c6a7c744f97a" providerId="ADAL" clId="{CB94CEC7-B6AC-455D-89E6-5C67A0DB9187}" dt="2022-02-12T11:26:13.296" v="33"/>
          <ac:picMkLst>
            <pc:docMk/>
            <pc:sldMk cId="1845758960" sldId="381"/>
            <ac:picMk id="10" creationId="{05281A58-0443-41A0-A99F-076F02370B04}"/>
          </ac:picMkLst>
        </pc:picChg>
        <pc:picChg chg="add mod">
          <ac:chgData name="Siddarth Joshi" userId="bc4d29ca-e482-4031-a817-c6a7c744f97a" providerId="ADAL" clId="{CB94CEC7-B6AC-455D-89E6-5C67A0DB9187}" dt="2022-02-12T11:26:18.305" v="35" actId="1076"/>
          <ac:picMkLst>
            <pc:docMk/>
            <pc:sldMk cId="1845758960" sldId="381"/>
            <ac:picMk id="19" creationId="{A8423D04-B2A5-4D39-91A9-B5919D329DB8}"/>
          </ac:picMkLst>
        </pc:picChg>
        <pc:cxnChg chg="add del mod">
          <ac:chgData name="Siddarth Joshi" userId="bc4d29ca-e482-4031-a817-c6a7c744f97a" providerId="ADAL" clId="{CB94CEC7-B6AC-455D-89E6-5C67A0DB9187}" dt="2022-02-12T11:26:13.296" v="33"/>
          <ac:cxnSpMkLst>
            <pc:docMk/>
            <pc:sldMk cId="1845758960" sldId="381"/>
            <ac:cxnSpMk id="15" creationId="{AD956AB7-0A92-435E-A22E-B8E48A700BAB}"/>
          </ac:cxnSpMkLst>
        </pc:cxnChg>
        <pc:cxnChg chg="add mod">
          <ac:chgData name="Siddarth Joshi" userId="bc4d29ca-e482-4031-a817-c6a7c744f97a" providerId="ADAL" clId="{CB94CEC7-B6AC-455D-89E6-5C67A0DB9187}" dt="2022-02-12T11:26:18.305" v="35" actId="1076"/>
          <ac:cxnSpMkLst>
            <pc:docMk/>
            <pc:sldMk cId="1845758960" sldId="381"/>
            <ac:cxnSpMk id="23" creationId="{ECA15BC6-C44C-4087-AAD2-DD207A1CC6E5}"/>
          </ac:cxnSpMkLst>
        </pc:cxnChg>
      </pc:sldChg>
      <pc:sldChg chg="addSp delSp modSp mod">
        <pc:chgData name="Siddarth Joshi" userId="bc4d29ca-e482-4031-a817-c6a7c744f97a" providerId="ADAL" clId="{CB94CEC7-B6AC-455D-89E6-5C67A0DB9187}" dt="2022-02-12T11:39:12.007" v="313" actId="207"/>
        <pc:sldMkLst>
          <pc:docMk/>
          <pc:sldMk cId="1126871477" sldId="382"/>
        </pc:sldMkLst>
        <pc:spChg chg="mod">
          <ac:chgData name="Siddarth Joshi" userId="bc4d29ca-e482-4031-a817-c6a7c744f97a" providerId="ADAL" clId="{CB94CEC7-B6AC-455D-89E6-5C67A0DB9187}" dt="2022-02-12T11:37:14.823" v="302" actId="20577"/>
          <ac:spMkLst>
            <pc:docMk/>
            <pc:sldMk cId="1126871477" sldId="382"/>
            <ac:spMk id="8" creationId="{BBB9B1C4-5210-4BEA-A556-2A53383A911F}"/>
          </ac:spMkLst>
        </pc:spChg>
        <pc:spChg chg="del">
          <ac:chgData name="Siddarth Joshi" userId="bc4d29ca-e482-4031-a817-c6a7c744f97a" providerId="ADAL" clId="{CB94CEC7-B6AC-455D-89E6-5C67A0DB9187}" dt="2022-02-12T11:36:32.934" v="274" actId="478"/>
          <ac:spMkLst>
            <pc:docMk/>
            <pc:sldMk cId="1126871477" sldId="382"/>
            <ac:spMk id="9" creationId="{7FA90140-EDAC-48BE-BDEE-1092B099AD03}"/>
          </ac:spMkLst>
        </pc:spChg>
        <pc:spChg chg="del">
          <ac:chgData name="Siddarth Joshi" userId="bc4d29ca-e482-4031-a817-c6a7c744f97a" providerId="ADAL" clId="{CB94CEC7-B6AC-455D-89E6-5C67A0DB9187}" dt="2022-02-12T11:36:32.934" v="274" actId="478"/>
          <ac:spMkLst>
            <pc:docMk/>
            <pc:sldMk cId="1126871477" sldId="382"/>
            <ac:spMk id="10" creationId="{DB0E0E4B-9D0D-4192-8199-C4CF7F704D80}"/>
          </ac:spMkLst>
        </pc:spChg>
        <pc:spChg chg="del">
          <ac:chgData name="Siddarth Joshi" userId="bc4d29ca-e482-4031-a817-c6a7c744f97a" providerId="ADAL" clId="{CB94CEC7-B6AC-455D-89E6-5C67A0DB9187}" dt="2022-02-12T11:36:32.934" v="274" actId="478"/>
          <ac:spMkLst>
            <pc:docMk/>
            <pc:sldMk cId="1126871477" sldId="382"/>
            <ac:spMk id="12" creationId="{C4DF7D13-089F-4EC1-B53F-FA0135D5577C}"/>
          </ac:spMkLst>
        </pc:spChg>
        <pc:spChg chg="add mod">
          <ac:chgData name="Siddarth Joshi" userId="bc4d29ca-e482-4031-a817-c6a7c744f97a" providerId="ADAL" clId="{CB94CEC7-B6AC-455D-89E6-5C67A0DB9187}" dt="2022-02-12T11:37:02.595" v="282" actId="1076"/>
          <ac:spMkLst>
            <pc:docMk/>
            <pc:sldMk cId="1126871477" sldId="382"/>
            <ac:spMk id="13" creationId="{C34BCC87-1883-4B64-9630-D098E95D04C4}"/>
          </ac:spMkLst>
        </pc:spChg>
        <pc:spChg chg="add mod">
          <ac:chgData name="Siddarth Joshi" userId="bc4d29ca-e482-4031-a817-c6a7c744f97a" providerId="ADAL" clId="{CB94CEC7-B6AC-455D-89E6-5C67A0DB9187}" dt="2022-02-12T11:39:12.007" v="313" actId="207"/>
          <ac:spMkLst>
            <pc:docMk/>
            <pc:sldMk cId="1126871477" sldId="382"/>
            <ac:spMk id="14" creationId="{4C932CED-602A-4173-9E51-5248F63391AE}"/>
          </ac:spMkLst>
        </pc:spChg>
        <pc:picChg chg="del">
          <ac:chgData name="Siddarth Joshi" userId="bc4d29ca-e482-4031-a817-c6a7c744f97a" providerId="ADAL" clId="{CB94CEC7-B6AC-455D-89E6-5C67A0DB9187}" dt="2022-02-12T11:36:32.934" v="274" actId="478"/>
          <ac:picMkLst>
            <pc:docMk/>
            <pc:sldMk cId="1126871477" sldId="382"/>
            <ac:picMk id="1026" creationId="{1A58D207-FA46-4C8C-BEA5-66899903ED03}"/>
          </ac:picMkLst>
        </pc:picChg>
      </pc:sldChg>
      <pc:sldChg chg="addSp delSp modSp mod">
        <pc:chgData name="Siddarth Joshi" userId="bc4d29ca-e482-4031-a817-c6a7c744f97a" providerId="ADAL" clId="{CB94CEC7-B6AC-455D-89E6-5C67A0DB9187}" dt="2022-02-12T12:16:00.690" v="709" actId="20577"/>
        <pc:sldMkLst>
          <pc:docMk/>
          <pc:sldMk cId="582516456" sldId="383"/>
        </pc:sldMkLst>
        <pc:spChg chg="mod">
          <ac:chgData name="Siddarth Joshi" userId="bc4d29ca-e482-4031-a817-c6a7c744f97a" providerId="ADAL" clId="{CB94CEC7-B6AC-455D-89E6-5C67A0DB9187}" dt="2022-02-12T11:51:47.174" v="371" actId="20577"/>
          <ac:spMkLst>
            <pc:docMk/>
            <pc:sldMk cId="582516456" sldId="383"/>
            <ac:spMk id="8" creationId="{BBB9B1C4-5210-4BEA-A556-2A53383A911F}"/>
          </ac:spMkLst>
        </pc:spChg>
        <pc:spChg chg="del">
          <ac:chgData name="Siddarth Joshi" userId="bc4d29ca-e482-4031-a817-c6a7c744f97a" providerId="ADAL" clId="{CB94CEC7-B6AC-455D-89E6-5C67A0DB9187}" dt="2022-02-12T11:40:08.034" v="334" actId="478"/>
          <ac:spMkLst>
            <pc:docMk/>
            <pc:sldMk cId="582516456" sldId="383"/>
            <ac:spMk id="12" creationId="{C4DF7D13-089F-4EC1-B53F-FA0135D5577C}"/>
          </ac:spMkLst>
        </pc:spChg>
        <pc:spChg chg="add del mod">
          <ac:chgData name="Siddarth Joshi" userId="bc4d29ca-e482-4031-a817-c6a7c744f97a" providerId="ADAL" clId="{CB94CEC7-B6AC-455D-89E6-5C67A0DB9187}" dt="2022-02-12T11:40:13.671" v="340"/>
          <ac:spMkLst>
            <pc:docMk/>
            <pc:sldMk cId="582516456" sldId="383"/>
            <ac:spMk id="16" creationId="{284CFB9F-A846-429C-9BDF-4BAC91ED6B57}"/>
          </ac:spMkLst>
        </pc:spChg>
        <pc:spChg chg="add del mod">
          <ac:chgData name="Siddarth Joshi" userId="bc4d29ca-e482-4031-a817-c6a7c744f97a" providerId="ADAL" clId="{CB94CEC7-B6AC-455D-89E6-5C67A0DB9187}" dt="2022-02-12T11:40:13.671" v="340"/>
          <ac:spMkLst>
            <pc:docMk/>
            <pc:sldMk cId="582516456" sldId="383"/>
            <ac:spMk id="17" creationId="{3849F6DE-1C9F-4785-9D4A-A6154008346A}"/>
          </ac:spMkLst>
        </pc:spChg>
        <pc:spChg chg="add del mod">
          <ac:chgData name="Siddarth Joshi" userId="bc4d29ca-e482-4031-a817-c6a7c744f97a" providerId="ADAL" clId="{CB94CEC7-B6AC-455D-89E6-5C67A0DB9187}" dt="2022-02-12T11:40:20.985" v="343" actId="478"/>
          <ac:spMkLst>
            <pc:docMk/>
            <pc:sldMk cId="582516456" sldId="383"/>
            <ac:spMk id="18" creationId="{A845DD47-83D5-4CE4-B0E6-9237D1D900BE}"/>
          </ac:spMkLst>
        </pc:spChg>
        <pc:spChg chg="add mod">
          <ac:chgData name="Siddarth Joshi" userId="bc4d29ca-e482-4031-a817-c6a7c744f97a" providerId="ADAL" clId="{CB94CEC7-B6AC-455D-89E6-5C67A0DB9187}" dt="2022-02-12T11:56:12.612" v="521" actId="14100"/>
          <ac:spMkLst>
            <pc:docMk/>
            <pc:sldMk cId="582516456" sldId="383"/>
            <ac:spMk id="19" creationId="{80C55C65-1C68-4048-87AA-93582D487ABC}"/>
          </ac:spMkLst>
        </pc:spChg>
        <pc:spChg chg="add mod">
          <ac:chgData name="Siddarth Joshi" userId="bc4d29ca-e482-4031-a817-c6a7c744f97a" providerId="ADAL" clId="{CB94CEC7-B6AC-455D-89E6-5C67A0DB9187}" dt="2022-02-12T12:16:00.690" v="709" actId="20577"/>
          <ac:spMkLst>
            <pc:docMk/>
            <pc:sldMk cId="582516456" sldId="383"/>
            <ac:spMk id="20" creationId="{36323FD6-16E9-4398-9493-1389F8868FDD}"/>
          </ac:spMkLst>
        </pc:spChg>
        <pc:grpChg chg="del">
          <ac:chgData name="Siddarth Joshi" userId="bc4d29ca-e482-4031-a817-c6a7c744f97a" providerId="ADAL" clId="{CB94CEC7-B6AC-455D-89E6-5C67A0DB9187}" dt="2022-02-12T11:40:05.903" v="333" actId="478"/>
          <ac:grpSpMkLst>
            <pc:docMk/>
            <pc:sldMk cId="582516456" sldId="383"/>
            <ac:grpSpMk id="2" creationId="{C4BCC2C3-6BDE-4D09-805F-78C4B14065C9}"/>
          </ac:grpSpMkLst>
        </pc:grpChg>
        <pc:graphicFrameChg chg="add mod">
          <ac:chgData name="Siddarth Joshi" userId="bc4d29ca-e482-4031-a817-c6a7c744f97a" providerId="ADAL" clId="{CB94CEC7-B6AC-455D-89E6-5C67A0DB9187}" dt="2022-02-12T12:15:12.801" v="659" actId="1076"/>
          <ac:graphicFrameMkLst>
            <pc:docMk/>
            <pc:sldMk cId="582516456" sldId="383"/>
            <ac:graphicFrameMk id="6" creationId="{F7872955-DA23-41F5-B2EA-DEEC51C8D95C}"/>
          </ac:graphicFrameMkLst>
        </pc:graphicFrameChg>
        <pc:picChg chg="add mod">
          <ac:chgData name="Siddarth Joshi" userId="bc4d29ca-e482-4031-a817-c6a7c744f97a" providerId="ADAL" clId="{CB94CEC7-B6AC-455D-89E6-5C67A0DB9187}" dt="2022-02-12T11:55:36.749" v="518" actId="14100"/>
          <ac:picMkLst>
            <pc:docMk/>
            <pc:sldMk cId="582516456" sldId="383"/>
            <ac:picMk id="1026" creationId="{308B27E4-9414-44B6-BE59-814B961D58AF}"/>
          </ac:picMkLst>
        </pc:picChg>
        <pc:picChg chg="add del mod">
          <ac:chgData name="Siddarth Joshi" userId="bc4d29ca-e482-4031-a817-c6a7c744f97a" providerId="ADAL" clId="{CB94CEC7-B6AC-455D-89E6-5C67A0DB9187}" dt="2022-02-12T12:15:00.357" v="655" actId="478"/>
          <ac:picMkLst>
            <pc:docMk/>
            <pc:sldMk cId="582516456" sldId="383"/>
            <ac:picMk id="1028" creationId="{4FFD2539-6354-4545-AD51-72667B510E1E}"/>
          </ac:picMkLst>
        </pc:pic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5" creationId="{B0E017E7-5DF3-47EB-B44C-AA5F485A5608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21" creationId="{180FDDE1-D61E-4070-84BA-5565C2492D67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22" creationId="{5A0F3F30-2F7F-4149-9DB9-F3854E6FFE85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23" creationId="{8818DA50-E9FE-42D7-90E4-343894C48066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24" creationId="{D32EB20C-A068-4B2F-B19A-82D4F55A82B2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25" creationId="{380B289F-5D3C-42A8-B0EC-B8764910984B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26" creationId="{48D3EF18-3909-4BEE-A13A-6D60C4861681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27" creationId="{DBF632D4-A03E-4385-9ED8-37C56E97EE34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28" creationId="{C313F49F-33D7-4A2B-9918-73862F15BBF8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29" creationId="{67023A03-7144-4DD7-A6B7-A18167BDB8B5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30" creationId="{C09D9018-C2C5-491D-9911-EFBDE2FBCA87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31" creationId="{FAE7C1CF-A063-4600-A46D-B413D98802D8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32" creationId="{2F2270F7-70A7-4CC8-AA77-3511D11E0980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33" creationId="{C1EC888C-23D8-45EC-B5FA-1DB1637EF975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34" creationId="{6EDE65E7-B17B-4EAB-B8A9-68E1E2252517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35" creationId="{092BAABD-4764-4A6C-B0F5-0819FB58CB33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36" creationId="{02FB4593-8F44-45D9-8384-96EC7DDE064E}"/>
          </ac:cxnSpMkLst>
        </pc:cxnChg>
        <pc:cxnChg chg="add mod">
          <ac:chgData name="Siddarth Joshi" userId="bc4d29ca-e482-4031-a817-c6a7c744f97a" providerId="ADAL" clId="{CB94CEC7-B6AC-455D-89E6-5C67A0DB9187}" dt="2022-02-12T12:01:44.741" v="564" actId="555"/>
          <ac:cxnSpMkLst>
            <pc:docMk/>
            <pc:sldMk cId="582516456" sldId="383"/>
            <ac:cxnSpMk id="37" creationId="{18C407D9-0BC2-489C-BF4A-67B1F440AE80}"/>
          </ac:cxnSpMkLst>
        </pc:cxnChg>
      </pc:sldChg>
      <pc:sldChg chg="delSp modSp mod">
        <pc:chgData name="Siddarth Joshi" userId="bc4d29ca-e482-4031-a817-c6a7c744f97a" providerId="ADAL" clId="{CB94CEC7-B6AC-455D-89E6-5C67A0DB9187}" dt="2022-02-12T13:34:15.740" v="1220" actId="1076"/>
        <pc:sldMkLst>
          <pc:docMk/>
          <pc:sldMk cId="1570537094" sldId="384"/>
        </pc:sldMkLst>
        <pc:spChg chg="mod">
          <ac:chgData name="Siddarth Joshi" userId="bc4d29ca-e482-4031-a817-c6a7c744f97a" providerId="ADAL" clId="{CB94CEC7-B6AC-455D-89E6-5C67A0DB9187}" dt="2022-02-12T13:33:00.953" v="1175" actId="20577"/>
          <ac:spMkLst>
            <pc:docMk/>
            <pc:sldMk cId="1570537094" sldId="384"/>
            <ac:spMk id="8" creationId="{BBB9B1C4-5210-4BEA-A556-2A53383A911F}"/>
          </ac:spMkLst>
        </pc:spChg>
        <pc:spChg chg="mod">
          <ac:chgData name="Siddarth Joshi" userId="bc4d29ca-e482-4031-a817-c6a7c744f97a" providerId="ADAL" clId="{CB94CEC7-B6AC-455D-89E6-5C67A0DB9187}" dt="2022-02-12T13:34:12.309" v="1219" actId="1076"/>
          <ac:spMkLst>
            <pc:docMk/>
            <pc:sldMk cId="1570537094" sldId="384"/>
            <ac:spMk id="9" creationId="{7FA90140-EDAC-48BE-BDEE-1092B099AD03}"/>
          </ac:spMkLst>
        </pc:spChg>
        <pc:spChg chg="mod">
          <ac:chgData name="Siddarth Joshi" userId="bc4d29ca-e482-4031-a817-c6a7c744f97a" providerId="ADAL" clId="{CB94CEC7-B6AC-455D-89E6-5C67A0DB9187}" dt="2022-02-12T13:34:15.740" v="1220" actId="1076"/>
          <ac:spMkLst>
            <pc:docMk/>
            <pc:sldMk cId="1570537094" sldId="384"/>
            <ac:spMk id="12" creationId="{C4DF7D13-089F-4EC1-B53F-FA0135D5577C}"/>
          </ac:spMkLst>
        </pc:spChg>
        <pc:spChg chg="del">
          <ac:chgData name="Siddarth Joshi" userId="bc4d29ca-e482-4031-a817-c6a7c744f97a" providerId="ADAL" clId="{CB94CEC7-B6AC-455D-89E6-5C67A0DB9187}" dt="2022-02-12T13:34:04.368" v="1216" actId="478"/>
          <ac:spMkLst>
            <pc:docMk/>
            <pc:sldMk cId="1570537094" sldId="384"/>
            <ac:spMk id="16" creationId="{4132416B-FEFE-4503-B99E-8D3F102B3C2C}"/>
          </ac:spMkLst>
        </pc:spChg>
        <pc:spChg chg="del">
          <ac:chgData name="Siddarth Joshi" userId="bc4d29ca-e482-4031-a817-c6a7c744f97a" providerId="ADAL" clId="{CB94CEC7-B6AC-455D-89E6-5C67A0DB9187}" dt="2022-02-12T13:33:09.270" v="1177" actId="478"/>
          <ac:spMkLst>
            <pc:docMk/>
            <pc:sldMk cId="1570537094" sldId="384"/>
            <ac:spMk id="17" creationId="{EC836AFF-E14B-477E-A2A3-76ECD7704B20}"/>
          </ac:spMkLst>
        </pc:spChg>
        <pc:spChg chg="del">
          <ac:chgData name="Siddarth Joshi" userId="bc4d29ca-e482-4031-a817-c6a7c744f97a" providerId="ADAL" clId="{CB94CEC7-B6AC-455D-89E6-5C67A0DB9187}" dt="2022-02-12T13:34:06.590" v="1217" actId="478"/>
          <ac:spMkLst>
            <pc:docMk/>
            <pc:sldMk cId="1570537094" sldId="384"/>
            <ac:spMk id="18" creationId="{28D604A1-5AFB-427C-824C-5643766F6F78}"/>
          </ac:spMkLst>
        </pc:spChg>
        <pc:spChg chg="del">
          <ac:chgData name="Siddarth Joshi" userId="bc4d29ca-e482-4031-a817-c6a7c744f97a" providerId="ADAL" clId="{CB94CEC7-B6AC-455D-89E6-5C67A0DB9187}" dt="2022-02-12T13:34:08.913" v="1218" actId="478"/>
          <ac:spMkLst>
            <pc:docMk/>
            <pc:sldMk cId="1570537094" sldId="384"/>
            <ac:spMk id="19" creationId="{5EE3B066-BD60-4370-BE69-776BE6E3F33C}"/>
          </ac:spMkLst>
        </pc:spChg>
        <pc:picChg chg="del">
          <ac:chgData name="Siddarth Joshi" userId="bc4d29ca-e482-4031-a817-c6a7c744f97a" providerId="ADAL" clId="{CB94CEC7-B6AC-455D-89E6-5C67A0DB9187}" dt="2022-02-12T13:33:04.309" v="1176" actId="478"/>
          <ac:picMkLst>
            <pc:docMk/>
            <pc:sldMk cId="1570537094" sldId="384"/>
            <ac:picMk id="3074" creationId="{5CB08A54-AEFD-4850-A2F9-E5EE3A5AC737}"/>
          </ac:picMkLst>
        </pc:picChg>
      </pc:sldChg>
      <pc:sldChg chg="addSp delSp modSp mod ord">
        <pc:chgData name="Siddarth Joshi" userId="bc4d29ca-e482-4031-a817-c6a7c744f97a" providerId="ADAL" clId="{CB94CEC7-B6AC-455D-89E6-5C67A0DB9187}" dt="2022-02-12T13:54:18.457" v="1364" actId="1076"/>
        <pc:sldMkLst>
          <pc:docMk/>
          <pc:sldMk cId="996174065" sldId="385"/>
        </pc:sldMkLst>
        <pc:spChg chg="mod">
          <ac:chgData name="Siddarth Joshi" userId="bc4d29ca-e482-4031-a817-c6a7c744f97a" providerId="ADAL" clId="{CB94CEC7-B6AC-455D-89E6-5C67A0DB9187}" dt="2022-02-12T13:51:25.253" v="1292" actId="20577"/>
          <ac:spMkLst>
            <pc:docMk/>
            <pc:sldMk cId="996174065" sldId="385"/>
            <ac:spMk id="8" creationId="{BBB9B1C4-5210-4BEA-A556-2A53383A911F}"/>
          </ac:spMkLst>
        </pc:spChg>
        <pc:spChg chg="add mod">
          <ac:chgData name="Siddarth Joshi" userId="bc4d29ca-e482-4031-a817-c6a7c744f97a" providerId="ADAL" clId="{CB94CEC7-B6AC-455D-89E6-5C67A0DB9187}" dt="2022-02-12T13:52:06.187" v="1307" actId="12"/>
          <ac:spMkLst>
            <pc:docMk/>
            <pc:sldMk cId="996174065" sldId="385"/>
            <ac:spMk id="10" creationId="{F1123253-B210-4652-BADD-6E1B8CA9A61A}"/>
          </ac:spMkLst>
        </pc:spChg>
        <pc:spChg chg="mod">
          <ac:chgData name="Siddarth Joshi" userId="bc4d29ca-e482-4031-a817-c6a7c744f97a" providerId="ADAL" clId="{CB94CEC7-B6AC-455D-89E6-5C67A0DB9187}" dt="2022-02-12T13:54:18.457" v="1364" actId="1076"/>
          <ac:spMkLst>
            <pc:docMk/>
            <pc:sldMk cId="996174065" sldId="385"/>
            <ac:spMk id="12" creationId="{C4DF7D13-089F-4EC1-B53F-FA0135D5577C}"/>
          </ac:spMkLst>
        </pc:spChg>
        <pc:spChg chg="del">
          <ac:chgData name="Siddarth Joshi" userId="bc4d29ca-e482-4031-a817-c6a7c744f97a" providerId="ADAL" clId="{CB94CEC7-B6AC-455D-89E6-5C67A0DB9187}" dt="2022-02-12T13:51:30.668" v="1295" actId="478"/>
          <ac:spMkLst>
            <pc:docMk/>
            <pc:sldMk cId="996174065" sldId="385"/>
            <ac:spMk id="15" creationId="{126AF3CF-CB08-4715-B901-18967C475141}"/>
          </ac:spMkLst>
        </pc:spChg>
        <pc:picChg chg="add mod">
          <ac:chgData name="Siddarth Joshi" userId="bc4d29ca-e482-4031-a817-c6a7c744f97a" providerId="ADAL" clId="{CB94CEC7-B6AC-455D-89E6-5C67A0DB9187}" dt="2022-02-12T13:51:46.429" v="1301" actId="1076"/>
          <ac:picMkLst>
            <pc:docMk/>
            <pc:sldMk cId="996174065" sldId="385"/>
            <ac:picMk id="13" creationId="{DB6F8873-DF06-4A72-B948-6DAE0BFC050A}"/>
          </ac:picMkLst>
        </pc:picChg>
        <pc:picChg chg="del">
          <ac:chgData name="Siddarth Joshi" userId="bc4d29ca-e482-4031-a817-c6a7c744f97a" providerId="ADAL" clId="{CB94CEC7-B6AC-455D-89E6-5C67A0DB9187}" dt="2022-02-12T13:51:27.829" v="1293" actId="478"/>
          <ac:picMkLst>
            <pc:docMk/>
            <pc:sldMk cId="996174065" sldId="385"/>
            <ac:picMk id="4098" creationId="{E0769CED-0FD9-4339-8D13-D876E781FDED}"/>
          </ac:picMkLst>
        </pc:picChg>
        <pc:picChg chg="del">
          <ac:chgData name="Siddarth Joshi" userId="bc4d29ca-e482-4031-a817-c6a7c744f97a" providerId="ADAL" clId="{CB94CEC7-B6AC-455D-89E6-5C67A0DB9187}" dt="2022-02-12T13:51:28.591" v="1294" actId="478"/>
          <ac:picMkLst>
            <pc:docMk/>
            <pc:sldMk cId="996174065" sldId="385"/>
            <ac:picMk id="4100" creationId="{052717F0-F020-44CA-8CBB-969C6B144D97}"/>
          </ac:picMkLst>
        </pc:picChg>
        <pc:picChg chg="add mod">
          <ac:chgData name="Siddarth Joshi" userId="bc4d29ca-e482-4031-a817-c6a7c744f97a" providerId="ADAL" clId="{CB94CEC7-B6AC-455D-89E6-5C67A0DB9187}" dt="2022-02-12T13:53:51.327" v="1312" actId="1076"/>
          <ac:picMkLst>
            <pc:docMk/>
            <pc:sldMk cId="996174065" sldId="385"/>
            <ac:picMk id="6146" creationId="{252FC417-AC51-4E54-9F83-BE6BC98EAE59}"/>
          </ac:picMkLst>
        </pc:picChg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3749340073" sldId="386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878542360" sldId="387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2184606209" sldId="388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2151651634" sldId="389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4053960187" sldId="390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1209957724" sldId="391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2035197446" sldId="392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2681263910" sldId="393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2674672495" sldId="394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1428008403" sldId="395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1987025908" sldId="396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667895663" sldId="397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1957403088" sldId="398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3549248924" sldId="399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3880510180" sldId="405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1564720125" sldId="406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4137294271" sldId="407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1561022482" sldId="408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3046227111" sldId="409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3998333906" sldId="410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1576524873" sldId="411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4040009985" sldId="412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3326746267" sldId="413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3802981951" sldId="414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678821424" sldId="415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547107628" sldId="416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3335437680" sldId="417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2332877050" sldId="418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1924475446" sldId="419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1373358389" sldId="420"/>
        </pc:sldMkLst>
      </pc:sldChg>
      <pc:sldChg chg="del">
        <pc:chgData name="Siddarth Joshi" userId="bc4d29ca-e482-4031-a817-c6a7c744f97a" providerId="ADAL" clId="{CB94CEC7-B6AC-455D-89E6-5C67A0DB9187}" dt="2022-02-12T16:29:59.518" v="2035" actId="47"/>
        <pc:sldMkLst>
          <pc:docMk/>
          <pc:sldMk cId="236686894" sldId="421"/>
        </pc:sldMkLst>
      </pc:sldChg>
      <pc:sldChg chg="delSp modSp add mod">
        <pc:chgData name="Siddarth Joshi" userId="bc4d29ca-e482-4031-a817-c6a7c744f97a" providerId="ADAL" clId="{CB94CEC7-B6AC-455D-89E6-5C67A0DB9187}" dt="2022-02-12T11:33:19.822" v="226" actId="207"/>
        <pc:sldMkLst>
          <pc:docMk/>
          <pc:sldMk cId="3646704789" sldId="422"/>
        </pc:sldMkLst>
        <pc:spChg chg="mod">
          <ac:chgData name="Siddarth Joshi" userId="bc4d29ca-e482-4031-a817-c6a7c744f97a" providerId="ADAL" clId="{CB94CEC7-B6AC-455D-89E6-5C67A0DB9187}" dt="2022-02-12T11:33:19.822" v="226" actId="207"/>
          <ac:spMkLst>
            <pc:docMk/>
            <pc:sldMk cId="3646704789" sldId="422"/>
            <ac:spMk id="28" creationId="{6DD3D439-D5A4-48E4-81B3-A0064FDB6B09}"/>
          </ac:spMkLst>
        </pc:spChg>
        <pc:spChg chg="del">
          <ac:chgData name="Siddarth Joshi" userId="bc4d29ca-e482-4031-a817-c6a7c744f97a" providerId="ADAL" clId="{CB94CEC7-B6AC-455D-89E6-5C67A0DB9187}" dt="2022-02-12T11:32:16.312" v="132" actId="478"/>
          <ac:spMkLst>
            <pc:docMk/>
            <pc:sldMk cId="3646704789" sldId="422"/>
            <ac:spMk id="29" creationId="{9025EE2D-4974-4440-8D3B-39A0A5A7273A}"/>
          </ac:spMkLst>
        </pc:spChg>
      </pc:sldChg>
      <pc:sldChg chg="addSp delSp modSp add mod">
        <pc:chgData name="Siddarth Joshi" userId="bc4d29ca-e482-4031-a817-c6a7c744f97a" providerId="ADAL" clId="{CB94CEC7-B6AC-455D-89E6-5C67A0DB9187}" dt="2022-02-12T11:35:57.915" v="273" actId="20577"/>
        <pc:sldMkLst>
          <pc:docMk/>
          <pc:sldMk cId="1464184922" sldId="423"/>
        </pc:sldMkLst>
        <pc:spChg chg="add del mod">
          <ac:chgData name="Siddarth Joshi" userId="bc4d29ca-e482-4031-a817-c6a7c744f97a" providerId="ADAL" clId="{CB94CEC7-B6AC-455D-89E6-5C67A0DB9187}" dt="2022-02-12T11:35:10.155" v="234"/>
          <ac:spMkLst>
            <pc:docMk/>
            <pc:sldMk cId="1464184922" sldId="423"/>
            <ac:spMk id="16" creationId="{FA0BDEAD-B66A-4104-B15E-9055BC0F1FC0}"/>
          </ac:spMkLst>
        </pc:spChg>
        <pc:spChg chg="add mod">
          <ac:chgData name="Siddarth Joshi" userId="bc4d29ca-e482-4031-a817-c6a7c744f97a" providerId="ADAL" clId="{CB94CEC7-B6AC-455D-89E6-5C67A0DB9187}" dt="2022-02-12T11:35:13.631" v="236" actId="1076"/>
          <ac:spMkLst>
            <pc:docMk/>
            <pc:sldMk cId="1464184922" sldId="423"/>
            <ac:spMk id="18" creationId="{9CAAA449-89C1-49D2-805C-27F31AE79228}"/>
          </ac:spMkLst>
        </pc:spChg>
        <pc:spChg chg="del">
          <ac:chgData name="Siddarth Joshi" userId="bc4d29ca-e482-4031-a817-c6a7c744f97a" providerId="ADAL" clId="{CB94CEC7-B6AC-455D-89E6-5C67A0DB9187}" dt="2022-02-12T11:35:16.292" v="237" actId="478"/>
          <ac:spMkLst>
            <pc:docMk/>
            <pc:sldMk cId="1464184922" sldId="423"/>
            <ac:spMk id="24" creationId="{F9528CA0-F4FC-4E3C-BFCC-4B04B8668F61}"/>
          </ac:spMkLst>
        </pc:spChg>
        <pc:spChg chg="del">
          <ac:chgData name="Siddarth Joshi" userId="bc4d29ca-e482-4031-a817-c6a7c744f97a" providerId="ADAL" clId="{CB94CEC7-B6AC-455D-89E6-5C67A0DB9187}" dt="2022-02-12T11:35:16.292" v="237" actId="478"/>
          <ac:spMkLst>
            <pc:docMk/>
            <pc:sldMk cId="1464184922" sldId="423"/>
            <ac:spMk id="25" creationId="{7AE9B172-A70F-4001-BB71-DAB6C75B13E1}"/>
          </ac:spMkLst>
        </pc:spChg>
        <pc:spChg chg="del">
          <ac:chgData name="Siddarth Joshi" userId="bc4d29ca-e482-4031-a817-c6a7c744f97a" providerId="ADAL" clId="{CB94CEC7-B6AC-455D-89E6-5C67A0DB9187}" dt="2022-02-12T11:35:16.292" v="237" actId="478"/>
          <ac:spMkLst>
            <pc:docMk/>
            <pc:sldMk cId="1464184922" sldId="423"/>
            <ac:spMk id="26" creationId="{ED9E9C1B-3563-4F8A-B7F5-EC6C33EE7D49}"/>
          </ac:spMkLst>
        </pc:spChg>
        <pc:spChg chg="del">
          <ac:chgData name="Siddarth Joshi" userId="bc4d29ca-e482-4031-a817-c6a7c744f97a" providerId="ADAL" clId="{CB94CEC7-B6AC-455D-89E6-5C67A0DB9187}" dt="2022-02-12T11:35:02.594" v="228" actId="478"/>
          <ac:spMkLst>
            <pc:docMk/>
            <pc:sldMk cId="1464184922" sldId="423"/>
            <ac:spMk id="28" creationId="{6DD3D439-D5A4-48E4-81B3-A0064FDB6B09}"/>
          </ac:spMkLst>
        </pc:spChg>
        <pc:spChg chg="add mod">
          <ac:chgData name="Siddarth Joshi" userId="bc4d29ca-e482-4031-a817-c6a7c744f97a" providerId="ADAL" clId="{CB94CEC7-B6AC-455D-89E6-5C67A0DB9187}" dt="2022-02-12T11:35:57.915" v="273" actId="20577"/>
          <ac:spMkLst>
            <pc:docMk/>
            <pc:sldMk cId="1464184922" sldId="423"/>
            <ac:spMk id="29" creationId="{FC9B6B42-5F7A-4B17-BA41-A57BD422C2F4}"/>
          </ac:spMkLst>
        </pc:spChg>
        <pc:grpChg chg="del">
          <ac:chgData name="Siddarth Joshi" userId="bc4d29ca-e482-4031-a817-c6a7c744f97a" providerId="ADAL" clId="{CB94CEC7-B6AC-455D-89E6-5C67A0DB9187}" dt="2022-02-12T11:35:05.952" v="230" actId="478"/>
          <ac:grpSpMkLst>
            <pc:docMk/>
            <pc:sldMk cId="1464184922" sldId="423"/>
            <ac:grpSpMk id="20" creationId="{B84D5EAD-F880-42EC-9D8A-68722A23B90B}"/>
          </ac:grpSpMkLst>
        </pc:grpChg>
        <pc:picChg chg="add del mod">
          <ac:chgData name="Siddarth Joshi" userId="bc4d29ca-e482-4031-a817-c6a7c744f97a" providerId="ADAL" clId="{CB94CEC7-B6AC-455D-89E6-5C67A0DB9187}" dt="2022-02-12T11:35:10.155" v="234"/>
          <ac:picMkLst>
            <pc:docMk/>
            <pc:sldMk cId="1464184922" sldId="423"/>
            <ac:picMk id="15" creationId="{423D598B-27EE-4FDC-8E78-78F5E92FA5FF}"/>
          </ac:picMkLst>
        </pc:picChg>
        <pc:picChg chg="add mod">
          <ac:chgData name="Siddarth Joshi" userId="bc4d29ca-e482-4031-a817-c6a7c744f97a" providerId="ADAL" clId="{CB94CEC7-B6AC-455D-89E6-5C67A0DB9187}" dt="2022-02-12T11:35:20.696" v="238" actId="1076"/>
          <ac:picMkLst>
            <pc:docMk/>
            <pc:sldMk cId="1464184922" sldId="423"/>
            <ac:picMk id="17" creationId="{24C58ACA-9322-41EF-BF98-89E8E483BB18}"/>
          </ac:picMkLst>
        </pc:picChg>
        <pc:picChg chg="del">
          <ac:chgData name="Siddarth Joshi" userId="bc4d29ca-e482-4031-a817-c6a7c744f97a" providerId="ADAL" clId="{CB94CEC7-B6AC-455D-89E6-5C67A0DB9187}" dt="2022-02-12T11:35:04.063" v="229" actId="478"/>
          <ac:picMkLst>
            <pc:docMk/>
            <pc:sldMk cId="1464184922" sldId="423"/>
            <ac:picMk id="19" creationId="{A8423D04-B2A5-4D39-91A9-B5919D329DB8}"/>
          </ac:picMkLst>
        </pc:picChg>
        <pc:cxnChg chg="del mod">
          <ac:chgData name="Siddarth Joshi" userId="bc4d29ca-e482-4031-a817-c6a7c744f97a" providerId="ADAL" clId="{CB94CEC7-B6AC-455D-89E6-5C67A0DB9187}" dt="2022-02-12T11:35:16.292" v="237" actId="478"/>
          <ac:cxnSpMkLst>
            <pc:docMk/>
            <pc:sldMk cId="1464184922" sldId="423"/>
            <ac:cxnSpMk id="23" creationId="{ECA15BC6-C44C-4087-AAD2-DD207A1CC6E5}"/>
          </ac:cxnSpMkLst>
        </pc:cxnChg>
      </pc:sldChg>
      <pc:sldChg chg="modSp add mod">
        <pc:chgData name="Siddarth Joshi" userId="bc4d29ca-e482-4031-a817-c6a7c744f97a" providerId="ADAL" clId="{CB94CEC7-B6AC-455D-89E6-5C67A0DB9187}" dt="2022-02-12T13:20:55.841" v="872" actId="20577"/>
        <pc:sldMkLst>
          <pc:docMk/>
          <pc:sldMk cId="352482232" sldId="424"/>
        </pc:sldMkLst>
        <pc:spChg chg="mod">
          <ac:chgData name="Siddarth Joshi" userId="bc4d29ca-e482-4031-a817-c6a7c744f97a" providerId="ADAL" clId="{CB94CEC7-B6AC-455D-89E6-5C67A0DB9187}" dt="2022-02-12T13:20:55.841" v="872" actId="20577"/>
          <ac:spMkLst>
            <pc:docMk/>
            <pc:sldMk cId="352482232" sldId="424"/>
            <ac:spMk id="19" creationId="{80C55C65-1C68-4048-87AA-93582D487ABC}"/>
          </ac:spMkLst>
        </pc:spChg>
      </pc:sldChg>
      <pc:sldChg chg="addSp delSp modSp add mod">
        <pc:chgData name="Siddarth Joshi" userId="bc4d29ca-e482-4031-a817-c6a7c744f97a" providerId="ADAL" clId="{CB94CEC7-B6AC-455D-89E6-5C67A0DB9187}" dt="2022-02-12T13:13:40.010" v="732" actId="255"/>
        <pc:sldMkLst>
          <pc:docMk/>
          <pc:sldMk cId="3207698964" sldId="425"/>
        </pc:sldMkLst>
        <pc:spChg chg="add mod">
          <ac:chgData name="Siddarth Joshi" userId="bc4d29ca-e482-4031-a817-c6a7c744f97a" providerId="ADAL" clId="{CB94CEC7-B6AC-455D-89E6-5C67A0DB9187}" dt="2022-02-12T13:13:40.010" v="732" actId="255"/>
          <ac:spMkLst>
            <pc:docMk/>
            <pc:sldMk cId="3207698964" sldId="425"/>
            <ac:spMk id="9" creationId="{29C54D89-69FE-47B8-BE27-562033509F8C}"/>
          </ac:spMkLst>
        </pc:spChg>
        <pc:spChg chg="add del mod">
          <ac:chgData name="Siddarth Joshi" userId="bc4d29ca-e482-4031-a817-c6a7c744f97a" providerId="ADAL" clId="{CB94CEC7-B6AC-455D-89E6-5C67A0DB9187}" dt="2022-02-12T12:02:38.490" v="571"/>
          <ac:spMkLst>
            <pc:docMk/>
            <pc:sldMk cId="3207698964" sldId="425"/>
            <ac:spMk id="10" creationId="{2BA6BB00-3902-42A1-88F6-213A2EE2DA5F}"/>
          </ac:spMkLst>
        </pc:spChg>
        <pc:spChg chg="del">
          <ac:chgData name="Siddarth Joshi" userId="bc4d29ca-e482-4031-a817-c6a7c744f97a" providerId="ADAL" clId="{CB94CEC7-B6AC-455D-89E6-5C67A0DB9187}" dt="2022-02-12T12:02:15.154" v="566" actId="478"/>
          <ac:spMkLst>
            <pc:docMk/>
            <pc:sldMk cId="3207698964" sldId="425"/>
            <ac:spMk id="19" creationId="{80C55C65-1C68-4048-87AA-93582D487ABC}"/>
          </ac:spMkLst>
        </pc:spChg>
        <pc:spChg chg="del mod">
          <ac:chgData name="Siddarth Joshi" userId="bc4d29ca-e482-4031-a817-c6a7c744f97a" providerId="ADAL" clId="{CB94CEC7-B6AC-455D-89E6-5C67A0DB9187}" dt="2022-02-12T13:13:26.891" v="731" actId="478"/>
          <ac:spMkLst>
            <pc:docMk/>
            <pc:sldMk cId="3207698964" sldId="425"/>
            <ac:spMk id="20" creationId="{36323FD6-16E9-4398-9493-1389F8868FDD}"/>
          </ac:spMkLst>
        </pc:spChg>
        <pc:picChg chg="add mod">
          <ac:chgData name="Siddarth Joshi" userId="bc4d29ca-e482-4031-a817-c6a7c744f97a" providerId="ADAL" clId="{CB94CEC7-B6AC-455D-89E6-5C67A0DB9187}" dt="2022-02-12T12:03:21.309" v="628" actId="1076"/>
          <ac:picMkLst>
            <pc:docMk/>
            <pc:sldMk cId="3207698964" sldId="425"/>
            <ac:picMk id="3" creationId="{56ADA89A-2C7D-4608-97D9-A73178C7D650}"/>
          </ac:picMkLst>
        </pc:picChg>
        <pc:picChg chg="del">
          <ac:chgData name="Siddarth Joshi" userId="bc4d29ca-e482-4031-a817-c6a7c744f97a" providerId="ADAL" clId="{CB94CEC7-B6AC-455D-89E6-5C67A0DB9187}" dt="2022-02-12T12:02:00.561" v="565" actId="478"/>
          <ac:picMkLst>
            <pc:docMk/>
            <pc:sldMk cId="3207698964" sldId="425"/>
            <ac:picMk id="1026" creationId="{308B27E4-9414-44B6-BE59-814B961D58AF}"/>
          </ac:picMkLst>
        </pc:picChg>
      </pc:sldChg>
      <pc:sldChg chg="addSp modSp add del mod">
        <pc:chgData name="Siddarth Joshi" userId="bc4d29ca-e482-4031-a817-c6a7c744f97a" providerId="ADAL" clId="{CB94CEC7-B6AC-455D-89E6-5C67A0DB9187}" dt="2022-02-12T13:24:24.168" v="928" actId="27636"/>
        <pc:sldMkLst>
          <pc:docMk/>
          <pc:sldMk cId="281603386" sldId="426"/>
        </pc:sldMkLst>
        <pc:spChg chg="mod">
          <ac:chgData name="Siddarth Joshi" userId="bc4d29ca-e482-4031-a817-c6a7c744f97a" providerId="ADAL" clId="{CB94CEC7-B6AC-455D-89E6-5C67A0DB9187}" dt="2022-02-12T13:15:06.745" v="744" actId="1076"/>
          <ac:spMkLst>
            <pc:docMk/>
            <pc:sldMk cId="281603386" sldId="426"/>
            <ac:spMk id="9" creationId="{29C54D89-69FE-47B8-BE27-562033509F8C}"/>
          </ac:spMkLst>
        </pc:spChg>
        <pc:spChg chg="add mod">
          <ac:chgData name="Siddarth Joshi" userId="bc4d29ca-e482-4031-a817-c6a7c744f97a" providerId="ADAL" clId="{CB94CEC7-B6AC-455D-89E6-5C67A0DB9187}" dt="2022-02-12T13:18:34.922" v="833" actId="255"/>
          <ac:spMkLst>
            <pc:docMk/>
            <pc:sldMk cId="281603386" sldId="426"/>
            <ac:spMk id="10" creationId="{676D3564-3A50-48AA-9094-4468EBE7166D}"/>
          </ac:spMkLst>
        </pc:spChg>
        <pc:spChg chg="add mod">
          <ac:chgData name="Siddarth Joshi" userId="bc4d29ca-e482-4031-a817-c6a7c744f97a" providerId="ADAL" clId="{CB94CEC7-B6AC-455D-89E6-5C67A0DB9187}" dt="2022-02-12T13:19:15.080" v="860" actId="20577"/>
          <ac:spMkLst>
            <pc:docMk/>
            <pc:sldMk cId="281603386" sldId="426"/>
            <ac:spMk id="12" creationId="{35142879-E4F5-4FFF-88B8-8EE4BBB85005}"/>
          </ac:spMkLst>
        </pc:spChg>
        <pc:spChg chg="add mod">
          <ac:chgData name="Siddarth Joshi" userId="bc4d29ca-e482-4031-a817-c6a7c744f97a" providerId="ADAL" clId="{CB94CEC7-B6AC-455D-89E6-5C67A0DB9187}" dt="2022-02-12T13:24:24.168" v="928" actId="27636"/>
          <ac:spMkLst>
            <pc:docMk/>
            <pc:sldMk cId="281603386" sldId="426"/>
            <ac:spMk id="13" creationId="{806AE924-EC48-4151-997F-A6F62C2A3B48}"/>
          </ac:spMkLst>
        </pc:spChg>
        <pc:picChg chg="mod">
          <ac:chgData name="Siddarth Joshi" userId="bc4d29ca-e482-4031-a817-c6a7c744f97a" providerId="ADAL" clId="{CB94CEC7-B6AC-455D-89E6-5C67A0DB9187}" dt="2022-02-12T13:14:42.752" v="739" actId="1076"/>
          <ac:picMkLst>
            <pc:docMk/>
            <pc:sldMk cId="281603386" sldId="426"/>
            <ac:picMk id="3" creationId="{56ADA89A-2C7D-4608-97D9-A73178C7D650}"/>
          </ac:picMkLst>
        </pc:picChg>
      </pc:sldChg>
      <pc:sldChg chg="addSp delSp modSp add mod ord">
        <pc:chgData name="Siddarth Joshi" userId="bc4d29ca-e482-4031-a817-c6a7c744f97a" providerId="ADAL" clId="{CB94CEC7-B6AC-455D-89E6-5C67A0DB9187}" dt="2022-02-12T13:32:22.189" v="1163" actId="207"/>
        <pc:sldMkLst>
          <pc:docMk/>
          <pc:sldMk cId="4225150015" sldId="427"/>
        </pc:sldMkLst>
        <pc:spChg chg="del">
          <ac:chgData name="Siddarth Joshi" userId="bc4d29ca-e482-4031-a817-c6a7c744f97a" providerId="ADAL" clId="{CB94CEC7-B6AC-455D-89E6-5C67A0DB9187}" dt="2022-02-12T13:25:40.121" v="935" actId="478"/>
          <ac:spMkLst>
            <pc:docMk/>
            <pc:sldMk cId="4225150015" sldId="427"/>
            <ac:spMk id="9" creationId="{29C54D89-69FE-47B8-BE27-562033509F8C}"/>
          </ac:spMkLst>
        </pc:spChg>
        <pc:spChg chg="del mod">
          <ac:chgData name="Siddarth Joshi" userId="bc4d29ca-e482-4031-a817-c6a7c744f97a" providerId="ADAL" clId="{CB94CEC7-B6AC-455D-89E6-5C67A0DB9187}" dt="2022-02-12T13:28:53.041" v="1064" actId="478"/>
          <ac:spMkLst>
            <pc:docMk/>
            <pc:sldMk cId="4225150015" sldId="427"/>
            <ac:spMk id="10" creationId="{676D3564-3A50-48AA-9094-4468EBE7166D}"/>
          </ac:spMkLst>
        </pc:spChg>
        <pc:spChg chg="del">
          <ac:chgData name="Siddarth Joshi" userId="bc4d29ca-e482-4031-a817-c6a7c744f97a" providerId="ADAL" clId="{CB94CEC7-B6AC-455D-89E6-5C67A0DB9187}" dt="2022-02-12T13:25:34.994" v="933" actId="478"/>
          <ac:spMkLst>
            <pc:docMk/>
            <pc:sldMk cId="4225150015" sldId="427"/>
            <ac:spMk id="12" creationId="{35142879-E4F5-4FFF-88B8-8EE4BBB85005}"/>
          </ac:spMkLst>
        </pc:spChg>
        <pc:spChg chg="mod">
          <ac:chgData name="Siddarth Joshi" userId="bc4d29ca-e482-4031-a817-c6a7c744f97a" providerId="ADAL" clId="{CB94CEC7-B6AC-455D-89E6-5C67A0DB9187}" dt="2022-02-12T13:29:01.475" v="1065" actId="1076"/>
          <ac:spMkLst>
            <pc:docMk/>
            <pc:sldMk cId="4225150015" sldId="427"/>
            <ac:spMk id="13" creationId="{806AE924-EC48-4151-997F-A6F62C2A3B48}"/>
          </ac:spMkLst>
        </pc:spChg>
        <pc:spChg chg="add mod">
          <ac:chgData name="Siddarth Joshi" userId="bc4d29ca-e482-4031-a817-c6a7c744f97a" providerId="ADAL" clId="{CB94CEC7-B6AC-455D-89E6-5C67A0DB9187}" dt="2022-02-12T13:26:33.465" v="1046" actId="20577"/>
          <ac:spMkLst>
            <pc:docMk/>
            <pc:sldMk cId="4225150015" sldId="427"/>
            <ac:spMk id="14" creationId="{0FD5E07C-C81F-4C6A-992E-338BC03F1262}"/>
          </ac:spMkLst>
        </pc:spChg>
        <pc:spChg chg="add mod">
          <ac:chgData name="Siddarth Joshi" userId="bc4d29ca-e482-4031-a817-c6a7c744f97a" providerId="ADAL" clId="{CB94CEC7-B6AC-455D-89E6-5C67A0DB9187}" dt="2022-02-12T13:32:22.189" v="1163" actId="207"/>
          <ac:spMkLst>
            <pc:docMk/>
            <pc:sldMk cId="4225150015" sldId="427"/>
            <ac:spMk id="15" creationId="{50D1A9A7-6ADB-4350-9C42-FB96661630D7}"/>
          </ac:spMkLst>
        </pc:spChg>
        <pc:picChg chg="del">
          <ac:chgData name="Siddarth Joshi" userId="bc4d29ca-e482-4031-a817-c6a7c744f97a" providerId="ADAL" clId="{CB94CEC7-B6AC-455D-89E6-5C67A0DB9187}" dt="2022-02-12T13:25:37.879" v="934" actId="478"/>
          <ac:picMkLst>
            <pc:docMk/>
            <pc:sldMk cId="4225150015" sldId="427"/>
            <ac:picMk id="3" creationId="{56ADA89A-2C7D-4608-97D9-A73178C7D650}"/>
          </ac:picMkLst>
        </pc:picChg>
        <pc:picChg chg="add mod">
          <ac:chgData name="Siddarth Joshi" userId="bc4d29ca-e482-4031-a817-c6a7c744f97a" providerId="ADAL" clId="{CB94CEC7-B6AC-455D-89E6-5C67A0DB9187}" dt="2022-02-12T13:27:24.520" v="1048" actId="1076"/>
          <ac:picMkLst>
            <pc:docMk/>
            <pc:sldMk cId="4225150015" sldId="427"/>
            <ac:picMk id="5" creationId="{E6ABC466-B577-4221-8FE6-94F84E3AEFB8}"/>
          </ac:picMkLst>
        </pc:picChg>
        <pc:picChg chg="add mod">
          <ac:chgData name="Siddarth Joshi" userId="bc4d29ca-e482-4031-a817-c6a7c744f97a" providerId="ADAL" clId="{CB94CEC7-B6AC-455D-89E6-5C67A0DB9187}" dt="2022-02-12T13:31:10.252" v="1069" actId="1076"/>
          <ac:picMkLst>
            <pc:docMk/>
            <pc:sldMk cId="4225150015" sldId="427"/>
            <ac:picMk id="16" creationId="{B05DC0B6-5EB9-48D4-AC1F-03E0A96BAC97}"/>
          </ac:picMkLst>
        </pc:picChg>
      </pc:sldChg>
      <pc:sldChg chg="addSp delSp modSp add mod modAnim">
        <pc:chgData name="Siddarth Joshi" userId="bc4d29ca-e482-4031-a817-c6a7c744f97a" providerId="ADAL" clId="{CB94CEC7-B6AC-455D-89E6-5C67A0DB9187}" dt="2022-02-12T13:49:10.042" v="1259" actId="20577"/>
        <pc:sldMkLst>
          <pc:docMk/>
          <pc:sldMk cId="1143757506" sldId="428"/>
        </pc:sldMkLst>
        <pc:spChg chg="mod">
          <ac:chgData name="Siddarth Joshi" userId="bc4d29ca-e482-4031-a817-c6a7c744f97a" providerId="ADAL" clId="{CB94CEC7-B6AC-455D-89E6-5C67A0DB9187}" dt="2022-02-12T13:48:31.228" v="1235" actId="1076"/>
          <ac:spMkLst>
            <pc:docMk/>
            <pc:sldMk cId="1143757506" sldId="428"/>
            <ac:spMk id="7" creationId="{F7C7A618-D2B2-4724-9DA8-45D3556A9234}"/>
          </ac:spMkLst>
        </pc:spChg>
        <pc:spChg chg="mod">
          <ac:chgData name="Siddarth Joshi" userId="bc4d29ca-e482-4031-a817-c6a7c744f97a" providerId="ADAL" clId="{CB94CEC7-B6AC-455D-89E6-5C67A0DB9187}" dt="2022-02-12T13:48:39.656" v="1237" actId="20577"/>
          <ac:spMkLst>
            <pc:docMk/>
            <pc:sldMk cId="1143757506" sldId="428"/>
            <ac:spMk id="8" creationId="{BBB9B1C4-5210-4BEA-A556-2A53383A911F}"/>
          </ac:spMkLst>
        </pc:spChg>
        <pc:spChg chg="del">
          <ac:chgData name="Siddarth Joshi" userId="bc4d29ca-e482-4031-a817-c6a7c744f97a" providerId="ADAL" clId="{CB94CEC7-B6AC-455D-89E6-5C67A0DB9187}" dt="2022-02-12T13:48:10.141" v="1225" actId="478"/>
          <ac:spMkLst>
            <pc:docMk/>
            <pc:sldMk cId="1143757506" sldId="428"/>
            <ac:spMk id="9" creationId="{7FA90140-EDAC-48BE-BDEE-1092B099AD03}"/>
          </ac:spMkLst>
        </pc:spChg>
        <pc:spChg chg="add del mod">
          <ac:chgData name="Siddarth Joshi" userId="bc4d29ca-e482-4031-a817-c6a7c744f97a" providerId="ADAL" clId="{CB94CEC7-B6AC-455D-89E6-5C67A0DB9187}" dt="2022-02-12T13:48:16.500" v="1231"/>
          <ac:spMkLst>
            <pc:docMk/>
            <pc:sldMk cId="1143757506" sldId="428"/>
            <ac:spMk id="10" creationId="{92B99A6D-3A50-468E-B01D-37CBDD99D525}"/>
          </ac:spMkLst>
        </pc:spChg>
        <pc:spChg chg="del">
          <ac:chgData name="Siddarth Joshi" userId="bc4d29ca-e482-4031-a817-c6a7c744f97a" providerId="ADAL" clId="{CB94CEC7-B6AC-455D-89E6-5C67A0DB9187}" dt="2022-02-12T13:48:12.062" v="1226" actId="478"/>
          <ac:spMkLst>
            <pc:docMk/>
            <pc:sldMk cId="1143757506" sldId="428"/>
            <ac:spMk id="12" creationId="{C4DF7D13-089F-4EC1-B53F-FA0135D5577C}"/>
          </ac:spMkLst>
        </pc:spChg>
        <pc:spChg chg="add del mod">
          <ac:chgData name="Siddarth Joshi" userId="bc4d29ca-e482-4031-a817-c6a7c744f97a" providerId="ADAL" clId="{CB94CEC7-B6AC-455D-89E6-5C67A0DB9187}" dt="2022-02-12T13:48:16.500" v="1231"/>
          <ac:spMkLst>
            <pc:docMk/>
            <pc:sldMk cId="1143757506" sldId="428"/>
            <ac:spMk id="13" creationId="{90D5B363-04B8-4934-BD49-7609724123C0}"/>
          </ac:spMkLst>
        </pc:spChg>
        <pc:spChg chg="add del mod">
          <ac:chgData name="Siddarth Joshi" userId="bc4d29ca-e482-4031-a817-c6a7c744f97a" providerId="ADAL" clId="{CB94CEC7-B6AC-455D-89E6-5C67A0DB9187}" dt="2022-02-12T13:48:16.500" v="1231"/>
          <ac:spMkLst>
            <pc:docMk/>
            <pc:sldMk cId="1143757506" sldId="428"/>
            <ac:spMk id="14" creationId="{5ADF7FD7-1B92-434C-B32C-B89DAEFB1ED5}"/>
          </ac:spMkLst>
        </pc:spChg>
        <pc:spChg chg="add del mod">
          <ac:chgData name="Siddarth Joshi" userId="bc4d29ca-e482-4031-a817-c6a7c744f97a" providerId="ADAL" clId="{CB94CEC7-B6AC-455D-89E6-5C67A0DB9187}" dt="2022-02-12T13:48:16.500" v="1231"/>
          <ac:spMkLst>
            <pc:docMk/>
            <pc:sldMk cId="1143757506" sldId="428"/>
            <ac:spMk id="15" creationId="{E011F739-1E65-4144-888E-6D3A6F950E9E}"/>
          </ac:spMkLst>
        </pc:spChg>
        <pc:spChg chg="add del mod">
          <ac:chgData name="Siddarth Joshi" userId="bc4d29ca-e482-4031-a817-c6a7c744f97a" providerId="ADAL" clId="{CB94CEC7-B6AC-455D-89E6-5C67A0DB9187}" dt="2022-02-12T13:48:16.500" v="1231"/>
          <ac:spMkLst>
            <pc:docMk/>
            <pc:sldMk cId="1143757506" sldId="428"/>
            <ac:spMk id="16" creationId="{1A0F1A2E-4DF9-4E0D-85AD-24C351F2A258}"/>
          </ac:spMkLst>
        </pc:spChg>
        <pc:spChg chg="add del mod">
          <ac:chgData name="Siddarth Joshi" userId="bc4d29ca-e482-4031-a817-c6a7c744f97a" providerId="ADAL" clId="{CB94CEC7-B6AC-455D-89E6-5C67A0DB9187}" dt="2022-02-12T13:48:16.500" v="1231"/>
          <ac:spMkLst>
            <pc:docMk/>
            <pc:sldMk cId="1143757506" sldId="428"/>
            <ac:spMk id="17" creationId="{2B1AE989-3907-4914-9C02-641EE9FCB174}"/>
          </ac:spMkLst>
        </pc:spChg>
        <pc:spChg chg="add del mod">
          <ac:chgData name="Siddarth Joshi" userId="bc4d29ca-e482-4031-a817-c6a7c744f97a" providerId="ADAL" clId="{CB94CEC7-B6AC-455D-89E6-5C67A0DB9187}" dt="2022-02-12T13:48:16.500" v="1231"/>
          <ac:spMkLst>
            <pc:docMk/>
            <pc:sldMk cId="1143757506" sldId="428"/>
            <ac:spMk id="18" creationId="{0FBC9FCA-CFB3-46AE-BD37-4585E6670B6F}"/>
          </ac:spMkLst>
        </pc:spChg>
        <pc:spChg chg="add del mod">
          <ac:chgData name="Siddarth Joshi" userId="bc4d29ca-e482-4031-a817-c6a7c744f97a" providerId="ADAL" clId="{CB94CEC7-B6AC-455D-89E6-5C67A0DB9187}" dt="2022-02-12T13:48:16.500" v="1231"/>
          <ac:spMkLst>
            <pc:docMk/>
            <pc:sldMk cId="1143757506" sldId="428"/>
            <ac:spMk id="19" creationId="{45690D48-1BBD-43CC-BD77-220A586227C6}"/>
          </ac:spMkLst>
        </pc:spChg>
        <pc:spChg chg="add del mod">
          <ac:chgData name="Siddarth Joshi" userId="bc4d29ca-e482-4031-a817-c6a7c744f97a" providerId="ADAL" clId="{CB94CEC7-B6AC-455D-89E6-5C67A0DB9187}" dt="2022-02-12T13:48:16.500" v="1231"/>
          <ac:spMkLst>
            <pc:docMk/>
            <pc:sldMk cId="1143757506" sldId="428"/>
            <ac:spMk id="20" creationId="{D055ED7C-F75F-4D77-8AE1-92232320FEE9}"/>
          </ac:spMkLst>
        </pc:spChg>
        <pc:spChg chg="add del mod">
          <ac:chgData name="Siddarth Joshi" userId="bc4d29ca-e482-4031-a817-c6a7c744f97a" providerId="ADAL" clId="{CB94CEC7-B6AC-455D-89E6-5C67A0DB9187}" dt="2022-02-12T13:48:16.500" v="1231"/>
          <ac:spMkLst>
            <pc:docMk/>
            <pc:sldMk cId="1143757506" sldId="428"/>
            <ac:spMk id="21" creationId="{440FB445-FB0A-4903-BD8C-460646FCD95A}"/>
          </ac:spMkLst>
        </pc:spChg>
        <pc:spChg chg="add del mod">
          <ac:chgData name="Siddarth Joshi" userId="bc4d29ca-e482-4031-a817-c6a7c744f97a" providerId="ADAL" clId="{CB94CEC7-B6AC-455D-89E6-5C67A0DB9187}" dt="2022-02-12T13:48:16.500" v="1231"/>
          <ac:spMkLst>
            <pc:docMk/>
            <pc:sldMk cId="1143757506" sldId="428"/>
            <ac:spMk id="22" creationId="{8D79080D-9EDE-4A3A-83E6-DEB1FFA12BB4}"/>
          </ac:spMkLst>
        </pc:spChg>
        <pc:spChg chg="add mod">
          <ac:chgData name="Siddarth Joshi" userId="bc4d29ca-e482-4031-a817-c6a7c744f97a" providerId="ADAL" clId="{CB94CEC7-B6AC-455D-89E6-5C67A0DB9187}" dt="2022-02-12T13:48:38.151" v="1236" actId="1076"/>
          <ac:spMkLst>
            <pc:docMk/>
            <pc:sldMk cId="1143757506" sldId="428"/>
            <ac:spMk id="23" creationId="{DAE7C702-249E-45E1-BB52-778CB1F54792}"/>
          </ac:spMkLst>
        </pc:spChg>
        <pc:spChg chg="add mod">
          <ac:chgData name="Siddarth Joshi" userId="bc4d29ca-e482-4031-a817-c6a7c744f97a" providerId="ADAL" clId="{CB94CEC7-B6AC-455D-89E6-5C67A0DB9187}" dt="2022-02-12T13:48:26.437" v="1234" actId="14100"/>
          <ac:spMkLst>
            <pc:docMk/>
            <pc:sldMk cId="1143757506" sldId="428"/>
            <ac:spMk id="24" creationId="{58DAC067-0622-4D76-ADAF-99EB2CED53EB}"/>
          </ac:spMkLst>
        </pc:spChg>
        <pc:spChg chg="add mod">
          <ac:chgData name="Siddarth Joshi" userId="bc4d29ca-e482-4031-a817-c6a7c744f97a" providerId="ADAL" clId="{CB94CEC7-B6AC-455D-89E6-5C67A0DB9187}" dt="2022-02-12T13:48:38.151" v="1236" actId="1076"/>
          <ac:spMkLst>
            <pc:docMk/>
            <pc:sldMk cId="1143757506" sldId="428"/>
            <ac:spMk id="25" creationId="{F200E362-985A-4A10-9D51-5E6717B1B58A}"/>
          </ac:spMkLst>
        </pc:spChg>
        <pc:spChg chg="add mod">
          <ac:chgData name="Siddarth Joshi" userId="bc4d29ca-e482-4031-a817-c6a7c744f97a" providerId="ADAL" clId="{CB94CEC7-B6AC-455D-89E6-5C67A0DB9187}" dt="2022-02-12T13:48:38.151" v="1236" actId="1076"/>
          <ac:spMkLst>
            <pc:docMk/>
            <pc:sldMk cId="1143757506" sldId="428"/>
            <ac:spMk id="26" creationId="{F4E923AF-C5F1-4638-8F70-ACE883E3046E}"/>
          </ac:spMkLst>
        </pc:spChg>
        <pc:spChg chg="add mod">
          <ac:chgData name="Siddarth Joshi" userId="bc4d29ca-e482-4031-a817-c6a7c744f97a" providerId="ADAL" clId="{CB94CEC7-B6AC-455D-89E6-5C67A0DB9187}" dt="2022-02-12T13:48:38.151" v="1236" actId="1076"/>
          <ac:spMkLst>
            <pc:docMk/>
            <pc:sldMk cId="1143757506" sldId="428"/>
            <ac:spMk id="27" creationId="{DFAD819C-D087-43CB-911B-A2E8A1095184}"/>
          </ac:spMkLst>
        </pc:spChg>
        <pc:spChg chg="add mod">
          <ac:chgData name="Siddarth Joshi" userId="bc4d29ca-e482-4031-a817-c6a7c744f97a" providerId="ADAL" clId="{CB94CEC7-B6AC-455D-89E6-5C67A0DB9187}" dt="2022-02-12T13:48:38.151" v="1236" actId="1076"/>
          <ac:spMkLst>
            <pc:docMk/>
            <pc:sldMk cId="1143757506" sldId="428"/>
            <ac:spMk id="28" creationId="{155BE306-7A04-4394-96B1-B2F9B13726E3}"/>
          </ac:spMkLst>
        </pc:spChg>
        <pc:spChg chg="add mod">
          <ac:chgData name="Siddarth Joshi" userId="bc4d29ca-e482-4031-a817-c6a7c744f97a" providerId="ADAL" clId="{CB94CEC7-B6AC-455D-89E6-5C67A0DB9187}" dt="2022-02-12T13:48:38.151" v="1236" actId="1076"/>
          <ac:spMkLst>
            <pc:docMk/>
            <pc:sldMk cId="1143757506" sldId="428"/>
            <ac:spMk id="29" creationId="{E949A539-F830-418F-956C-C0842D19D6D1}"/>
          </ac:spMkLst>
        </pc:spChg>
        <pc:spChg chg="add mod">
          <ac:chgData name="Siddarth Joshi" userId="bc4d29ca-e482-4031-a817-c6a7c744f97a" providerId="ADAL" clId="{CB94CEC7-B6AC-455D-89E6-5C67A0DB9187}" dt="2022-02-12T13:48:38.151" v="1236" actId="1076"/>
          <ac:spMkLst>
            <pc:docMk/>
            <pc:sldMk cId="1143757506" sldId="428"/>
            <ac:spMk id="30" creationId="{CA18D984-70B3-4674-8DDB-D7DFF5442737}"/>
          </ac:spMkLst>
        </pc:spChg>
        <pc:spChg chg="add mod">
          <ac:chgData name="Siddarth Joshi" userId="bc4d29ca-e482-4031-a817-c6a7c744f97a" providerId="ADAL" clId="{CB94CEC7-B6AC-455D-89E6-5C67A0DB9187}" dt="2022-02-12T13:48:38.151" v="1236" actId="1076"/>
          <ac:spMkLst>
            <pc:docMk/>
            <pc:sldMk cId="1143757506" sldId="428"/>
            <ac:spMk id="31" creationId="{0375E434-8CCA-4DDD-B11E-6DAC9F7EAEF9}"/>
          </ac:spMkLst>
        </pc:spChg>
        <pc:spChg chg="add mod">
          <ac:chgData name="Siddarth Joshi" userId="bc4d29ca-e482-4031-a817-c6a7c744f97a" providerId="ADAL" clId="{CB94CEC7-B6AC-455D-89E6-5C67A0DB9187}" dt="2022-02-12T13:48:38.151" v="1236" actId="1076"/>
          <ac:spMkLst>
            <pc:docMk/>
            <pc:sldMk cId="1143757506" sldId="428"/>
            <ac:spMk id="32" creationId="{93181A9E-18DA-4B46-AA65-092C64366D86}"/>
          </ac:spMkLst>
        </pc:spChg>
        <pc:spChg chg="add mod">
          <ac:chgData name="Siddarth Joshi" userId="bc4d29ca-e482-4031-a817-c6a7c744f97a" providerId="ADAL" clId="{CB94CEC7-B6AC-455D-89E6-5C67A0DB9187}" dt="2022-02-12T13:48:38.151" v="1236" actId="1076"/>
          <ac:spMkLst>
            <pc:docMk/>
            <pc:sldMk cId="1143757506" sldId="428"/>
            <ac:spMk id="33" creationId="{6592DE0A-F126-43EE-9BB5-CBB71C7EF099}"/>
          </ac:spMkLst>
        </pc:spChg>
        <pc:spChg chg="add mod">
          <ac:chgData name="Siddarth Joshi" userId="bc4d29ca-e482-4031-a817-c6a7c744f97a" providerId="ADAL" clId="{CB94CEC7-B6AC-455D-89E6-5C67A0DB9187}" dt="2022-02-12T13:49:10.042" v="1259" actId="20577"/>
          <ac:spMkLst>
            <pc:docMk/>
            <pc:sldMk cId="1143757506" sldId="428"/>
            <ac:spMk id="34" creationId="{C6E5F40F-767A-4F18-BE96-1BF4DF5C3B04}"/>
          </ac:spMkLst>
        </pc:spChg>
      </pc:sldChg>
      <pc:sldChg chg="addSp delSp modSp add mod modAnim">
        <pc:chgData name="Siddarth Joshi" userId="bc4d29ca-e482-4031-a817-c6a7c744f97a" providerId="ADAL" clId="{CB94CEC7-B6AC-455D-89E6-5C67A0DB9187}" dt="2022-02-12T13:50:32.725" v="1278" actId="2711"/>
        <pc:sldMkLst>
          <pc:docMk/>
          <pc:sldMk cId="427775484" sldId="429"/>
        </pc:sldMkLst>
        <pc:spChg chg="add mod">
          <ac:chgData name="Siddarth Joshi" userId="bc4d29ca-e482-4031-a817-c6a7c744f97a" providerId="ADAL" clId="{CB94CEC7-B6AC-455D-89E6-5C67A0DB9187}" dt="2022-02-12T13:50:32.725" v="1278" actId="2711"/>
          <ac:spMkLst>
            <pc:docMk/>
            <pc:sldMk cId="427775484" sldId="429"/>
            <ac:spMk id="18" creationId="{D4EFDEAC-05A0-45AA-9AAE-991A4A736FF7}"/>
          </ac:spMkLst>
        </pc:spChg>
        <pc:spChg chg="add 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19" creationId="{4CC23115-7004-4DBC-A962-83E831573A6F}"/>
          </ac:spMkLst>
        </pc:spChg>
        <pc:spChg chg="add 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20" creationId="{660BA699-756C-45B9-80E9-E4374D38ED37}"/>
          </ac:spMkLst>
        </pc:spChg>
        <pc:spChg chg="add 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21" creationId="{3CF3E261-30D5-4E69-A4C3-C10D867E52C8}"/>
          </ac:spMkLst>
        </pc:spChg>
        <pc:spChg chg="del">
          <ac:chgData name="Siddarth Joshi" userId="bc4d29ca-e482-4031-a817-c6a7c744f97a" providerId="ADAL" clId="{CB94CEC7-B6AC-455D-89E6-5C67A0DB9187}" dt="2022-02-12T13:50:07.471" v="1270" actId="478"/>
          <ac:spMkLst>
            <pc:docMk/>
            <pc:sldMk cId="427775484" sldId="429"/>
            <ac:spMk id="23" creationId="{DAE7C702-249E-45E1-BB52-778CB1F54792}"/>
          </ac:spMkLst>
        </pc:spChg>
        <pc:spChg chg="del">
          <ac:chgData name="Siddarth Joshi" userId="bc4d29ca-e482-4031-a817-c6a7c744f97a" providerId="ADAL" clId="{CB94CEC7-B6AC-455D-89E6-5C67A0DB9187}" dt="2022-02-12T13:50:09.347" v="1271" actId="478"/>
          <ac:spMkLst>
            <pc:docMk/>
            <pc:sldMk cId="427775484" sldId="429"/>
            <ac:spMk id="24" creationId="{58DAC067-0622-4D76-ADAF-99EB2CED53EB}"/>
          </ac:spMkLst>
        </pc:spChg>
        <pc:spChg chg="del">
          <ac:chgData name="Siddarth Joshi" userId="bc4d29ca-e482-4031-a817-c6a7c744f97a" providerId="ADAL" clId="{CB94CEC7-B6AC-455D-89E6-5C67A0DB9187}" dt="2022-02-12T13:50:07.471" v="1270" actId="478"/>
          <ac:spMkLst>
            <pc:docMk/>
            <pc:sldMk cId="427775484" sldId="429"/>
            <ac:spMk id="25" creationId="{F200E362-985A-4A10-9D51-5E6717B1B58A}"/>
          </ac:spMkLst>
        </pc:spChg>
        <pc:spChg chg="del">
          <ac:chgData name="Siddarth Joshi" userId="bc4d29ca-e482-4031-a817-c6a7c744f97a" providerId="ADAL" clId="{CB94CEC7-B6AC-455D-89E6-5C67A0DB9187}" dt="2022-02-12T13:50:07.471" v="1270" actId="478"/>
          <ac:spMkLst>
            <pc:docMk/>
            <pc:sldMk cId="427775484" sldId="429"/>
            <ac:spMk id="26" creationId="{F4E923AF-C5F1-4638-8F70-ACE883E3046E}"/>
          </ac:spMkLst>
        </pc:spChg>
        <pc:spChg chg="del">
          <ac:chgData name="Siddarth Joshi" userId="bc4d29ca-e482-4031-a817-c6a7c744f97a" providerId="ADAL" clId="{CB94CEC7-B6AC-455D-89E6-5C67A0DB9187}" dt="2022-02-12T13:50:07.471" v="1270" actId="478"/>
          <ac:spMkLst>
            <pc:docMk/>
            <pc:sldMk cId="427775484" sldId="429"/>
            <ac:spMk id="27" creationId="{DFAD819C-D087-43CB-911B-A2E8A1095184}"/>
          </ac:spMkLst>
        </pc:spChg>
        <pc:spChg chg="del">
          <ac:chgData name="Siddarth Joshi" userId="bc4d29ca-e482-4031-a817-c6a7c744f97a" providerId="ADAL" clId="{CB94CEC7-B6AC-455D-89E6-5C67A0DB9187}" dt="2022-02-12T13:50:07.471" v="1270" actId="478"/>
          <ac:spMkLst>
            <pc:docMk/>
            <pc:sldMk cId="427775484" sldId="429"/>
            <ac:spMk id="28" creationId="{155BE306-7A04-4394-96B1-B2F9B13726E3}"/>
          </ac:spMkLst>
        </pc:spChg>
        <pc:spChg chg="del">
          <ac:chgData name="Siddarth Joshi" userId="bc4d29ca-e482-4031-a817-c6a7c744f97a" providerId="ADAL" clId="{CB94CEC7-B6AC-455D-89E6-5C67A0DB9187}" dt="2022-02-12T13:50:07.471" v="1270" actId="478"/>
          <ac:spMkLst>
            <pc:docMk/>
            <pc:sldMk cId="427775484" sldId="429"/>
            <ac:spMk id="29" creationId="{E949A539-F830-418F-956C-C0842D19D6D1}"/>
          </ac:spMkLst>
        </pc:spChg>
        <pc:spChg chg="del">
          <ac:chgData name="Siddarth Joshi" userId="bc4d29ca-e482-4031-a817-c6a7c744f97a" providerId="ADAL" clId="{CB94CEC7-B6AC-455D-89E6-5C67A0DB9187}" dt="2022-02-12T13:50:07.471" v="1270" actId="478"/>
          <ac:spMkLst>
            <pc:docMk/>
            <pc:sldMk cId="427775484" sldId="429"/>
            <ac:spMk id="30" creationId="{CA18D984-70B3-4674-8DDB-D7DFF5442737}"/>
          </ac:spMkLst>
        </pc:spChg>
        <pc:spChg chg="del">
          <ac:chgData name="Siddarth Joshi" userId="bc4d29ca-e482-4031-a817-c6a7c744f97a" providerId="ADAL" clId="{CB94CEC7-B6AC-455D-89E6-5C67A0DB9187}" dt="2022-02-12T13:50:07.471" v="1270" actId="478"/>
          <ac:spMkLst>
            <pc:docMk/>
            <pc:sldMk cId="427775484" sldId="429"/>
            <ac:spMk id="31" creationId="{0375E434-8CCA-4DDD-B11E-6DAC9F7EAEF9}"/>
          </ac:spMkLst>
        </pc:spChg>
        <pc:spChg chg="del">
          <ac:chgData name="Siddarth Joshi" userId="bc4d29ca-e482-4031-a817-c6a7c744f97a" providerId="ADAL" clId="{CB94CEC7-B6AC-455D-89E6-5C67A0DB9187}" dt="2022-02-12T13:50:07.471" v="1270" actId="478"/>
          <ac:spMkLst>
            <pc:docMk/>
            <pc:sldMk cId="427775484" sldId="429"/>
            <ac:spMk id="32" creationId="{93181A9E-18DA-4B46-AA65-092C64366D86}"/>
          </ac:spMkLst>
        </pc:spChg>
        <pc:spChg chg="del">
          <ac:chgData name="Siddarth Joshi" userId="bc4d29ca-e482-4031-a817-c6a7c744f97a" providerId="ADAL" clId="{CB94CEC7-B6AC-455D-89E6-5C67A0DB9187}" dt="2022-02-12T13:50:07.471" v="1270" actId="478"/>
          <ac:spMkLst>
            <pc:docMk/>
            <pc:sldMk cId="427775484" sldId="429"/>
            <ac:spMk id="33" creationId="{6592DE0A-F126-43EE-9BB5-CBB71C7EF099}"/>
          </ac:spMkLst>
        </pc:spChg>
        <pc:spChg chg="mod">
          <ac:chgData name="Siddarth Joshi" userId="bc4d29ca-e482-4031-a817-c6a7c744f97a" providerId="ADAL" clId="{CB94CEC7-B6AC-455D-89E6-5C67A0DB9187}" dt="2022-02-12T13:50:02.300" v="1269" actId="20577"/>
          <ac:spMkLst>
            <pc:docMk/>
            <pc:sldMk cId="427775484" sldId="429"/>
            <ac:spMk id="34" creationId="{C6E5F40F-767A-4F18-BE96-1BF4DF5C3B04}"/>
          </ac:spMkLst>
        </pc:spChg>
        <pc:spChg chg="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35" creationId="{183F354F-8745-4846-98A7-66509A493C96}"/>
          </ac:spMkLst>
        </pc:spChg>
        <pc:spChg chg="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36" creationId="{9EB7952B-7525-49C6-9875-2601FB22AD09}"/>
          </ac:spMkLst>
        </pc:spChg>
        <pc:spChg chg="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37" creationId="{B73600FC-B6E5-4447-A418-9D8DF61F2A13}"/>
          </ac:spMkLst>
        </pc:spChg>
        <pc:spChg chg="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39" creationId="{10C0C747-3B9F-44BC-9F65-93120B74655C}"/>
          </ac:spMkLst>
        </pc:spChg>
        <pc:spChg chg="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40" creationId="{C6776663-4D19-48B3-8A49-748FE730C154}"/>
          </ac:spMkLst>
        </pc:spChg>
        <pc:spChg chg="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41" creationId="{AD26FA42-2C9B-46CC-ADD6-0499FD711CBA}"/>
          </ac:spMkLst>
        </pc:spChg>
        <pc:spChg chg="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43" creationId="{EFB9D94F-3943-4E5F-BA27-11DBD6C3ED0D}"/>
          </ac:spMkLst>
        </pc:spChg>
        <pc:spChg chg="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44" creationId="{EDE9660B-6EB8-4EA3-A159-1DCA303CC740}"/>
          </ac:spMkLst>
        </pc:spChg>
        <pc:spChg chg="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45" creationId="{BA21A27F-761E-449B-AE9A-E67ED4400644}"/>
          </ac:spMkLst>
        </pc:spChg>
        <pc:spChg chg="add 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46" creationId="{A96DA7F0-2002-4A52-A405-F9EB3C01A502}"/>
          </ac:spMkLst>
        </pc:spChg>
        <pc:spChg chg="add mod">
          <ac:chgData name="Siddarth Joshi" userId="bc4d29ca-e482-4031-a817-c6a7c744f97a" providerId="ADAL" clId="{CB94CEC7-B6AC-455D-89E6-5C67A0DB9187}" dt="2022-02-12T13:50:15.385" v="1273" actId="1076"/>
          <ac:spMkLst>
            <pc:docMk/>
            <pc:sldMk cId="427775484" sldId="429"/>
            <ac:spMk id="47" creationId="{EFC2E272-752C-4935-80E4-5AD85DA8F58D}"/>
          </ac:spMkLst>
        </pc:spChg>
        <pc:grpChg chg="add mod">
          <ac:chgData name="Siddarth Joshi" userId="bc4d29ca-e482-4031-a817-c6a7c744f97a" providerId="ADAL" clId="{CB94CEC7-B6AC-455D-89E6-5C67A0DB9187}" dt="2022-02-12T13:50:15.385" v="1273" actId="1076"/>
          <ac:grpSpMkLst>
            <pc:docMk/>
            <pc:sldMk cId="427775484" sldId="429"/>
            <ac:grpSpMk id="22" creationId="{55FB0D73-7172-47FC-9548-CBE0D29047C3}"/>
          </ac:grpSpMkLst>
        </pc:grpChg>
        <pc:grpChg chg="add mod">
          <ac:chgData name="Siddarth Joshi" userId="bc4d29ca-e482-4031-a817-c6a7c744f97a" providerId="ADAL" clId="{CB94CEC7-B6AC-455D-89E6-5C67A0DB9187}" dt="2022-02-12T13:50:15.385" v="1273" actId="1076"/>
          <ac:grpSpMkLst>
            <pc:docMk/>
            <pc:sldMk cId="427775484" sldId="429"/>
            <ac:grpSpMk id="38" creationId="{9F8CFA0B-047B-46C3-86E5-D703B3BDE702}"/>
          </ac:grpSpMkLst>
        </pc:grpChg>
        <pc:grpChg chg="add mod">
          <ac:chgData name="Siddarth Joshi" userId="bc4d29ca-e482-4031-a817-c6a7c744f97a" providerId="ADAL" clId="{CB94CEC7-B6AC-455D-89E6-5C67A0DB9187}" dt="2022-02-12T13:50:15.385" v="1273" actId="1076"/>
          <ac:grpSpMkLst>
            <pc:docMk/>
            <pc:sldMk cId="427775484" sldId="429"/>
            <ac:grpSpMk id="42" creationId="{3EFA6A53-21CE-41CB-A39F-E05EF65E9AF8}"/>
          </ac:grpSpMkLst>
        </pc:grpChg>
      </pc:sldChg>
      <pc:sldChg chg="addSp delSp modSp add mod modAnim">
        <pc:chgData name="Siddarth Joshi" userId="bc4d29ca-e482-4031-a817-c6a7c744f97a" providerId="ADAL" clId="{CB94CEC7-B6AC-455D-89E6-5C67A0DB9187}" dt="2022-02-12T14:06:18.692" v="1391" actId="1076"/>
        <pc:sldMkLst>
          <pc:docMk/>
          <pc:sldMk cId="2785444785" sldId="430"/>
        </pc:sldMkLst>
        <pc:spChg chg="mod">
          <ac:chgData name="Siddarth Joshi" userId="bc4d29ca-e482-4031-a817-c6a7c744f97a" providerId="ADAL" clId="{CB94CEC7-B6AC-455D-89E6-5C67A0DB9187}" dt="2022-02-12T14:06:18.692" v="1391" actId="1076"/>
          <ac:spMkLst>
            <pc:docMk/>
            <pc:sldMk cId="2785444785" sldId="430"/>
            <ac:spMk id="11" creationId="{2DA2CC3D-A139-4741-BB7C-0A48922251A4}"/>
          </ac:spMkLst>
        </pc:spChg>
        <pc:spChg chg="del">
          <ac:chgData name="Siddarth Joshi" userId="bc4d29ca-e482-4031-a817-c6a7c744f97a" providerId="ADAL" clId="{CB94CEC7-B6AC-455D-89E6-5C67A0DB9187}" dt="2022-02-12T14:04:57.639" v="1366" actId="478"/>
          <ac:spMkLst>
            <pc:docMk/>
            <pc:sldMk cId="2785444785" sldId="430"/>
            <ac:spMk id="18" creationId="{D4EFDEAC-05A0-45AA-9AAE-991A4A736FF7}"/>
          </ac:spMkLst>
        </pc:spChg>
        <pc:spChg chg="del">
          <ac:chgData name="Siddarth Joshi" userId="bc4d29ca-e482-4031-a817-c6a7c744f97a" providerId="ADAL" clId="{CB94CEC7-B6AC-455D-89E6-5C67A0DB9187}" dt="2022-02-12T14:04:54.667" v="1365" actId="478"/>
          <ac:spMkLst>
            <pc:docMk/>
            <pc:sldMk cId="2785444785" sldId="430"/>
            <ac:spMk id="19" creationId="{4CC23115-7004-4DBC-A962-83E831573A6F}"/>
          </ac:spMkLst>
        </pc:spChg>
        <pc:spChg chg="del">
          <ac:chgData name="Siddarth Joshi" userId="bc4d29ca-e482-4031-a817-c6a7c744f97a" providerId="ADAL" clId="{CB94CEC7-B6AC-455D-89E6-5C67A0DB9187}" dt="2022-02-12T14:04:54.667" v="1365" actId="478"/>
          <ac:spMkLst>
            <pc:docMk/>
            <pc:sldMk cId="2785444785" sldId="430"/>
            <ac:spMk id="20" creationId="{660BA699-756C-45B9-80E9-E4374D38ED37}"/>
          </ac:spMkLst>
        </pc:spChg>
        <pc:spChg chg="del">
          <ac:chgData name="Siddarth Joshi" userId="bc4d29ca-e482-4031-a817-c6a7c744f97a" providerId="ADAL" clId="{CB94CEC7-B6AC-455D-89E6-5C67A0DB9187}" dt="2022-02-12T14:04:54.667" v="1365" actId="478"/>
          <ac:spMkLst>
            <pc:docMk/>
            <pc:sldMk cId="2785444785" sldId="430"/>
            <ac:spMk id="21" creationId="{3CF3E261-30D5-4E69-A4C3-C10D867E52C8}"/>
          </ac:spMkLst>
        </pc:spChg>
        <pc:spChg chg="add del mod">
          <ac:chgData name="Siddarth Joshi" userId="bc4d29ca-e482-4031-a817-c6a7c744f97a" providerId="ADAL" clId="{CB94CEC7-B6AC-455D-89E6-5C67A0DB9187}" dt="2022-02-12T14:05:03.157" v="1370"/>
          <ac:spMkLst>
            <pc:docMk/>
            <pc:sldMk cId="2785444785" sldId="430"/>
            <ac:spMk id="25" creationId="{8DAEEB6D-634D-4391-B02A-FD85858C23DE}"/>
          </ac:spMkLst>
        </pc:spChg>
        <pc:spChg chg="add del mod">
          <ac:chgData name="Siddarth Joshi" userId="bc4d29ca-e482-4031-a817-c6a7c744f97a" providerId="ADAL" clId="{CB94CEC7-B6AC-455D-89E6-5C67A0DB9187}" dt="2022-02-12T14:05:03.157" v="1370"/>
          <ac:spMkLst>
            <pc:docMk/>
            <pc:sldMk cId="2785444785" sldId="430"/>
            <ac:spMk id="26" creationId="{7B2ECB93-06B9-4F61-9326-0408E99EB3EA}"/>
          </ac:spMkLst>
        </pc:spChg>
        <pc:spChg chg="add del mod">
          <ac:chgData name="Siddarth Joshi" userId="bc4d29ca-e482-4031-a817-c6a7c744f97a" providerId="ADAL" clId="{CB94CEC7-B6AC-455D-89E6-5C67A0DB9187}" dt="2022-02-12T14:05:03.157" v="1370"/>
          <ac:spMkLst>
            <pc:docMk/>
            <pc:sldMk cId="2785444785" sldId="430"/>
            <ac:spMk id="28" creationId="{81BEE62D-F2C2-49F7-922F-A9D85B5FFEC4}"/>
          </ac:spMkLst>
        </pc:spChg>
        <pc:spChg chg="add del mod">
          <ac:chgData name="Siddarth Joshi" userId="bc4d29ca-e482-4031-a817-c6a7c744f97a" providerId="ADAL" clId="{CB94CEC7-B6AC-455D-89E6-5C67A0DB9187}" dt="2022-02-12T14:05:03.157" v="1370"/>
          <ac:spMkLst>
            <pc:docMk/>
            <pc:sldMk cId="2785444785" sldId="430"/>
            <ac:spMk id="29" creationId="{8A16D16A-3B35-47A1-B080-401FE327DE1C}"/>
          </ac:spMkLst>
        </pc:spChg>
        <pc:spChg chg="add del mod">
          <ac:chgData name="Siddarth Joshi" userId="bc4d29ca-e482-4031-a817-c6a7c744f97a" providerId="ADAL" clId="{CB94CEC7-B6AC-455D-89E6-5C67A0DB9187}" dt="2022-02-12T14:05:07.876" v="1375"/>
          <ac:spMkLst>
            <pc:docMk/>
            <pc:sldMk cId="2785444785" sldId="430"/>
            <ac:spMk id="30" creationId="{C2593B27-9BA3-4ED1-8FE3-CA99F3D5C558}"/>
          </ac:spMkLst>
        </pc:spChg>
        <pc:spChg chg="add del mod">
          <ac:chgData name="Siddarth Joshi" userId="bc4d29ca-e482-4031-a817-c6a7c744f97a" providerId="ADAL" clId="{CB94CEC7-B6AC-455D-89E6-5C67A0DB9187}" dt="2022-02-12T14:05:07.876" v="1375"/>
          <ac:spMkLst>
            <pc:docMk/>
            <pc:sldMk cId="2785444785" sldId="430"/>
            <ac:spMk id="31" creationId="{12B538A4-9D62-4B54-9157-4D7287A5E487}"/>
          </ac:spMkLst>
        </pc:spChg>
        <pc:spChg chg="add del mod">
          <ac:chgData name="Siddarth Joshi" userId="bc4d29ca-e482-4031-a817-c6a7c744f97a" providerId="ADAL" clId="{CB94CEC7-B6AC-455D-89E6-5C67A0DB9187}" dt="2022-02-12T14:05:07.876" v="1375"/>
          <ac:spMkLst>
            <pc:docMk/>
            <pc:sldMk cId="2785444785" sldId="430"/>
            <ac:spMk id="33" creationId="{52797882-8B02-45B7-8941-641AAB743DB9}"/>
          </ac:spMkLst>
        </pc:spChg>
        <pc:spChg chg="add del">
          <ac:chgData name="Siddarth Joshi" userId="bc4d29ca-e482-4031-a817-c6a7c744f97a" providerId="ADAL" clId="{CB94CEC7-B6AC-455D-89E6-5C67A0DB9187}" dt="2022-02-12T14:05:05.127" v="1371" actId="478"/>
          <ac:spMkLst>
            <pc:docMk/>
            <pc:sldMk cId="2785444785" sldId="430"/>
            <ac:spMk id="34" creationId="{C6E5F40F-767A-4F18-BE96-1BF4DF5C3B04}"/>
          </ac:spMkLst>
        </pc:spChg>
        <pc:spChg chg="del">
          <ac:chgData name="Siddarth Joshi" userId="bc4d29ca-e482-4031-a817-c6a7c744f97a" providerId="ADAL" clId="{CB94CEC7-B6AC-455D-89E6-5C67A0DB9187}" dt="2022-02-12T14:04:54.667" v="1365" actId="478"/>
          <ac:spMkLst>
            <pc:docMk/>
            <pc:sldMk cId="2785444785" sldId="430"/>
            <ac:spMk id="46" creationId="{A96DA7F0-2002-4A52-A405-F9EB3C01A502}"/>
          </ac:spMkLst>
        </pc:spChg>
        <pc:spChg chg="del">
          <ac:chgData name="Siddarth Joshi" userId="bc4d29ca-e482-4031-a817-c6a7c744f97a" providerId="ADAL" clId="{CB94CEC7-B6AC-455D-89E6-5C67A0DB9187}" dt="2022-02-12T14:04:54.667" v="1365" actId="478"/>
          <ac:spMkLst>
            <pc:docMk/>
            <pc:sldMk cId="2785444785" sldId="430"/>
            <ac:spMk id="47" creationId="{EFC2E272-752C-4935-80E4-5AD85DA8F58D}"/>
          </ac:spMkLst>
        </pc:spChg>
        <pc:spChg chg="add del mod">
          <ac:chgData name="Siddarth Joshi" userId="bc4d29ca-e482-4031-a817-c6a7c744f97a" providerId="ADAL" clId="{CB94CEC7-B6AC-455D-89E6-5C67A0DB9187}" dt="2022-02-12T14:05:07.876" v="1375"/>
          <ac:spMkLst>
            <pc:docMk/>
            <pc:sldMk cId="2785444785" sldId="430"/>
            <ac:spMk id="48" creationId="{A5EB420E-69AC-45F3-8171-80A5691C64C8}"/>
          </ac:spMkLst>
        </pc:spChg>
        <pc:spChg chg="add mod">
          <ac:chgData name="Siddarth Joshi" userId="bc4d29ca-e482-4031-a817-c6a7c744f97a" providerId="ADAL" clId="{CB94CEC7-B6AC-455D-89E6-5C67A0DB9187}" dt="2022-02-12T14:05:07.892" v="1376"/>
          <ac:spMkLst>
            <pc:docMk/>
            <pc:sldMk cId="2785444785" sldId="430"/>
            <ac:spMk id="49" creationId="{6BD86BC1-C11C-4969-AFC5-F39A227ED9A1}"/>
          </ac:spMkLst>
        </pc:spChg>
        <pc:spChg chg="add mod">
          <ac:chgData name="Siddarth Joshi" userId="bc4d29ca-e482-4031-a817-c6a7c744f97a" providerId="ADAL" clId="{CB94CEC7-B6AC-455D-89E6-5C67A0DB9187}" dt="2022-02-12T14:05:07.892" v="1376"/>
          <ac:spMkLst>
            <pc:docMk/>
            <pc:sldMk cId="2785444785" sldId="430"/>
            <ac:spMk id="50" creationId="{89FE9722-1BDE-4BBB-B297-B92960B7CE3D}"/>
          </ac:spMkLst>
        </pc:spChg>
        <pc:spChg chg="add mod">
          <ac:chgData name="Siddarth Joshi" userId="bc4d29ca-e482-4031-a817-c6a7c744f97a" providerId="ADAL" clId="{CB94CEC7-B6AC-455D-89E6-5C67A0DB9187}" dt="2022-02-12T14:05:36.903" v="1380" actId="255"/>
          <ac:spMkLst>
            <pc:docMk/>
            <pc:sldMk cId="2785444785" sldId="430"/>
            <ac:spMk id="52" creationId="{0FA312EE-F9A5-4FEF-BF6C-141B3EE78EDA}"/>
          </ac:spMkLst>
        </pc:spChg>
        <pc:spChg chg="add mod">
          <ac:chgData name="Siddarth Joshi" userId="bc4d29ca-e482-4031-a817-c6a7c744f97a" providerId="ADAL" clId="{CB94CEC7-B6AC-455D-89E6-5C67A0DB9187}" dt="2022-02-12T14:06:04.954" v="1389" actId="1076"/>
          <ac:spMkLst>
            <pc:docMk/>
            <pc:sldMk cId="2785444785" sldId="430"/>
            <ac:spMk id="53" creationId="{A9BF9F15-DD3E-4B5D-89BC-11B7B28F2800}"/>
          </ac:spMkLst>
        </pc:spChg>
        <pc:grpChg chg="del">
          <ac:chgData name="Siddarth Joshi" userId="bc4d29ca-e482-4031-a817-c6a7c744f97a" providerId="ADAL" clId="{CB94CEC7-B6AC-455D-89E6-5C67A0DB9187}" dt="2022-02-12T14:04:54.667" v="1365" actId="478"/>
          <ac:grpSpMkLst>
            <pc:docMk/>
            <pc:sldMk cId="2785444785" sldId="430"/>
            <ac:grpSpMk id="22" creationId="{55FB0D73-7172-47FC-9548-CBE0D29047C3}"/>
          </ac:grpSpMkLst>
        </pc:grpChg>
        <pc:grpChg chg="del">
          <ac:chgData name="Siddarth Joshi" userId="bc4d29ca-e482-4031-a817-c6a7c744f97a" providerId="ADAL" clId="{CB94CEC7-B6AC-455D-89E6-5C67A0DB9187}" dt="2022-02-12T14:04:54.667" v="1365" actId="478"/>
          <ac:grpSpMkLst>
            <pc:docMk/>
            <pc:sldMk cId="2785444785" sldId="430"/>
            <ac:grpSpMk id="38" creationId="{9F8CFA0B-047B-46C3-86E5-D703B3BDE702}"/>
          </ac:grpSpMkLst>
        </pc:grpChg>
        <pc:grpChg chg="del">
          <ac:chgData name="Siddarth Joshi" userId="bc4d29ca-e482-4031-a817-c6a7c744f97a" providerId="ADAL" clId="{CB94CEC7-B6AC-455D-89E6-5C67A0DB9187}" dt="2022-02-12T14:04:54.667" v="1365" actId="478"/>
          <ac:grpSpMkLst>
            <pc:docMk/>
            <pc:sldMk cId="2785444785" sldId="430"/>
            <ac:grpSpMk id="42" creationId="{3EFA6A53-21CE-41CB-A39F-E05EF65E9AF8}"/>
          </ac:grpSpMkLst>
        </pc:grpChg>
        <pc:graphicFrameChg chg="add del mod">
          <ac:chgData name="Siddarth Joshi" userId="bc4d29ca-e482-4031-a817-c6a7c744f97a" providerId="ADAL" clId="{CB94CEC7-B6AC-455D-89E6-5C67A0DB9187}" dt="2022-02-12T14:05:03.157" v="1370"/>
          <ac:graphicFrameMkLst>
            <pc:docMk/>
            <pc:sldMk cId="2785444785" sldId="430"/>
            <ac:graphicFrameMk id="27" creationId="{A0C10A53-1498-4E6B-A191-9ECBF312C336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4:05:07.876" v="1375"/>
          <ac:graphicFrameMkLst>
            <pc:docMk/>
            <pc:sldMk cId="2785444785" sldId="430"/>
            <ac:graphicFrameMk id="32" creationId="{51F7BCDF-E7A4-4671-8B02-391B7A09BE57}"/>
          </ac:graphicFrameMkLst>
        </pc:graphicFrameChg>
        <pc:graphicFrameChg chg="add mod modGraphic">
          <ac:chgData name="Siddarth Joshi" userId="bc4d29ca-e482-4031-a817-c6a7c744f97a" providerId="ADAL" clId="{CB94CEC7-B6AC-455D-89E6-5C67A0DB9187}" dt="2022-02-12T14:06:08.696" v="1390" actId="207"/>
          <ac:graphicFrameMkLst>
            <pc:docMk/>
            <pc:sldMk cId="2785444785" sldId="430"/>
            <ac:graphicFrameMk id="51" creationId="{C851B4E7-9D8B-4004-8FCF-0EDBBBE87B59}"/>
          </ac:graphicFrameMkLst>
        </pc:graphicFrameChg>
      </pc:sldChg>
      <pc:sldChg chg="add ord">
        <pc:chgData name="Siddarth Joshi" userId="bc4d29ca-e482-4031-a817-c6a7c744f97a" providerId="ADAL" clId="{CB94CEC7-B6AC-455D-89E6-5C67A0DB9187}" dt="2022-02-12T14:06:52.816" v="1394"/>
        <pc:sldMkLst>
          <pc:docMk/>
          <pc:sldMk cId="1940637452" sldId="431"/>
        </pc:sldMkLst>
      </pc:sldChg>
      <pc:sldChg chg="addSp delSp modSp add mod">
        <pc:chgData name="Siddarth Joshi" userId="bc4d29ca-e482-4031-a817-c6a7c744f97a" providerId="ADAL" clId="{CB94CEC7-B6AC-455D-89E6-5C67A0DB9187}" dt="2022-02-12T14:08:58.998" v="1430" actId="478"/>
        <pc:sldMkLst>
          <pc:docMk/>
          <pc:sldMk cId="1577298373" sldId="432"/>
        </pc:sldMkLst>
        <pc:spChg chg="mod">
          <ac:chgData name="Siddarth Joshi" userId="bc4d29ca-e482-4031-a817-c6a7c744f97a" providerId="ADAL" clId="{CB94CEC7-B6AC-455D-89E6-5C67A0DB9187}" dt="2022-02-12T14:07:02.230" v="1399" actId="20577"/>
          <ac:spMkLst>
            <pc:docMk/>
            <pc:sldMk cId="1577298373" sldId="432"/>
            <ac:spMk id="8" creationId="{BBB9B1C4-5210-4BEA-A556-2A53383A911F}"/>
          </ac:spMkLst>
        </pc:spChg>
        <pc:spChg chg="del">
          <ac:chgData name="Siddarth Joshi" userId="bc4d29ca-e482-4031-a817-c6a7c744f97a" providerId="ADAL" clId="{CB94CEC7-B6AC-455D-89E6-5C67A0DB9187}" dt="2022-02-12T14:07:06.946" v="1400" actId="478"/>
          <ac:spMkLst>
            <pc:docMk/>
            <pc:sldMk cId="1577298373" sldId="432"/>
            <ac:spMk id="9" creationId="{7FA90140-EDAC-48BE-BDEE-1092B099AD03}"/>
          </ac:spMkLst>
        </pc:spChg>
        <pc:spChg chg="add del mod">
          <ac:chgData name="Siddarth Joshi" userId="bc4d29ca-e482-4031-a817-c6a7c744f97a" providerId="ADAL" clId="{CB94CEC7-B6AC-455D-89E6-5C67A0DB9187}" dt="2022-02-12T14:08:36.410" v="1427" actId="1076"/>
          <ac:spMkLst>
            <pc:docMk/>
            <pc:sldMk cId="1577298373" sldId="432"/>
            <ac:spMk id="10" creationId="{07D21C3E-E07D-4B5F-9C0E-201AC764BD04}"/>
          </ac:spMkLst>
        </pc:spChg>
        <pc:spChg chg="del">
          <ac:chgData name="Siddarth Joshi" userId="bc4d29ca-e482-4031-a817-c6a7c744f97a" providerId="ADAL" clId="{CB94CEC7-B6AC-455D-89E6-5C67A0DB9187}" dt="2022-02-12T14:07:08.993" v="1401" actId="478"/>
          <ac:spMkLst>
            <pc:docMk/>
            <pc:sldMk cId="1577298373" sldId="432"/>
            <ac:spMk id="12" creationId="{C4DF7D13-089F-4EC1-B53F-FA0135D5577C}"/>
          </ac:spMkLst>
        </pc:spChg>
        <pc:spChg chg="add del mod">
          <ac:chgData name="Siddarth Joshi" userId="bc4d29ca-e482-4031-a817-c6a7c744f97a" providerId="ADAL" clId="{CB94CEC7-B6AC-455D-89E6-5C67A0DB9187}" dt="2022-02-12T14:08:49.682" v="1429" actId="20577"/>
          <ac:spMkLst>
            <pc:docMk/>
            <pc:sldMk cId="1577298373" sldId="432"/>
            <ac:spMk id="13" creationId="{B88712A5-82B0-4D67-A4C3-4DBFDB8C731A}"/>
          </ac:spMkLst>
        </pc:spChg>
        <pc:picChg chg="add del mod">
          <ac:chgData name="Siddarth Joshi" userId="bc4d29ca-e482-4031-a817-c6a7c744f97a" providerId="ADAL" clId="{CB94CEC7-B6AC-455D-89E6-5C67A0DB9187}" dt="2022-02-12T14:08:58.998" v="1430" actId="478"/>
          <ac:picMkLst>
            <pc:docMk/>
            <pc:sldMk cId="1577298373" sldId="432"/>
            <ac:picMk id="14" creationId="{45CB0E79-BFD7-40E6-B3C2-FA1954D83B85}"/>
          </ac:picMkLst>
        </pc:picChg>
      </pc:sldChg>
      <pc:sldChg chg="addSp delSp modSp add del mod">
        <pc:chgData name="Siddarth Joshi" userId="bc4d29ca-e482-4031-a817-c6a7c744f97a" providerId="ADAL" clId="{CB94CEC7-B6AC-455D-89E6-5C67A0DB9187}" dt="2022-02-12T15:52:04.386" v="1700" actId="1076"/>
        <pc:sldMkLst>
          <pc:docMk/>
          <pc:sldMk cId="2179117701" sldId="433"/>
        </pc:sldMkLst>
        <pc:spChg chg="add mod">
          <ac:chgData name="Siddarth Joshi" userId="bc4d29ca-e482-4031-a817-c6a7c744f97a" providerId="ADAL" clId="{CB94CEC7-B6AC-455D-89E6-5C67A0DB9187}" dt="2022-02-12T15:49:06.979" v="1669" actId="20577"/>
          <ac:spMkLst>
            <pc:docMk/>
            <pc:sldMk cId="2179117701" sldId="433"/>
            <ac:spMk id="9" creationId="{66487D1E-C247-4CA2-8518-D78C74625C01}"/>
          </ac:spMkLst>
        </pc:spChg>
        <pc:spChg chg="add del">
          <ac:chgData name="Siddarth Joshi" userId="bc4d29ca-e482-4031-a817-c6a7c744f97a" providerId="ADAL" clId="{CB94CEC7-B6AC-455D-89E6-5C67A0DB9187}" dt="2022-02-12T15:49:11.014" v="1671" actId="22"/>
          <ac:spMkLst>
            <pc:docMk/>
            <pc:sldMk cId="2179117701" sldId="433"/>
            <ac:spMk id="10" creationId="{1F24524D-F3E1-4A50-ACA7-9D37511749CF}"/>
          </ac:spMkLst>
        </pc:spChg>
        <pc:spChg chg="add mod">
          <ac:chgData name="Siddarth Joshi" userId="bc4d29ca-e482-4031-a817-c6a7c744f97a" providerId="ADAL" clId="{CB94CEC7-B6AC-455D-89E6-5C67A0DB9187}" dt="2022-02-12T15:49:25.722" v="1675" actId="20577"/>
          <ac:spMkLst>
            <pc:docMk/>
            <pc:sldMk cId="2179117701" sldId="433"/>
            <ac:spMk id="12" creationId="{6A667B30-6741-44F8-911A-69F9F0DDF025}"/>
          </ac:spMkLst>
        </pc:spChg>
        <pc:spChg chg="add mod">
          <ac:chgData name="Siddarth Joshi" userId="bc4d29ca-e482-4031-a817-c6a7c744f97a" providerId="ADAL" clId="{CB94CEC7-B6AC-455D-89E6-5C67A0DB9187}" dt="2022-02-12T15:50:10.912" v="1694" actId="20577"/>
          <ac:spMkLst>
            <pc:docMk/>
            <pc:sldMk cId="2179117701" sldId="433"/>
            <ac:spMk id="16" creationId="{C36D83AD-5547-4A03-9160-A618DB1B80EA}"/>
          </ac:spMkLst>
        </pc:spChg>
        <pc:picChg chg="add mod">
          <ac:chgData name="Siddarth Joshi" userId="bc4d29ca-e482-4031-a817-c6a7c744f97a" providerId="ADAL" clId="{CB94CEC7-B6AC-455D-89E6-5C67A0DB9187}" dt="2022-02-12T15:48:37.319" v="1667" actId="1076"/>
          <ac:picMkLst>
            <pc:docMk/>
            <pc:sldMk cId="2179117701" sldId="433"/>
            <ac:picMk id="1026" creationId="{CBBC154F-3BD6-4939-80AA-A2E316AC4AB8}"/>
          </ac:picMkLst>
        </pc:picChg>
        <pc:picChg chg="add mod">
          <ac:chgData name="Siddarth Joshi" userId="bc4d29ca-e482-4031-a817-c6a7c744f97a" providerId="ADAL" clId="{CB94CEC7-B6AC-455D-89E6-5C67A0DB9187}" dt="2022-02-12T15:52:04.386" v="1700" actId="1076"/>
          <ac:picMkLst>
            <pc:docMk/>
            <pc:sldMk cId="2179117701" sldId="433"/>
            <ac:picMk id="1028" creationId="{ABFDCAE0-B89E-4EB0-BFD9-E9247BCDE0C1}"/>
          </ac:picMkLst>
        </pc:picChg>
        <pc:cxnChg chg="add mod">
          <ac:chgData name="Siddarth Joshi" userId="bc4d29ca-e482-4031-a817-c6a7c744f97a" providerId="ADAL" clId="{CB94CEC7-B6AC-455D-89E6-5C67A0DB9187}" dt="2022-02-12T15:51:52.446" v="1696" actId="14100"/>
          <ac:cxnSpMkLst>
            <pc:docMk/>
            <pc:sldMk cId="2179117701" sldId="433"/>
            <ac:cxnSpMk id="13" creationId="{8FC379BA-6D81-40DB-9997-17149DB64B7B}"/>
          </ac:cxnSpMkLst>
        </pc:cxnChg>
        <pc:cxnChg chg="add">
          <ac:chgData name="Siddarth Joshi" userId="bc4d29ca-e482-4031-a817-c6a7c744f97a" providerId="ADAL" clId="{CB94CEC7-B6AC-455D-89E6-5C67A0DB9187}" dt="2022-02-12T15:50:21.482" v="1695" actId="11529"/>
          <ac:cxnSpMkLst>
            <pc:docMk/>
            <pc:sldMk cId="2179117701" sldId="433"/>
            <ac:cxnSpMk id="17" creationId="{63CE3D7D-020F-48AB-BB83-F74045DEC4DD}"/>
          </ac:cxnSpMkLst>
        </pc:cxnChg>
      </pc:sldChg>
      <pc:sldChg chg="addSp delSp modSp add mod">
        <pc:chgData name="Siddarth Joshi" userId="bc4d29ca-e482-4031-a817-c6a7c744f97a" providerId="ADAL" clId="{CB94CEC7-B6AC-455D-89E6-5C67A0DB9187}" dt="2022-02-12T14:22:51.043" v="1524" actId="207"/>
        <pc:sldMkLst>
          <pc:docMk/>
          <pc:sldMk cId="2944056839" sldId="434"/>
        </pc:sldMkLst>
        <pc:spChg chg="add del mod">
          <ac:chgData name="Siddarth Joshi" userId="bc4d29ca-e482-4031-a817-c6a7c744f97a" providerId="ADAL" clId="{CB94CEC7-B6AC-455D-89E6-5C67A0DB9187}" dt="2022-02-12T14:21:02.513" v="1508"/>
          <ac:spMkLst>
            <pc:docMk/>
            <pc:sldMk cId="2944056839" sldId="434"/>
            <ac:spMk id="9" creationId="{4B6415CE-9A7A-4827-B4C5-973C60A76D34}"/>
          </ac:spMkLst>
        </pc:spChg>
        <pc:spChg chg="add del mod">
          <ac:chgData name="Siddarth Joshi" userId="bc4d29ca-e482-4031-a817-c6a7c744f97a" providerId="ADAL" clId="{CB94CEC7-B6AC-455D-89E6-5C67A0DB9187}" dt="2022-02-12T14:21:02.513" v="1508"/>
          <ac:spMkLst>
            <pc:docMk/>
            <pc:sldMk cId="2944056839" sldId="434"/>
            <ac:spMk id="10" creationId="{330DBA4F-6B45-4C7E-BA6B-8D61B4898200}"/>
          </ac:spMkLst>
        </pc:spChg>
        <pc:spChg chg="add del mod">
          <ac:chgData name="Siddarth Joshi" userId="bc4d29ca-e482-4031-a817-c6a7c744f97a" providerId="ADAL" clId="{CB94CEC7-B6AC-455D-89E6-5C67A0DB9187}" dt="2022-02-12T14:21:02.513" v="1508"/>
          <ac:spMkLst>
            <pc:docMk/>
            <pc:sldMk cId="2944056839" sldId="434"/>
            <ac:spMk id="12" creationId="{63974008-9D4F-4140-8039-9D18C8F97A75}"/>
          </ac:spMkLst>
        </pc:spChg>
        <pc:spChg chg="add del mod">
          <ac:chgData name="Siddarth Joshi" userId="bc4d29ca-e482-4031-a817-c6a7c744f97a" providerId="ADAL" clId="{CB94CEC7-B6AC-455D-89E6-5C67A0DB9187}" dt="2022-02-12T14:21:02.513" v="1508"/>
          <ac:spMkLst>
            <pc:docMk/>
            <pc:sldMk cId="2944056839" sldId="434"/>
            <ac:spMk id="15" creationId="{02516A3E-3747-4700-99AB-47560C85B6F8}"/>
          </ac:spMkLst>
        </pc:spChg>
        <pc:spChg chg="add del mod">
          <ac:chgData name="Siddarth Joshi" userId="bc4d29ca-e482-4031-a817-c6a7c744f97a" providerId="ADAL" clId="{CB94CEC7-B6AC-455D-89E6-5C67A0DB9187}" dt="2022-02-12T14:21:02.513" v="1508"/>
          <ac:spMkLst>
            <pc:docMk/>
            <pc:sldMk cId="2944056839" sldId="434"/>
            <ac:spMk id="16" creationId="{C045AE85-AD67-48FF-8806-F7F64F12A804}"/>
          </ac:spMkLst>
        </pc:spChg>
        <pc:spChg chg="add del mod">
          <ac:chgData name="Siddarth Joshi" userId="bc4d29ca-e482-4031-a817-c6a7c744f97a" providerId="ADAL" clId="{CB94CEC7-B6AC-455D-89E6-5C67A0DB9187}" dt="2022-02-12T14:21:02.513" v="1508"/>
          <ac:spMkLst>
            <pc:docMk/>
            <pc:sldMk cId="2944056839" sldId="434"/>
            <ac:spMk id="17" creationId="{0B7C3B8D-61DD-4A0E-9169-23DAE1ED3C30}"/>
          </ac:spMkLst>
        </pc:spChg>
        <pc:spChg chg="add del mod">
          <ac:chgData name="Siddarth Joshi" userId="bc4d29ca-e482-4031-a817-c6a7c744f97a" providerId="ADAL" clId="{CB94CEC7-B6AC-455D-89E6-5C67A0DB9187}" dt="2022-02-12T14:21:02.513" v="1508"/>
          <ac:spMkLst>
            <pc:docMk/>
            <pc:sldMk cId="2944056839" sldId="434"/>
            <ac:spMk id="20" creationId="{8B7591B9-1790-4F0D-A6E3-44C9F2ADC5A7}"/>
          </ac:spMkLst>
        </pc:spChg>
        <pc:spChg chg="add del mod">
          <ac:chgData name="Siddarth Joshi" userId="bc4d29ca-e482-4031-a817-c6a7c744f97a" providerId="ADAL" clId="{CB94CEC7-B6AC-455D-89E6-5C67A0DB9187}" dt="2022-02-12T14:21:02.513" v="1508"/>
          <ac:spMkLst>
            <pc:docMk/>
            <pc:sldMk cId="2944056839" sldId="434"/>
            <ac:spMk id="21" creationId="{8C015D4D-82B7-443B-8BA7-31C0638B3959}"/>
          </ac:spMkLst>
        </pc:spChg>
        <pc:spChg chg="add mod">
          <ac:chgData name="Siddarth Joshi" userId="bc4d29ca-e482-4031-a817-c6a7c744f97a" providerId="ADAL" clId="{CB94CEC7-B6AC-455D-89E6-5C67A0DB9187}" dt="2022-02-12T14:22:41.268" v="1521" actId="1076"/>
          <ac:spMkLst>
            <pc:docMk/>
            <pc:sldMk cId="2944056839" sldId="434"/>
            <ac:spMk id="23" creationId="{07993736-22D3-496F-B354-F043BFF07371}"/>
          </ac:spMkLst>
        </pc:spChg>
        <pc:spChg chg="add mod">
          <ac:chgData name="Siddarth Joshi" userId="bc4d29ca-e482-4031-a817-c6a7c744f97a" providerId="ADAL" clId="{CB94CEC7-B6AC-455D-89E6-5C67A0DB9187}" dt="2022-02-12T14:22:51.043" v="1524" actId="207"/>
          <ac:spMkLst>
            <pc:docMk/>
            <pc:sldMk cId="2944056839" sldId="434"/>
            <ac:spMk id="24" creationId="{16CF7BED-7446-4CE0-91B2-DC9A1ED00B50}"/>
          </ac:spMkLst>
        </pc:spChg>
        <pc:spChg chg="add mod">
          <ac:chgData name="Siddarth Joshi" userId="bc4d29ca-e482-4031-a817-c6a7c744f97a" providerId="ADAL" clId="{CB94CEC7-B6AC-455D-89E6-5C67A0DB9187}" dt="2022-02-12T14:22:09.954" v="1519" actId="14100"/>
          <ac:spMkLst>
            <pc:docMk/>
            <pc:sldMk cId="2944056839" sldId="434"/>
            <ac:spMk id="25" creationId="{241D527B-E83C-4E27-AF28-B176BE30866F}"/>
          </ac:spMkLst>
        </pc:spChg>
        <pc:spChg chg="add mod">
          <ac:chgData name="Siddarth Joshi" userId="bc4d29ca-e482-4031-a817-c6a7c744f97a" providerId="ADAL" clId="{CB94CEC7-B6AC-455D-89E6-5C67A0DB9187}" dt="2022-02-12T14:21:51.459" v="1517" actId="1076"/>
          <ac:spMkLst>
            <pc:docMk/>
            <pc:sldMk cId="2944056839" sldId="434"/>
            <ac:spMk id="28" creationId="{EC4808E7-8510-44C2-99AC-55A53F312575}"/>
          </ac:spMkLst>
        </pc:spChg>
        <pc:spChg chg="add mod">
          <ac:chgData name="Siddarth Joshi" userId="bc4d29ca-e482-4031-a817-c6a7c744f97a" providerId="ADAL" clId="{CB94CEC7-B6AC-455D-89E6-5C67A0DB9187}" dt="2022-02-12T14:22:37.820" v="1520" actId="1076"/>
          <ac:spMkLst>
            <pc:docMk/>
            <pc:sldMk cId="2944056839" sldId="434"/>
            <ac:spMk id="29" creationId="{CBCFBD68-8EA9-4637-BC12-287CC2A076E6}"/>
          </ac:spMkLst>
        </pc:spChg>
        <pc:spChg chg="add mod">
          <ac:chgData name="Siddarth Joshi" userId="bc4d29ca-e482-4031-a817-c6a7c744f97a" providerId="ADAL" clId="{CB94CEC7-B6AC-455D-89E6-5C67A0DB9187}" dt="2022-02-12T14:22:37.820" v="1520" actId="1076"/>
          <ac:spMkLst>
            <pc:docMk/>
            <pc:sldMk cId="2944056839" sldId="434"/>
            <ac:spMk id="30" creationId="{98354AD6-A9AF-46AB-95E6-2FE5005EF9DF}"/>
          </ac:spMkLst>
        </pc:spChg>
        <pc:spChg chg="add del mod">
          <ac:chgData name="Siddarth Joshi" userId="bc4d29ca-e482-4031-a817-c6a7c744f97a" providerId="ADAL" clId="{CB94CEC7-B6AC-455D-89E6-5C67A0DB9187}" dt="2022-02-12T14:21:31.278" v="1515" actId="478"/>
          <ac:spMkLst>
            <pc:docMk/>
            <pc:sldMk cId="2944056839" sldId="434"/>
            <ac:spMk id="33" creationId="{BC53CC38-5464-40E6-8D5F-1DD5B3CB5638}"/>
          </ac:spMkLst>
        </pc:spChg>
        <pc:spChg chg="add del mod">
          <ac:chgData name="Siddarth Joshi" userId="bc4d29ca-e482-4031-a817-c6a7c744f97a" providerId="ADAL" clId="{CB94CEC7-B6AC-455D-89E6-5C67A0DB9187}" dt="2022-02-12T14:21:27.617" v="1513" actId="478"/>
          <ac:spMkLst>
            <pc:docMk/>
            <pc:sldMk cId="2944056839" sldId="434"/>
            <ac:spMk id="34" creationId="{AA9C75A3-C6CE-4811-A8FD-001073EFA73B}"/>
          </ac:spMkLst>
        </pc:spChg>
        <pc:graphicFrameChg chg="add del mod">
          <ac:chgData name="Siddarth Joshi" userId="bc4d29ca-e482-4031-a817-c6a7c744f97a" providerId="ADAL" clId="{CB94CEC7-B6AC-455D-89E6-5C67A0DB9187}" dt="2022-02-12T14:21:02.513" v="1508"/>
          <ac:graphicFrameMkLst>
            <pc:docMk/>
            <pc:sldMk cId="2944056839" sldId="434"/>
            <ac:graphicFrameMk id="6" creationId="{CADF3FAD-BE48-48A2-96E0-3E9372D2558D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4:21:02.513" v="1508"/>
          <ac:graphicFrameMkLst>
            <pc:docMk/>
            <pc:sldMk cId="2944056839" sldId="434"/>
            <ac:graphicFrameMk id="13" creationId="{E28DBF57-7F13-4707-94F0-70D1FC90596E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4:21:02.513" v="1508"/>
          <ac:graphicFrameMkLst>
            <pc:docMk/>
            <pc:sldMk cId="2944056839" sldId="434"/>
            <ac:graphicFrameMk id="14" creationId="{D6B81E82-D026-48A8-8012-397AABA488EE}"/>
          </ac:graphicFrameMkLst>
        </pc:graphicFrameChg>
        <pc:graphicFrameChg chg="add mod">
          <ac:chgData name="Siddarth Joshi" userId="bc4d29ca-e482-4031-a817-c6a7c744f97a" providerId="ADAL" clId="{CB94CEC7-B6AC-455D-89E6-5C67A0DB9187}" dt="2022-02-12T14:22:37.820" v="1520" actId="1076"/>
          <ac:graphicFrameMkLst>
            <pc:docMk/>
            <pc:sldMk cId="2944056839" sldId="434"/>
            <ac:graphicFrameMk id="22" creationId="{308F601F-8281-49BA-9B70-AE5FAB98D1F9}"/>
          </ac:graphicFrameMkLst>
        </pc:graphicFrameChg>
        <pc:graphicFrameChg chg="add mod">
          <ac:chgData name="Siddarth Joshi" userId="bc4d29ca-e482-4031-a817-c6a7c744f97a" providerId="ADAL" clId="{CB94CEC7-B6AC-455D-89E6-5C67A0DB9187}" dt="2022-02-12T14:22:37.820" v="1520" actId="1076"/>
          <ac:graphicFrameMkLst>
            <pc:docMk/>
            <pc:sldMk cId="2944056839" sldId="434"/>
            <ac:graphicFrameMk id="26" creationId="{4C5891D0-82EF-43B8-9C48-56B1D28BD535}"/>
          </ac:graphicFrameMkLst>
        </pc:graphicFrameChg>
        <pc:graphicFrameChg chg="add mod">
          <ac:chgData name="Siddarth Joshi" userId="bc4d29ca-e482-4031-a817-c6a7c744f97a" providerId="ADAL" clId="{CB94CEC7-B6AC-455D-89E6-5C67A0DB9187}" dt="2022-02-12T14:22:01.695" v="1518" actId="1076"/>
          <ac:graphicFrameMkLst>
            <pc:docMk/>
            <pc:sldMk cId="2944056839" sldId="434"/>
            <ac:graphicFrameMk id="27" creationId="{BCB5027D-E86F-4D2A-9B19-80AD74FA233F}"/>
          </ac:graphicFrameMkLst>
        </pc:graphicFrameChg>
        <pc:picChg chg="add del mod">
          <ac:chgData name="Siddarth Joshi" userId="bc4d29ca-e482-4031-a817-c6a7c744f97a" providerId="ADAL" clId="{CB94CEC7-B6AC-455D-89E6-5C67A0DB9187}" dt="2022-02-12T14:21:02.513" v="1508"/>
          <ac:picMkLst>
            <pc:docMk/>
            <pc:sldMk cId="2944056839" sldId="434"/>
            <ac:picMk id="18" creationId="{E6422E24-C496-4574-9AEE-E4709AECC2BB}"/>
          </ac:picMkLst>
        </pc:picChg>
        <pc:picChg chg="add del mod">
          <ac:chgData name="Siddarth Joshi" userId="bc4d29ca-e482-4031-a817-c6a7c744f97a" providerId="ADAL" clId="{CB94CEC7-B6AC-455D-89E6-5C67A0DB9187}" dt="2022-02-12T14:21:24.710" v="1511" actId="478"/>
          <ac:picMkLst>
            <pc:docMk/>
            <pc:sldMk cId="2944056839" sldId="434"/>
            <ac:picMk id="31" creationId="{85B84ADC-D463-4718-9F63-8E4C7A28446B}"/>
          </ac:picMkLst>
        </pc:picChg>
        <pc:cxnChg chg="add del mod">
          <ac:chgData name="Siddarth Joshi" userId="bc4d29ca-e482-4031-a817-c6a7c744f97a" providerId="ADAL" clId="{CB94CEC7-B6AC-455D-89E6-5C67A0DB9187}" dt="2022-02-12T14:21:02.513" v="1508"/>
          <ac:cxnSpMkLst>
            <pc:docMk/>
            <pc:sldMk cId="2944056839" sldId="434"/>
            <ac:cxnSpMk id="19" creationId="{6F959844-3E8E-49BE-97DE-18712BDDC902}"/>
          </ac:cxnSpMkLst>
        </pc:cxnChg>
        <pc:cxnChg chg="add del mod">
          <ac:chgData name="Siddarth Joshi" userId="bc4d29ca-e482-4031-a817-c6a7c744f97a" providerId="ADAL" clId="{CB94CEC7-B6AC-455D-89E6-5C67A0DB9187}" dt="2022-02-12T14:21:31.278" v="1515" actId="478"/>
          <ac:cxnSpMkLst>
            <pc:docMk/>
            <pc:sldMk cId="2944056839" sldId="434"/>
            <ac:cxnSpMk id="32" creationId="{8C1F6CFF-8FC1-40A3-B140-E25650F8ED7C}"/>
          </ac:cxnSpMkLst>
        </pc:cxnChg>
      </pc:sldChg>
      <pc:sldChg chg="addSp delSp modSp add mod">
        <pc:chgData name="Siddarth Joshi" userId="bc4d29ca-e482-4031-a817-c6a7c744f97a" providerId="ADAL" clId="{CB94CEC7-B6AC-455D-89E6-5C67A0DB9187}" dt="2022-02-12T14:19:39.079" v="1506" actId="1076"/>
        <pc:sldMkLst>
          <pc:docMk/>
          <pc:sldMk cId="3709328628" sldId="435"/>
        </pc:sldMkLst>
        <pc:spChg chg="add del mod">
          <ac:chgData name="Siddarth Joshi" userId="bc4d29ca-e482-4031-a817-c6a7c744f97a" providerId="ADAL" clId="{CB94CEC7-B6AC-455D-89E6-5C67A0DB9187}" dt="2022-02-12T14:09:40.035" v="1432"/>
          <ac:spMkLst>
            <pc:docMk/>
            <pc:sldMk cId="3709328628" sldId="435"/>
            <ac:spMk id="9" creationId="{8DEC23A8-576E-4728-963C-0E3760F33560}"/>
          </ac:spMkLst>
        </pc:spChg>
        <pc:spChg chg="add del mod">
          <ac:chgData name="Siddarth Joshi" userId="bc4d29ca-e482-4031-a817-c6a7c744f97a" providerId="ADAL" clId="{CB94CEC7-B6AC-455D-89E6-5C67A0DB9187}" dt="2022-02-12T14:09:40.035" v="1432"/>
          <ac:spMkLst>
            <pc:docMk/>
            <pc:sldMk cId="3709328628" sldId="435"/>
            <ac:spMk id="10" creationId="{A5DADE49-D33B-4A01-AFB9-CC4262A8B89B}"/>
          </ac:spMkLst>
        </pc:spChg>
        <pc:spChg chg="add del mod">
          <ac:chgData name="Siddarth Joshi" userId="bc4d29ca-e482-4031-a817-c6a7c744f97a" providerId="ADAL" clId="{CB94CEC7-B6AC-455D-89E6-5C67A0DB9187}" dt="2022-02-12T14:09:40.035" v="1432"/>
          <ac:spMkLst>
            <pc:docMk/>
            <pc:sldMk cId="3709328628" sldId="435"/>
            <ac:spMk id="13" creationId="{671C7368-A96F-47FA-BF0B-B7B940658EF2}"/>
          </ac:spMkLst>
        </pc:spChg>
        <pc:spChg chg="add del mod">
          <ac:chgData name="Siddarth Joshi" userId="bc4d29ca-e482-4031-a817-c6a7c744f97a" providerId="ADAL" clId="{CB94CEC7-B6AC-455D-89E6-5C67A0DB9187}" dt="2022-02-12T14:09:40.035" v="1432"/>
          <ac:spMkLst>
            <pc:docMk/>
            <pc:sldMk cId="3709328628" sldId="435"/>
            <ac:spMk id="15" creationId="{CE7E92FB-4785-4710-A9BE-5E5457344E98}"/>
          </ac:spMkLst>
        </pc:spChg>
        <pc:spChg chg="add del mod">
          <ac:chgData name="Siddarth Joshi" userId="bc4d29ca-e482-4031-a817-c6a7c744f97a" providerId="ADAL" clId="{CB94CEC7-B6AC-455D-89E6-5C67A0DB9187}" dt="2022-02-12T14:09:40.035" v="1432"/>
          <ac:spMkLst>
            <pc:docMk/>
            <pc:sldMk cId="3709328628" sldId="435"/>
            <ac:spMk id="16" creationId="{E62DD6C6-D831-4359-AE83-69F558858F8F}"/>
          </ac:spMkLst>
        </pc:spChg>
        <pc:spChg chg="add del mod">
          <ac:chgData name="Siddarth Joshi" userId="bc4d29ca-e482-4031-a817-c6a7c744f97a" providerId="ADAL" clId="{CB94CEC7-B6AC-455D-89E6-5C67A0DB9187}" dt="2022-02-12T14:09:40.035" v="1432"/>
          <ac:spMkLst>
            <pc:docMk/>
            <pc:sldMk cId="3709328628" sldId="435"/>
            <ac:spMk id="18" creationId="{50CA491D-3EB2-4FCF-9826-527FA399C816}"/>
          </ac:spMkLst>
        </pc:spChg>
        <pc:spChg chg="add mod">
          <ac:chgData name="Siddarth Joshi" userId="bc4d29ca-e482-4031-a817-c6a7c744f97a" providerId="ADAL" clId="{CB94CEC7-B6AC-455D-89E6-5C67A0DB9187}" dt="2022-02-12T14:16:36.676" v="1486" actId="1076"/>
          <ac:spMkLst>
            <pc:docMk/>
            <pc:sldMk cId="3709328628" sldId="435"/>
            <ac:spMk id="18" creationId="{D2CB5FC1-A4E3-4A0C-B30A-2415A13BB5D8}"/>
          </ac:spMkLst>
        </pc:spChg>
        <pc:spChg chg="add del mod">
          <ac:chgData name="Siddarth Joshi" userId="bc4d29ca-e482-4031-a817-c6a7c744f97a" providerId="ADAL" clId="{CB94CEC7-B6AC-455D-89E6-5C67A0DB9187}" dt="2022-02-12T14:09:40.035" v="1432"/>
          <ac:spMkLst>
            <pc:docMk/>
            <pc:sldMk cId="3709328628" sldId="435"/>
            <ac:spMk id="19" creationId="{B60A26C5-8377-437A-B957-6FD08BB0069D}"/>
          </ac:spMkLst>
        </pc:spChg>
        <pc:spChg chg="add mod">
          <ac:chgData name="Siddarth Joshi" userId="bc4d29ca-e482-4031-a817-c6a7c744f97a" providerId="ADAL" clId="{CB94CEC7-B6AC-455D-89E6-5C67A0DB9187}" dt="2022-02-12T14:18:32.772" v="1495" actId="1076"/>
          <ac:spMkLst>
            <pc:docMk/>
            <pc:sldMk cId="3709328628" sldId="435"/>
            <ac:spMk id="20" creationId="{99312DC3-D3B0-4D46-B98D-7E855F9369A1}"/>
          </ac:spMkLst>
        </pc:spChg>
        <pc:spChg chg="add del mod">
          <ac:chgData name="Siddarth Joshi" userId="bc4d29ca-e482-4031-a817-c6a7c744f97a" providerId="ADAL" clId="{CB94CEC7-B6AC-455D-89E6-5C67A0DB9187}" dt="2022-02-12T14:09:40.035" v="1432"/>
          <ac:spMkLst>
            <pc:docMk/>
            <pc:sldMk cId="3709328628" sldId="435"/>
            <ac:spMk id="20" creationId="{CE4AC551-1364-4B97-B9B5-142CDBE38C2C}"/>
          </ac:spMkLst>
        </pc:spChg>
        <pc:spChg chg="add mod">
          <ac:chgData name="Siddarth Joshi" userId="bc4d29ca-e482-4031-a817-c6a7c744f97a" providerId="ADAL" clId="{CB94CEC7-B6AC-455D-89E6-5C67A0DB9187}" dt="2022-02-12T14:18:20.053" v="1492" actId="1076"/>
          <ac:spMkLst>
            <pc:docMk/>
            <pc:sldMk cId="3709328628" sldId="435"/>
            <ac:spMk id="22" creationId="{27A4B3AA-4DFC-4EF0-8259-723F5D440B1C}"/>
          </ac:spMkLst>
        </pc:spChg>
        <pc:spChg chg="add mod">
          <ac:chgData name="Siddarth Joshi" userId="bc4d29ca-e482-4031-a817-c6a7c744f97a" providerId="ADAL" clId="{CB94CEC7-B6AC-455D-89E6-5C67A0DB9187}" dt="2022-02-12T14:18:08.542" v="1489" actId="20577"/>
          <ac:spMkLst>
            <pc:docMk/>
            <pc:sldMk cId="3709328628" sldId="435"/>
            <ac:spMk id="23" creationId="{0D434A2F-F98D-411D-B148-CC9C637C8991}"/>
          </ac:spMkLst>
        </pc:spChg>
        <pc:spChg chg="add mod">
          <ac:chgData name="Siddarth Joshi" userId="bc4d29ca-e482-4031-a817-c6a7c744f97a" providerId="ADAL" clId="{CB94CEC7-B6AC-455D-89E6-5C67A0DB9187}" dt="2022-02-12T14:19:39.079" v="1506" actId="1076"/>
          <ac:spMkLst>
            <pc:docMk/>
            <pc:sldMk cId="3709328628" sldId="435"/>
            <ac:spMk id="25" creationId="{05AD4FB7-10E7-4949-9470-853A6A996A21}"/>
          </ac:spMkLst>
        </pc:spChg>
        <pc:spChg chg="add mod">
          <ac:chgData name="Siddarth Joshi" userId="bc4d29ca-e482-4031-a817-c6a7c744f97a" providerId="ADAL" clId="{CB94CEC7-B6AC-455D-89E6-5C67A0DB9187}" dt="2022-02-12T14:10:29.699" v="1438" actId="14100"/>
          <ac:spMkLst>
            <pc:docMk/>
            <pc:sldMk cId="3709328628" sldId="435"/>
            <ac:spMk id="27" creationId="{7797CB84-8376-45AC-B825-B0395B667DD5}"/>
          </ac:spMkLst>
        </pc:spChg>
        <pc:spChg chg="add mod">
          <ac:chgData name="Siddarth Joshi" userId="bc4d29ca-e482-4031-a817-c6a7c744f97a" providerId="ADAL" clId="{CB94CEC7-B6AC-455D-89E6-5C67A0DB9187}" dt="2022-02-12T14:18:43.359" v="1496" actId="1076"/>
          <ac:spMkLst>
            <pc:docMk/>
            <pc:sldMk cId="3709328628" sldId="435"/>
            <ac:spMk id="28" creationId="{A818F2B2-EA1C-4418-9A3F-7BB2E37975CE}"/>
          </ac:spMkLst>
        </pc:spChg>
        <pc:spChg chg="add mod">
          <ac:chgData name="Siddarth Joshi" userId="bc4d29ca-e482-4031-a817-c6a7c744f97a" providerId="ADAL" clId="{CB94CEC7-B6AC-455D-89E6-5C67A0DB9187}" dt="2022-02-12T14:19:17.352" v="1503" actId="207"/>
          <ac:spMkLst>
            <pc:docMk/>
            <pc:sldMk cId="3709328628" sldId="435"/>
            <ac:spMk id="30" creationId="{1BD2BF92-185C-4AA8-9DC3-E70E4834A8AA}"/>
          </ac:spMkLst>
        </pc:spChg>
        <pc:spChg chg="add del mod">
          <ac:chgData name="Siddarth Joshi" userId="bc4d29ca-e482-4031-a817-c6a7c744f97a" providerId="ADAL" clId="{CB94CEC7-B6AC-455D-89E6-5C67A0DB9187}" dt="2022-02-12T14:18:11.961" v="1490" actId="478"/>
          <ac:spMkLst>
            <pc:docMk/>
            <pc:sldMk cId="3709328628" sldId="435"/>
            <ac:spMk id="31" creationId="{AE2252DB-B6DC-463E-B6B9-3DD13D81DE54}"/>
          </ac:spMkLst>
        </pc:spChg>
        <pc:spChg chg="add del mod">
          <ac:chgData name="Siddarth Joshi" userId="bc4d29ca-e482-4031-a817-c6a7c744f97a" providerId="ADAL" clId="{CB94CEC7-B6AC-455D-89E6-5C67A0DB9187}" dt="2022-02-12T14:16:54.312" v="1488" actId="478"/>
          <ac:spMkLst>
            <pc:docMk/>
            <pc:sldMk cId="3709328628" sldId="435"/>
            <ac:spMk id="32" creationId="{7D060EC2-3C28-4A09-AFED-5069F05408C1}"/>
          </ac:spMkLst>
        </pc:spChg>
        <pc:spChg chg="add mod">
          <ac:chgData name="Siddarth Joshi" userId="bc4d29ca-e482-4031-a817-c6a7c744f97a" providerId="ADAL" clId="{CB94CEC7-B6AC-455D-89E6-5C67A0DB9187}" dt="2022-02-12T14:11:46.919" v="1458" actId="1076"/>
          <ac:spMkLst>
            <pc:docMk/>
            <pc:sldMk cId="3709328628" sldId="435"/>
            <ac:spMk id="33" creationId="{DF82524E-BC32-48BB-9C27-300FB25C886F}"/>
          </ac:spMkLst>
        </pc:spChg>
        <pc:graphicFrameChg chg="add del mod">
          <ac:chgData name="Siddarth Joshi" userId="bc4d29ca-e482-4031-a817-c6a7c744f97a" providerId="ADAL" clId="{CB94CEC7-B6AC-455D-89E6-5C67A0DB9187}" dt="2022-02-12T14:09:40.035" v="1432"/>
          <ac:graphicFrameMkLst>
            <pc:docMk/>
            <pc:sldMk cId="3709328628" sldId="435"/>
            <ac:graphicFrameMk id="6" creationId="{13D7327D-A714-42EE-82B0-87ABED10C3B1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4:09:40.035" v="1432"/>
          <ac:graphicFrameMkLst>
            <pc:docMk/>
            <pc:sldMk cId="3709328628" sldId="435"/>
            <ac:graphicFrameMk id="12" creationId="{4C9A8C48-BA76-45E8-85EF-C1FCFD2E4E8A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4:09:40.035" v="1432"/>
          <ac:graphicFrameMkLst>
            <pc:docMk/>
            <pc:sldMk cId="3709328628" sldId="435"/>
            <ac:graphicFrameMk id="14" creationId="{B2723262-561B-4843-9F2C-B69CC80C6D16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4:09:40.035" v="1432"/>
          <ac:graphicFrameMkLst>
            <pc:docMk/>
            <pc:sldMk cId="3709328628" sldId="435"/>
            <ac:graphicFrameMk id="17" creationId="{4D9840CC-36E1-4953-AC7A-E0E1E46ABD28}"/>
          </ac:graphicFrameMkLst>
        </pc:graphicFrameChg>
        <pc:graphicFrameChg chg="add mod">
          <ac:chgData name="Siddarth Joshi" userId="bc4d29ca-e482-4031-a817-c6a7c744f97a" providerId="ADAL" clId="{CB94CEC7-B6AC-455D-89E6-5C67A0DB9187}" dt="2022-02-12T14:19:03.448" v="1500" actId="14100"/>
          <ac:graphicFrameMkLst>
            <pc:docMk/>
            <pc:sldMk cId="3709328628" sldId="435"/>
            <ac:graphicFrameMk id="21" creationId="{9B935204-3293-45B2-8EEA-116627DE3656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4:15:03.653" v="1464" actId="478"/>
          <ac:graphicFrameMkLst>
            <pc:docMk/>
            <pc:sldMk cId="3709328628" sldId="435"/>
            <ac:graphicFrameMk id="24" creationId="{CE6E897C-9415-4888-B3BF-E3F4B1FF7E02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4:11:40.987" v="1457" actId="478"/>
          <ac:graphicFrameMkLst>
            <pc:docMk/>
            <pc:sldMk cId="3709328628" sldId="435"/>
            <ac:graphicFrameMk id="26" creationId="{D19F623F-E5BD-4EFE-AB65-A842671DC167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4:19:07.816" v="1501" actId="478"/>
          <ac:graphicFrameMkLst>
            <pc:docMk/>
            <pc:sldMk cId="3709328628" sldId="435"/>
            <ac:graphicFrameMk id="29" creationId="{15AC87AB-82EF-4B52-8A85-AD81E8DF6DF8}"/>
          </ac:graphicFrameMkLst>
        </pc:graphicFrameChg>
      </pc:sldChg>
      <pc:sldChg chg="addSp modSp add mod">
        <pc:chgData name="Siddarth Joshi" userId="bc4d29ca-e482-4031-a817-c6a7c744f97a" providerId="ADAL" clId="{CB94CEC7-B6AC-455D-89E6-5C67A0DB9187}" dt="2022-02-12T15:55:41.294" v="1732" actId="1076"/>
        <pc:sldMkLst>
          <pc:docMk/>
          <pc:sldMk cId="3693178693" sldId="436"/>
        </pc:sldMkLst>
        <pc:spChg chg="add mod">
          <ac:chgData name="Siddarth Joshi" userId="bc4d29ca-e482-4031-a817-c6a7c744f97a" providerId="ADAL" clId="{CB94CEC7-B6AC-455D-89E6-5C67A0DB9187}" dt="2022-02-12T15:53:31.571" v="1711" actId="2711"/>
          <ac:spMkLst>
            <pc:docMk/>
            <pc:sldMk cId="3693178693" sldId="436"/>
            <ac:spMk id="6" creationId="{DB671BCB-E5E1-45A5-93BE-B641613AB3D5}"/>
          </ac:spMkLst>
        </pc:spChg>
        <pc:spChg chg="add mod">
          <ac:chgData name="Siddarth Joshi" userId="bc4d29ca-e482-4031-a817-c6a7c744f97a" providerId="ADAL" clId="{CB94CEC7-B6AC-455D-89E6-5C67A0DB9187}" dt="2022-02-12T15:55:00.879" v="1723" actId="14100"/>
          <ac:spMkLst>
            <pc:docMk/>
            <pc:sldMk cId="3693178693" sldId="436"/>
            <ac:spMk id="9" creationId="{ECFB20D0-4493-4F41-8A3D-3880E7554DE3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10" creationId="{C3F836E6-02AF-412B-BF6B-A3869EBE7C21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12" creationId="{99D91C03-D60C-4E1D-A8B8-6AD1FB7A6512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13" creationId="{8EB343F0-355A-476A-8A8F-827C7420799E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14" creationId="{8DAC3AE6-A3C5-412C-AE8C-26C4A1ABD1FC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15" creationId="{72009B05-F7B3-46D9-A641-C645467A1308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16" creationId="{97C97240-EA12-428D-B69D-E8991FC1E2DB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17" creationId="{F253BFF7-B88B-4ED0-B743-49F0460882D1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18" creationId="{E4F00000-447C-4DB1-ADBA-294C6EF33D9A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19" creationId="{22017F89-6278-4298-8584-175ED76AFBA7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20" creationId="{A67A771C-C597-4288-B767-B57DDA9F88B0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21" creationId="{1047F2D9-6AEB-4280-9214-DF12ACB2C5AE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22" creationId="{58425148-03BA-4681-819D-BCCB17C3ADD8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23" creationId="{77ACE022-50DA-4D44-97B8-B936E3825E7F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24" creationId="{24EC2166-BCAB-4909-A82C-0CB45D562A10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25" creationId="{2918D0EA-26B9-451D-9474-C9604F251565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26" creationId="{9CB16AEA-34C6-4ECF-8D09-A3D4541CC6A3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27" creationId="{132CB0C3-0A39-4D9C-865E-65886E241D2F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28" creationId="{DA550445-78A9-4670-801C-F5F34253C391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29" creationId="{AA8E0389-CA85-4E59-8773-4CCD7256DB43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30" creationId="{59AEB1A7-2378-43D6-AF02-5BDB9E296D54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31" creationId="{0E6DD711-D679-46C0-AE2C-32776E937EEF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32" creationId="{E0FE07EC-9893-46EA-A5EA-C5C4FEEAC684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33" creationId="{212139C9-37C4-432D-A230-8E21E2F2AD54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34" creationId="{4470109A-5864-40E5-9E4F-A53FA8B13DA9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35" creationId="{DEC72BA9-4A12-4F7C-BFF9-61CE22CCA185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36" creationId="{AF4717D6-3620-494A-BA0D-715C87B000C7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37" creationId="{080D6144-6003-422A-A596-A94C21547B47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38" creationId="{2370BCDF-7E0C-4721-9EFC-FF8DB301887C}"/>
          </ac:spMkLst>
        </pc:spChg>
        <pc:spChg chg="add mod">
          <ac:chgData name="Siddarth Joshi" userId="bc4d29ca-e482-4031-a817-c6a7c744f97a" providerId="ADAL" clId="{CB94CEC7-B6AC-455D-89E6-5C67A0DB9187}" dt="2022-02-12T15:55:41.294" v="1732" actId="1076"/>
          <ac:spMkLst>
            <pc:docMk/>
            <pc:sldMk cId="3693178693" sldId="436"/>
            <ac:spMk id="39" creationId="{50F5390C-EE07-48DE-819D-A10722E621C3}"/>
          </ac:spMkLst>
        </pc:spChg>
        <pc:grpChg chg="add mod">
          <ac:chgData name="Siddarth Joshi" userId="bc4d29ca-e482-4031-a817-c6a7c744f97a" providerId="ADAL" clId="{CB94CEC7-B6AC-455D-89E6-5C67A0DB9187}" dt="2022-02-12T15:55:41.294" v="1732" actId="1076"/>
          <ac:grpSpMkLst>
            <pc:docMk/>
            <pc:sldMk cId="3693178693" sldId="436"/>
            <ac:grpSpMk id="2" creationId="{ED769A7A-FE50-41BC-8C46-3A4E7B885188}"/>
          </ac:grpSpMkLst>
        </pc:grpChg>
      </pc:sldChg>
      <pc:sldChg chg="addSp delSp modSp add mod ord">
        <pc:chgData name="Siddarth Joshi" userId="bc4d29ca-e482-4031-a817-c6a7c744f97a" providerId="ADAL" clId="{CB94CEC7-B6AC-455D-89E6-5C67A0DB9187}" dt="2022-02-12T15:46:50.251" v="1665" actId="20577"/>
        <pc:sldMkLst>
          <pc:docMk/>
          <pc:sldMk cId="618191755" sldId="437"/>
        </pc:sldMkLst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6" creationId="{F24987AD-B2E1-40B8-956C-6EA2D98F18EB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9" creationId="{FB3735A4-863F-40DC-A16B-72A087EFD70F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10" creationId="{0AAAC001-6A23-4A83-BF05-A6D491E0CC43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12" creationId="{1FD7EAC5-017D-4958-9CE8-18B66547378E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13" creationId="{39A0F64A-164C-4797-98D1-941A5642FEB9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14" creationId="{B7BC28FF-2644-4AAF-B486-C65E9974E004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15" creationId="{B81FBDF9-6EE5-41FF-9181-A35C6DB34417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16" creationId="{69827689-6180-4CDF-BFFE-B0CC0CE11251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17" creationId="{9F85999A-8D9E-4943-9B17-F45F4E8E60D8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18" creationId="{B9E57E0D-EE81-48D5-AE05-FDEED31F04E6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19" creationId="{6FA03594-D460-4F92-BEAA-A907D3348025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20" creationId="{DB1E37AB-6231-400A-B0C7-F250F796FA5A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21" creationId="{3ACDE8AB-6989-403E-B0F9-D9A6A4763E96}"/>
          </ac:spMkLst>
        </pc:spChg>
        <pc:spChg chg="add del mod">
          <ac:chgData name="Siddarth Joshi" userId="bc4d29ca-e482-4031-a817-c6a7c744f97a" providerId="ADAL" clId="{CB94CEC7-B6AC-455D-89E6-5C67A0DB9187}" dt="2022-02-12T14:23:50.378" v="1532"/>
          <ac:spMkLst>
            <pc:docMk/>
            <pc:sldMk cId="618191755" sldId="437"/>
            <ac:spMk id="22" creationId="{F6DB37DC-06E8-48C5-B2B0-C35AF9FDC798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23" creationId="{5C0BE217-C164-4CCA-BC3A-D78B0E84ACF9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24" creationId="{9DE1711D-84E8-4AFC-AB6B-B23FE7457059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25" creationId="{721579C6-58A1-48A7-9166-69BE53C4096D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26" creationId="{EE0BFA64-AF29-4F2C-8842-720ED2F48578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27" creationId="{E812B64F-5602-4AD5-9A40-64D575D2A4B4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28" creationId="{95531683-E418-477B-A780-064774C2AB86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29" creationId="{304BC71F-A26D-429A-BEC5-22CC4EE7A6EB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30" creationId="{96E578E6-C224-459A-91B2-E964B6FFAD35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31" creationId="{B5A2DA21-4B66-4642-B574-CDD6FD985F81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32" creationId="{CF850061-0E14-4B9A-9B53-28461C28BE8E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33" creationId="{17B27E85-86A5-4C1F-8028-E424ADC516CF}"/>
          </ac:spMkLst>
        </pc:spChg>
        <pc:spChg chg="add mod">
          <ac:chgData name="Siddarth Joshi" userId="bc4d29ca-e482-4031-a817-c6a7c744f97a" providerId="ADAL" clId="{CB94CEC7-B6AC-455D-89E6-5C67A0DB9187}" dt="2022-02-12T14:24:04.009" v="1535" actId="1076"/>
          <ac:spMkLst>
            <pc:docMk/>
            <pc:sldMk cId="618191755" sldId="437"/>
            <ac:spMk id="34" creationId="{26470DCA-0047-4705-997F-1CE5FA2049A0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35" creationId="{DC178C9D-5AB0-4B01-88B6-BA9826484817}"/>
          </ac:spMkLst>
        </pc:spChg>
        <pc:spChg chg="add mod">
          <ac:chgData name="Siddarth Joshi" userId="bc4d29ca-e482-4031-a817-c6a7c744f97a" providerId="ADAL" clId="{CB94CEC7-B6AC-455D-89E6-5C67A0DB9187}" dt="2022-02-12T14:23:58.300" v="1534" actId="1076"/>
          <ac:spMkLst>
            <pc:docMk/>
            <pc:sldMk cId="618191755" sldId="437"/>
            <ac:spMk id="36" creationId="{12A81970-33CB-4C28-A1DE-2290905F77E7}"/>
          </ac:spMkLst>
        </pc:spChg>
        <pc:spChg chg="add mod">
          <ac:chgData name="Siddarth Joshi" userId="bc4d29ca-e482-4031-a817-c6a7c744f97a" providerId="ADAL" clId="{CB94CEC7-B6AC-455D-89E6-5C67A0DB9187}" dt="2022-02-12T15:39:54.765" v="1546" actId="20577"/>
          <ac:spMkLst>
            <pc:docMk/>
            <pc:sldMk cId="618191755" sldId="437"/>
            <ac:spMk id="37" creationId="{7D2E52CE-ED7E-4E04-AA51-A99106923230}"/>
          </ac:spMkLst>
        </pc:spChg>
        <pc:spChg chg="add mod">
          <ac:chgData name="Siddarth Joshi" userId="bc4d29ca-e482-4031-a817-c6a7c744f97a" providerId="ADAL" clId="{CB94CEC7-B6AC-455D-89E6-5C67A0DB9187}" dt="2022-02-12T15:46:50.251" v="1665" actId="20577"/>
          <ac:spMkLst>
            <pc:docMk/>
            <pc:sldMk cId="618191755" sldId="437"/>
            <ac:spMk id="38" creationId="{9D3DB13F-FB9E-4603-BF21-7AAB3B08C881}"/>
          </ac:spMkLst>
        </pc:spChg>
        <pc:picChg chg="add mod">
          <ac:chgData name="Siddarth Joshi" userId="bc4d29ca-e482-4031-a817-c6a7c744f97a" providerId="ADAL" clId="{CB94CEC7-B6AC-455D-89E6-5C67A0DB9187}" dt="2022-02-12T15:41:30.018" v="1549" actId="14100"/>
          <ac:picMkLst>
            <pc:docMk/>
            <pc:sldMk cId="618191755" sldId="437"/>
            <ac:picMk id="3" creationId="{754CEF6E-D583-4D2C-AC6E-4B3447107E37}"/>
          </ac:picMkLst>
        </pc:picChg>
      </pc:sldChg>
      <pc:sldChg chg="addSp modSp add mod">
        <pc:chgData name="Siddarth Joshi" userId="bc4d29ca-e482-4031-a817-c6a7c744f97a" providerId="ADAL" clId="{CB94CEC7-B6AC-455D-89E6-5C67A0DB9187}" dt="2022-02-12T16:03:39.440" v="2034" actId="1076"/>
        <pc:sldMkLst>
          <pc:docMk/>
          <pc:sldMk cId="4014266186" sldId="438"/>
        </pc:sldMkLst>
        <pc:spChg chg="add mod">
          <ac:chgData name="Siddarth Joshi" userId="bc4d29ca-e482-4031-a817-c6a7c744f97a" providerId="ADAL" clId="{CB94CEC7-B6AC-455D-89E6-5C67A0DB9187}" dt="2022-02-12T16:02:43.285" v="1963" actId="20577"/>
          <ac:spMkLst>
            <pc:docMk/>
            <pc:sldMk cId="4014266186" sldId="438"/>
            <ac:spMk id="9" creationId="{12504857-05BB-416A-A1AE-E4DB8626F7E6}"/>
          </ac:spMkLst>
        </pc:spChg>
        <pc:spChg chg="add mod">
          <ac:chgData name="Siddarth Joshi" userId="bc4d29ca-e482-4031-a817-c6a7c744f97a" providerId="ADAL" clId="{CB94CEC7-B6AC-455D-89E6-5C67A0DB9187}" dt="2022-02-12T16:03:39.440" v="2034" actId="1076"/>
          <ac:spMkLst>
            <pc:docMk/>
            <pc:sldMk cId="4014266186" sldId="438"/>
            <ac:spMk id="10" creationId="{F7CDB928-DF5B-49F6-9D95-5F9F4B1BD8F4}"/>
          </ac:spMkLst>
        </pc:spChg>
        <pc:picChg chg="add mod">
          <ac:chgData name="Siddarth Joshi" userId="bc4d29ca-e482-4031-a817-c6a7c744f97a" providerId="ADAL" clId="{CB94CEC7-B6AC-455D-89E6-5C67A0DB9187}" dt="2022-02-12T15:56:48.468" v="1734" actId="1076"/>
          <ac:picMkLst>
            <pc:docMk/>
            <pc:sldMk cId="4014266186" sldId="438"/>
            <ac:picMk id="4098" creationId="{B0635F14-8578-44EC-B248-3535F897F59C}"/>
          </ac:picMkLst>
        </pc:picChg>
      </pc:sldChg>
      <pc:sldChg chg="addSp delSp modSp add mod">
        <pc:chgData name="Siddarth Joshi" userId="bc4d29ca-e482-4031-a817-c6a7c744f97a" providerId="ADAL" clId="{CB94CEC7-B6AC-455D-89E6-5C67A0DB9187}" dt="2022-02-13T12:35:01.299" v="3495" actId="207"/>
        <pc:sldMkLst>
          <pc:docMk/>
          <pc:sldMk cId="3815713448" sldId="439"/>
        </pc:sldMkLst>
        <pc:spChg chg="mod">
          <ac:chgData name="Siddarth Joshi" userId="bc4d29ca-e482-4031-a817-c6a7c744f97a" providerId="ADAL" clId="{CB94CEC7-B6AC-455D-89E6-5C67A0DB9187}" dt="2022-02-13T12:11:40.102" v="3158" actId="20577"/>
          <ac:spMkLst>
            <pc:docMk/>
            <pc:sldMk cId="3815713448" sldId="439"/>
            <ac:spMk id="8" creationId="{BBB9B1C4-5210-4BEA-A556-2A53383A911F}"/>
          </ac:spMkLst>
        </pc:spChg>
        <pc:spChg chg="mod">
          <ac:chgData name="Siddarth Joshi" userId="bc4d29ca-e482-4031-a817-c6a7c744f97a" providerId="ADAL" clId="{CB94CEC7-B6AC-455D-89E6-5C67A0DB9187}" dt="2022-02-13T12:27:02.484" v="3161" actId="20577"/>
          <ac:spMkLst>
            <pc:docMk/>
            <pc:sldMk cId="3815713448" sldId="439"/>
            <ac:spMk id="9" creationId="{12504857-05BB-416A-A1AE-E4DB8626F7E6}"/>
          </ac:spMkLst>
        </pc:spChg>
        <pc:spChg chg="add mod">
          <ac:chgData name="Siddarth Joshi" userId="bc4d29ca-e482-4031-a817-c6a7c744f97a" providerId="ADAL" clId="{CB94CEC7-B6AC-455D-89E6-5C67A0DB9187}" dt="2022-02-13T12:35:01.299" v="3495" actId="207"/>
          <ac:spMkLst>
            <pc:docMk/>
            <pc:sldMk cId="3815713448" sldId="439"/>
            <ac:spMk id="10" creationId="{0B850566-FF44-4079-BD86-3961FA1D6740}"/>
          </ac:spMkLst>
        </pc:spChg>
        <pc:spChg chg="mod">
          <ac:chgData name="Siddarth Joshi" userId="bc4d29ca-e482-4031-a817-c6a7c744f97a" providerId="ADAL" clId="{CB94CEC7-B6AC-455D-89E6-5C67A0DB9187}" dt="2022-02-13T12:28:48.445" v="3214" actId="1076"/>
          <ac:spMkLst>
            <pc:docMk/>
            <pc:sldMk cId="3815713448" sldId="439"/>
            <ac:spMk id="11" creationId="{2DA2CC3D-A139-4741-BB7C-0A48922251A4}"/>
          </ac:spMkLst>
        </pc:spChg>
        <pc:spChg chg="add mod">
          <ac:chgData name="Siddarth Joshi" userId="bc4d29ca-e482-4031-a817-c6a7c744f97a" providerId="ADAL" clId="{CB94CEC7-B6AC-455D-89E6-5C67A0DB9187}" dt="2022-02-13T12:33:29.614" v="3391" actId="1076"/>
          <ac:spMkLst>
            <pc:docMk/>
            <pc:sldMk cId="3815713448" sldId="439"/>
            <ac:spMk id="12" creationId="{635B6827-E9A4-433E-B2A2-52DBFF26742B}"/>
          </ac:spMkLst>
        </pc:spChg>
        <pc:spChg chg="add mod">
          <ac:chgData name="Siddarth Joshi" userId="bc4d29ca-e482-4031-a817-c6a7c744f97a" providerId="ADAL" clId="{CB94CEC7-B6AC-455D-89E6-5C67A0DB9187}" dt="2022-02-13T12:33:29.614" v="3391" actId="1076"/>
          <ac:spMkLst>
            <pc:docMk/>
            <pc:sldMk cId="3815713448" sldId="439"/>
            <ac:spMk id="13" creationId="{B27BEE6D-8EB3-4D34-8F45-32090EDFCC29}"/>
          </ac:spMkLst>
        </pc:spChg>
        <pc:spChg chg="add mod">
          <ac:chgData name="Siddarth Joshi" userId="bc4d29ca-e482-4031-a817-c6a7c744f97a" providerId="ADAL" clId="{CB94CEC7-B6AC-455D-89E6-5C67A0DB9187}" dt="2022-02-13T12:33:50.363" v="3412" actId="122"/>
          <ac:spMkLst>
            <pc:docMk/>
            <pc:sldMk cId="3815713448" sldId="439"/>
            <ac:spMk id="14" creationId="{6793F39F-378C-4D28-B285-E34F55E06ED2}"/>
          </ac:spMkLst>
        </pc:spChg>
        <pc:spChg chg="add mod">
          <ac:chgData name="Siddarth Joshi" userId="bc4d29ca-e482-4031-a817-c6a7c744f97a" providerId="ADAL" clId="{CB94CEC7-B6AC-455D-89E6-5C67A0DB9187}" dt="2022-02-13T12:32:48.690" v="3368" actId="1076"/>
          <ac:spMkLst>
            <pc:docMk/>
            <pc:sldMk cId="3815713448" sldId="439"/>
            <ac:spMk id="15" creationId="{ED31D718-66E8-4873-A5DA-49F79FB97E50}"/>
          </ac:spMkLst>
        </pc:spChg>
        <pc:spChg chg="add mod">
          <ac:chgData name="Siddarth Joshi" userId="bc4d29ca-e482-4031-a817-c6a7c744f97a" providerId="ADAL" clId="{CB94CEC7-B6AC-455D-89E6-5C67A0DB9187}" dt="2022-02-13T12:32:42.404" v="3367" actId="1076"/>
          <ac:spMkLst>
            <pc:docMk/>
            <pc:sldMk cId="3815713448" sldId="439"/>
            <ac:spMk id="16" creationId="{3F0C8667-06A0-4EE7-A537-A63CE6A2C2A3}"/>
          </ac:spMkLst>
        </pc:spChg>
        <pc:spChg chg="add mod">
          <ac:chgData name="Siddarth Joshi" userId="bc4d29ca-e482-4031-a817-c6a7c744f97a" providerId="ADAL" clId="{CB94CEC7-B6AC-455D-89E6-5C67A0DB9187}" dt="2022-02-13T12:33:45.937" v="3410" actId="122"/>
          <ac:spMkLst>
            <pc:docMk/>
            <pc:sldMk cId="3815713448" sldId="439"/>
            <ac:spMk id="17" creationId="{681A6377-46D0-432E-8206-75752A0FF392}"/>
          </ac:spMkLst>
        </pc:spChg>
        <pc:picChg chg="del">
          <ac:chgData name="Siddarth Joshi" userId="bc4d29ca-e482-4031-a817-c6a7c744f97a" providerId="ADAL" clId="{CB94CEC7-B6AC-455D-89E6-5C67A0DB9187}" dt="2022-02-12T16:00:49.893" v="1860" actId="478"/>
          <ac:picMkLst>
            <pc:docMk/>
            <pc:sldMk cId="3815713448" sldId="439"/>
            <ac:picMk id="4098" creationId="{B0635F14-8578-44EC-B248-3535F897F59C}"/>
          </ac:picMkLst>
        </pc:picChg>
        <pc:picChg chg="add mod">
          <ac:chgData name="Siddarth Joshi" userId="bc4d29ca-e482-4031-a817-c6a7c744f97a" providerId="ADAL" clId="{CB94CEC7-B6AC-455D-89E6-5C67A0DB9187}" dt="2022-02-13T12:30:44.250" v="3318" actId="1076"/>
          <ac:picMkLst>
            <pc:docMk/>
            <pc:sldMk cId="3815713448" sldId="439"/>
            <ac:picMk id="6146" creationId="{CCF819C7-A4E3-4C9E-9094-7F5548737ECD}"/>
          </ac:picMkLst>
        </pc:picChg>
        <pc:picChg chg="add mod">
          <ac:chgData name="Siddarth Joshi" userId="bc4d29ca-e482-4031-a817-c6a7c744f97a" providerId="ADAL" clId="{CB94CEC7-B6AC-455D-89E6-5C67A0DB9187}" dt="2022-02-13T12:32:39.458" v="3366" actId="1076"/>
          <ac:picMkLst>
            <pc:docMk/>
            <pc:sldMk cId="3815713448" sldId="439"/>
            <ac:picMk id="6148" creationId="{E2C18834-5A4B-457C-8CE2-A058DD2DE4AB}"/>
          </ac:picMkLst>
        </pc:picChg>
        <pc:picChg chg="add mod">
          <ac:chgData name="Siddarth Joshi" userId="bc4d29ca-e482-4031-a817-c6a7c744f97a" providerId="ADAL" clId="{CB94CEC7-B6AC-455D-89E6-5C67A0DB9187}" dt="2022-02-13T12:29:03.967" v="3217" actId="1076"/>
          <ac:picMkLst>
            <pc:docMk/>
            <pc:sldMk cId="3815713448" sldId="439"/>
            <ac:picMk id="6150" creationId="{F09890A6-834A-4C20-BA3A-41A2F1F4001E}"/>
          </ac:picMkLst>
        </pc:picChg>
      </pc:sldChg>
      <pc:sldChg chg="addSp delSp modSp add mod ord">
        <pc:chgData name="Siddarth Joshi" userId="bc4d29ca-e482-4031-a817-c6a7c744f97a" providerId="ADAL" clId="{CB94CEC7-B6AC-455D-89E6-5C67A0DB9187}" dt="2022-02-12T16:34:00.585" v="2065" actId="1076"/>
        <pc:sldMkLst>
          <pc:docMk/>
          <pc:sldMk cId="2691542101" sldId="440"/>
        </pc:sldMkLst>
        <pc:spChg chg="mod">
          <ac:chgData name="Siddarth Joshi" userId="bc4d29ca-e482-4031-a817-c6a7c744f97a" providerId="ADAL" clId="{CB94CEC7-B6AC-455D-89E6-5C67A0DB9187}" dt="2022-02-12T16:33:43.228" v="2061" actId="20577"/>
          <ac:spMkLst>
            <pc:docMk/>
            <pc:sldMk cId="2691542101" sldId="440"/>
            <ac:spMk id="8" creationId="{BBB9B1C4-5210-4BEA-A556-2A53383A911F}"/>
          </ac:spMkLst>
        </pc:spChg>
        <pc:spChg chg="add mod">
          <ac:chgData name="Siddarth Joshi" userId="bc4d29ca-e482-4031-a817-c6a7c744f97a" providerId="ADAL" clId="{CB94CEC7-B6AC-455D-89E6-5C67A0DB9187}" dt="2022-02-12T16:34:00.585" v="2065" actId="1076"/>
          <ac:spMkLst>
            <pc:docMk/>
            <pc:sldMk cId="2691542101" sldId="440"/>
            <ac:spMk id="12" creationId="{C928FB3E-9D51-462F-AA31-4154789DE0AB}"/>
          </ac:spMkLst>
        </pc:spChg>
        <pc:spChg chg="del">
          <ac:chgData name="Siddarth Joshi" userId="bc4d29ca-e482-4031-a817-c6a7c744f97a" providerId="ADAL" clId="{CB94CEC7-B6AC-455D-89E6-5C67A0DB9187}" dt="2022-02-12T16:31:26.689" v="2039" actId="478"/>
          <ac:spMkLst>
            <pc:docMk/>
            <pc:sldMk cId="2691542101" sldId="440"/>
            <ac:spMk id="52" creationId="{0FA312EE-F9A5-4FEF-BF6C-141B3EE78EDA}"/>
          </ac:spMkLst>
        </pc:spChg>
        <pc:spChg chg="del">
          <ac:chgData name="Siddarth Joshi" userId="bc4d29ca-e482-4031-a817-c6a7c744f97a" providerId="ADAL" clId="{CB94CEC7-B6AC-455D-89E6-5C67A0DB9187}" dt="2022-02-12T16:31:22.547" v="2037" actId="478"/>
          <ac:spMkLst>
            <pc:docMk/>
            <pc:sldMk cId="2691542101" sldId="440"/>
            <ac:spMk id="53" creationId="{A9BF9F15-DD3E-4B5D-89BC-11B7B28F2800}"/>
          </ac:spMkLst>
        </pc:spChg>
        <pc:graphicFrameChg chg="del">
          <ac:chgData name="Siddarth Joshi" userId="bc4d29ca-e482-4031-a817-c6a7c744f97a" providerId="ADAL" clId="{CB94CEC7-B6AC-455D-89E6-5C67A0DB9187}" dt="2022-02-12T16:31:24.279" v="2038" actId="478"/>
          <ac:graphicFrameMkLst>
            <pc:docMk/>
            <pc:sldMk cId="2691542101" sldId="440"/>
            <ac:graphicFrameMk id="51" creationId="{C851B4E7-9D8B-4004-8FCF-0EDBBBE87B59}"/>
          </ac:graphicFrameMkLst>
        </pc:graphicFrameChg>
      </pc:sldChg>
      <pc:sldChg chg="addSp delSp modSp add mod ord">
        <pc:chgData name="Siddarth Joshi" userId="bc4d29ca-e482-4031-a817-c6a7c744f97a" providerId="ADAL" clId="{CB94CEC7-B6AC-455D-89E6-5C67A0DB9187}" dt="2022-02-12T16:40:51.572" v="2103" actId="1076"/>
        <pc:sldMkLst>
          <pc:docMk/>
          <pc:sldMk cId="2277468737" sldId="441"/>
        </pc:sldMkLst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9" creationId="{D0ACA7CC-C427-492E-9D1E-E0A2A77D5B56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10" creationId="{59CED9AA-F0E4-4DF5-92D4-D973F61A3FF4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12" creationId="{CF9FA8AA-7A07-4C21-894F-27D82304B9A5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13" creationId="{BB1E2BB0-1B2F-4F01-91B7-F67F3D2E9312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14" creationId="{478EB287-E52A-442B-B426-6EC0AE260BF9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15" creationId="{93ECAE51-553A-4882-BE65-CF0BC3083827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16" creationId="{15607F94-0B2A-4DF5-938A-932057974AFD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17" creationId="{6A8889AE-7001-4798-82EF-9C87A1094F3F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18" creationId="{6553D67B-AD32-4C0B-8BAD-B17685581E12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21" creationId="{F574588F-0C01-4974-BD2C-E5534A518EFE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22" creationId="{973861B0-E328-4FAD-B405-36D0518B81D7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25" creationId="{2BDF8F10-668B-449C-82B9-7597E7DFF3D7}"/>
          </ac:spMkLst>
        </pc:spChg>
        <pc:spChg chg="add del mod">
          <ac:chgData name="Siddarth Joshi" userId="bc4d29ca-e482-4031-a817-c6a7c744f97a" providerId="ADAL" clId="{CB94CEC7-B6AC-455D-89E6-5C67A0DB9187}" dt="2022-02-12T16:36:59.658" v="2071"/>
          <ac:spMkLst>
            <pc:docMk/>
            <pc:sldMk cId="2277468737" sldId="441"/>
            <ac:spMk id="26" creationId="{8D620C11-CB83-47D2-906F-F54CC2161C8D}"/>
          </ac:spMkLst>
        </pc:spChg>
        <pc:spChg chg="add mod">
          <ac:chgData name="Siddarth Joshi" userId="bc4d29ca-e482-4031-a817-c6a7c744f97a" providerId="ADAL" clId="{CB94CEC7-B6AC-455D-89E6-5C67A0DB9187}" dt="2022-02-12T16:40:51.572" v="2103" actId="1076"/>
          <ac:spMkLst>
            <pc:docMk/>
            <pc:sldMk cId="2277468737" sldId="441"/>
            <ac:spMk id="27" creationId="{046F81A3-68D5-40F0-B002-3E5A1928EE2E}"/>
          </ac:spMkLst>
        </pc:spChg>
        <pc:spChg chg="add mod">
          <ac:chgData name="Siddarth Joshi" userId="bc4d29ca-e482-4031-a817-c6a7c744f97a" providerId="ADAL" clId="{CB94CEC7-B6AC-455D-89E6-5C67A0DB9187}" dt="2022-02-12T16:40:36.982" v="2101" actId="732"/>
          <ac:spMkLst>
            <pc:docMk/>
            <pc:sldMk cId="2277468737" sldId="441"/>
            <ac:spMk id="28" creationId="{566FF744-6E46-4857-892A-AC78A1E6DC65}"/>
          </ac:spMkLst>
        </pc:spChg>
        <pc:spChg chg="add mod">
          <ac:chgData name="Siddarth Joshi" userId="bc4d29ca-e482-4031-a817-c6a7c744f97a" providerId="ADAL" clId="{CB94CEC7-B6AC-455D-89E6-5C67A0DB9187}" dt="2022-02-12T16:40:36.982" v="2101" actId="732"/>
          <ac:spMkLst>
            <pc:docMk/>
            <pc:sldMk cId="2277468737" sldId="441"/>
            <ac:spMk id="29" creationId="{34C41311-661D-409C-8725-48404C5A4E34}"/>
          </ac:spMkLst>
        </pc:spChg>
        <pc:spChg chg="add mod">
          <ac:chgData name="Siddarth Joshi" userId="bc4d29ca-e482-4031-a817-c6a7c744f97a" providerId="ADAL" clId="{CB94CEC7-B6AC-455D-89E6-5C67A0DB9187}" dt="2022-02-12T16:40:36.982" v="2101" actId="732"/>
          <ac:spMkLst>
            <pc:docMk/>
            <pc:sldMk cId="2277468737" sldId="441"/>
            <ac:spMk id="30" creationId="{855CA937-B514-4A47-9CBB-7AE66AEC42C4}"/>
          </ac:spMkLst>
        </pc:spChg>
        <pc:spChg chg="add mod">
          <ac:chgData name="Siddarth Joshi" userId="bc4d29ca-e482-4031-a817-c6a7c744f97a" providerId="ADAL" clId="{CB94CEC7-B6AC-455D-89E6-5C67A0DB9187}" dt="2022-02-12T16:40:36.982" v="2101" actId="732"/>
          <ac:spMkLst>
            <pc:docMk/>
            <pc:sldMk cId="2277468737" sldId="441"/>
            <ac:spMk id="31" creationId="{8EE3F038-3F6F-4DF7-BCC7-E462B72DF1B2}"/>
          </ac:spMkLst>
        </pc:spChg>
        <pc:spChg chg="add mod">
          <ac:chgData name="Siddarth Joshi" userId="bc4d29ca-e482-4031-a817-c6a7c744f97a" providerId="ADAL" clId="{CB94CEC7-B6AC-455D-89E6-5C67A0DB9187}" dt="2022-02-12T16:40:36.982" v="2101" actId="732"/>
          <ac:spMkLst>
            <pc:docMk/>
            <pc:sldMk cId="2277468737" sldId="441"/>
            <ac:spMk id="32" creationId="{BDC2F7DD-60F8-472A-A6C6-99ED1CB2D703}"/>
          </ac:spMkLst>
        </pc:spChg>
        <pc:spChg chg="add mod">
          <ac:chgData name="Siddarth Joshi" userId="bc4d29ca-e482-4031-a817-c6a7c744f97a" providerId="ADAL" clId="{CB94CEC7-B6AC-455D-89E6-5C67A0DB9187}" dt="2022-02-12T16:40:36.982" v="2101" actId="732"/>
          <ac:spMkLst>
            <pc:docMk/>
            <pc:sldMk cId="2277468737" sldId="441"/>
            <ac:spMk id="33" creationId="{A70B6EDB-B7D3-48F1-AB95-6CDE926FDF71}"/>
          </ac:spMkLst>
        </pc:spChg>
        <pc:spChg chg="add mod">
          <ac:chgData name="Siddarth Joshi" userId="bc4d29ca-e482-4031-a817-c6a7c744f97a" providerId="ADAL" clId="{CB94CEC7-B6AC-455D-89E6-5C67A0DB9187}" dt="2022-02-12T16:40:36.982" v="2101" actId="732"/>
          <ac:spMkLst>
            <pc:docMk/>
            <pc:sldMk cId="2277468737" sldId="441"/>
            <ac:spMk id="34" creationId="{124DB2D2-5E28-4788-966D-F2CEF46F0C18}"/>
          </ac:spMkLst>
        </pc:spChg>
        <pc:spChg chg="add mod">
          <ac:chgData name="Siddarth Joshi" userId="bc4d29ca-e482-4031-a817-c6a7c744f97a" providerId="ADAL" clId="{CB94CEC7-B6AC-455D-89E6-5C67A0DB9187}" dt="2022-02-12T16:40:36.982" v="2101" actId="732"/>
          <ac:spMkLst>
            <pc:docMk/>
            <pc:sldMk cId="2277468737" sldId="441"/>
            <ac:spMk id="35" creationId="{A701153A-45FB-4ED0-8F9C-8DCA1A631A20}"/>
          </ac:spMkLst>
        </pc:spChg>
        <pc:spChg chg="add mod">
          <ac:chgData name="Siddarth Joshi" userId="bc4d29ca-e482-4031-a817-c6a7c744f97a" providerId="ADAL" clId="{CB94CEC7-B6AC-455D-89E6-5C67A0DB9187}" dt="2022-02-12T16:40:46.310" v="2102" actId="1076"/>
          <ac:spMkLst>
            <pc:docMk/>
            <pc:sldMk cId="2277468737" sldId="441"/>
            <ac:spMk id="38" creationId="{526B2CB5-61DE-4705-AEE5-D448723ECA03}"/>
          </ac:spMkLst>
        </pc:spChg>
        <pc:spChg chg="add mod">
          <ac:chgData name="Siddarth Joshi" userId="bc4d29ca-e482-4031-a817-c6a7c744f97a" providerId="ADAL" clId="{CB94CEC7-B6AC-455D-89E6-5C67A0DB9187}" dt="2022-02-12T16:39:27.279" v="2088" actId="20577"/>
          <ac:spMkLst>
            <pc:docMk/>
            <pc:sldMk cId="2277468737" sldId="441"/>
            <ac:spMk id="39" creationId="{2B27A062-1F48-4EBD-82CD-AA8DE359994D}"/>
          </ac:spMkLst>
        </pc:spChg>
        <pc:spChg chg="add mod">
          <ac:chgData name="Siddarth Joshi" userId="bc4d29ca-e482-4031-a817-c6a7c744f97a" providerId="ADAL" clId="{CB94CEC7-B6AC-455D-89E6-5C67A0DB9187}" dt="2022-02-12T16:40:36.982" v="2101" actId="732"/>
          <ac:spMkLst>
            <pc:docMk/>
            <pc:sldMk cId="2277468737" sldId="441"/>
            <ac:spMk id="42" creationId="{B4AB3FDF-1F8C-4392-8136-F62A9E22B1E9}"/>
          </ac:spMkLst>
        </pc:spChg>
        <pc:spChg chg="add mod">
          <ac:chgData name="Siddarth Joshi" userId="bc4d29ca-e482-4031-a817-c6a7c744f97a" providerId="ADAL" clId="{CB94CEC7-B6AC-455D-89E6-5C67A0DB9187}" dt="2022-02-12T16:40:36.982" v="2101" actId="732"/>
          <ac:spMkLst>
            <pc:docMk/>
            <pc:sldMk cId="2277468737" sldId="441"/>
            <ac:spMk id="43" creationId="{7B4CE77D-50E2-4CA0-B9B0-D910A2759401}"/>
          </ac:spMkLst>
        </pc:spChg>
        <pc:spChg chg="mod">
          <ac:chgData name="Siddarth Joshi" userId="bc4d29ca-e482-4031-a817-c6a7c744f97a" providerId="ADAL" clId="{CB94CEC7-B6AC-455D-89E6-5C67A0DB9187}" dt="2022-02-12T16:40:36.982" v="2101" actId="732"/>
          <ac:spMkLst>
            <pc:docMk/>
            <pc:sldMk cId="2277468737" sldId="441"/>
            <ac:spMk id="50" creationId="{89FE9722-1BDE-4BBB-B297-B92960B7CE3D}"/>
          </ac:spMkLst>
        </pc:spChg>
        <pc:grpChg chg="add mod">
          <ac:chgData name="Siddarth Joshi" userId="bc4d29ca-e482-4031-a817-c6a7c744f97a" providerId="ADAL" clId="{CB94CEC7-B6AC-455D-89E6-5C67A0DB9187}" dt="2022-02-12T16:40:36.982" v="2101" actId="732"/>
          <ac:grpSpMkLst>
            <pc:docMk/>
            <pc:sldMk cId="2277468737" sldId="441"/>
            <ac:grpSpMk id="2" creationId="{08B73EE8-2ABD-46A0-8167-94ADB9AA73E6}"/>
          </ac:grpSpMkLst>
        </pc:grpChg>
        <pc:graphicFrameChg chg="add del mod">
          <ac:chgData name="Siddarth Joshi" userId="bc4d29ca-e482-4031-a817-c6a7c744f97a" providerId="ADAL" clId="{CB94CEC7-B6AC-455D-89E6-5C67A0DB9187}" dt="2022-02-12T16:36:59.658" v="2071"/>
          <ac:graphicFrameMkLst>
            <pc:docMk/>
            <pc:sldMk cId="2277468737" sldId="441"/>
            <ac:graphicFrameMk id="19" creationId="{74C091AC-C723-4D1C-B4B2-B3B66CDE01A7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6:36:59.658" v="2071"/>
          <ac:graphicFrameMkLst>
            <pc:docMk/>
            <pc:sldMk cId="2277468737" sldId="441"/>
            <ac:graphicFrameMk id="20" creationId="{9226B3AA-8E6E-45D5-8EB4-0206B9BA1694}"/>
          </ac:graphicFrameMkLst>
        </pc:graphicFrameChg>
        <pc:graphicFrameChg chg="add mod">
          <ac:chgData name="Siddarth Joshi" userId="bc4d29ca-e482-4031-a817-c6a7c744f97a" providerId="ADAL" clId="{CB94CEC7-B6AC-455D-89E6-5C67A0DB9187}" dt="2022-02-12T16:40:36.982" v="2101" actId="732"/>
          <ac:graphicFrameMkLst>
            <pc:docMk/>
            <pc:sldMk cId="2277468737" sldId="441"/>
            <ac:graphicFrameMk id="36" creationId="{74B8B2AB-3560-4CF3-8048-02BBFEFF1E40}"/>
          </ac:graphicFrameMkLst>
        </pc:graphicFrameChg>
        <pc:graphicFrameChg chg="add mod">
          <ac:chgData name="Siddarth Joshi" userId="bc4d29ca-e482-4031-a817-c6a7c744f97a" providerId="ADAL" clId="{CB94CEC7-B6AC-455D-89E6-5C67A0DB9187}" dt="2022-02-12T16:40:36.982" v="2101" actId="732"/>
          <ac:graphicFrameMkLst>
            <pc:docMk/>
            <pc:sldMk cId="2277468737" sldId="441"/>
            <ac:graphicFrameMk id="37" creationId="{FE7BCAF6-5FAE-4ADC-842A-6C262B272700}"/>
          </ac:graphicFrameMkLst>
        </pc:graphicFrameChg>
        <pc:picChg chg="add del mod">
          <ac:chgData name="Siddarth Joshi" userId="bc4d29ca-e482-4031-a817-c6a7c744f97a" providerId="ADAL" clId="{CB94CEC7-B6AC-455D-89E6-5C67A0DB9187}" dt="2022-02-12T16:36:59.658" v="2071"/>
          <ac:picMkLst>
            <pc:docMk/>
            <pc:sldMk cId="2277468737" sldId="441"/>
            <ac:picMk id="23" creationId="{40B75523-BC87-48E7-A02A-671947AA5575}"/>
          </ac:picMkLst>
        </pc:picChg>
        <pc:picChg chg="add del mod">
          <ac:chgData name="Siddarth Joshi" userId="bc4d29ca-e482-4031-a817-c6a7c744f97a" providerId="ADAL" clId="{CB94CEC7-B6AC-455D-89E6-5C67A0DB9187}" dt="2022-02-12T16:36:59.658" v="2071"/>
          <ac:picMkLst>
            <pc:docMk/>
            <pc:sldMk cId="2277468737" sldId="441"/>
            <ac:picMk id="24" creationId="{02C58638-C378-43D2-9B28-D288C46D4B3A}"/>
          </ac:picMkLst>
        </pc:picChg>
        <pc:picChg chg="add mod">
          <ac:chgData name="Siddarth Joshi" userId="bc4d29ca-e482-4031-a817-c6a7c744f97a" providerId="ADAL" clId="{CB94CEC7-B6AC-455D-89E6-5C67A0DB9187}" dt="2022-02-12T16:40:36.982" v="2101" actId="732"/>
          <ac:picMkLst>
            <pc:docMk/>
            <pc:sldMk cId="2277468737" sldId="441"/>
            <ac:picMk id="40" creationId="{E01DB1AD-2E21-4D17-BD3A-DB2D241AA9DF}"/>
          </ac:picMkLst>
        </pc:picChg>
        <pc:picChg chg="add mod">
          <ac:chgData name="Siddarth Joshi" userId="bc4d29ca-e482-4031-a817-c6a7c744f97a" providerId="ADAL" clId="{CB94CEC7-B6AC-455D-89E6-5C67A0DB9187}" dt="2022-02-12T16:40:09.596" v="2097" actId="14100"/>
          <ac:picMkLst>
            <pc:docMk/>
            <pc:sldMk cId="2277468737" sldId="441"/>
            <ac:picMk id="41" creationId="{03150368-BD6E-4DB7-82B1-A23D07A6CACD}"/>
          </ac:picMkLst>
        </pc:picChg>
      </pc:sldChg>
      <pc:sldChg chg="addSp modSp add mod">
        <pc:chgData name="Siddarth Joshi" userId="bc4d29ca-e482-4031-a817-c6a7c744f97a" providerId="ADAL" clId="{CB94CEC7-B6AC-455D-89E6-5C67A0DB9187}" dt="2022-02-12T17:06:08.861" v="2588" actId="20577"/>
        <pc:sldMkLst>
          <pc:docMk/>
          <pc:sldMk cId="3945458525" sldId="442"/>
        </pc:sldMkLst>
        <pc:spChg chg="mod">
          <ac:chgData name="Siddarth Joshi" userId="bc4d29ca-e482-4031-a817-c6a7c744f97a" providerId="ADAL" clId="{CB94CEC7-B6AC-455D-89E6-5C67A0DB9187}" dt="2022-02-12T17:04:10.980" v="2452"/>
          <ac:spMkLst>
            <pc:docMk/>
            <pc:sldMk cId="3945458525" sldId="442"/>
            <ac:spMk id="10" creationId="{F96A21D7-C60E-48DC-91C7-66F67211CF26}"/>
          </ac:spMkLst>
        </pc:spChg>
        <pc:spChg chg="mod">
          <ac:chgData name="Siddarth Joshi" userId="bc4d29ca-e482-4031-a817-c6a7c744f97a" providerId="ADAL" clId="{CB94CEC7-B6AC-455D-89E6-5C67A0DB9187}" dt="2022-02-12T17:04:10.980" v="2452"/>
          <ac:spMkLst>
            <pc:docMk/>
            <pc:sldMk cId="3945458525" sldId="442"/>
            <ac:spMk id="12" creationId="{B909A505-E541-4FD5-8087-DBAEE957D3AC}"/>
          </ac:spMkLst>
        </pc:spChg>
        <pc:spChg chg="mod">
          <ac:chgData name="Siddarth Joshi" userId="bc4d29ca-e482-4031-a817-c6a7c744f97a" providerId="ADAL" clId="{CB94CEC7-B6AC-455D-89E6-5C67A0DB9187}" dt="2022-02-12T17:04:10.980" v="2452"/>
          <ac:spMkLst>
            <pc:docMk/>
            <pc:sldMk cId="3945458525" sldId="442"/>
            <ac:spMk id="13" creationId="{DE85C79B-D908-4E4D-A701-A4369FBE8747}"/>
          </ac:spMkLst>
        </pc:spChg>
        <pc:spChg chg="mod">
          <ac:chgData name="Siddarth Joshi" userId="bc4d29ca-e482-4031-a817-c6a7c744f97a" providerId="ADAL" clId="{CB94CEC7-B6AC-455D-89E6-5C67A0DB9187}" dt="2022-02-12T17:04:10.980" v="2452"/>
          <ac:spMkLst>
            <pc:docMk/>
            <pc:sldMk cId="3945458525" sldId="442"/>
            <ac:spMk id="14" creationId="{AD2736B5-0528-416A-ABBB-EAF33F6CC63E}"/>
          </ac:spMkLst>
        </pc:spChg>
        <pc:spChg chg="mod">
          <ac:chgData name="Siddarth Joshi" userId="bc4d29ca-e482-4031-a817-c6a7c744f97a" providerId="ADAL" clId="{CB94CEC7-B6AC-455D-89E6-5C67A0DB9187}" dt="2022-02-12T17:04:10.980" v="2452"/>
          <ac:spMkLst>
            <pc:docMk/>
            <pc:sldMk cId="3945458525" sldId="442"/>
            <ac:spMk id="15" creationId="{3AD34D14-40B7-4FE5-B6BB-06751707D09E}"/>
          </ac:spMkLst>
        </pc:spChg>
        <pc:spChg chg="add mod">
          <ac:chgData name="Siddarth Joshi" userId="bc4d29ca-e482-4031-a817-c6a7c744f97a" providerId="ADAL" clId="{CB94CEC7-B6AC-455D-89E6-5C67A0DB9187}" dt="2022-02-12T17:04:20.729" v="2453" actId="1076"/>
          <ac:spMkLst>
            <pc:docMk/>
            <pc:sldMk cId="3945458525" sldId="442"/>
            <ac:spMk id="16" creationId="{E36A7E00-1444-4738-9FB2-D3C9264F80E9}"/>
          </ac:spMkLst>
        </pc:spChg>
        <pc:spChg chg="add mod">
          <ac:chgData name="Siddarth Joshi" userId="bc4d29ca-e482-4031-a817-c6a7c744f97a" providerId="ADAL" clId="{CB94CEC7-B6AC-455D-89E6-5C67A0DB9187}" dt="2022-02-12T17:04:20.729" v="2453" actId="1076"/>
          <ac:spMkLst>
            <pc:docMk/>
            <pc:sldMk cId="3945458525" sldId="442"/>
            <ac:spMk id="17" creationId="{C2AF3360-1510-487A-BB96-DBE09AF4720B}"/>
          </ac:spMkLst>
        </pc:spChg>
        <pc:spChg chg="add mod">
          <ac:chgData name="Siddarth Joshi" userId="bc4d29ca-e482-4031-a817-c6a7c744f97a" providerId="ADAL" clId="{CB94CEC7-B6AC-455D-89E6-5C67A0DB9187}" dt="2022-02-12T17:04:20.729" v="2453" actId="1076"/>
          <ac:spMkLst>
            <pc:docMk/>
            <pc:sldMk cId="3945458525" sldId="442"/>
            <ac:spMk id="18" creationId="{AF14E95A-4999-4759-A859-61FCA0FA1940}"/>
          </ac:spMkLst>
        </pc:spChg>
        <pc:spChg chg="add mod">
          <ac:chgData name="Siddarth Joshi" userId="bc4d29ca-e482-4031-a817-c6a7c744f97a" providerId="ADAL" clId="{CB94CEC7-B6AC-455D-89E6-5C67A0DB9187}" dt="2022-02-12T17:04:20.729" v="2453" actId="1076"/>
          <ac:spMkLst>
            <pc:docMk/>
            <pc:sldMk cId="3945458525" sldId="442"/>
            <ac:spMk id="19" creationId="{CB05667B-475C-4794-AF80-C43435C00CD9}"/>
          </ac:spMkLst>
        </pc:spChg>
        <pc:spChg chg="add mod">
          <ac:chgData name="Siddarth Joshi" userId="bc4d29ca-e482-4031-a817-c6a7c744f97a" providerId="ADAL" clId="{CB94CEC7-B6AC-455D-89E6-5C67A0DB9187}" dt="2022-02-12T17:04:20.729" v="2453" actId="1076"/>
          <ac:spMkLst>
            <pc:docMk/>
            <pc:sldMk cId="3945458525" sldId="442"/>
            <ac:spMk id="20" creationId="{BC33AD67-57D7-4236-A3AB-DEEC1070E64D}"/>
          </ac:spMkLst>
        </pc:spChg>
        <pc:spChg chg="add mod">
          <ac:chgData name="Siddarth Joshi" userId="bc4d29ca-e482-4031-a817-c6a7c744f97a" providerId="ADAL" clId="{CB94CEC7-B6AC-455D-89E6-5C67A0DB9187}" dt="2022-02-12T17:04:20.729" v="2453" actId="1076"/>
          <ac:spMkLst>
            <pc:docMk/>
            <pc:sldMk cId="3945458525" sldId="442"/>
            <ac:spMk id="21" creationId="{F9BDC986-87A9-4364-82DB-24234C682141}"/>
          </ac:spMkLst>
        </pc:spChg>
        <pc:spChg chg="add mod">
          <ac:chgData name="Siddarth Joshi" userId="bc4d29ca-e482-4031-a817-c6a7c744f97a" providerId="ADAL" clId="{CB94CEC7-B6AC-455D-89E6-5C67A0DB9187}" dt="2022-02-12T17:04:20.729" v="2453" actId="1076"/>
          <ac:spMkLst>
            <pc:docMk/>
            <pc:sldMk cId="3945458525" sldId="442"/>
            <ac:spMk id="22" creationId="{7038CC1C-8974-4042-A5B3-5A14B39AC9B6}"/>
          </ac:spMkLst>
        </pc:spChg>
        <pc:spChg chg="add mod">
          <ac:chgData name="Siddarth Joshi" userId="bc4d29ca-e482-4031-a817-c6a7c744f97a" providerId="ADAL" clId="{CB94CEC7-B6AC-455D-89E6-5C67A0DB9187}" dt="2022-02-12T17:04:20.729" v="2453" actId="1076"/>
          <ac:spMkLst>
            <pc:docMk/>
            <pc:sldMk cId="3945458525" sldId="442"/>
            <ac:spMk id="23" creationId="{704D6337-C463-457A-B584-7C554EF7A21E}"/>
          </ac:spMkLst>
        </pc:spChg>
        <pc:spChg chg="add mod">
          <ac:chgData name="Siddarth Joshi" userId="bc4d29ca-e482-4031-a817-c6a7c744f97a" providerId="ADAL" clId="{CB94CEC7-B6AC-455D-89E6-5C67A0DB9187}" dt="2022-02-12T17:06:08.861" v="2588" actId="20577"/>
          <ac:spMkLst>
            <pc:docMk/>
            <pc:sldMk cId="3945458525" sldId="442"/>
            <ac:spMk id="24" creationId="{A442333C-84AC-4D7F-B414-68E1DFCE777B}"/>
          </ac:spMkLst>
        </pc:spChg>
        <pc:grpChg chg="add mod">
          <ac:chgData name="Siddarth Joshi" userId="bc4d29ca-e482-4031-a817-c6a7c744f97a" providerId="ADAL" clId="{CB94CEC7-B6AC-455D-89E6-5C67A0DB9187}" dt="2022-02-12T17:04:20.729" v="2453" actId="1076"/>
          <ac:grpSpMkLst>
            <pc:docMk/>
            <pc:sldMk cId="3945458525" sldId="442"/>
            <ac:grpSpMk id="9" creationId="{FAE79E86-8AEC-4D59-BE16-97FC7A49D02B}"/>
          </ac:grpSpMkLst>
        </pc:grpChg>
      </pc:sldChg>
      <pc:sldChg chg="addSp delSp modSp add mod">
        <pc:chgData name="Siddarth Joshi" userId="bc4d29ca-e482-4031-a817-c6a7c744f97a" providerId="ADAL" clId="{CB94CEC7-B6AC-455D-89E6-5C67A0DB9187}" dt="2022-02-12T17:04:08.384" v="2451" actId="21"/>
        <pc:sldMkLst>
          <pc:docMk/>
          <pc:sldMk cId="4113220631" sldId="443"/>
        </pc:sldMkLst>
        <pc:spChg chg="add del mod">
          <ac:chgData name="Siddarth Joshi" userId="bc4d29ca-e482-4031-a817-c6a7c744f97a" providerId="ADAL" clId="{CB94CEC7-B6AC-455D-89E6-5C67A0DB9187}" dt="2022-02-12T17:02:09.198" v="2428"/>
          <ac:spMkLst>
            <pc:docMk/>
            <pc:sldMk cId="4113220631" sldId="443"/>
            <ac:spMk id="9" creationId="{A4750EA2-EEBB-460F-AF5F-201CAEE22951}"/>
          </ac:spMkLst>
        </pc:spChg>
        <pc:spChg chg="add del mod">
          <ac:chgData name="Siddarth Joshi" userId="bc4d29ca-e482-4031-a817-c6a7c744f97a" providerId="ADAL" clId="{CB94CEC7-B6AC-455D-89E6-5C67A0DB9187}" dt="2022-02-12T17:02:09.198" v="2428"/>
          <ac:spMkLst>
            <pc:docMk/>
            <pc:sldMk cId="4113220631" sldId="443"/>
            <ac:spMk id="10" creationId="{CA6319FB-525B-42F6-9586-58744CB0E138}"/>
          </ac:spMkLst>
        </pc:spChg>
        <pc:spChg chg="mod">
          <ac:chgData name="Siddarth Joshi" userId="bc4d29ca-e482-4031-a817-c6a7c744f97a" providerId="ADAL" clId="{CB94CEC7-B6AC-455D-89E6-5C67A0DB9187}" dt="2022-02-12T17:02:06.076" v="2427"/>
          <ac:spMkLst>
            <pc:docMk/>
            <pc:sldMk cId="4113220631" sldId="443"/>
            <ac:spMk id="13" creationId="{1C9E34D4-8F48-4CB7-B679-43575CC37B89}"/>
          </ac:spMkLst>
        </pc:spChg>
        <pc:spChg chg="mod">
          <ac:chgData name="Siddarth Joshi" userId="bc4d29ca-e482-4031-a817-c6a7c744f97a" providerId="ADAL" clId="{CB94CEC7-B6AC-455D-89E6-5C67A0DB9187}" dt="2022-02-12T17:02:06.076" v="2427"/>
          <ac:spMkLst>
            <pc:docMk/>
            <pc:sldMk cId="4113220631" sldId="443"/>
            <ac:spMk id="14" creationId="{6E70F7C0-3C06-41C4-907E-847DC90F12CC}"/>
          </ac:spMkLst>
        </pc:spChg>
        <pc:spChg chg="mod">
          <ac:chgData name="Siddarth Joshi" userId="bc4d29ca-e482-4031-a817-c6a7c744f97a" providerId="ADAL" clId="{CB94CEC7-B6AC-455D-89E6-5C67A0DB9187}" dt="2022-02-12T17:02:06.076" v="2427"/>
          <ac:spMkLst>
            <pc:docMk/>
            <pc:sldMk cId="4113220631" sldId="443"/>
            <ac:spMk id="15" creationId="{793ED201-BF09-4B81-A470-E5BBCE7FEF91}"/>
          </ac:spMkLst>
        </pc:spChg>
        <pc:spChg chg="mod">
          <ac:chgData name="Siddarth Joshi" userId="bc4d29ca-e482-4031-a817-c6a7c744f97a" providerId="ADAL" clId="{CB94CEC7-B6AC-455D-89E6-5C67A0DB9187}" dt="2022-02-12T17:02:06.076" v="2427"/>
          <ac:spMkLst>
            <pc:docMk/>
            <pc:sldMk cId="4113220631" sldId="443"/>
            <ac:spMk id="16" creationId="{387ADB70-8880-4FCD-AD04-A1618935DDC0}"/>
          </ac:spMkLst>
        </pc:spChg>
        <pc:spChg chg="mod">
          <ac:chgData name="Siddarth Joshi" userId="bc4d29ca-e482-4031-a817-c6a7c744f97a" providerId="ADAL" clId="{CB94CEC7-B6AC-455D-89E6-5C67A0DB9187}" dt="2022-02-12T17:02:06.076" v="2427"/>
          <ac:spMkLst>
            <pc:docMk/>
            <pc:sldMk cId="4113220631" sldId="443"/>
            <ac:spMk id="17" creationId="{27A01827-3910-4DC5-95C2-3BC5D37B5036}"/>
          </ac:spMkLst>
        </pc:spChg>
        <pc:spChg chg="add del mod">
          <ac:chgData name="Siddarth Joshi" userId="bc4d29ca-e482-4031-a817-c6a7c744f97a" providerId="ADAL" clId="{CB94CEC7-B6AC-455D-89E6-5C67A0DB9187}" dt="2022-02-12T17:02:09.198" v="2428"/>
          <ac:spMkLst>
            <pc:docMk/>
            <pc:sldMk cId="4113220631" sldId="443"/>
            <ac:spMk id="18" creationId="{18F9AF16-99CE-4B24-BF73-9F7F6152B140}"/>
          </ac:spMkLst>
        </pc:spChg>
        <pc:spChg chg="add del mod">
          <ac:chgData name="Siddarth Joshi" userId="bc4d29ca-e482-4031-a817-c6a7c744f97a" providerId="ADAL" clId="{CB94CEC7-B6AC-455D-89E6-5C67A0DB9187}" dt="2022-02-12T17:02:09.198" v="2428"/>
          <ac:spMkLst>
            <pc:docMk/>
            <pc:sldMk cId="4113220631" sldId="443"/>
            <ac:spMk id="19" creationId="{071E9863-41CC-4C78-8513-120439186C93}"/>
          </ac:spMkLst>
        </pc:spChg>
        <pc:spChg chg="add del mod">
          <ac:chgData name="Siddarth Joshi" userId="bc4d29ca-e482-4031-a817-c6a7c744f97a" providerId="ADAL" clId="{CB94CEC7-B6AC-455D-89E6-5C67A0DB9187}" dt="2022-02-12T17:02:09.198" v="2428"/>
          <ac:spMkLst>
            <pc:docMk/>
            <pc:sldMk cId="4113220631" sldId="443"/>
            <ac:spMk id="20" creationId="{EBF5D232-2B5F-428A-8D7A-BC831CEC1387}"/>
          </ac:spMkLst>
        </pc:spChg>
        <pc:spChg chg="add del mod">
          <ac:chgData name="Siddarth Joshi" userId="bc4d29ca-e482-4031-a817-c6a7c744f97a" providerId="ADAL" clId="{CB94CEC7-B6AC-455D-89E6-5C67A0DB9187}" dt="2022-02-12T17:02:09.198" v="2428"/>
          <ac:spMkLst>
            <pc:docMk/>
            <pc:sldMk cId="4113220631" sldId="443"/>
            <ac:spMk id="21" creationId="{B1AC64F5-DFA7-4D29-8B1A-6701E7443410}"/>
          </ac:spMkLst>
        </pc:spChg>
        <pc:spChg chg="add mod">
          <ac:chgData name="Siddarth Joshi" userId="bc4d29ca-e482-4031-a817-c6a7c744f97a" providerId="ADAL" clId="{CB94CEC7-B6AC-455D-89E6-5C67A0DB9187}" dt="2022-02-12T17:03:24.599" v="2444" actId="1076"/>
          <ac:spMkLst>
            <pc:docMk/>
            <pc:sldMk cId="4113220631" sldId="443"/>
            <ac:spMk id="22" creationId="{F0280B41-F148-44D1-B3BF-3432E5FAB170}"/>
          </ac:spMkLst>
        </pc:spChg>
        <pc:spChg chg="add mod">
          <ac:chgData name="Siddarth Joshi" userId="bc4d29ca-e482-4031-a817-c6a7c744f97a" providerId="ADAL" clId="{CB94CEC7-B6AC-455D-89E6-5C67A0DB9187}" dt="2022-02-12T17:02:27.565" v="2431" actId="2711"/>
          <ac:spMkLst>
            <pc:docMk/>
            <pc:sldMk cId="4113220631" sldId="443"/>
            <ac:spMk id="23" creationId="{48FADA8C-0180-4A1F-AEA1-B92FC901D4DB}"/>
          </ac:spMkLst>
        </pc:spChg>
        <pc:spChg chg="mod">
          <ac:chgData name="Siddarth Joshi" userId="bc4d29ca-e482-4031-a817-c6a7c744f97a" providerId="ADAL" clId="{CB94CEC7-B6AC-455D-89E6-5C67A0DB9187}" dt="2022-02-12T17:02:09.207" v="2429"/>
          <ac:spMkLst>
            <pc:docMk/>
            <pc:sldMk cId="4113220631" sldId="443"/>
            <ac:spMk id="25" creationId="{8345DE2C-1B0F-489F-8046-1A5E8BB4C6CA}"/>
          </ac:spMkLst>
        </pc:spChg>
        <pc:spChg chg="mod">
          <ac:chgData name="Siddarth Joshi" userId="bc4d29ca-e482-4031-a817-c6a7c744f97a" providerId="ADAL" clId="{CB94CEC7-B6AC-455D-89E6-5C67A0DB9187}" dt="2022-02-12T17:02:09.207" v="2429"/>
          <ac:spMkLst>
            <pc:docMk/>
            <pc:sldMk cId="4113220631" sldId="443"/>
            <ac:spMk id="26" creationId="{0985F936-68A0-439D-8FE4-6C548EAA5073}"/>
          </ac:spMkLst>
        </pc:spChg>
        <pc:spChg chg="mod">
          <ac:chgData name="Siddarth Joshi" userId="bc4d29ca-e482-4031-a817-c6a7c744f97a" providerId="ADAL" clId="{CB94CEC7-B6AC-455D-89E6-5C67A0DB9187}" dt="2022-02-12T17:02:09.207" v="2429"/>
          <ac:spMkLst>
            <pc:docMk/>
            <pc:sldMk cId="4113220631" sldId="443"/>
            <ac:spMk id="27" creationId="{C80A966D-5E18-43ED-B0DE-65F9147A41A5}"/>
          </ac:spMkLst>
        </pc:spChg>
        <pc:spChg chg="mod">
          <ac:chgData name="Siddarth Joshi" userId="bc4d29ca-e482-4031-a817-c6a7c744f97a" providerId="ADAL" clId="{CB94CEC7-B6AC-455D-89E6-5C67A0DB9187}" dt="2022-02-12T17:02:09.207" v="2429"/>
          <ac:spMkLst>
            <pc:docMk/>
            <pc:sldMk cId="4113220631" sldId="443"/>
            <ac:spMk id="28" creationId="{257E7775-CB6B-4D9A-8041-E9EE848332B2}"/>
          </ac:spMkLst>
        </pc:spChg>
        <pc:spChg chg="mod">
          <ac:chgData name="Siddarth Joshi" userId="bc4d29ca-e482-4031-a817-c6a7c744f97a" providerId="ADAL" clId="{CB94CEC7-B6AC-455D-89E6-5C67A0DB9187}" dt="2022-02-12T17:02:09.207" v="2429"/>
          <ac:spMkLst>
            <pc:docMk/>
            <pc:sldMk cId="4113220631" sldId="443"/>
            <ac:spMk id="29" creationId="{426BDA81-9C42-4B84-B13E-DBD60A9676B6}"/>
          </ac:spMkLst>
        </pc:spChg>
        <pc:spChg chg="add mod">
          <ac:chgData name="Siddarth Joshi" userId="bc4d29ca-e482-4031-a817-c6a7c744f97a" providerId="ADAL" clId="{CB94CEC7-B6AC-455D-89E6-5C67A0DB9187}" dt="2022-02-12T17:02:55.145" v="2435" actId="164"/>
          <ac:spMkLst>
            <pc:docMk/>
            <pc:sldMk cId="4113220631" sldId="443"/>
            <ac:spMk id="30" creationId="{C3A32FAB-5593-49CF-BFBE-9CD238B55324}"/>
          </ac:spMkLst>
        </pc:spChg>
        <pc:spChg chg="add mod">
          <ac:chgData name="Siddarth Joshi" userId="bc4d29ca-e482-4031-a817-c6a7c744f97a" providerId="ADAL" clId="{CB94CEC7-B6AC-455D-89E6-5C67A0DB9187}" dt="2022-02-12T17:02:55.145" v="2435" actId="164"/>
          <ac:spMkLst>
            <pc:docMk/>
            <pc:sldMk cId="4113220631" sldId="443"/>
            <ac:spMk id="31" creationId="{4AD2774F-4E55-4C4C-9DA9-4B2B0D218E9C}"/>
          </ac:spMkLst>
        </pc:spChg>
        <pc:spChg chg="add mod">
          <ac:chgData name="Siddarth Joshi" userId="bc4d29ca-e482-4031-a817-c6a7c744f97a" providerId="ADAL" clId="{CB94CEC7-B6AC-455D-89E6-5C67A0DB9187}" dt="2022-02-12T17:02:55.145" v="2435" actId="164"/>
          <ac:spMkLst>
            <pc:docMk/>
            <pc:sldMk cId="4113220631" sldId="443"/>
            <ac:spMk id="32" creationId="{F290D697-D288-4149-8CB3-D54AC49328B4}"/>
          </ac:spMkLst>
        </pc:spChg>
        <pc:spChg chg="add mod">
          <ac:chgData name="Siddarth Joshi" userId="bc4d29ca-e482-4031-a817-c6a7c744f97a" providerId="ADAL" clId="{CB94CEC7-B6AC-455D-89E6-5C67A0DB9187}" dt="2022-02-12T17:02:55.145" v="2435" actId="164"/>
          <ac:spMkLst>
            <pc:docMk/>
            <pc:sldMk cId="4113220631" sldId="443"/>
            <ac:spMk id="33" creationId="{2A478D51-2A9A-4F77-BE9E-2A0FAA174182}"/>
          </ac:spMkLst>
        </pc:spChg>
        <pc:spChg chg="mod">
          <ac:chgData name="Siddarth Joshi" userId="bc4d29ca-e482-4031-a817-c6a7c744f97a" providerId="ADAL" clId="{CB94CEC7-B6AC-455D-89E6-5C67A0DB9187}" dt="2022-02-12T17:03:58.071" v="2445"/>
          <ac:spMkLst>
            <pc:docMk/>
            <pc:sldMk cId="4113220631" sldId="443"/>
            <ac:spMk id="35" creationId="{1C5346F1-EFA9-4B1A-98FB-6B452EBD7E9A}"/>
          </ac:spMkLst>
        </pc:spChg>
        <pc:spChg chg="mod">
          <ac:chgData name="Siddarth Joshi" userId="bc4d29ca-e482-4031-a817-c6a7c744f97a" providerId="ADAL" clId="{CB94CEC7-B6AC-455D-89E6-5C67A0DB9187}" dt="2022-02-12T17:03:58.071" v="2445"/>
          <ac:spMkLst>
            <pc:docMk/>
            <pc:sldMk cId="4113220631" sldId="443"/>
            <ac:spMk id="36" creationId="{FB8B8312-E361-4D59-9F3C-7717632DC31E}"/>
          </ac:spMkLst>
        </pc:spChg>
        <pc:spChg chg="mod">
          <ac:chgData name="Siddarth Joshi" userId="bc4d29ca-e482-4031-a817-c6a7c744f97a" providerId="ADAL" clId="{CB94CEC7-B6AC-455D-89E6-5C67A0DB9187}" dt="2022-02-12T17:03:58.071" v="2445"/>
          <ac:spMkLst>
            <pc:docMk/>
            <pc:sldMk cId="4113220631" sldId="443"/>
            <ac:spMk id="37" creationId="{DB81E277-C563-48CF-AC87-103065104976}"/>
          </ac:spMkLst>
        </pc:spChg>
        <pc:spChg chg="mod">
          <ac:chgData name="Siddarth Joshi" userId="bc4d29ca-e482-4031-a817-c6a7c744f97a" providerId="ADAL" clId="{CB94CEC7-B6AC-455D-89E6-5C67A0DB9187}" dt="2022-02-12T17:03:58.071" v="2445"/>
          <ac:spMkLst>
            <pc:docMk/>
            <pc:sldMk cId="4113220631" sldId="443"/>
            <ac:spMk id="38" creationId="{7A5210DC-81DB-44B2-844F-EF4064E4B026}"/>
          </ac:spMkLst>
        </pc:spChg>
        <pc:spChg chg="mod">
          <ac:chgData name="Siddarth Joshi" userId="bc4d29ca-e482-4031-a817-c6a7c744f97a" providerId="ADAL" clId="{CB94CEC7-B6AC-455D-89E6-5C67A0DB9187}" dt="2022-02-12T17:03:58.071" v="2445"/>
          <ac:spMkLst>
            <pc:docMk/>
            <pc:sldMk cId="4113220631" sldId="443"/>
            <ac:spMk id="39" creationId="{CBED0348-2A5A-4A14-A7D9-EB2FA5B9F79D}"/>
          </ac:spMkLst>
        </pc:spChg>
        <pc:spChg chg="add del mod">
          <ac:chgData name="Siddarth Joshi" userId="bc4d29ca-e482-4031-a817-c6a7c744f97a" providerId="ADAL" clId="{CB94CEC7-B6AC-455D-89E6-5C67A0DB9187}" dt="2022-02-12T17:04:00.863" v="2448"/>
          <ac:spMkLst>
            <pc:docMk/>
            <pc:sldMk cId="4113220631" sldId="443"/>
            <ac:spMk id="40" creationId="{3822AD37-16DF-42CE-9C97-A8A70B385165}"/>
          </ac:spMkLst>
        </pc:spChg>
        <pc:spChg chg="add del mod">
          <ac:chgData name="Siddarth Joshi" userId="bc4d29ca-e482-4031-a817-c6a7c744f97a" providerId="ADAL" clId="{CB94CEC7-B6AC-455D-89E6-5C67A0DB9187}" dt="2022-02-12T17:04:00.863" v="2448"/>
          <ac:spMkLst>
            <pc:docMk/>
            <pc:sldMk cId="4113220631" sldId="443"/>
            <ac:spMk id="41" creationId="{46547BC0-FC6D-43BC-A37E-DA6F3C400334}"/>
          </ac:spMkLst>
        </pc:spChg>
        <pc:spChg chg="add del mod">
          <ac:chgData name="Siddarth Joshi" userId="bc4d29ca-e482-4031-a817-c6a7c744f97a" providerId="ADAL" clId="{CB94CEC7-B6AC-455D-89E6-5C67A0DB9187}" dt="2022-02-12T17:04:00.863" v="2448"/>
          <ac:spMkLst>
            <pc:docMk/>
            <pc:sldMk cId="4113220631" sldId="443"/>
            <ac:spMk id="42" creationId="{EDDBAED7-37EA-4B55-9B25-DF7A19C6F14A}"/>
          </ac:spMkLst>
        </pc:spChg>
        <pc:spChg chg="add del mod">
          <ac:chgData name="Siddarth Joshi" userId="bc4d29ca-e482-4031-a817-c6a7c744f97a" providerId="ADAL" clId="{CB94CEC7-B6AC-455D-89E6-5C67A0DB9187}" dt="2022-02-12T17:04:00.863" v="2448"/>
          <ac:spMkLst>
            <pc:docMk/>
            <pc:sldMk cId="4113220631" sldId="443"/>
            <ac:spMk id="43" creationId="{B9F970A3-2A2C-4316-8237-53B445489047}"/>
          </ac:spMkLst>
        </pc:spChg>
        <pc:spChg chg="add del mod">
          <ac:chgData name="Siddarth Joshi" userId="bc4d29ca-e482-4031-a817-c6a7c744f97a" providerId="ADAL" clId="{CB94CEC7-B6AC-455D-89E6-5C67A0DB9187}" dt="2022-02-12T17:04:00.863" v="2448"/>
          <ac:spMkLst>
            <pc:docMk/>
            <pc:sldMk cId="4113220631" sldId="443"/>
            <ac:spMk id="44" creationId="{C742C6B9-9839-4656-82D6-DDD9FD87E4DE}"/>
          </ac:spMkLst>
        </pc:spChg>
        <pc:spChg chg="add del mod">
          <ac:chgData name="Siddarth Joshi" userId="bc4d29ca-e482-4031-a817-c6a7c744f97a" providerId="ADAL" clId="{CB94CEC7-B6AC-455D-89E6-5C67A0DB9187}" dt="2022-02-12T17:04:00.863" v="2448"/>
          <ac:spMkLst>
            <pc:docMk/>
            <pc:sldMk cId="4113220631" sldId="443"/>
            <ac:spMk id="45" creationId="{7A97949C-17D8-4FAA-BD05-346DAE7AD0A3}"/>
          </ac:spMkLst>
        </pc:spChg>
        <pc:spChg chg="add del mod">
          <ac:chgData name="Siddarth Joshi" userId="bc4d29ca-e482-4031-a817-c6a7c744f97a" providerId="ADAL" clId="{CB94CEC7-B6AC-455D-89E6-5C67A0DB9187}" dt="2022-02-12T17:04:00.863" v="2448"/>
          <ac:spMkLst>
            <pc:docMk/>
            <pc:sldMk cId="4113220631" sldId="443"/>
            <ac:spMk id="46" creationId="{6E32FE49-F550-46F1-8CBF-8A1C8B0DFE74}"/>
          </ac:spMkLst>
        </pc:spChg>
        <pc:spChg chg="add del mod">
          <ac:chgData name="Siddarth Joshi" userId="bc4d29ca-e482-4031-a817-c6a7c744f97a" providerId="ADAL" clId="{CB94CEC7-B6AC-455D-89E6-5C67A0DB9187}" dt="2022-02-12T17:04:00.863" v="2448"/>
          <ac:spMkLst>
            <pc:docMk/>
            <pc:sldMk cId="4113220631" sldId="443"/>
            <ac:spMk id="47" creationId="{0ED6FB94-2773-4296-B721-2A039E7E8724}"/>
          </ac:spMkLst>
        </pc:spChg>
        <pc:spChg chg="mod">
          <ac:chgData name="Siddarth Joshi" userId="bc4d29ca-e482-4031-a817-c6a7c744f97a" providerId="ADAL" clId="{CB94CEC7-B6AC-455D-89E6-5C67A0DB9187}" dt="2022-02-12T17:04:00.873" v="2449"/>
          <ac:spMkLst>
            <pc:docMk/>
            <pc:sldMk cId="4113220631" sldId="443"/>
            <ac:spMk id="51" creationId="{A137132C-661B-4EBD-8528-70121463BDF7}"/>
          </ac:spMkLst>
        </pc:spChg>
        <pc:spChg chg="mod">
          <ac:chgData name="Siddarth Joshi" userId="bc4d29ca-e482-4031-a817-c6a7c744f97a" providerId="ADAL" clId="{CB94CEC7-B6AC-455D-89E6-5C67A0DB9187}" dt="2022-02-12T17:04:00.873" v="2449"/>
          <ac:spMkLst>
            <pc:docMk/>
            <pc:sldMk cId="4113220631" sldId="443"/>
            <ac:spMk id="52" creationId="{622A6637-4842-42A9-AB78-C85D5C8E5BEF}"/>
          </ac:spMkLst>
        </pc:spChg>
        <pc:spChg chg="mod">
          <ac:chgData name="Siddarth Joshi" userId="bc4d29ca-e482-4031-a817-c6a7c744f97a" providerId="ADAL" clId="{CB94CEC7-B6AC-455D-89E6-5C67A0DB9187}" dt="2022-02-12T17:04:00.873" v="2449"/>
          <ac:spMkLst>
            <pc:docMk/>
            <pc:sldMk cId="4113220631" sldId="443"/>
            <ac:spMk id="53" creationId="{2BAAA109-3CDE-4774-AB00-3865F02F3995}"/>
          </ac:spMkLst>
        </pc:spChg>
        <pc:spChg chg="mod">
          <ac:chgData name="Siddarth Joshi" userId="bc4d29ca-e482-4031-a817-c6a7c744f97a" providerId="ADAL" clId="{CB94CEC7-B6AC-455D-89E6-5C67A0DB9187}" dt="2022-02-12T17:04:00.873" v="2449"/>
          <ac:spMkLst>
            <pc:docMk/>
            <pc:sldMk cId="4113220631" sldId="443"/>
            <ac:spMk id="54" creationId="{177E2956-E58C-4702-91E2-F6756D769711}"/>
          </ac:spMkLst>
        </pc:spChg>
        <pc:spChg chg="mod">
          <ac:chgData name="Siddarth Joshi" userId="bc4d29ca-e482-4031-a817-c6a7c744f97a" providerId="ADAL" clId="{CB94CEC7-B6AC-455D-89E6-5C67A0DB9187}" dt="2022-02-12T17:04:00.873" v="2449"/>
          <ac:spMkLst>
            <pc:docMk/>
            <pc:sldMk cId="4113220631" sldId="443"/>
            <ac:spMk id="55" creationId="{D3E0FD11-48A8-4DEF-9A06-35769A26C7F0}"/>
          </ac:spMkLst>
        </pc:spChg>
        <pc:spChg chg="add del mod">
          <ac:chgData name="Siddarth Joshi" userId="bc4d29ca-e482-4031-a817-c6a7c744f97a" providerId="ADAL" clId="{CB94CEC7-B6AC-455D-89E6-5C67A0DB9187}" dt="2022-02-12T17:04:08.384" v="2451" actId="21"/>
          <ac:spMkLst>
            <pc:docMk/>
            <pc:sldMk cId="4113220631" sldId="443"/>
            <ac:spMk id="56" creationId="{FC925E68-AA31-486A-83DE-C5453E2CDC2C}"/>
          </ac:spMkLst>
        </pc:spChg>
        <pc:spChg chg="add del mod">
          <ac:chgData name="Siddarth Joshi" userId="bc4d29ca-e482-4031-a817-c6a7c744f97a" providerId="ADAL" clId="{CB94CEC7-B6AC-455D-89E6-5C67A0DB9187}" dt="2022-02-12T17:04:08.384" v="2451" actId="21"/>
          <ac:spMkLst>
            <pc:docMk/>
            <pc:sldMk cId="4113220631" sldId="443"/>
            <ac:spMk id="57" creationId="{7C68897E-0008-4339-ACF5-4B128CD2C865}"/>
          </ac:spMkLst>
        </pc:spChg>
        <pc:spChg chg="add del mod">
          <ac:chgData name="Siddarth Joshi" userId="bc4d29ca-e482-4031-a817-c6a7c744f97a" providerId="ADAL" clId="{CB94CEC7-B6AC-455D-89E6-5C67A0DB9187}" dt="2022-02-12T17:04:08.384" v="2451" actId="21"/>
          <ac:spMkLst>
            <pc:docMk/>
            <pc:sldMk cId="4113220631" sldId="443"/>
            <ac:spMk id="58" creationId="{9F561A5C-236A-4C8B-99EC-762E85BE5C07}"/>
          </ac:spMkLst>
        </pc:spChg>
        <pc:spChg chg="add del mod">
          <ac:chgData name="Siddarth Joshi" userId="bc4d29ca-e482-4031-a817-c6a7c744f97a" providerId="ADAL" clId="{CB94CEC7-B6AC-455D-89E6-5C67A0DB9187}" dt="2022-02-12T17:04:08.384" v="2451" actId="21"/>
          <ac:spMkLst>
            <pc:docMk/>
            <pc:sldMk cId="4113220631" sldId="443"/>
            <ac:spMk id="59" creationId="{7539A0D1-A2F1-4C93-9C24-D1118DFCE62F}"/>
          </ac:spMkLst>
        </pc:spChg>
        <pc:spChg chg="add del mod">
          <ac:chgData name="Siddarth Joshi" userId="bc4d29ca-e482-4031-a817-c6a7c744f97a" providerId="ADAL" clId="{CB94CEC7-B6AC-455D-89E6-5C67A0DB9187}" dt="2022-02-12T17:04:08.384" v="2451" actId="21"/>
          <ac:spMkLst>
            <pc:docMk/>
            <pc:sldMk cId="4113220631" sldId="443"/>
            <ac:spMk id="60" creationId="{55CC84C4-EB7C-4BA8-BA76-06178DE0B223}"/>
          </ac:spMkLst>
        </pc:spChg>
        <pc:spChg chg="add del mod">
          <ac:chgData name="Siddarth Joshi" userId="bc4d29ca-e482-4031-a817-c6a7c744f97a" providerId="ADAL" clId="{CB94CEC7-B6AC-455D-89E6-5C67A0DB9187}" dt="2022-02-12T17:04:08.384" v="2451" actId="21"/>
          <ac:spMkLst>
            <pc:docMk/>
            <pc:sldMk cId="4113220631" sldId="443"/>
            <ac:spMk id="61" creationId="{BAE42828-8BAF-4BD6-85E5-F8A83BA0040A}"/>
          </ac:spMkLst>
        </pc:spChg>
        <pc:spChg chg="add del mod">
          <ac:chgData name="Siddarth Joshi" userId="bc4d29ca-e482-4031-a817-c6a7c744f97a" providerId="ADAL" clId="{CB94CEC7-B6AC-455D-89E6-5C67A0DB9187}" dt="2022-02-12T17:04:08.384" v="2451" actId="21"/>
          <ac:spMkLst>
            <pc:docMk/>
            <pc:sldMk cId="4113220631" sldId="443"/>
            <ac:spMk id="62" creationId="{8457337D-6B43-493C-8E0E-916EEAA3B68D}"/>
          </ac:spMkLst>
        </pc:spChg>
        <pc:spChg chg="add del mod">
          <ac:chgData name="Siddarth Joshi" userId="bc4d29ca-e482-4031-a817-c6a7c744f97a" providerId="ADAL" clId="{CB94CEC7-B6AC-455D-89E6-5C67A0DB9187}" dt="2022-02-12T17:04:08.384" v="2451" actId="21"/>
          <ac:spMkLst>
            <pc:docMk/>
            <pc:sldMk cId="4113220631" sldId="443"/>
            <ac:spMk id="63" creationId="{2DAE3899-C5D2-4269-A6D9-F47A3E7D1E74}"/>
          </ac:spMkLst>
        </pc:spChg>
        <pc:grpChg chg="add mod">
          <ac:chgData name="Siddarth Joshi" userId="bc4d29ca-e482-4031-a817-c6a7c744f97a" providerId="ADAL" clId="{CB94CEC7-B6AC-455D-89E6-5C67A0DB9187}" dt="2022-02-12T17:02:57.963" v="2436" actId="14100"/>
          <ac:grpSpMkLst>
            <pc:docMk/>
            <pc:sldMk cId="4113220631" sldId="443"/>
            <ac:grpSpMk id="2" creationId="{CD6BA49B-CB12-48AB-8D72-484987B7A91A}"/>
          </ac:grpSpMkLst>
        </pc:grpChg>
        <pc:grpChg chg="add del mod">
          <ac:chgData name="Siddarth Joshi" userId="bc4d29ca-e482-4031-a817-c6a7c744f97a" providerId="ADAL" clId="{CB94CEC7-B6AC-455D-89E6-5C67A0DB9187}" dt="2022-02-12T17:02:09.198" v="2428"/>
          <ac:grpSpMkLst>
            <pc:docMk/>
            <pc:sldMk cId="4113220631" sldId="443"/>
            <ac:grpSpMk id="12" creationId="{1437B3E0-BD87-429F-A226-3A482D4A4133}"/>
          </ac:grpSpMkLst>
        </pc:grpChg>
        <pc:grpChg chg="add mod">
          <ac:chgData name="Siddarth Joshi" userId="bc4d29ca-e482-4031-a817-c6a7c744f97a" providerId="ADAL" clId="{CB94CEC7-B6AC-455D-89E6-5C67A0DB9187}" dt="2022-02-12T17:02:55.145" v="2435" actId="164"/>
          <ac:grpSpMkLst>
            <pc:docMk/>
            <pc:sldMk cId="4113220631" sldId="443"/>
            <ac:grpSpMk id="24" creationId="{4EE1371B-8F9F-4450-AEE8-5CECF753333F}"/>
          </ac:grpSpMkLst>
        </pc:grpChg>
        <pc:grpChg chg="add del mod">
          <ac:chgData name="Siddarth Joshi" userId="bc4d29ca-e482-4031-a817-c6a7c744f97a" providerId="ADAL" clId="{CB94CEC7-B6AC-455D-89E6-5C67A0DB9187}" dt="2022-02-12T17:04:00.863" v="2448"/>
          <ac:grpSpMkLst>
            <pc:docMk/>
            <pc:sldMk cId="4113220631" sldId="443"/>
            <ac:grpSpMk id="34" creationId="{FAF8472B-FEAA-4D65-AEAE-4A1B575DDC6A}"/>
          </ac:grpSpMkLst>
        </pc:grpChg>
        <pc:grpChg chg="add del mod">
          <ac:chgData name="Siddarth Joshi" userId="bc4d29ca-e482-4031-a817-c6a7c744f97a" providerId="ADAL" clId="{CB94CEC7-B6AC-455D-89E6-5C67A0DB9187}" dt="2022-02-12T17:04:08.384" v="2451" actId="21"/>
          <ac:grpSpMkLst>
            <pc:docMk/>
            <pc:sldMk cId="4113220631" sldId="443"/>
            <ac:grpSpMk id="48" creationId="{D8014125-9797-475F-B3BF-408056203D3F}"/>
          </ac:grpSpMkLst>
        </pc:grpChg>
      </pc:sldChg>
      <pc:sldChg chg="addSp delSp modSp add mod">
        <pc:chgData name="Siddarth Joshi" userId="bc4d29ca-e482-4031-a817-c6a7c744f97a" providerId="ADAL" clId="{CB94CEC7-B6AC-455D-89E6-5C67A0DB9187}" dt="2022-02-12T17:01:28.577" v="2426" actId="1076"/>
        <pc:sldMkLst>
          <pc:docMk/>
          <pc:sldMk cId="3529868950" sldId="444"/>
        </pc:sldMkLst>
        <pc:spChg chg="add del mod">
          <ac:chgData name="Siddarth Joshi" userId="bc4d29ca-e482-4031-a817-c6a7c744f97a" providerId="ADAL" clId="{CB94CEC7-B6AC-455D-89E6-5C67A0DB9187}" dt="2022-02-12T16:56:12.990" v="2306"/>
          <ac:spMkLst>
            <pc:docMk/>
            <pc:sldMk cId="3529868950" sldId="444"/>
            <ac:spMk id="9" creationId="{1F46BE91-CB48-41A7-9A40-431EADA2B3CD}"/>
          </ac:spMkLst>
        </pc:spChg>
        <pc:spChg chg="add mod">
          <ac:chgData name="Siddarth Joshi" userId="bc4d29ca-e482-4031-a817-c6a7c744f97a" providerId="ADAL" clId="{CB94CEC7-B6AC-455D-89E6-5C67A0DB9187}" dt="2022-02-12T16:57:33.306" v="2348" actId="14100"/>
          <ac:spMkLst>
            <pc:docMk/>
            <pc:sldMk cId="3529868950" sldId="444"/>
            <ac:spMk id="10" creationId="{1A38AE3D-6C06-4615-8EFE-37C45451F1A7}"/>
          </ac:spMkLst>
        </pc:spChg>
        <pc:spChg chg="add mod">
          <ac:chgData name="Siddarth Joshi" userId="bc4d29ca-e482-4031-a817-c6a7c744f97a" providerId="ADAL" clId="{CB94CEC7-B6AC-455D-89E6-5C67A0DB9187}" dt="2022-02-12T16:57:26.245" v="2346" actId="27636"/>
          <ac:spMkLst>
            <pc:docMk/>
            <pc:sldMk cId="3529868950" sldId="444"/>
            <ac:spMk id="12" creationId="{5642D53E-B38A-4B42-92E9-53B30F2343B6}"/>
          </ac:spMkLst>
        </pc:spChg>
        <pc:spChg chg="mod">
          <ac:chgData name="Siddarth Joshi" userId="bc4d29ca-e482-4031-a817-c6a7c744f97a" providerId="ADAL" clId="{CB94CEC7-B6AC-455D-89E6-5C67A0DB9187}" dt="2022-02-12T16:57:57.419" v="2349"/>
          <ac:spMkLst>
            <pc:docMk/>
            <pc:sldMk cId="3529868950" sldId="444"/>
            <ac:spMk id="14" creationId="{011FC081-31FE-49BF-AE8F-E439C2FC9E05}"/>
          </ac:spMkLst>
        </pc:spChg>
        <pc:spChg chg="mod">
          <ac:chgData name="Siddarth Joshi" userId="bc4d29ca-e482-4031-a817-c6a7c744f97a" providerId="ADAL" clId="{CB94CEC7-B6AC-455D-89E6-5C67A0DB9187}" dt="2022-02-12T16:57:57.419" v="2349"/>
          <ac:spMkLst>
            <pc:docMk/>
            <pc:sldMk cId="3529868950" sldId="444"/>
            <ac:spMk id="15" creationId="{33E6A417-A088-459B-BE6E-55E5106319AB}"/>
          </ac:spMkLst>
        </pc:spChg>
        <pc:spChg chg="mod">
          <ac:chgData name="Siddarth Joshi" userId="bc4d29ca-e482-4031-a817-c6a7c744f97a" providerId="ADAL" clId="{CB94CEC7-B6AC-455D-89E6-5C67A0DB9187}" dt="2022-02-12T16:58:24.998" v="2353"/>
          <ac:spMkLst>
            <pc:docMk/>
            <pc:sldMk cId="3529868950" sldId="444"/>
            <ac:spMk id="17" creationId="{901E25E0-5431-4E35-8427-7793D01DCC6A}"/>
          </ac:spMkLst>
        </pc:spChg>
        <pc:spChg chg="mod">
          <ac:chgData name="Siddarth Joshi" userId="bc4d29ca-e482-4031-a817-c6a7c744f97a" providerId="ADAL" clId="{CB94CEC7-B6AC-455D-89E6-5C67A0DB9187}" dt="2022-02-12T16:58:24.998" v="2353"/>
          <ac:spMkLst>
            <pc:docMk/>
            <pc:sldMk cId="3529868950" sldId="444"/>
            <ac:spMk id="18" creationId="{8E182517-BFF8-49E6-B7DA-A2DF696B9CD0}"/>
          </ac:spMkLst>
        </pc:spChg>
        <pc:spChg chg="add del mod">
          <ac:chgData name="Siddarth Joshi" userId="bc4d29ca-e482-4031-a817-c6a7c744f97a" providerId="ADAL" clId="{CB94CEC7-B6AC-455D-89E6-5C67A0DB9187}" dt="2022-02-12T16:58:27.687" v="2354"/>
          <ac:spMkLst>
            <pc:docMk/>
            <pc:sldMk cId="3529868950" sldId="444"/>
            <ac:spMk id="19" creationId="{D007A0F6-EFCA-4CBC-AECC-419A1D2CE393}"/>
          </ac:spMkLst>
        </pc:spChg>
        <pc:spChg chg="add del mod">
          <ac:chgData name="Siddarth Joshi" userId="bc4d29ca-e482-4031-a817-c6a7c744f97a" providerId="ADAL" clId="{CB94CEC7-B6AC-455D-89E6-5C67A0DB9187}" dt="2022-02-12T16:58:27.687" v="2354"/>
          <ac:spMkLst>
            <pc:docMk/>
            <pc:sldMk cId="3529868950" sldId="444"/>
            <ac:spMk id="20" creationId="{E025D6F6-FBB0-40F6-8622-4756B940EF2E}"/>
          </ac:spMkLst>
        </pc:spChg>
        <pc:spChg chg="add del mod">
          <ac:chgData name="Siddarth Joshi" userId="bc4d29ca-e482-4031-a817-c6a7c744f97a" providerId="ADAL" clId="{CB94CEC7-B6AC-455D-89E6-5C67A0DB9187}" dt="2022-02-12T16:58:27.687" v="2354"/>
          <ac:spMkLst>
            <pc:docMk/>
            <pc:sldMk cId="3529868950" sldId="444"/>
            <ac:spMk id="21" creationId="{35E863C1-A048-49CB-9A4B-982800DCCA2E}"/>
          </ac:spMkLst>
        </pc:spChg>
        <pc:spChg chg="mod">
          <ac:chgData name="Siddarth Joshi" userId="bc4d29ca-e482-4031-a817-c6a7c744f97a" providerId="ADAL" clId="{CB94CEC7-B6AC-455D-89E6-5C67A0DB9187}" dt="2022-02-12T16:58:27.694" v="2355"/>
          <ac:spMkLst>
            <pc:docMk/>
            <pc:sldMk cId="3529868950" sldId="444"/>
            <ac:spMk id="23" creationId="{32E65F17-DE88-46BC-9B18-19AE3FBEBB3D}"/>
          </ac:spMkLst>
        </pc:spChg>
        <pc:spChg chg="mod">
          <ac:chgData name="Siddarth Joshi" userId="bc4d29ca-e482-4031-a817-c6a7c744f97a" providerId="ADAL" clId="{CB94CEC7-B6AC-455D-89E6-5C67A0DB9187}" dt="2022-02-12T16:58:27.694" v="2355"/>
          <ac:spMkLst>
            <pc:docMk/>
            <pc:sldMk cId="3529868950" sldId="444"/>
            <ac:spMk id="24" creationId="{48FEEE00-5107-4EC8-9F36-4963EECC7146}"/>
          </ac:spMkLst>
        </pc:spChg>
        <pc:spChg chg="add mod">
          <ac:chgData name="Siddarth Joshi" userId="bc4d29ca-e482-4031-a817-c6a7c744f97a" providerId="ADAL" clId="{CB94CEC7-B6AC-455D-89E6-5C67A0DB9187}" dt="2022-02-12T16:58:34.849" v="2356" actId="1076"/>
          <ac:spMkLst>
            <pc:docMk/>
            <pc:sldMk cId="3529868950" sldId="444"/>
            <ac:spMk id="25" creationId="{2390C9FC-E013-46EA-9795-A430A02F4369}"/>
          </ac:spMkLst>
        </pc:spChg>
        <pc:spChg chg="add mod">
          <ac:chgData name="Siddarth Joshi" userId="bc4d29ca-e482-4031-a817-c6a7c744f97a" providerId="ADAL" clId="{CB94CEC7-B6AC-455D-89E6-5C67A0DB9187}" dt="2022-02-12T16:58:34.849" v="2356" actId="1076"/>
          <ac:spMkLst>
            <pc:docMk/>
            <pc:sldMk cId="3529868950" sldId="444"/>
            <ac:spMk id="26" creationId="{40EA614F-C258-4A67-826D-56E240ECAFE6}"/>
          </ac:spMkLst>
        </pc:spChg>
        <pc:spChg chg="add mod">
          <ac:chgData name="Siddarth Joshi" userId="bc4d29ca-e482-4031-a817-c6a7c744f97a" providerId="ADAL" clId="{CB94CEC7-B6AC-455D-89E6-5C67A0DB9187}" dt="2022-02-12T16:58:34.849" v="2356" actId="1076"/>
          <ac:spMkLst>
            <pc:docMk/>
            <pc:sldMk cId="3529868950" sldId="444"/>
            <ac:spMk id="27" creationId="{05CF8ACF-B491-4569-86B1-7F0D4ECBEB0C}"/>
          </ac:spMkLst>
        </pc:spChg>
        <pc:spChg chg="add mod">
          <ac:chgData name="Siddarth Joshi" userId="bc4d29ca-e482-4031-a817-c6a7c744f97a" providerId="ADAL" clId="{CB94CEC7-B6AC-455D-89E6-5C67A0DB9187}" dt="2022-02-12T16:59:01.592" v="2370" actId="1076"/>
          <ac:spMkLst>
            <pc:docMk/>
            <pc:sldMk cId="3529868950" sldId="444"/>
            <ac:spMk id="28" creationId="{CBC866EE-8DCC-416F-B17C-D0A1D1F388D4}"/>
          </ac:spMkLst>
        </pc:spChg>
        <pc:spChg chg="mod topLvl">
          <ac:chgData name="Siddarth Joshi" userId="bc4d29ca-e482-4031-a817-c6a7c744f97a" providerId="ADAL" clId="{CB94CEC7-B6AC-455D-89E6-5C67A0DB9187}" dt="2022-02-12T17:00:53.649" v="2395" actId="164"/>
          <ac:spMkLst>
            <pc:docMk/>
            <pc:sldMk cId="3529868950" sldId="444"/>
            <ac:spMk id="30" creationId="{ED14CFE3-1948-4899-850A-D27C44E76F57}"/>
          </ac:spMkLst>
        </pc:spChg>
        <pc:spChg chg="del mod topLvl">
          <ac:chgData name="Siddarth Joshi" userId="bc4d29ca-e482-4031-a817-c6a7c744f97a" providerId="ADAL" clId="{CB94CEC7-B6AC-455D-89E6-5C67A0DB9187}" dt="2022-02-12T17:00:47.782" v="2393" actId="478"/>
          <ac:spMkLst>
            <pc:docMk/>
            <pc:sldMk cId="3529868950" sldId="444"/>
            <ac:spMk id="31" creationId="{6CFA4149-EDB5-4A6D-B750-079A1EBB04A7}"/>
          </ac:spMkLst>
        </pc:spChg>
        <pc:spChg chg="add mod topLvl">
          <ac:chgData name="Siddarth Joshi" userId="bc4d29ca-e482-4031-a817-c6a7c744f97a" providerId="ADAL" clId="{CB94CEC7-B6AC-455D-89E6-5C67A0DB9187}" dt="2022-02-12T17:00:53.649" v="2395" actId="164"/>
          <ac:spMkLst>
            <pc:docMk/>
            <pc:sldMk cId="3529868950" sldId="444"/>
            <ac:spMk id="32" creationId="{27A1185A-6D6E-4026-AFBA-E030FBD16C29}"/>
          </ac:spMkLst>
        </pc:spChg>
        <pc:spChg chg="add del mod topLvl">
          <ac:chgData name="Siddarth Joshi" userId="bc4d29ca-e482-4031-a817-c6a7c744f97a" providerId="ADAL" clId="{CB94CEC7-B6AC-455D-89E6-5C67A0DB9187}" dt="2022-02-12T17:00:48.915" v="2394" actId="478"/>
          <ac:spMkLst>
            <pc:docMk/>
            <pc:sldMk cId="3529868950" sldId="444"/>
            <ac:spMk id="33" creationId="{EF11DEE4-C8FF-4F6E-8F80-1189EDA305BF}"/>
          </ac:spMkLst>
        </pc:spChg>
        <pc:spChg chg="add mod topLvl">
          <ac:chgData name="Siddarth Joshi" userId="bc4d29ca-e482-4031-a817-c6a7c744f97a" providerId="ADAL" clId="{CB94CEC7-B6AC-455D-89E6-5C67A0DB9187}" dt="2022-02-12T17:00:53.649" v="2395" actId="164"/>
          <ac:spMkLst>
            <pc:docMk/>
            <pc:sldMk cId="3529868950" sldId="444"/>
            <ac:spMk id="34" creationId="{CBABDB64-0803-4EA0-908B-A331F2AF2F2A}"/>
          </ac:spMkLst>
        </pc:spChg>
        <pc:spChg chg="add mod">
          <ac:chgData name="Siddarth Joshi" userId="bc4d29ca-e482-4031-a817-c6a7c744f97a" providerId="ADAL" clId="{CB94CEC7-B6AC-455D-89E6-5C67A0DB9187}" dt="2022-02-12T17:00:53.649" v="2395" actId="164"/>
          <ac:spMkLst>
            <pc:docMk/>
            <pc:sldMk cId="3529868950" sldId="444"/>
            <ac:spMk id="35" creationId="{F94CF08D-51AB-4EBE-BBF9-949FF97C99EE}"/>
          </ac:spMkLst>
        </pc:spChg>
        <pc:spChg chg="add mod">
          <ac:chgData name="Siddarth Joshi" userId="bc4d29ca-e482-4031-a817-c6a7c744f97a" providerId="ADAL" clId="{CB94CEC7-B6AC-455D-89E6-5C67A0DB9187}" dt="2022-02-12T17:00:53.649" v="2395" actId="164"/>
          <ac:spMkLst>
            <pc:docMk/>
            <pc:sldMk cId="3529868950" sldId="444"/>
            <ac:spMk id="36" creationId="{DCDD99E6-EBEA-4ED5-B129-70ADF5F41D75}"/>
          </ac:spMkLst>
        </pc:spChg>
        <pc:spChg chg="add mod">
          <ac:chgData name="Siddarth Joshi" userId="bc4d29ca-e482-4031-a817-c6a7c744f97a" providerId="ADAL" clId="{CB94CEC7-B6AC-455D-89E6-5C67A0DB9187}" dt="2022-02-12T17:00:53.649" v="2395" actId="164"/>
          <ac:spMkLst>
            <pc:docMk/>
            <pc:sldMk cId="3529868950" sldId="444"/>
            <ac:spMk id="37" creationId="{7D82D0EA-4DE2-4FD2-AB55-C8FE11B7F45C}"/>
          </ac:spMkLst>
        </pc:spChg>
        <pc:spChg chg="add mod">
          <ac:chgData name="Siddarth Joshi" userId="bc4d29ca-e482-4031-a817-c6a7c744f97a" providerId="ADAL" clId="{CB94CEC7-B6AC-455D-89E6-5C67A0DB9187}" dt="2022-02-12T17:00:53.649" v="2395" actId="164"/>
          <ac:spMkLst>
            <pc:docMk/>
            <pc:sldMk cId="3529868950" sldId="444"/>
            <ac:spMk id="38" creationId="{29754825-816B-4C45-86D8-A7C43B512DF0}"/>
          </ac:spMkLst>
        </pc:spChg>
        <pc:spChg chg="add mod">
          <ac:chgData name="Siddarth Joshi" userId="bc4d29ca-e482-4031-a817-c6a7c744f97a" providerId="ADAL" clId="{CB94CEC7-B6AC-455D-89E6-5C67A0DB9187}" dt="2022-02-12T17:01:28.577" v="2426" actId="1076"/>
          <ac:spMkLst>
            <pc:docMk/>
            <pc:sldMk cId="3529868950" sldId="444"/>
            <ac:spMk id="39" creationId="{19FBC0BC-4F94-4C71-9ED2-82DE1320DA36}"/>
          </ac:spMkLst>
        </pc:spChg>
        <pc:grpChg chg="add del mod">
          <ac:chgData name="Siddarth Joshi" userId="bc4d29ca-e482-4031-a817-c6a7c744f97a" providerId="ADAL" clId="{CB94CEC7-B6AC-455D-89E6-5C67A0DB9187}" dt="2022-02-12T16:59:30.886" v="2375" actId="165"/>
          <ac:grpSpMkLst>
            <pc:docMk/>
            <pc:sldMk cId="3529868950" sldId="444"/>
            <ac:grpSpMk id="2" creationId="{C2F15478-F0DE-4A0B-B8FC-B09E1A76B78A}"/>
          </ac:grpSpMkLst>
        </pc:grpChg>
        <pc:grpChg chg="add mod">
          <ac:chgData name="Siddarth Joshi" userId="bc4d29ca-e482-4031-a817-c6a7c744f97a" providerId="ADAL" clId="{CB94CEC7-B6AC-455D-89E6-5C67A0DB9187}" dt="2022-02-12T17:01:07.352" v="2397" actId="1076"/>
          <ac:grpSpMkLst>
            <pc:docMk/>
            <pc:sldMk cId="3529868950" sldId="444"/>
            <ac:grpSpMk id="3" creationId="{30CD2561-3AF8-4A52-BA7D-DCEEAC464BF1}"/>
          </ac:grpSpMkLst>
        </pc:grpChg>
        <pc:grpChg chg="add del mod">
          <ac:chgData name="Siddarth Joshi" userId="bc4d29ca-e482-4031-a817-c6a7c744f97a" providerId="ADAL" clId="{CB94CEC7-B6AC-455D-89E6-5C67A0DB9187}" dt="2022-02-12T16:58:05.523" v="2352"/>
          <ac:grpSpMkLst>
            <pc:docMk/>
            <pc:sldMk cId="3529868950" sldId="444"/>
            <ac:grpSpMk id="13" creationId="{FF2CDE3A-AAD6-4B42-AFC6-BE3B1BA21D29}"/>
          </ac:grpSpMkLst>
        </pc:grpChg>
        <pc:grpChg chg="add del mod">
          <ac:chgData name="Siddarth Joshi" userId="bc4d29ca-e482-4031-a817-c6a7c744f97a" providerId="ADAL" clId="{CB94CEC7-B6AC-455D-89E6-5C67A0DB9187}" dt="2022-02-12T16:58:27.687" v="2354"/>
          <ac:grpSpMkLst>
            <pc:docMk/>
            <pc:sldMk cId="3529868950" sldId="444"/>
            <ac:grpSpMk id="16" creationId="{B87CC20A-9C27-419B-B99B-4A28F7CCE6C9}"/>
          </ac:grpSpMkLst>
        </pc:grpChg>
        <pc:grpChg chg="add mod">
          <ac:chgData name="Siddarth Joshi" userId="bc4d29ca-e482-4031-a817-c6a7c744f97a" providerId="ADAL" clId="{CB94CEC7-B6AC-455D-89E6-5C67A0DB9187}" dt="2022-02-12T16:58:34.849" v="2356" actId="1076"/>
          <ac:grpSpMkLst>
            <pc:docMk/>
            <pc:sldMk cId="3529868950" sldId="444"/>
            <ac:grpSpMk id="22" creationId="{7FB8DA30-5633-46AC-8A12-6D3E97FF571B}"/>
          </ac:grpSpMkLst>
        </pc:grpChg>
        <pc:grpChg chg="add del mod topLvl">
          <ac:chgData name="Siddarth Joshi" userId="bc4d29ca-e482-4031-a817-c6a7c744f97a" providerId="ADAL" clId="{CB94CEC7-B6AC-455D-89E6-5C67A0DB9187}" dt="2022-02-12T17:00:46.151" v="2392" actId="165"/>
          <ac:grpSpMkLst>
            <pc:docMk/>
            <pc:sldMk cId="3529868950" sldId="444"/>
            <ac:grpSpMk id="29" creationId="{87988C71-1E2B-4CC7-AF49-D2176983662F}"/>
          </ac:grpSpMkLst>
        </pc:grpChg>
      </pc:sldChg>
      <pc:sldChg chg="addSp delSp modSp add mod">
        <pc:chgData name="Siddarth Joshi" userId="bc4d29ca-e482-4031-a817-c6a7c744f97a" providerId="ADAL" clId="{CB94CEC7-B6AC-455D-89E6-5C67A0DB9187}" dt="2022-02-12T16:55:34.366" v="2304" actId="1076"/>
        <pc:sldMkLst>
          <pc:docMk/>
          <pc:sldMk cId="3469900643" sldId="445"/>
        </pc:sldMkLst>
        <pc:spChg chg="add mod">
          <ac:chgData name="Siddarth Joshi" userId="bc4d29ca-e482-4031-a817-c6a7c744f97a" providerId="ADAL" clId="{CB94CEC7-B6AC-455D-89E6-5C67A0DB9187}" dt="2022-02-12T16:52:36.271" v="2222" actId="14100"/>
          <ac:spMkLst>
            <pc:docMk/>
            <pc:sldMk cId="3469900643" sldId="445"/>
            <ac:spMk id="9" creationId="{36434214-8E27-4B6D-929B-FB645D12F7D3}"/>
          </ac:spMkLst>
        </pc:spChg>
        <pc:spChg chg="add mod">
          <ac:chgData name="Siddarth Joshi" userId="bc4d29ca-e482-4031-a817-c6a7c744f97a" providerId="ADAL" clId="{CB94CEC7-B6AC-455D-89E6-5C67A0DB9187}" dt="2022-02-12T16:52:36.271" v="2222" actId="14100"/>
          <ac:spMkLst>
            <pc:docMk/>
            <pc:sldMk cId="3469900643" sldId="445"/>
            <ac:spMk id="10" creationId="{6DAE46FD-AD76-4EDF-B1B1-05AF6983DEEE}"/>
          </ac:spMkLst>
        </pc:spChg>
        <pc:spChg chg="add del mod">
          <ac:chgData name="Siddarth Joshi" userId="bc4d29ca-e482-4031-a817-c6a7c744f97a" providerId="ADAL" clId="{CB94CEC7-B6AC-455D-89E6-5C67A0DB9187}" dt="2022-02-12T16:52:39.176" v="2224"/>
          <ac:spMkLst>
            <pc:docMk/>
            <pc:sldMk cId="3469900643" sldId="445"/>
            <ac:spMk id="12" creationId="{CBBC751C-5042-42F7-87A5-20FED9A72C20}"/>
          </ac:spMkLst>
        </pc:spChg>
        <pc:spChg chg="add del mod">
          <ac:chgData name="Siddarth Joshi" userId="bc4d29ca-e482-4031-a817-c6a7c744f97a" providerId="ADAL" clId="{CB94CEC7-B6AC-455D-89E6-5C67A0DB9187}" dt="2022-02-12T16:52:39.176" v="2224"/>
          <ac:spMkLst>
            <pc:docMk/>
            <pc:sldMk cId="3469900643" sldId="445"/>
            <ac:spMk id="13" creationId="{0486CF59-F49D-48A5-BAF3-211846FDE469}"/>
          </ac:spMkLst>
        </pc:spChg>
        <pc:spChg chg="add del mod">
          <ac:chgData name="Siddarth Joshi" userId="bc4d29ca-e482-4031-a817-c6a7c744f97a" providerId="ADAL" clId="{CB94CEC7-B6AC-455D-89E6-5C67A0DB9187}" dt="2022-02-12T16:52:50.193" v="2228"/>
          <ac:spMkLst>
            <pc:docMk/>
            <pc:sldMk cId="3469900643" sldId="445"/>
            <ac:spMk id="14" creationId="{3FAB1213-3900-4C9D-A5EA-0F53AD921033}"/>
          </ac:spMkLst>
        </pc:spChg>
        <pc:spChg chg="add del mod">
          <ac:chgData name="Siddarth Joshi" userId="bc4d29ca-e482-4031-a817-c6a7c744f97a" providerId="ADAL" clId="{CB94CEC7-B6AC-455D-89E6-5C67A0DB9187}" dt="2022-02-12T16:52:50.193" v="2228"/>
          <ac:spMkLst>
            <pc:docMk/>
            <pc:sldMk cId="3469900643" sldId="445"/>
            <ac:spMk id="15" creationId="{29844F8B-62B9-4DC5-B9FE-C79B736A4E35}"/>
          </ac:spMkLst>
        </pc:spChg>
        <pc:spChg chg="add del mod">
          <ac:chgData name="Siddarth Joshi" userId="bc4d29ca-e482-4031-a817-c6a7c744f97a" providerId="ADAL" clId="{CB94CEC7-B6AC-455D-89E6-5C67A0DB9187}" dt="2022-02-12T16:52:50.193" v="2228"/>
          <ac:spMkLst>
            <pc:docMk/>
            <pc:sldMk cId="3469900643" sldId="445"/>
            <ac:spMk id="16" creationId="{5BB01480-DE6B-4F36-BF0F-D20A928DFFFD}"/>
          </ac:spMkLst>
        </pc:spChg>
        <pc:spChg chg="mod">
          <ac:chgData name="Siddarth Joshi" userId="bc4d29ca-e482-4031-a817-c6a7c744f97a" providerId="ADAL" clId="{CB94CEC7-B6AC-455D-89E6-5C67A0DB9187}" dt="2022-02-12T16:52:44.049" v="2225"/>
          <ac:spMkLst>
            <pc:docMk/>
            <pc:sldMk cId="3469900643" sldId="445"/>
            <ac:spMk id="18" creationId="{C8AF3E60-07AF-4D3E-96A7-EF9A8FDE031C}"/>
          </ac:spMkLst>
        </pc:spChg>
        <pc:spChg chg="mod">
          <ac:chgData name="Siddarth Joshi" userId="bc4d29ca-e482-4031-a817-c6a7c744f97a" providerId="ADAL" clId="{CB94CEC7-B6AC-455D-89E6-5C67A0DB9187}" dt="2022-02-12T16:52:44.049" v="2225"/>
          <ac:spMkLst>
            <pc:docMk/>
            <pc:sldMk cId="3469900643" sldId="445"/>
            <ac:spMk id="19" creationId="{68CFD733-5EF8-4C17-8204-FBC109C44C51}"/>
          </ac:spMkLst>
        </pc:spChg>
        <pc:spChg chg="mod">
          <ac:chgData name="Siddarth Joshi" userId="bc4d29ca-e482-4031-a817-c6a7c744f97a" providerId="ADAL" clId="{CB94CEC7-B6AC-455D-89E6-5C67A0DB9187}" dt="2022-02-12T16:52:44.049" v="2225"/>
          <ac:spMkLst>
            <pc:docMk/>
            <pc:sldMk cId="3469900643" sldId="445"/>
            <ac:spMk id="20" creationId="{CCE8B048-3988-4699-A6A6-E94F668C4C20}"/>
          </ac:spMkLst>
        </pc:spChg>
        <pc:spChg chg="mod">
          <ac:chgData name="Siddarth Joshi" userId="bc4d29ca-e482-4031-a817-c6a7c744f97a" providerId="ADAL" clId="{CB94CEC7-B6AC-455D-89E6-5C67A0DB9187}" dt="2022-02-12T16:52:44.049" v="2225"/>
          <ac:spMkLst>
            <pc:docMk/>
            <pc:sldMk cId="3469900643" sldId="445"/>
            <ac:spMk id="21" creationId="{9CD30626-0DBF-4D6A-8507-0291EFBAEB9B}"/>
          </ac:spMkLst>
        </pc:spChg>
        <pc:spChg chg="mod">
          <ac:chgData name="Siddarth Joshi" userId="bc4d29ca-e482-4031-a817-c6a7c744f97a" providerId="ADAL" clId="{CB94CEC7-B6AC-455D-89E6-5C67A0DB9187}" dt="2022-02-12T16:52:44.049" v="2225"/>
          <ac:spMkLst>
            <pc:docMk/>
            <pc:sldMk cId="3469900643" sldId="445"/>
            <ac:spMk id="22" creationId="{A416C413-9A81-4E32-8C07-E70C2126A77A}"/>
          </ac:spMkLst>
        </pc:spChg>
        <pc:spChg chg="mod">
          <ac:chgData name="Siddarth Joshi" userId="bc4d29ca-e482-4031-a817-c6a7c744f97a" providerId="ADAL" clId="{CB94CEC7-B6AC-455D-89E6-5C67A0DB9187}" dt="2022-02-12T16:52:44.049" v="2225"/>
          <ac:spMkLst>
            <pc:docMk/>
            <pc:sldMk cId="3469900643" sldId="445"/>
            <ac:spMk id="23" creationId="{9F09D8D1-A6A7-4699-A9DA-0583E7E2FBDA}"/>
          </ac:spMkLst>
        </pc:spChg>
        <pc:spChg chg="mod">
          <ac:chgData name="Siddarth Joshi" userId="bc4d29ca-e482-4031-a817-c6a7c744f97a" providerId="ADAL" clId="{CB94CEC7-B6AC-455D-89E6-5C67A0DB9187}" dt="2022-02-12T16:52:44.049" v="2225"/>
          <ac:spMkLst>
            <pc:docMk/>
            <pc:sldMk cId="3469900643" sldId="445"/>
            <ac:spMk id="24" creationId="{87580156-0FE3-408A-9C9F-338B568D7D8E}"/>
          </ac:spMkLst>
        </pc:spChg>
        <pc:spChg chg="mod">
          <ac:chgData name="Siddarth Joshi" userId="bc4d29ca-e482-4031-a817-c6a7c744f97a" providerId="ADAL" clId="{CB94CEC7-B6AC-455D-89E6-5C67A0DB9187}" dt="2022-02-12T16:52:44.049" v="2225"/>
          <ac:spMkLst>
            <pc:docMk/>
            <pc:sldMk cId="3469900643" sldId="445"/>
            <ac:spMk id="25" creationId="{0AD70D25-805B-4C71-AA3B-BFA56C96A595}"/>
          </ac:spMkLst>
        </pc:spChg>
        <pc:spChg chg="mod">
          <ac:chgData name="Siddarth Joshi" userId="bc4d29ca-e482-4031-a817-c6a7c744f97a" providerId="ADAL" clId="{CB94CEC7-B6AC-455D-89E6-5C67A0DB9187}" dt="2022-02-12T16:52:44.049" v="2225"/>
          <ac:spMkLst>
            <pc:docMk/>
            <pc:sldMk cId="3469900643" sldId="445"/>
            <ac:spMk id="26" creationId="{3BAE9A6A-B20B-4FE5-82FB-77F70A2A0423}"/>
          </ac:spMkLst>
        </pc:spChg>
        <pc:spChg chg="add del mod">
          <ac:chgData name="Siddarth Joshi" userId="bc4d29ca-e482-4031-a817-c6a7c744f97a" providerId="ADAL" clId="{CB94CEC7-B6AC-455D-89E6-5C67A0DB9187}" dt="2022-02-12T16:52:50.193" v="2228"/>
          <ac:spMkLst>
            <pc:docMk/>
            <pc:sldMk cId="3469900643" sldId="445"/>
            <ac:spMk id="27" creationId="{2924F633-A371-47AE-8BD4-7E207EAB2BF2}"/>
          </ac:spMkLst>
        </pc:spChg>
        <pc:spChg chg="add del mod">
          <ac:chgData name="Siddarth Joshi" userId="bc4d29ca-e482-4031-a817-c6a7c744f97a" providerId="ADAL" clId="{CB94CEC7-B6AC-455D-89E6-5C67A0DB9187}" dt="2022-02-12T16:52:50.193" v="2228"/>
          <ac:spMkLst>
            <pc:docMk/>
            <pc:sldMk cId="3469900643" sldId="445"/>
            <ac:spMk id="28" creationId="{4C9A457D-6C5B-4941-A6E9-5DE0EEA232B3}"/>
          </ac:spMkLst>
        </pc:spChg>
        <pc:spChg chg="add del mod">
          <ac:chgData name="Siddarth Joshi" userId="bc4d29ca-e482-4031-a817-c6a7c744f97a" providerId="ADAL" clId="{CB94CEC7-B6AC-455D-89E6-5C67A0DB9187}" dt="2022-02-12T16:52:53.103" v="2230"/>
          <ac:spMkLst>
            <pc:docMk/>
            <pc:sldMk cId="3469900643" sldId="445"/>
            <ac:spMk id="29" creationId="{A4672952-0726-44D5-B2CC-87546D762983}"/>
          </ac:spMkLst>
        </pc:spChg>
        <pc:spChg chg="add del mod">
          <ac:chgData name="Siddarth Joshi" userId="bc4d29ca-e482-4031-a817-c6a7c744f97a" providerId="ADAL" clId="{CB94CEC7-B6AC-455D-89E6-5C67A0DB9187}" dt="2022-02-12T16:52:53.103" v="2230"/>
          <ac:spMkLst>
            <pc:docMk/>
            <pc:sldMk cId="3469900643" sldId="445"/>
            <ac:spMk id="30" creationId="{FCFC91D3-C70B-46BD-90D4-4BE6785A2AFD}"/>
          </ac:spMkLst>
        </pc:spChg>
        <pc:spChg chg="add del mod">
          <ac:chgData name="Siddarth Joshi" userId="bc4d29ca-e482-4031-a817-c6a7c744f97a" providerId="ADAL" clId="{CB94CEC7-B6AC-455D-89E6-5C67A0DB9187}" dt="2022-02-12T16:52:53.103" v="2230"/>
          <ac:spMkLst>
            <pc:docMk/>
            <pc:sldMk cId="3469900643" sldId="445"/>
            <ac:spMk id="31" creationId="{A95C5ED0-965F-4223-9E18-D59D1349D06E}"/>
          </ac:spMkLst>
        </pc:spChg>
        <pc:spChg chg="mod">
          <ac:chgData name="Siddarth Joshi" userId="bc4d29ca-e482-4031-a817-c6a7c744f97a" providerId="ADAL" clId="{CB94CEC7-B6AC-455D-89E6-5C67A0DB9187}" dt="2022-02-12T16:52:50.999" v="2229"/>
          <ac:spMkLst>
            <pc:docMk/>
            <pc:sldMk cId="3469900643" sldId="445"/>
            <ac:spMk id="33" creationId="{7DA58EF7-861D-47F7-B1AF-890E6296DB62}"/>
          </ac:spMkLst>
        </pc:spChg>
        <pc:spChg chg="mod">
          <ac:chgData name="Siddarth Joshi" userId="bc4d29ca-e482-4031-a817-c6a7c744f97a" providerId="ADAL" clId="{CB94CEC7-B6AC-455D-89E6-5C67A0DB9187}" dt="2022-02-12T16:52:50.999" v="2229"/>
          <ac:spMkLst>
            <pc:docMk/>
            <pc:sldMk cId="3469900643" sldId="445"/>
            <ac:spMk id="34" creationId="{BF4FC141-5196-4DB8-9930-02DE12635E8B}"/>
          </ac:spMkLst>
        </pc:spChg>
        <pc:spChg chg="mod">
          <ac:chgData name="Siddarth Joshi" userId="bc4d29ca-e482-4031-a817-c6a7c744f97a" providerId="ADAL" clId="{CB94CEC7-B6AC-455D-89E6-5C67A0DB9187}" dt="2022-02-12T16:52:50.999" v="2229"/>
          <ac:spMkLst>
            <pc:docMk/>
            <pc:sldMk cId="3469900643" sldId="445"/>
            <ac:spMk id="35" creationId="{EFDD4CAF-52FF-4BFF-9605-CDBB5ABCCD08}"/>
          </ac:spMkLst>
        </pc:spChg>
        <pc:spChg chg="mod">
          <ac:chgData name="Siddarth Joshi" userId="bc4d29ca-e482-4031-a817-c6a7c744f97a" providerId="ADAL" clId="{CB94CEC7-B6AC-455D-89E6-5C67A0DB9187}" dt="2022-02-12T16:52:50.999" v="2229"/>
          <ac:spMkLst>
            <pc:docMk/>
            <pc:sldMk cId="3469900643" sldId="445"/>
            <ac:spMk id="36" creationId="{D6E33081-AC74-446C-A3C1-1829A7AA9009}"/>
          </ac:spMkLst>
        </pc:spChg>
        <pc:spChg chg="mod">
          <ac:chgData name="Siddarth Joshi" userId="bc4d29ca-e482-4031-a817-c6a7c744f97a" providerId="ADAL" clId="{CB94CEC7-B6AC-455D-89E6-5C67A0DB9187}" dt="2022-02-12T16:52:50.999" v="2229"/>
          <ac:spMkLst>
            <pc:docMk/>
            <pc:sldMk cId="3469900643" sldId="445"/>
            <ac:spMk id="37" creationId="{64BB8F53-D065-4452-A04F-C23E22A65D4B}"/>
          </ac:spMkLst>
        </pc:spChg>
        <pc:spChg chg="mod">
          <ac:chgData name="Siddarth Joshi" userId="bc4d29ca-e482-4031-a817-c6a7c744f97a" providerId="ADAL" clId="{CB94CEC7-B6AC-455D-89E6-5C67A0DB9187}" dt="2022-02-12T16:52:50.999" v="2229"/>
          <ac:spMkLst>
            <pc:docMk/>
            <pc:sldMk cId="3469900643" sldId="445"/>
            <ac:spMk id="38" creationId="{A0A67195-9D7D-46D9-9733-34603F5527EB}"/>
          </ac:spMkLst>
        </pc:spChg>
        <pc:spChg chg="mod">
          <ac:chgData name="Siddarth Joshi" userId="bc4d29ca-e482-4031-a817-c6a7c744f97a" providerId="ADAL" clId="{CB94CEC7-B6AC-455D-89E6-5C67A0DB9187}" dt="2022-02-12T16:52:50.999" v="2229"/>
          <ac:spMkLst>
            <pc:docMk/>
            <pc:sldMk cId="3469900643" sldId="445"/>
            <ac:spMk id="39" creationId="{B59F8D59-C639-4B3C-A7CF-353E7B25AD51}"/>
          </ac:spMkLst>
        </pc:spChg>
        <pc:spChg chg="mod">
          <ac:chgData name="Siddarth Joshi" userId="bc4d29ca-e482-4031-a817-c6a7c744f97a" providerId="ADAL" clId="{CB94CEC7-B6AC-455D-89E6-5C67A0DB9187}" dt="2022-02-12T16:52:50.999" v="2229"/>
          <ac:spMkLst>
            <pc:docMk/>
            <pc:sldMk cId="3469900643" sldId="445"/>
            <ac:spMk id="40" creationId="{51640BF8-0C83-4083-B66F-77C02F4F0613}"/>
          </ac:spMkLst>
        </pc:spChg>
        <pc:spChg chg="mod">
          <ac:chgData name="Siddarth Joshi" userId="bc4d29ca-e482-4031-a817-c6a7c744f97a" providerId="ADAL" clId="{CB94CEC7-B6AC-455D-89E6-5C67A0DB9187}" dt="2022-02-12T16:52:50.999" v="2229"/>
          <ac:spMkLst>
            <pc:docMk/>
            <pc:sldMk cId="3469900643" sldId="445"/>
            <ac:spMk id="41" creationId="{A144DD7D-C81F-4D65-ADEC-CF00DF5C7324}"/>
          </ac:spMkLst>
        </pc:spChg>
        <pc:spChg chg="add del mod">
          <ac:chgData name="Siddarth Joshi" userId="bc4d29ca-e482-4031-a817-c6a7c744f97a" providerId="ADAL" clId="{CB94CEC7-B6AC-455D-89E6-5C67A0DB9187}" dt="2022-02-12T16:52:53.103" v="2230"/>
          <ac:spMkLst>
            <pc:docMk/>
            <pc:sldMk cId="3469900643" sldId="445"/>
            <ac:spMk id="42" creationId="{4A733AD5-F892-4FD4-9362-523F6827DBA7}"/>
          </ac:spMkLst>
        </pc:spChg>
        <pc:spChg chg="add del mod">
          <ac:chgData name="Siddarth Joshi" userId="bc4d29ca-e482-4031-a817-c6a7c744f97a" providerId="ADAL" clId="{CB94CEC7-B6AC-455D-89E6-5C67A0DB9187}" dt="2022-02-12T16:52:53.103" v="2230"/>
          <ac:spMkLst>
            <pc:docMk/>
            <pc:sldMk cId="3469900643" sldId="445"/>
            <ac:spMk id="43" creationId="{F7EF4603-4FE1-48F5-8D33-821485A2FCB3}"/>
          </ac:spMkLst>
        </pc:spChg>
        <pc:spChg chg="add mod">
          <ac:chgData name="Siddarth Joshi" userId="bc4d29ca-e482-4031-a817-c6a7c744f97a" providerId="ADAL" clId="{CB94CEC7-B6AC-455D-89E6-5C67A0DB9187}" dt="2022-02-12T16:55:24.282" v="2302" actId="164"/>
          <ac:spMkLst>
            <pc:docMk/>
            <pc:sldMk cId="3469900643" sldId="445"/>
            <ac:spMk id="44" creationId="{E6696714-575A-480B-9D08-63D220EAB66D}"/>
          </ac:spMkLst>
        </pc:spChg>
        <pc:spChg chg="add mod">
          <ac:chgData name="Siddarth Joshi" userId="bc4d29ca-e482-4031-a817-c6a7c744f97a" providerId="ADAL" clId="{CB94CEC7-B6AC-455D-89E6-5C67A0DB9187}" dt="2022-02-12T16:55:24.282" v="2302" actId="164"/>
          <ac:spMkLst>
            <pc:docMk/>
            <pc:sldMk cId="3469900643" sldId="445"/>
            <ac:spMk id="45" creationId="{C2C881C7-619C-4281-A9A4-DBA7AEEEFEC6}"/>
          </ac:spMkLst>
        </pc:spChg>
        <pc:spChg chg="add mod">
          <ac:chgData name="Siddarth Joshi" userId="bc4d29ca-e482-4031-a817-c6a7c744f97a" providerId="ADAL" clId="{CB94CEC7-B6AC-455D-89E6-5C67A0DB9187}" dt="2022-02-12T16:55:24.282" v="2302" actId="164"/>
          <ac:spMkLst>
            <pc:docMk/>
            <pc:sldMk cId="3469900643" sldId="445"/>
            <ac:spMk id="46" creationId="{8F6AAB40-73D7-4B72-8EDD-A1FCEE9B2C3F}"/>
          </ac:spMkLst>
        </pc:spChg>
        <pc:spChg chg="mod">
          <ac:chgData name="Siddarth Joshi" userId="bc4d29ca-e482-4031-a817-c6a7c744f97a" providerId="ADAL" clId="{CB94CEC7-B6AC-455D-89E6-5C67A0DB9187}" dt="2022-02-12T16:52:53.113" v="2231"/>
          <ac:spMkLst>
            <pc:docMk/>
            <pc:sldMk cId="3469900643" sldId="445"/>
            <ac:spMk id="48" creationId="{FE06A7C8-9847-4D1D-8E9F-8144B3705BD7}"/>
          </ac:spMkLst>
        </pc:spChg>
        <pc:spChg chg="mod">
          <ac:chgData name="Siddarth Joshi" userId="bc4d29ca-e482-4031-a817-c6a7c744f97a" providerId="ADAL" clId="{CB94CEC7-B6AC-455D-89E6-5C67A0DB9187}" dt="2022-02-12T16:52:53.113" v="2231"/>
          <ac:spMkLst>
            <pc:docMk/>
            <pc:sldMk cId="3469900643" sldId="445"/>
            <ac:spMk id="51" creationId="{15EEB310-454C-4964-9BF6-97D87EECF789}"/>
          </ac:spMkLst>
        </pc:spChg>
        <pc:spChg chg="mod">
          <ac:chgData name="Siddarth Joshi" userId="bc4d29ca-e482-4031-a817-c6a7c744f97a" providerId="ADAL" clId="{CB94CEC7-B6AC-455D-89E6-5C67A0DB9187}" dt="2022-02-12T16:52:53.113" v="2231"/>
          <ac:spMkLst>
            <pc:docMk/>
            <pc:sldMk cId="3469900643" sldId="445"/>
            <ac:spMk id="52" creationId="{EE9D02AC-49E7-49CF-962C-5D7FCF03D470}"/>
          </ac:spMkLst>
        </pc:spChg>
        <pc:spChg chg="mod">
          <ac:chgData name="Siddarth Joshi" userId="bc4d29ca-e482-4031-a817-c6a7c744f97a" providerId="ADAL" clId="{CB94CEC7-B6AC-455D-89E6-5C67A0DB9187}" dt="2022-02-12T16:52:53.113" v="2231"/>
          <ac:spMkLst>
            <pc:docMk/>
            <pc:sldMk cId="3469900643" sldId="445"/>
            <ac:spMk id="53" creationId="{6D8D975A-81E4-4625-ACE1-B43E5740DF07}"/>
          </ac:spMkLst>
        </pc:spChg>
        <pc:spChg chg="mod">
          <ac:chgData name="Siddarth Joshi" userId="bc4d29ca-e482-4031-a817-c6a7c744f97a" providerId="ADAL" clId="{CB94CEC7-B6AC-455D-89E6-5C67A0DB9187}" dt="2022-02-12T16:52:53.113" v="2231"/>
          <ac:spMkLst>
            <pc:docMk/>
            <pc:sldMk cId="3469900643" sldId="445"/>
            <ac:spMk id="54" creationId="{6D0D349C-6780-4C83-9097-FCE8CC8763D9}"/>
          </ac:spMkLst>
        </pc:spChg>
        <pc:spChg chg="mod">
          <ac:chgData name="Siddarth Joshi" userId="bc4d29ca-e482-4031-a817-c6a7c744f97a" providerId="ADAL" clId="{CB94CEC7-B6AC-455D-89E6-5C67A0DB9187}" dt="2022-02-12T16:52:53.113" v="2231"/>
          <ac:spMkLst>
            <pc:docMk/>
            <pc:sldMk cId="3469900643" sldId="445"/>
            <ac:spMk id="55" creationId="{A26D5B4A-9DF9-47D3-B501-13BAB7A7EA90}"/>
          </ac:spMkLst>
        </pc:spChg>
        <pc:spChg chg="mod">
          <ac:chgData name="Siddarth Joshi" userId="bc4d29ca-e482-4031-a817-c6a7c744f97a" providerId="ADAL" clId="{CB94CEC7-B6AC-455D-89E6-5C67A0DB9187}" dt="2022-02-12T16:52:53.113" v="2231"/>
          <ac:spMkLst>
            <pc:docMk/>
            <pc:sldMk cId="3469900643" sldId="445"/>
            <ac:spMk id="56" creationId="{CA758393-B91E-47FC-9212-EBDE82BA9982}"/>
          </ac:spMkLst>
        </pc:spChg>
        <pc:spChg chg="mod">
          <ac:chgData name="Siddarth Joshi" userId="bc4d29ca-e482-4031-a817-c6a7c744f97a" providerId="ADAL" clId="{CB94CEC7-B6AC-455D-89E6-5C67A0DB9187}" dt="2022-02-12T16:52:53.113" v="2231"/>
          <ac:spMkLst>
            <pc:docMk/>
            <pc:sldMk cId="3469900643" sldId="445"/>
            <ac:spMk id="57" creationId="{9F322810-5BAD-44AB-9AA0-CF53A974E8EE}"/>
          </ac:spMkLst>
        </pc:spChg>
        <pc:spChg chg="mod">
          <ac:chgData name="Siddarth Joshi" userId="bc4d29ca-e482-4031-a817-c6a7c744f97a" providerId="ADAL" clId="{CB94CEC7-B6AC-455D-89E6-5C67A0DB9187}" dt="2022-02-12T16:52:53.113" v="2231"/>
          <ac:spMkLst>
            <pc:docMk/>
            <pc:sldMk cId="3469900643" sldId="445"/>
            <ac:spMk id="58" creationId="{B31843F9-9798-4C18-9263-9689A91C7680}"/>
          </ac:spMkLst>
        </pc:spChg>
        <pc:spChg chg="add mod">
          <ac:chgData name="Siddarth Joshi" userId="bc4d29ca-e482-4031-a817-c6a7c744f97a" providerId="ADAL" clId="{CB94CEC7-B6AC-455D-89E6-5C67A0DB9187}" dt="2022-02-12T16:55:24.282" v="2302" actId="164"/>
          <ac:spMkLst>
            <pc:docMk/>
            <pc:sldMk cId="3469900643" sldId="445"/>
            <ac:spMk id="59" creationId="{FE31150D-E775-4AF6-84B1-F77CC0B0CA35}"/>
          </ac:spMkLst>
        </pc:spChg>
        <pc:spChg chg="add mod">
          <ac:chgData name="Siddarth Joshi" userId="bc4d29ca-e482-4031-a817-c6a7c744f97a" providerId="ADAL" clId="{CB94CEC7-B6AC-455D-89E6-5C67A0DB9187}" dt="2022-02-12T16:55:34.366" v="2304" actId="1076"/>
          <ac:spMkLst>
            <pc:docMk/>
            <pc:sldMk cId="3469900643" sldId="445"/>
            <ac:spMk id="60" creationId="{232AEBD3-2CA4-49EA-AA34-F41B0DBBDAD4}"/>
          </ac:spMkLst>
        </pc:spChg>
        <pc:grpChg chg="add mod">
          <ac:chgData name="Siddarth Joshi" userId="bc4d29ca-e482-4031-a817-c6a7c744f97a" providerId="ADAL" clId="{CB94CEC7-B6AC-455D-89E6-5C67A0DB9187}" dt="2022-02-12T16:55:28.875" v="2303" actId="1076"/>
          <ac:grpSpMkLst>
            <pc:docMk/>
            <pc:sldMk cId="3469900643" sldId="445"/>
            <ac:grpSpMk id="2" creationId="{6A3781B6-D16F-4D66-8E76-6711E0479194}"/>
          </ac:grpSpMkLst>
        </pc:grpChg>
        <pc:grpChg chg="add del mod">
          <ac:chgData name="Siddarth Joshi" userId="bc4d29ca-e482-4031-a817-c6a7c744f97a" providerId="ADAL" clId="{CB94CEC7-B6AC-455D-89E6-5C67A0DB9187}" dt="2022-02-12T16:52:50.193" v="2228"/>
          <ac:grpSpMkLst>
            <pc:docMk/>
            <pc:sldMk cId="3469900643" sldId="445"/>
            <ac:grpSpMk id="17" creationId="{4A0BF2C8-CB3A-471E-80B8-58F6AC2F2B77}"/>
          </ac:grpSpMkLst>
        </pc:grpChg>
        <pc:grpChg chg="add del mod">
          <ac:chgData name="Siddarth Joshi" userId="bc4d29ca-e482-4031-a817-c6a7c744f97a" providerId="ADAL" clId="{CB94CEC7-B6AC-455D-89E6-5C67A0DB9187}" dt="2022-02-12T16:52:53.103" v="2230"/>
          <ac:grpSpMkLst>
            <pc:docMk/>
            <pc:sldMk cId="3469900643" sldId="445"/>
            <ac:grpSpMk id="32" creationId="{5027A1FA-5DFC-46A8-B589-C2F9C18FFEC2}"/>
          </ac:grpSpMkLst>
        </pc:grpChg>
        <pc:grpChg chg="add mod">
          <ac:chgData name="Siddarth Joshi" userId="bc4d29ca-e482-4031-a817-c6a7c744f97a" providerId="ADAL" clId="{CB94CEC7-B6AC-455D-89E6-5C67A0DB9187}" dt="2022-02-12T16:55:28.875" v="2303" actId="1076"/>
          <ac:grpSpMkLst>
            <pc:docMk/>
            <pc:sldMk cId="3469900643" sldId="445"/>
            <ac:grpSpMk id="47" creationId="{F9C446C3-B6A9-43D1-A06C-DFCE3E33A20F}"/>
          </ac:grpSpMkLst>
        </pc:grpChg>
      </pc:sldChg>
      <pc:sldChg chg="addSp delSp modSp add mod ord">
        <pc:chgData name="Siddarth Joshi" userId="bc4d29ca-e482-4031-a817-c6a7c744f97a" providerId="ADAL" clId="{CB94CEC7-B6AC-455D-89E6-5C67A0DB9187}" dt="2022-02-12T16:43:48.329" v="2135" actId="1076"/>
        <pc:sldMkLst>
          <pc:docMk/>
          <pc:sldMk cId="1444911929" sldId="446"/>
        </pc:sldMkLst>
        <pc:spChg chg="add del mod">
          <ac:chgData name="Siddarth Joshi" userId="bc4d29ca-e482-4031-a817-c6a7c744f97a" providerId="ADAL" clId="{CB94CEC7-B6AC-455D-89E6-5C67A0DB9187}" dt="2022-02-12T16:41:34.431" v="2107"/>
          <ac:spMkLst>
            <pc:docMk/>
            <pc:sldMk cId="1444911929" sldId="446"/>
            <ac:spMk id="10" creationId="{24BBC53B-FAFD-4242-8E22-05105302544B}"/>
          </ac:spMkLst>
        </pc:spChg>
        <pc:spChg chg="add del mod">
          <ac:chgData name="Siddarth Joshi" userId="bc4d29ca-e482-4031-a817-c6a7c744f97a" providerId="ADAL" clId="{CB94CEC7-B6AC-455D-89E6-5C67A0DB9187}" dt="2022-02-12T16:41:34.431" v="2107"/>
          <ac:spMkLst>
            <pc:docMk/>
            <pc:sldMk cId="1444911929" sldId="446"/>
            <ac:spMk id="15" creationId="{BD3CC46F-8512-4051-950E-6B457A39FBDC}"/>
          </ac:spMkLst>
        </pc:spChg>
        <pc:spChg chg="add del mod">
          <ac:chgData name="Siddarth Joshi" userId="bc4d29ca-e482-4031-a817-c6a7c744f97a" providerId="ADAL" clId="{CB94CEC7-B6AC-455D-89E6-5C67A0DB9187}" dt="2022-02-12T16:41:34.431" v="2107"/>
          <ac:spMkLst>
            <pc:docMk/>
            <pc:sldMk cId="1444911929" sldId="446"/>
            <ac:spMk id="16" creationId="{2C2EB8AB-07CF-4124-86A1-721ECD893B0D}"/>
          </ac:spMkLst>
        </pc:spChg>
        <pc:spChg chg="add del mod">
          <ac:chgData name="Siddarth Joshi" userId="bc4d29ca-e482-4031-a817-c6a7c744f97a" providerId="ADAL" clId="{CB94CEC7-B6AC-455D-89E6-5C67A0DB9187}" dt="2022-02-12T16:41:34.431" v="2107"/>
          <ac:spMkLst>
            <pc:docMk/>
            <pc:sldMk cId="1444911929" sldId="446"/>
            <ac:spMk id="17" creationId="{6A561E9B-D76F-4B68-BB38-47C65776A4AC}"/>
          </ac:spMkLst>
        </pc:spChg>
        <pc:spChg chg="add mod">
          <ac:chgData name="Siddarth Joshi" userId="bc4d29ca-e482-4031-a817-c6a7c744f97a" providerId="ADAL" clId="{CB94CEC7-B6AC-455D-89E6-5C67A0DB9187}" dt="2022-02-12T16:42:43.291" v="2121" actId="207"/>
          <ac:spMkLst>
            <pc:docMk/>
            <pc:sldMk cId="1444911929" sldId="446"/>
            <ac:spMk id="18" creationId="{729CB979-E206-4FD3-8309-DC26F0344B89}"/>
          </ac:spMkLst>
        </pc:spChg>
        <pc:spChg chg="add mod">
          <ac:chgData name="Siddarth Joshi" userId="bc4d29ca-e482-4031-a817-c6a7c744f97a" providerId="ADAL" clId="{CB94CEC7-B6AC-455D-89E6-5C67A0DB9187}" dt="2022-02-12T16:43:06.163" v="2124" actId="1076"/>
          <ac:spMkLst>
            <pc:docMk/>
            <pc:sldMk cId="1444911929" sldId="446"/>
            <ac:spMk id="19" creationId="{F22609FA-7D51-47B4-830D-539BB3202F89}"/>
          </ac:spMkLst>
        </pc:spChg>
        <pc:spChg chg="add mod">
          <ac:chgData name="Siddarth Joshi" userId="bc4d29ca-e482-4031-a817-c6a7c744f97a" providerId="ADAL" clId="{CB94CEC7-B6AC-455D-89E6-5C67A0DB9187}" dt="2022-02-12T16:43:37.071" v="2133" actId="14100"/>
          <ac:spMkLst>
            <pc:docMk/>
            <pc:sldMk cId="1444911929" sldId="446"/>
            <ac:spMk id="22" creationId="{FD878EB2-B547-4E87-9A80-CB1F6F35470A}"/>
          </ac:spMkLst>
        </pc:spChg>
        <pc:spChg chg="add mod">
          <ac:chgData name="Siddarth Joshi" userId="bc4d29ca-e482-4031-a817-c6a7c744f97a" providerId="ADAL" clId="{CB94CEC7-B6AC-455D-89E6-5C67A0DB9187}" dt="2022-02-12T16:43:18.047" v="2126" actId="1076"/>
          <ac:spMkLst>
            <pc:docMk/>
            <pc:sldMk cId="1444911929" sldId="446"/>
            <ac:spMk id="23" creationId="{ECD8BB52-F88E-4B40-BE80-B4A714A28937}"/>
          </ac:spMkLst>
        </pc:spChg>
        <pc:spChg chg="add mod">
          <ac:chgData name="Siddarth Joshi" userId="bc4d29ca-e482-4031-a817-c6a7c744f97a" providerId="ADAL" clId="{CB94CEC7-B6AC-455D-89E6-5C67A0DB9187}" dt="2022-02-12T16:41:48.095" v="2111" actId="14100"/>
          <ac:spMkLst>
            <pc:docMk/>
            <pc:sldMk cId="1444911929" sldId="446"/>
            <ac:spMk id="24" creationId="{85454D99-E9B7-459F-840B-5706F4761C7E}"/>
          </ac:spMkLst>
        </pc:spChg>
        <pc:spChg chg="add mod">
          <ac:chgData name="Siddarth Joshi" userId="bc4d29ca-e482-4031-a817-c6a7c744f97a" providerId="ADAL" clId="{CB94CEC7-B6AC-455D-89E6-5C67A0DB9187}" dt="2022-02-12T16:43:48.329" v="2135" actId="1076"/>
          <ac:spMkLst>
            <pc:docMk/>
            <pc:sldMk cId="1444911929" sldId="446"/>
            <ac:spMk id="25" creationId="{FA70A703-9F7D-4CA5-8CC3-0024E7BB20AA}"/>
          </ac:spMkLst>
        </pc:spChg>
        <pc:graphicFrameChg chg="add del mod replId">
          <ac:chgData name="Siddarth Joshi" userId="bc4d29ca-e482-4031-a817-c6a7c744f97a" providerId="ADAL" clId="{CB94CEC7-B6AC-455D-89E6-5C67A0DB9187}" dt="2022-02-12T16:42:26.475" v="2119"/>
          <ac:graphicFrameMkLst>
            <pc:docMk/>
            <pc:sldMk cId="1444911929" sldId="446"/>
            <ac:graphicFrameMk id="2" creationId="{729CB979-E206-4FD3-8309-DC26F0344B89}"/>
          </ac:graphicFrameMkLst>
        </pc:graphicFrameChg>
        <pc:graphicFrameChg chg="add del mod replId">
          <ac:chgData name="Siddarth Joshi" userId="bc4d29ca-e482-4031-a817-c6a7c744f97a" providerId="ADAL" clId="{CB94CEC7-B6AC-455D-89E6-5C67A0DB9187}" dt="2022-02-12T16:43:24.454" v="2129"/>
          <ac:graphicFrameMkLst>
            <pc:docMk/>
            <pc:sldMk cId="1444911929" sldId="446"/>
            <ac:graphicFrameMk id="5" creationId="{FD878EB2-B547-4E87-9A80-CB1F6F35470A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6:41:34.431" v="2107"/>
          <ac:graphicFrameMkLst>
            <pc:docMk/>
            <pc:sldMk cId="1444911929" sldId="446"/>
            <ac:graphicFrameMk id="9" creationId="{3FDEB146-842F-4DAD-8829-B8012CD820CC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6:41:34.431" v="2107"/>
          <ac:graphicFrameMkLst>
            <pc:docMk/>
            <pc:sldMk cId="1444911929" sldId="446"/>
            <ac:graphicFrameMk id="12" creationId="{0973FFF7-8B10-4A32-AAD4-E08BEA763344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6:41:34.431" v="2107"/>
          <ac:graphicFrameMkLst>
            <pc:docMk/>
            <pc:sldMk cId="1444911929" sldId="446"/>
            <ac:graphicFrameMk id="13" creationId="{1A44D5F7-63AD-4069-84F5-7AB6ED2FD8B1}"/>
          </ac:graphicFrameMkLst>
        </pc:graphicFrameChg>
        <pc:graphicFrameChg chg="add del mod">
          <ac:chgData name="Siddarth Joshi" userId="bc4d29ca-e482-4031-a817-c6a7c744f97a" providerId="ADAL" clId="{CB94CEC7-B6AC-455D-89E6-5C67A0DB9187}" dt="2022-02-12T16:41:34.431" v="2107"/>
          <ac:graphicFrameMkLst>
            <pc:docMk/>
            <pc:sldMk cId="1444911929" sldId="446"/>
            <ac:graphicFrameMk id="14" creationId="{6770DD0D-1986-40A0-9CA2-AF86E8D2916F}"/>
          </ac:graphicFrameMkLst>
        </pc:graphicFrameChg>
        <pc:graphicFrameChg chg="add mod">
          <ac:chgData name="Siddarth Joshi" userId="bc4d29ca-e482-4031-a817-c6a7c744f97a" providerId="ADAL" clId="{CB94CEC7-B6AC-455D-89E6-5C67A0DB9187}" dt="2022-02-12T16:43:15.217" v="2125" actId="1076"/>
          <ac:graphicFrameMkLst>
            <pc:docMk/>
            <pc:sldMk cId="1444911929" sldId="446"/>
            <ac:graphicFrameMk id="20" creationId="{A420E485-D0E9-44AD-985B-9332017E7183}"/>
          </ac:graphicFrameMkLst>
        </pc:graphicFrameChg>
        <pc:graphicFrameChg chg="add mod">
          <ac:chgData name="Siddarth Joshi" userId="bc4d29ca-e482-4031-a817-c6a7c744f97a" providerId="ADAL" clId="{CB94CEC7-B6AC-455D-89E6-5C67A0DB9187}" dt="2022-02-12T16:42:18.201" v="2117" actId="1076"/>
          <ac:graphicFrameMkLst>
            <pc:docMk/>
            <pc:sldMk cId="1444911929" sldId="446"/>
            <ac:graphicFrameMk id="21" creationId="{011D183D-76E8-4B7E-BFAF-213EBF3618C2}"/>
          </ac:graphicFrameMkLst>
        </pc:graphicFrameChg>
      </pc:sldChg>
      <pc:sldChg chg="addSp delSp modSp add mod">
        <pc:chgData name="Siddarth Joshi" userId="bc4d29ca-e482-4031-a817-c6a7c744f97a" providerId="ADAL" clId="{CB94CEC7-B6AC-455D-89E6-5C67A0DB9187}" dt="2022-02-12T16:51:05.760" v="2217" actId="1076"/>
        <pc:sldMkLst>
          <pc:docMk/>
          <pc:sldMk cId="2292972799" sldId="447"/>
        </pc:sldMkLst>
        <pc:spChg chg="mod">
          <ac:chgData name="Siddarth Joshi" userId="bc4d29ca-e482-4031-a817-c6a7c744f97a" providerId="ADAL" clId="{CB94CEC7-B6AC-455D-89E6-5C67A0DB9187}" dt="2022-02-12T16:45:09.693" v="2161" actId="20577"/>
          <ac:spMkLst>
            <pc:docMk/>
            <pc:sldMk cId="2292972799" sldId="447"/>
            <ac:spMk id="8" creationId="{BBB9B1C4-5210-4BEA-A556-2A53383A911F}"/>
          </ac:spMkLst>
        </pc:spChg>
        <pc:spChg chg="add mod">
          <ac:chgData name="Siddarth Joshi" userId="bc4d29ca-e482-4031-a817-c6a7c744f97a" providerId="ADAL" clId="{CB94CEC7-B6AC-455D-89E6-5C67A0DB9187}" dt="2022-02-12T16:47:23.580" v="2195" actId="207"/>
          <ac:spMkLst>
            <pc:docMk/>
            <pc:sldMk cId="2292972799" sldId="447"/>
            <ac:spMk id="10" creationId="{55DBCBFC-920B-4C49-9B53-6137A29163FD}"/>
          </ac:spMkLst>
        </pc:spChg>
        <pc:spChg chg="del">
          <ac:chgData name="Siddarth Joshi" userId="bc4d29ca-e482-4031-a817-c6a7c744f97a" providerId="ADAL" clId="{CB94CEC7-B6AC-455D-89E6-5C67A0DB9187}" dt="2022-02-12T16:44:51.719" v="2140" actId="478"/>
          <ac:spMkLst>
            <pc:docMk/>
            <pc:sldMk cId="2292972799" sldId="447"/>
            <ac:spMk id="11" creationId="{2DA2CC3D-A139-4741-BB7C-0A48922251A4}"/>
          </ac:spMkLst>
        </pc:spChg>
        <pc:spChg chg="add mod">
          <ac:chgData name="Siddarth Joshi" userId="bc4d29ca-e482-4031-a817-c6a7c744f97a" providerId="ADAL" clId="{CB94CEC7-B6AC-455D-89E6-5C67A0DB9187}" dt="2022-02-12T16:51:02.350" v="2216" actId="1076"/>
          <ac:spMkLst>
            <pc:docMk/>
            <pc:sldMk cId="2292972799" sldId="447"/>
            <ac:spMk id="12" creationId="{BDCFCCEC-610E-4E62-AA41-915AD6F43A8F}"/>
          </ac:spMkLst>
        </pc:spChg>
        <pc:spChg chg="add mod">
          <ac:chgData name="Siddarth Joshi" userId="bc4d29ca-e482-4031-a817-c6a7c744f97a" providerId="ADAL" clId="{CB94CEC7-B6AC-455D-89E6-5C67A0DB9187}" dt="2022-02-12T16:51:05.760" v="2217" actId="1076"/>
          <ac:spMkLst>
            <pc:docMk/>
            <pc:sldMk cId="2292972799" sldId="447"/>
            <ac:spMk id="14" creationId="{791DF59D-9A87-4535-BFB4-DA06E5C70A32}"/>
          </ac:spMkLst>
        </pc:spChg>
        <pc:spChg chg="add mod">
          <ac:chgData name="Siddarth Joshi" userId="bc4d29ca-e482-4031-a817-c6a7c744f97a" providerId="ADAL" clId="{CB94CEC7-B6AC-455D-89E6-5C67A0DB9187}" dt="2022-02-12T16:50:51.391" v="2214" actId="1076"/>
          <ac:spMkLst>
            <pc:docMk/>
            <pc:sldMk cId="2292972799" sldId="447"/>
            <ac:spMk id="16" creationId="{B4F431CF-8A88-458C-BDB5-474A911FC2C8}"/>
          </ac:spMkLst>
        </pc:spChg>
        <pc:picChg chg="add mod">
          <ac:chgData name="Siddarth Joshi" userId="bc4d29ca-e482-4031-a817-c6a7c744f97a" providerId="ADAL" clId="{CB94CEC7-B6AC-455D-89E6-5C67A0DB9187}" dt="2022-02-12T16:50:57.958" v="2215" actId="14100"/>
          <ac:picMkLst>
            <pc:docMk/>
            <pc:sldMk cId="2292972799" sldId="447"/>
            <ac:picMk id="9" creationId="{E938C122-C09E-431F-92B8-686A7FC1608C}"/>
          </ac:picMkLst>
        </pc:picChg>
      </pc:sldChg>
      <pc:sldChg chg="modSp add mod">
        <pc:chgData name="Siddarth Joshi" userId="bc4d29ca-e482-4031-a817-c6a7c744f97a" providerId="ADAL" clId="{CB94CEC7-B6AC-455D-89E6-5C67A0DB9187}" dt="2022-02-13T12:38:00.278" v="3673" actId="20577"/>
        <pc:sldMkLst>
          <pc:docMk/>
          <pc:sldMk cId="1807408074" sldId="448"/>
        </pc:sldMkLst>
        <pc:spChg chg="mod">
          <ac:chgData name="Siddarth Joshi" userId="bc4d29ca-e482-4031-a817-c6a7c744f97a" providerId="ADAL" clId="{CB94CEC7-B6AC-455D-89E6-5C67A0DB9187}" dt="2022-02-13T12:38:00.278" v="3673" actId="20577"/>
          <ac:spMkLst>
            <pc:docMk/>
            <pc:sldMk cId="1807408074" sldId="448"/>
            <ac:spMk id="9" creationId="{12504857-05BB-416A-A1AE-E4DB8626F7E6}"/>
          </ac:spMkLst>
        </pc:spChg>
      </pc:sldChg>
      <pc:sldChg chg="modSp add mod">
        <pc:chgData name="Siddarth Joshi" userId="bc4d29ca-e482-4031-a817-c6a7c744f97a" providerId="ADAL" clId="{CB94CEC7-B6AC-455D-89E6-5C67A0DB9187}" dt="2022-02-13T12:40:49.801" v="3828" actId="20577"/>
        <pc:sldMkLst>
          <pc:docMk/>
          <pc:sldMk cId="1907794375" sldId="449"/>
        </pc:sldMkLst>
        <pc:spChg chg="mod">
          <ac:chgData name="Siddarth Joshi" userId="bc4d29ca-e482-4031-a817-c6a7c744f97a" providerId="ADAL" clId="{CB94CEC7-B6AC-455D-89E6-5C67A0DB9187}" dt="2022-02-13T12:40:49.801" v="3828" actId="20577"/>
          <ac:spMkLst>
            <pc:docMk/>
            <pc:sldMk cId="1907794375" sldId="449"/>
            <ac:spMk id="9" creationId="{12504857-05BB-416A-A1AE-E4DB8626F7E6}"/>
          </ac:spMkLst>
        </pc:spChg>
      </pc:sldChg>
      <pc:sldChg chg="addSp modSp add mod">
        <pc:chgData name="Siddarth Joshi" userId="bc4d29ca-e482-4031-a817-c6a7c744f97a" providerId="ADAL" clId="{CB94CEC7-B6AC-455D-89E6-5C67A0DB9187}" dt="2022-02-13T13:10:53.712" v="4556" actId="20577"/>
        <pc:sldMkLst>
          <pc:docMk/>
          <pc:sldMk cId="1751578626" sldId="450"/>
        </pc:sldMkLst>
        <pc:spChg chg="mod">
          <ac:chgData name="Siddarth Joshi" userId="bc4d29ca-e482-4031-a817-c6a7c744f97a" providerId="ADAL" clId="{CB94CEC7-B6AC-455D-89E6-5C67A0DB9187}" dt="2022-02-13T13:10:53.712" v="4556" actId="20577"/>
          <ac:spMkLst>
            <pc:docMk/>
            <pc:sldMk cId="1751578626" sldId="450"/>
            <ac:spMk id="9" creationId="{12504857-05BB-416A-A1AE-E4DB8626F7E6}"/>
          </ac:spMkLst>
        </pc:spChg>
        <pc:spChg chg="add mod">
          <ac:chgData name="Siddarth Joshi" userId="bc4d29ca-e482-4031-a817-c6a7c744f97a" providerId="ADAL" clId="{CB94CEC7-B6AC-455D-89E6-5C67A0DB9187}" dt="2022-02-13T12:50:31.854" v="4531" actId="20577"/>
          <ac:spMkLst>
            <pc:docMk/>
            <pc:sldMk cId="1751578626" sldId="450"/>
            <ac:spMk id="10" creationId="{7BDC49B3-782F-4B9D-B712-8093288A505E}"/>
          </ac:spMkLst>
        </pc:spChg>
      </pc:sldChg>
      <pc:sldChg chg="addSp delSp modSp add mod">
        <pc:chgData name="Siddarth Joshi" userId="bc4d29ca-e482-4031-a817-c6a7c744f97a" providerId="ADAL" clId="{CB94CEC7-B6AC-455D-89E6-5C67A0DB9187}" dt="2022-02-13T13:20:11.107" v="4747" actId="20577"/>
        <pc:sldMkLst>
          <pc:docMk/>
          <pc:sldMk cId="425441118" sldId="451"/>
        </pc:sldMkLst>
        <pc:spChg chg="mod">
          <ac:chgData name="Siddarth Joshi" userId="bc4d29ca-e482-4031-a817-c6a7c744f97a" providerId="ADAL" clId="{CB94CEC7-B6AC-455D-89E6-5C67A0DB9187}" dt="2022-02-13T13:18:42.730" v="4650" actId="20577"/>
          <ac:spMkLst>
            <pc:docMk/>
            <pc:sldMk cId="425441118" sldId="451"/>
            <ac:spMk id="9" creationId="{12504857-05BB-416A-A1AE-E4DB8626F7E6}"/>
          </ac:spMkLst>
        </pc:spChg>
        <pc:spChg chg="del">
          <ac:chgData name="Siddarth Joshi" userId="bc4d29ca-e482-4031-a817-c6a7c744f97a" providerId="ADAL" clId="{CB94CEC7-B6AC-455D-89E6-5C67A0DB9187}" dt="2022-02-13T13:13:00.241" v="4601" actId="478"/>
          <ac:spMkLst>
            <pc:docMk/>
            <pc:sldMk cId="425441118" sldId="451"/>
            <ac:spMk id="10" creationId="{7BDC49B3-782F-4B9D-B712-8093288A505E}"/>
          </ac:spMkLst>
        </pc:spChg>
        <pc:spChg chg="add mod">
          <ac:chgData name="Siddarth Joshi" userId="bc4d29ca-e482-4031-a817-c6a7c744f97a" providerId="ADAL" clId="{CB94CEC7-B6AC-455D-89E6-5C67A0DB9187}" dt="2022-02-13T13:20:11.107" v="4747" actId="20577"/>
          <ac:spMkLst>
            <pc:docMk/>
            <pc:sldMk cId="425441118" sldId="451"/>
            <ac:spMk id="12" creationId="{AE79C4C9-3D2E-47BF-8B28-B896503F5C84}"/>
          </ac:spMkLst>
        </pc:spChg>
        <pc:picChg chg="add mod">
          <ac:chgData name="Siddarth Joshi" userId="bc4d29ca-e482-4031-a817-c6a7c744f97a" providerId="ADAL" clId="{CB94CEC7-B6AC-455D-89E6-5C67A0DB9187}" dt="2022-02-13T13:12:58.146" v="4600" actId="1076"/>
          <ac:picMkLst>
            <pc:docMk/>
            <pc:sldMk cId="425441118" sldId="451"/>
            <ac:picMk id="3" creationId="{1C8DE7CF-C0D9-4C03-9270-AD4104ABA91E}"/>
          </ac:picMkLst>
        </pc:picChg>
      </pc:sldChg>
      <pc:sldChg chg="addSp delSp modSp add mod">
        <pc:chgData name="Siddarth Joshi" userId="bc4d29ca-e482-4031-a817-c6a7c744f97a" providerId="ADAL" clId="{CB94CEC7-B6AC-455D-89E6-5C67A0DB9187}" dt="2022-02-13T13:37:38.899" v="5575" actId="207"/>
        <pc:sldMkLst>
          <pc:docMk/>
          <pc:sldMk cId="2454361624" sldId="452"/>
        </pc:sldMkLst>
        <pc:spChg chg="mod">
          <ac:chgData name="Siddarth Joshi" userId="bc4d29ca-e482-4031-a817-c6a7c744f97a" providerId="ADAL" clId="{CB94CEC7-B6AC-455D-89E6-5C67A0DB9187}" dt="2022-02-13T13:37:38.899" v="5575" actId="207"/>
          <ac:spMkLst>
            <pc:docMk/>
            <pc:sldMk cId="2454361624" sldId="452"/>
            <ac:spMk id="9" creationId="{12504857-05BB-416A-A1AE-E4DB8626F7E6}"/>
          </ac:spMkLst>
        </pc:spChg>
        <pc:spChg chg="add mod">
          <ac:chgData name="Siddarth Joshi" userId="bc4d29ca-e482-4031-a817-c6a7c744f97a" providerId="ADAL" clId="{CB94CEC7-B6AC-455D-89E6-5C67A0DB9187}" dt="2022-02-13T13:22:55.351" v="4778" actId="1076"/>
          <ac:spMkLst>
            <pc:docMk/>
            <pc:sldMk cId="2454361624" sldId="452"/>
            <ac:spMk id="10" creationId="{E7BD94E7-372F-43B9-BEB0-2B7067CB2EEB}"/>
          </ac:spMkLst>
        </pc:spChg>
        <pc:spChg chg="add mod">
          <ac:chgData name="Siddarth Joshi" userId="bc4d29ca-e482-4031-a817-c6a7c744f97a" providerId="ADAL" clId="{CB94CEC7-B6AC-455D-89E6-5C67A0DB9187}" dt="2022-02-13T13:23:25.354" v="4809" actId="1076"/>
          <ac:spMkLst>
            <pc:docMk/>
            <pc:sldMk cId="2454361624" sldId="452"/>
            <ac:spMk id="12" creationId="{D588F415-ACD7-47CD-AB1E-507013C923FE}"/>
          </ac:spMkLst>
        </pc:spChg>
        <pc:picChg chg="del">
          <ac:chgData name="Siddarth Joshi" userId="bc4d29ca-e482-4031-a817-c6a7c744f97a" providerId="ADAL" clId="{CB94CEC7-B6AC-455D-89E6-5C67A0DB9187}" dt="2022-02-13T13:20:25.071" v="4748" actId="478"/>
          <ac:picMkLst>
            <pc:docMk/>
            <pc:sldMk cId="2454361624" sldId="452"/>
            <ac:picMk id="3" creationId="{1C8DE7CF-C0D9-4C03-9270-AD4104ABA91E}"/>
          </ac:picMkLst>
        </pc:picChg>
        <pc:picChg chg="add mod">
          <ac:chgData name="Siddarth Joshi" userId="bc4d29ca-e482-4031-a817-c6a7c744f97a" providerId="ADAL" clId="{CB94CEC7-B6AC-455D-89E6-5C67A0DB9187}" dt="2022-02-13T13:22:21.356" v="4752" actId="1076"/>
          <ac:picMkLst>
            <pc:docMk/>
            <pc:sldMk cId="2454361624" sldId="452"/>
            <ac:picMk id="5" creationId="{34720038-32F3-425D-B60C-2F01E8CBEBC3}"/>
          </ac:picMkLst>
        </pc:picChg>
      </pc:sldChg>
      <pc:sldChg chg="delSp modSp add mod">
        <pc:chgData name="Siddarth Joshi" userId="bc4d29ca-e482-4031-a817-c6a7c744f97a" providerId="ADAL" clId="{CB94CEC7-B6AC-455D-89E6-5C67A0DB9187}" dt="2022-02-13T13:26:07.946" v="5033" actId="5793"/>
        <pc:sldMkLst>
          <pc:docMk/>
          <pc:sldMk cId="228917169" sldId="453"/>
        </pc:sldMkLst>
        <pc:spChg chg="mod">
          <ac:chgData name="Siddarth Joshi" userId="bc4d29ca-e482-4031-a817-c6a7c744f97a" providerId="ADAL" clId="{CB94CEC7-B6AC-455D-89E6-5C67A0DB9187}" dt="2022-02-13T13:26:07.946" v="5033" actId="5793"/>
          <ac:spMkLst>
            <pc:docMk/>
            <pc:sldMk cId="228917169" sldId="453"/>
            <ac:spMk id="9" creationId="{12504857-05BB-416A-A1AE-E4DB8626F7E6}"/>
          </ac:spMkLst>
        </pc:spChg>
        <pc:spChg chg="del">
          <ac:chgData name="Siddarth Joshi" userId="bc4d29ca-e482-4031-a817-c6a7c744f97a" providerId="ADAL" clId="{CB94CEC7-B6AC-455D-89E6-5C67A0DB9187}" dt="2022-02-13T13:24:31.703" v="4868" actId="478"/>
          <ac:spMkLst>
            <pc:docMk/>
            <pc:sldMk cId="228917169" sldId="453"/>
            <ac:spMk id="10" creationId="{E7BD94E7-372F-43B9-BEB0-2B7067CB2EEB}"/>
          </ac:spMkLst>
        </pc:spChg>
        <pc:spChg chg="del">
          <ac:chgData name="Siddarth Joshi" userId="bc4d29ca-e482-4031-a817-c6a7c744f97a" providerId="ADAL" clId="{CB94CEC7-B6AC-455D-89E6-5C67A0DB9187}" dt="2022-02-13T13:24:29.490" v="4867" actId="478"/>
          <ac:spMkLst>
            <pc:docMk/>
            <pc:sldMk cId="228917169" sldId="453"/>
            <ac:spMk id="12" creationId="{D588F415-ACD7-47CD-AB1E-507013C923FE}"/>
          </ac:spMkLst>
        </pc:spChg>
        <pc:picChg chg="del">
          <ac:chgData name="Siddarth Joshi" userId="bc4d29ca-e482-4031-a817-c6a7c744f97a" providerId="ADAL" clId="{CB94CEC7-B6AC-455D-89E6-5C67A0DB9187}" dt="2022-02-13T13:24:25.883" v="4866" actId="478"/>
          <ac:picMkLst>
            <pc:docMk/>
            <pc:sldMk cId="228917169" sldId="453"/>
            <ac:picMk id="5" creationId="{34720038-32F3-425D-B60C-2F01E8CBEBC3}"/>
          </ac:picMkLst>
        </pc:picChg>
      </pc:sldChg>
      <pc:sldChg chg="addSp modSp add mod">
        <pc:chgData name="Siddarth Joshi" userId="bc4d29ca-e482-4031-a817-c6a7c744f97a" providerId="ADAL" clId="{CB94CEC7-B6AC-455D-89E6-5C67A0DB9187}" dt="2022-02-13T13:30:09.699" v="5122" actId="20577"/>
        <pc:sldMkLst>
          <pc:docMk/>
          <pc:sldMk cId="2091444983" sldId="454"/>
        </pc:sldMkLst>
        <pc:spChg chg="mod">
          <ac:chgData name="Siddarth Joshi" userId="bc4d29ca-e482-4031-a817-c6a7c744f97a" providerId="ADAL" clId="{CB94CEC7-B6AC-455D-89E6-5C67A0DB9187}" dt="2022-02-13T13:29:46.572" v="5117" actId="20577"/>
          <ac:spMkLst>
            <pc:docMk/>
            <pc:sldMk cId="2091444983" sldId="454"/>
            <ac:spMk id="9" creationId="{12504857-05BB-416A-A1AE-E4DB8626F7E6}"/>
          </ac:spMkLst>
        </pc:spChg>
        <pc:graphicFrameChg chg="add mod modGraphic">
          <ac:chgData name="Siddarth Joshi" userId="bc4d29ca-e482-4031-a817-c6a7c744f97a" providerId="ADAL" clId="{CB94CEC7-B6AC-455D-89E6-5C67A0DB9187}" dt="2022-02-13T13:30:09.699" v="5122" actId="20577"/>
          <ac:graphicFrameMkLst>
            <pc:docMk/>
            <pc:sldMk cId="2091444983" sldId="454"/>
            <ac:graphicFrameMk id="2" creationId="{F822D816-4CD1-4D5D-9703-ED9240593E0E}"/>
          </ac:graphicFrameMkLst>
        </pc:graphicFrameChg>
      </pc:sldChg>
      <pc:sldChg chg="delSp modSp add mod">
        <pc:chgData name="Siddarth Joshi" userId="bc4d29ca-e482-4031-a817-c6a7c744f97a" providerId="ADAL" clId="{CB94CEC7-B6AC-455D-89E6-5C67A0DB9187}" dt="2022-02-13T13:32:42.573" v="5374" actId="20577"/>
        <pc:sldMkLst>
          <pc:docMk/>
          <pc:sldMk cId="1065977555" sldId="455"/>
        </pc:sldMkLst>
        <pc:spChg chg="mod">
          <ac:chgData name="Siddarth Joshi" userId="bc4d29ca-e482-4031-a817-c6a7c744f97a" providerId="ADAL" clId="{CB94CEC7-B6AC-455D-89E6-5C67A0DB9187}" dt="2022-02-13T13:32:42.573" v="5374" actId="20577"/>
          <ac:spMkLst>
            <pc:docMk/>
            <pc:sldMk cId="1065977555" sldId="455"/>
            <ac:spMk id="9" creationId="{12504857-05BB-416A-A1AE-E4DB8626F7E6}"/>
          </ac:spMkLst>
        </pc:spChg>
        <pc:graphicFrameChg chg="del">
          <ac:chgData name="Siddarth Joshi" userId="bc4d29ca-e482-4031-a817-c6a7c744f97a" providerId="ADAL" clId="{CB94CEC7-B6AC-455D-89E6-5C67A0DB9187}" dt="2022-02-13T13:30:34.816" v="5124" actId="478"/>
          <ac:graphicFrameMkLst>
            <pc:docMk/>
            <pc:sldMk cId="1065977555" sldId="455"/>
            <ac:graphicFrameMk id="2" creationId="{F822D816-4CD1-4D5D-9703-ED9240593E0E}"/>
          </ac:graphicFrameMkLst>
        </pc:graphicFrameChg>
      </pc:sldChg>
      <pc:sldChg chg="modSp add mod">
        <pc:chgData name="Siddarth Joshi" userId="bc4d29ca-e482-4031-a817-c6a7c744f97a" providerId="ADAL" clId="{CB94CEC7-B6AC-455D-89E6-5C67A0DB9187}" dt="2022-02-13T13:35:52.020" v="5542" actId="20577"/>
        <pc:sldMkLst>
          <pc:docMk/>
          <pc:sldMk cId="2092762648" sldId="456"/>
        </pc:sldMkLst>
        <pc:spChg chg="mod">
          <ac:chgData name="Siddarth Joshi" userId="bc4d29ca-e482-4031-a817-c6a7c744f97a" providerId="ADAL" clId="{CB94CEC7-B6AC-455D-89E6-5C67A0DB9187}" dt="2022-02-13T13:35:52.020" v="5542" actId="20577"/>
          <ac:spMkLst>
            <pc:docMk/>
            <pc:sldMk cId="2092762648" sldId="456"/>
            <ac:spMk id="9" creationId="{12504857-05BB-416A-A1AE-E4DB8626F7E6}"/>
          </ac:spMkLst>
        </pc:spChg>
      </pc:sldChg>
    </pc:docChg>
  </pc:docChgLst>
  <pc:docChgLst>
    <pc:chgData name="Siddarth Joshi" userId="bc4d29ca-e482-4031-a817-c6a7c744f97a" providerId="ADAL" clId="{B0411245-17CE-46E7-80A3-7615B6A47CD0}"/>
    <pc:docChg chg="undo redo custSel addSld delSld modSld sldOrd">
      <pc:chgData name="Siddarth Joshi" userId="bc4d29ca-e482-4031-a817-c6a7c744f97a" providerId="ADAL" clId="{B0411245-17CE-46E7-80A3-7615B6A47CD0}" dt="2022-02-14T00:38:42.188" v="4436" actId="1076"/>
      <pc:docMkLst>
        <pc:docMk/>
      </pc:docMkLst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679027218" sldId="333"/>
        </pc:sldMkLst>
      </pc:sldChg>
      <pc:sldChg chg="addSp delSp modSp add del mod ord">
        <pc:chgData name="Siddarth Joshi" userId="bc4d29ca-e482-4031-a817-c6a7c744f97a" providerId="ADAL" clId="{B0411245-17CE-46E7-80A3-7615B6A47CD0}" dt="2022-02-13T15:18:00.329" v="1508"/>
        <pc:sldMkLst>
          <pc:docMk/>
          <pc:sldMk cId="3248372140" sldId="374"/>
        </pc:sldMkLst>
        <pc:spChg chg="mod">
          <ac:chgData name="Siddarth Joshi" userId="bc4d29ca-e482-4031-a817-c6a7c744f97a" providerId="ADAL" clId="{B0411245-17CE-46E7-80A3-7615B6A47CD0}" dt="2022-02-13T15:17:46.260" v="1505" actId="1076"/>
          <ac:spMkLst>
            <pc:docMk/>
            <pc:sldMk cId="3248372140" sldId="374"/>
            <ac:spMk id="20" creationId="{93AF44C7-17D1-5244-92CB-63C6469CFAD9}"/>
          </ac:spMkLst>
        </pc:spChg>
        <pc:spChg chg="mod">
          <ac:chgData name="Siddarth Joshi" userId="bc4d29ca-e482-4031-a817-c6a7c744f97a" providerId="ADAL" clId="{B0411245-17CE-46E7-80A3-7615B6A47CD0}" dt="2022-02-13T15:17:46.260" v="1505" actId="1076"/>
          <ac:spMkLst>
            <pc:docMk/>
            <pc:sldMk cId="3248372140" sldId="374"/>
            <ac:spMk id="21" creationId="{29A7AAF1-698F-A148-B9F0-9E746317EECF}"/>
          </ac:spMkLst>
        </pc:spChg>
        <pc:spChg chg="add mod">
          <ac:chgData name="Siddarth Joshi" userId="bc4d29ca-e482-4031-a817-c6a7c744f97a" providerId="ADAL" clId="{B0411245-17CE-46E7-80A3-7615B6A47CD0}" dt="2022-02-13T15:17:53.090" v="1506"/>
          <ac:spMkLst>
            <pc:docMk/>
            <pc:sldMk cId="3248372140" sldId="374"/>
            <ac:spMk id="27" creationId="{19D04737-DDBD-4758-A061-0593C463C024}"/>
          </ac:spMkLst>
        </pc:spChg>
        <pc:spChg chg="add mod">
          <ac:chgData name="Siddarth Joshi" userId="bc4d29ca-e482-4031-a817-c6a7c744f97a" providerId="ADAL" clId="{B0411245-17CE-46E7-80A3-7615B6A47CD0}" dt="2022-02-13T15:17:53.090" v="1506"/>
          <ac:spMkLst>
            <pc:docMk/>
            <pc:sldMk cId="3248372140" sldId="374"/>
            <ac:spMk id="28" creationId="{B528BF65-5C67-414C-9715-03DBBAC9E359}"/>
          </ac:spMkLst>
        </pc:spChg>
        <pc:spChg chg="add mod">
          <ac:chgData name="Siddarth Joshi" userId="bc4d29ca-e482-4031-a817-c6a7c744f97a" providerId="ADAL" clId="{B0411245-17CE-46E7-80A3-7615B6A47CD0}" dt="2022-02-13T15:17:53.090" v="1506"/>
          <ac:spMkLst>
            <pc:docMk/>
            <pc:sldMk cId="3248372140" sldId="374"/>
            <ac:spMk id="29" creationId="{918950C2-F86C-418B-A10B-54DED8B658F8}"/>
          </ac:spMkLst>
        </pc:spChg>
        <pc:spChg chg="add del mod">
          <ac:chgData name="Siddarth Joshi" userId="bc4d29ca-e482-4031-a817-c6a7c744f97a" providerId="ADAL" clId="{B0411245-17CE-46E7-80A3-7615B6A47CD0}" dt="2022-02-13T15:17:42.974" v="1504" actId="1076"/>
          <ac:spMkLst>
            <pc:docMk/>
            <pc:sldMk cId="3248372140" sldId="374"/>
            <ac:spMk id="39937" creationId="{8ADFDB6E-0E36-3347-8423-8B24BE6DD9FB}"/>
          </ac:spMkLst>
        </pc:spChg>
        <pc:spChg chg="add del mod">
          <ac:chgData name="Siddarth Joshi" userId="bc4d29ca-e482-4031-a817-c6a7c744f97a" providerId="ADAL" clId="{B0411245-17CE-46E7-80A3-7615B6A47CD0}" dt="2022-02-13T15:17:42.974" v="1504" actId="1076"/>
          <ac:spMkLst>
            <pc:docMk/>
            <pc:sldMk cId="3248372140" sldId="374"/>
            <ac:spMk id="39938" creationId="{488F1B4A-B1FF-E343-B947-E6EE70A415ED}"/>
          </ac:spMkLst>
        </pc:spChg>
        <pc:spChg chg="add del mod">
          <ac:chgData name="Siddarth Joshi" userId="bc4d29ca-e482-4031-a817-c6a7c744f97a" providerId="ADAL" clId="{B0411245-17CE-46E7-80A3-7615B6A47CD0}" dt="2022-02-13T15:17:42.974" v="1504" actId="1076"/>
          <ac:spMkLst>
            <pc:docMk/>
            <pc:sldMk cId="3248372140" sldId="374"/>
            <ac:spMk id="39939" creationId="{0E1248D9-6608-8842-BB39-8B463197CD98}"/>
          </ac:spMkLst>
        </pc:spChg>
        <pc:spChg chg="add del mod">
          <ac:chgData name="Siddarth Joshi" userId="bc4d29ca-e482-4031-a817-c6a7c744f97a" providerId="ADAL" clId="{B0411245-17CE-46E7-80A3-7615B6A47CD0}" dt="2022-02-13T15:17:42.974" v="1504" actId="1076"/>
          <ac:spMkLst>
            <pc:docMk/>
            <pc:sldMk cId="3248372140" sldId="374"/>
            <ac:spMk id="39940" creationId="{39DA9F47-0807-E543-A224-718733324DF6}"/>
          </ac:spMkLst>
        </pc:spChg>
        <pc:spChg chg="add del mod">
          <ac:chgData name="Siddarth Joshi" userId="bc4d29ca-e482-4031-a817-c6a7c744f97a" providerId="ADAL" clId="{B0411245-17CE-46E7-80A3-7615B6A47CD0}" dt="2022-02-13T15:17:42.974" v="1504" actId="1076"/>
          <ac:spMkLst>
            <pc:docMk/>
            <pc:sldMk cId="3248372140" sldId="374"/>
            <ac:spMk id="39941" creationId="{3DD1380B-C539-5E4D-A565-327C9730A078}"/>
          </ac:spMkLst>
        </pc:spChg>
        <pc:spChg chg="add del mod">
          <ac:chgData name="Siddarth Joshi" userId="bc4d29ca-e482-4031-a817-c6a7c744f97a" providerId="ADAL" clId="{B0411245-17CE-46E7-80A3-7615B6A47CD0}" dt="2022-02-13T15:17:42.974" v="1504" actId="1076"/>
          <ac:spMkLst>
            <pc:docMk/>
            <pc:sldMk cId="3248372140" sldId="374"/>
            <ac:spMk id="39942" creationId="{8BC6E4CB-386B-FC47-BFC8-3B701CF89ADB}"/>
          </ac:spMkLst>
        </pc:spChg>
        <pc:spChg chg="add del mod">
          <ac:chgData name="Siddarth Joshi" userId="bc4d29ca-e482-4031-a817-c6a7c744f97a" providerId="ADAL" clId="{B0411245-17CE-46E7-80A3-7615B6A47CD0}" dt="2022-02-13T15:17:42.974" v="1504" actId="1076"/>
          <ac:spMkLst>
            <pc:docMk/>
            <pc:sldMk cId="3248372140" sldId="374"/>
            <ac:spMk id="39943" creationId="{489619D5-F691-424A-87BC-E9C8BA08DDA1}"/>
          </ac:spMkLst>
        </pc:spChg>
        <pc:spChg chg="add del mod">
          <ac:chgData name="Siddarth Joshi" userId="bc4d29ca-e482-4031-a817-c6a7c744f97a" providerId="ADAL" clId="{B0411245-17CE-46E7-80A3-7615B6A47CD0}" dt="2022-02-13T15:17:42.974" v="1504" actId="1076"/>
          <ac:spMkLst>
            <pc:docMk/>
            <pc:sldMk cId="3248372140" sldId="374"/>
            <ac:spMk id="39944" creationId="{123CEDC2-4538-2641-AF98-C8762B7E15D7}"/>
          </ac:spMkLst>
        </pc:spChg>
        <pc:spChg chg="add del mod">
          <ac:chgData name="Siddarth Joshi" userId="bc4d29ca-e482-4031-a817-c6a7c744f97a" providerId="ADAL" clId="{B0411245-17CE-46E7-80A3-7615B6A47CD0}" dt="2022-02-13T15:17:42.974" v="1504" actId="1076"/>
          <ac:spMkLst>
            <pc:docMk/>
            <pc:sldMk cId="3248372140" sldId="374"/>
            <ac:spMk id="39945" creationId="{CC1035F3-942D-8645-8791-261349DF904B}"/>
          </ac:spMkLst>
        </pc:spChg>
        <pc:spChg chg="mod">
          <ac:chgData name="Siddarth Joshi" userId="bc4d29ca-e482-4031-a817-c6a7c744f97a" providerId="ADAL" clId="{B0411245-17CE-46E7-80A3-7615B6A47CD0}" dt="2022-02-13T15:17:46.260" v="1505" actId="1076"/>
          <ac:spMkLst>
            <pc:docMk/>
            <pc:sldMk cId="3248372140" sldId="374"/>
            <ac:spMk id="39946" creationId="{4351D77F-A995-8640-8297-E38A1FC3366C}"/>
          </ac:spMkLst>
        </pc:spChg>
        <pc:spChg chg="mod">
          <ac:chgData name="Siddarth Joshi" userId="bc4d29ca-e482-4031-a817-c6a7c744f97a" providerId="ADAL" clId="{B0411245-17CE-46E7-80A3-7615B6A47CD0}" dt="2022-02-13T15:17:46.260" v="1505" actId="1076"/>
          <ac:spMkLst>
            <pc:docMk/>
            <pc:sldMk cId="3248372140" sldId="374"/>
            <ac:spMk id="39947" creationId="{E325F37D-0E83-CB4B-9C1B-61BC6649BF5A}"/>
          </ac:spMkLst>
        </pc:spChg>
        <pc:spChg chg="mod">
          <ac:chgData name="Siddarth Joshi" userId="bc4d29ca-e482-4031-a817-c6a7c744f97a" providerId="ADAL" clId="{B0411245-17CE-46E7-80A3-7615B6A47CD0}" dt="2022-02-13T15:17:46.260" v="1505" actId="1076"/>
          <ac:spMkLst>
            <pc:docMk/>
            <pc:sldMk cId="3248372140" sldId="374"/>
            <ac:spMk id="39948" creationId="{8A913C1E-8134-014E-BD6A-92C3FA4BC2A5}"/>
          </ac:spMkLst>
        </pc:spChg>
        <pc:spChg chg="mod">
          <ac:chgData name="Siddarth Joshi" userId="bc4d29ca-e482-4031-a817-c6a7c744f97a" providerId="ADAL" clId="{B0411245-17CE-46E7-80A3-7615B6A47CD0}" dt="2022-02-13T15:17:46.260" v="1505" actId="1076"/>
          <ac:spMkLst>
            <pc:docMk/>
            <pc:sldMk cId="3248372140" sldId="374"/>
            <ac:spMk id="39949" creationId="{B7A9E11E-B13A-0748-A383-BF0743A9C9CC}"/>
          </ac:spMkLst>
        </pc:spChg>
        <pc:spChg chg="mod">
          <ac:chgData name="Siddarth Joshi" userId="bc4d29ca-e482-4031-a817-c6a7c744f97a" providerId="ADAL" clId="{B0411245-17CE-46E7-80A3-7615B6A47CD0}" dt="2022-02-13T15:17:46.260" v="1505" actId="1076"/>
          <ac:spMkLst>
            <pc:docMk/>
            <pc:sldMk cId="3248372140" sldId="374"/>
            <ac:spMk id="39950" creationId="{CE6D85A8-B9F6-1249-B650-DC0A90854818}"/>
          </ac:spMkLst>
        </pc:spChg>
        <pc:spChg chg="mod">
          <ac:chgData name="Siddarth Joshi" userId="bc4d29ca-e482-4031-a817-c6a7c744f97a" providerId="ADAL" clId="{B0411245-17CE-46E7-80A3-7615B6A47CD0}" dt="2022-02-13T15:17:46.260" v="1505" actId="1076"/>
          <ac:spMkLst>
            <pc:docMk/>
            <pc:sldMk cId="3248372140" sldId="374"/>
            <ac:spMk id="39951" creationId="{A7196A59-03DF-624A-B0DE-147C09BC1319}"/>
          </ac:spMkLst>
        </pc:spChg>
        <pc:spChg chg="mod">
          <ac:chgData name="Siddarth Joshi" userId="bc4d29ca-e482-4031-a817-c6a7c744f97a" providerId="ADAL" clId="{B0411245-17CE-46E7-80A3-7615B6A47CD0}" dt="2022-02-13T15:17:46.260" v="1505" actId="1076"/>
          <ac:spMkLst>
            <pc:docMk/>
            <pc:sldMk cId="3248372140" sldId="374"/>
            <ac:spMk id="39952" creationId="{8F88A93A-3791-4647-B78F-E8E4157A6E44}"/>
          </ac:spMkLst>
        </pc:spChg>
        <pc:spChg chg="add del mod">
          <ac:chgData name="Siddarth Joshi" userId="bc4d29ca-e482-4031-a817-c6a7c744f97a" providerId="ADAL" clId="{B0411245-17CE-46E7-80A3-7615B6A47CD0}" dt="2022-02-13T15:17:42.974" v="1504" actId="1076"/>
          <ac:spMkLst>
            <pc:docMk/>
            <pc:sldMk cId="3248372140" sldId="374"/>
            <ac:spMk id="39955" creationId="{33A9E7E4-D957-D04D-9CF2-3C86D63E9E2F}"/>
          </ac:spMkLst>
        </pc:spChg>
        <pc:spChg chg="mod">
          <ac:chgData name="Siddarth Joshi" userId="bc4d29ca-e482-4031-a817-c6a7c744f97a" providerId="ADAL" clId="{B0411245-17CE-46E7-80A3-7615B6A47CD0}" dt="2022-02-13T15:17:46.260" v="1505" actId="1076"/>
          <ac:spMkLst>
            <pc:docMk/>
            <pc:sldMk cId="3248372140" sldId="374"/>
            <ac:spMk id="39956" creationId="{92FC349C-039C-BD4D-8A3B-57108D2A40CF}"/>
          </ac:spMkLst>
        </pc:spChg>
        <pc:spChg chg="add del mod">
          <ac:chgData name="Siddarth Joshi" userId="bc4d29ca-e482-4031-a817-c6a7c744f97a" providerId="ADAL" clId="{B0411245-17CE-46E7-80A3-7615B6A47CD0}" dt="2022-02-13T15:17:42.974" v="1504" actId="1076"/>
          <ac:spMkLst>
            <pc:docMk/>
            <pc:sldMk cId="3248372140" sldId="374"/>
            <ac:spMk id="39957" creationId="{06493E16-199A-0042-A2C6-DA0C47816D52}"/>
          </ac:spMkLst>
        </pc:spChg>
        <pc:spChg chg="add del mod">
          <ac:chgData name="Siddarth Joshi" userId="bc4d29ca-e482-4031-a817-c6a7c744f97a" providerId="ADAL" clId="{B0411245-17CE-46E7-80A3-7615B6A47CD0}" dt="2022-02-13T15:17:42.974" v="1504" actId="1076"/>
          <ac:spMkLst>
            <pc:docMk/>
            <pc:sldMk cId="3248372140" sldId="374"/>
            <ac:spMk id="39958" creationId="{87272AA9-733E-A641-85E0-FB08B1BD16E8}"/>
          </ac:spMkLst>
        </pc:spChg>
        <pc:spChg chg="add del mod">
          <ac:chgData name="Siddarth Joshi" userId="bc4d29ca-e482-4031-a817-c6a7c744f97a" providerId="ADAL" clId="{B0411245-17CE-46E7-80A3-7615B6A47CD0}" dt="2022-02-13T15:17:42.974" v="1504" actId="1076"/>
          <ac:spMkLst>
            <pc:docMk/>
            <pc:sldMk cId="3248372140" sldId="374"/>
            <ac:spMk id="39959" creationId="{B71E3C5B-0EE8-B34A-AA64-17F6C4B83EED}"/>
          </ac:spMkLst>
        </pc:spChg>
        <pc:grpChg chg="add mod">
          <ac:chgData name="Siddarth Joshi" userId="bc4d29ca-e482-4031-a817-c6a7c744f97a" providerId="ADAL" clId="{B0411245-17CE-46E7-80A3-7615B6A47CD0}" dt="2022-02-13T15:17:42.974" v="1504" actId="1076"/>
          <ac:grpSpMkLst>
            <pc:docMk/>
            <pc:sldMk cId="3248372140" sldId="374"/>
            <ac:grpSpMk id="2" creationId="{73A1F6BD-C2EB-4F5A-B596-9BC33BF8C50D}"/>
          </ac:grpSpMkLst>
        </pc:grpChg>
        <pc:grpChg chg="add mod">
          <ac:chgData name="Siddarth Joshi" userId="bc4d29ca-e482-4031-a817-c6a7c744f97a" providerId="ADAL" clId="{B0411245-17CE-46E7-80A3-7615B6A47CD0}" dt="2022-02-13T15:17:46.260" v="1505" actId="1076"/>
          <ac:grpSpMkLst>
            <pc:docMk/>
            <pc:sldMk cId="3248372140" sldId="374"/>
            <ac:grpSpMk id="3" creationId="{6B29B346-80FA-447D-9718-B0C491AF0D69}"/>
          </ac:grpSpMkLst>
        </pc:grpChg>
      </pc:sldChg>
      <pc:sldChg chg="add del">
        <pc:chgData name="Siddarth Joshi" userId="bc4d29ca-e482-4031-a817-c6a7c744f97a" providerId="ADAL" clId="{B0411245-17CE-46E7-80A3-7615B6A47CD0}" dt="2022-02-13T15:20:21.272" v="1535" actId="2696"/>
        <pc:sldMkLst>
          <pc:docMk/>
          <pc:sldMk cId="2265121117" sldId="375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1845758960" sldId="381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1126871477" sldId="382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582516456" sldId="383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1570537094" sldId="384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996174065" sldId="385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3646704789" sldId="422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1464184922" sldId="423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352482232" sldId="424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3207698964" sldId="425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281603386" sldId="426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4225150015" sldId="427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1143757506" sldId="428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427775484" sldId="429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2785444785" sldId="430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1940637452" sldId="431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1577298373" sldId="432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2179117701" sldId="433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2944056839" sldId="434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3709328628" sldId="435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3693178693" sldId="436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618191755" sldId="437"/>
        </pc:sldMkLst>
      </pc:sldChg>
      <pc:sldChg chg="addSp modSp mod">
        <pc:chgData name="Siddarth Joshi" userId="bc4d29ca-e482-4031-a817-c6a7c744f97a" providerId="ADAL" clId="{B0411245-17CE-46E7-80A3-7615B6A47CD0}" dt="2022-02-13T13:42:50.767" v="12" actId="1076"/>
        <pc:sldMkLst>
          <pc:docMk/>
          <pc:sldMk cId="4014266186" sldId="438"/>
        </pc:sldMkLst>
        <pc:spChg chg="add mod">
          <ac:chgData name="Siddarth Joshi" userId="bc4d29ca-e482-4031-a817-c6a7c744f97a" providerId="ADAL" clId="{B0411245-17CE-46E7-80A3-7615B6A47CD0}" dt="2022-02-13T13:42:50.767" v="12" actId="1076"/>
          <ac:spMkLst>
            <pc:docMk/>
            <pc:sldMk cId="4014266186" sldId="438"/>
            <ac:spMk id="2" creationId="{5D77FD19-3787-4C57-A8E1-B4546210A19C}"/>
          </ac:spMkLst>
        </pc:spChg>
        <pc:spChg chg="mod">
          <ac:chgData name="Siddarth Joshi" userId="bc4d29ca-e482-4031-a817-c6a7c744f97a" providerId="ADAL" clId="{B0411245-17CE-46E7-80A3-7615B6A47CD0}" dt="2022-02-13T13:42:16.589" v="6" actId="20577"/>
          <ac:spMkLst>
            <pc:docMk/>
            <pc:sldMk cId="4014266186" sldId="438"/>
            <ac:spMk id="8" creationId="{BBB9B1C4-5210-4BEA-A556-2A53383A911F}"/>
          </ac:spMkLst>
        </pc:spChg>
      </pc:sldChg>
      <pc:sldChg chg="addSp delSp modSp add mod">
        <pc:chgData name="Siddarth Joshi" userId="bc4d29ca-e482-4031-a817-c6a7c744f97a" providerId="ADAL" clId="{B0411245-17CE-46E7-80A3-7615B6A47CD0}" dt="2022-02-13T14:44:15.521" v="186" actId="1076"/>
        <pc:sldMkLst>
          <pc:docMk/>
          <pc:sldMk cId="3168298387" sldId="439"/>
        </pc:sldMkLst>
        <pc:spChg chg="del">
          <ac:chgData name="Siddarth Joshi" userId="bc4d29ca-e482-4031-a817-c6a7c744f97a" providerId="ADAL" clId="{B0411245-17CE-46E7-80A3-7615B6A47CD0}" dt="2022-02-13T13:42:59.934" v="14" actId="478"/>
          <ac:spMkLst>
            <pc:docMk/>
            <pc:sldMk cId="3168298387" sldId="439"/>
            <ac:spMk id="2" creationId="{5D77FD19-3787-4C57-A8E1-B4546210A19C}"/>
          </ac:spMkLst>
        </pc:spChg>
        <pc:spChg chg="mod">
          <ac:chgData name="Siddarth Joshi" userId="bc4d29ca-e482-4031-a817-c6a7c744f97a" providerId="ADAL" clId="{B0411245-17CE-46E7-80A3-7615B6A47CD0}" dt="2022-02-13T13:43:13.347" v="32" actId="20577"/>
          <ac:spMkLst>
            <pc:docMk/>
            <pc:sldMk cId="3168298387" sldId="439"/>
            <ac:spMk id="8" creationId="{BBB9B1C4-5210-4BEA-A556-2A53383A911F}"/>
          </ac:spMkLst>
        </pc:spChg>
        <pc:spChg chg="mod">
          <ac:chgData name="Siddarth Joshi" userId="bc4d29ca-e482-4031-a817-c6a7c744f97a" providerId="ADAL" clId="{B0411245-17CE-46E7-80A3-7615B6A47CD0}" dt="2022-02-13T14:38:17.549" v="181" actId="20577"/>
          <ac:spMkLst>
            <pc:docMk/>
            <pc:sldMk cId="3168298387" sldId="439"/>
            <ac:spMk id="9" creationId="{12504857-05BB-416A-A1AE-E4DB8626F7E6}"/>
          </ac:spMkLst>
        </pc:spChg>
        <pc:spChg chg="del">
          <ac:chgData name="Siddarth Joshi" userId="bc4d29ca-e482-4031-a817-c6a7c744f97a" providerId="ADAL" clId="{B0411245-17CE-46E7-80A3-7615B6A47CD0}" dt="2022-02-13T13:43:05.727" v="16" actId="478"/>
          <ac:spMkLst>
            <pc:docMk/>
            <pc:sldMk cId="3168298387" sldId="439"/>
            <ac:spMk id="10" creationId="{F7CDB928-DF5B-49F6-9D95-5F9F4B1BD8F4}"/>
          </ac:spMkLst>
        </pc:spChg>
        <pc:picChg chg="del">
          <ac:chgData name="Siddarth Joshi" userId="bc4d29ca-e482-4031-a817-c6a7c744f97a" providerId="ADAL" clId="{B0411245-17CE-46E7-80A3-7615B6A47CD0}" dt="2022-02-13T13:43:02.612" v="15" actId="478"/>
          <ac:picMkLst>
            <pc:docMk/>
            <pc:sldMk cId="3168298387" sldId="439"/>
            <ac:picMk id="4098" creationId="{B0635F14-8578-44EC-B248-3535F897F59C}"/>
          </ac:picMkLst>
        </pc:picChg>
        <pc:picChg chg="add mod">
          <ac:chgData name="Siddarth Joshi" userId="bc4d29ca-e482-4031-a817-c6a7c744f97a" providerId="ADAL" clId="{B0411245-17CE-46E7-80A3-7615B6A47CD0}" dt="2022-02-13T14:42:13.941" v="183" actId="1076"/>
          <ac:picMkLst>
            <pc:docMk/>
            <pc:sldMk cId="3168298387" sldId="439"/>
            <ac:picMk id="6146" creationId="{650B995B-04EB-43DB-B171-D026A197FE1E}"/>
          </ac:picMkLst>
        </pc:picChg>
        <pc:picChg chg="add mod">
          <ac:chgData name="Siddarth Joshi" userId="bc4d29ca-e482-4031-a817-c6a7c744f97a" providerId="ADAL" clId="{B0411245-17CE-46E7-80A3-7615B6A47CD0}" dt="2022-02-13T14:44:15.521" v="186" actId="1076"/>
          <ac:picMkLst>
            <pc:docMk/>
            <pc:sldMk cId="3168298387" sldId="439"/>
            <ac:picMk id="6148" creationId="{24E4B599-031F-444D-8F2B-B72A2327303C}"/>
          </ac:picMkLst>
        </pc:picChg>
      </pc:sldChg>
      <pc:sldChg chg="del">
        <pc:chgData name="Siddarth Joshi" userId="bc4d29ca-e482-4031-a817-c6a7c744f97a" providerId="ADAL" clId="{B0411245-17CE-46E7-80A3-7615B6A47CD0}" dt="2022-02-13T13:42:06.496" v="1" actId="47"/>
        <pc:sldMkLst>
          <pc:docMk/>
          <pc:sldMk cId="3815713448" sldId="439"/>
        </pc:sldMkLst>
      </pc:sldChg>
      <pc:sldChg chg="addSp delSp modSp add mod">
        <pc:chgData name="Siddarth Joshi" userId="bc4d29ca-e482-4031-a817-c6a7c744f97a" providerId="ADAL" clId="{B0411245-17CE-46E7-80A3-7615B6A47CD0}" dt="2022-02-13T14:50:37.537" v="466" actId="1076"/>
        <pc:sldMkLst>
          <pc:docMk/>
          <pc:sldMk cId="2171929026" sldId="440"/>
        </pc:sldMkLst>
        <pc:spChg chg="mod">
          <ac:chgData name="Siddarth Joshi" userId="bc4d29ca-e482-4031-a817-c6a7c744f97a" providerId="ADAL" clId="{B0411245-17CE-46E7-80A3-7615B6A47CD0}" dt="2022-02-13T14:49:57.458" v="464" actId="20577"/>
          <ac:spMkLst>
            <pc:docMk/>
            <pc:sldMk cId="2171929026" sldId="440"/>
            <ac:spMk id="9" creationId="{12504857-05BB-416A-A1AE-E4DB8626F7E6}"/>
          </ac:spMkLst>
        </pc:spChg>
        <pc:picChg chg="add mod">
          <ac:chgData name="Siddarth Joshi" userId="bc4d29ca-e482-4031-a817-c6a7c744f97a" providerId="ADAL" clId="{B0411245-17CE-46E7-80A3-7615B6A47CD0}" dt="2022-02-13T14:45:15.539" v="193" actId="1076"/>
          <ac:picMkLst>
            <pc:docMk/>
            <pc:sldMk cId="2171929026" sldId="440"/>
            <ac:picMk id="3" creationId="{1987F7FA-4CF9-4680-A530-43DDA98F2604}"/>
          </ac:picMkLst>
        </pc:picChg>
        <pc:picChg chg="add mod">
          <ac:chgData name="Siddarth Joshi" userId="bc4d29ca-e482-4031-a817-c6a7c744f97a" providerId="ADAL" clId="{B0411245-17CE-46E7-80A3-7615B6A47CD0}" dt="2022-02-13T14:46:42.682" v="273" actId="1076"/>
          <ac:picMkLst>
            <pc:docMk/>
            <pc:sldMk cId="2171929026" sldId="440"/>
            <ac:picMk id="6" creationId="{841201C1-6C72-4AA4-972C-649728F7F75B}"/>
          </ac:picMkLst>
        </pc:picChg>
        <pc:picChg chg="add mod">
          <ac:chgData name="Siddarth Joshi" userId="bc4d29ca-e482-4031-a817-c6a7c744f97a" providerId="ADAL" clId="{B0411245-17CE-46E7-80A3-7615B6A47CD0}" dt="2022-02-13T14:47:11.962" v="298" actId="1076"/>
          <ac:picMkLst>
            <pc:docMk/>
            <pc:sldMk cId="2171929026" sldId="440"/>
            <ac:picMk id="12" creationId="{A979B9D1-BD63-4942-AB1C-4429DBB79491}"/>
          </ac:picMkLst>
        </pc:picChg>
        <pc:picChg chg="add mod">
          <ac:chgData name="Siddarth Joshi" userId="bc4d29ca-e482-4031-a817-c6a7c744f97a" providerId="ADAL" clId="{B0411245-17CE-46E7-80A3-7615B6A47CD0}" dt="2022-02-13T14:48:33.525" v="361" actId="1076"/>
          <ac:picMkLst>
            <pc:docMk/>
            <pc:sldMk cId="2171929026" sldId="440"/>
            <ac:picMk id="14" creationId="{522B582A-CF52-4E7A-A30D-43DE86897D67}"/>
          </ac:picMkLst>
        </pc:picChg>
        <pc:picChg chg="add mod">
          <ac:chgData name="Siddarth Joshi" userId="bc4d29ca-e482-4031-a817-c6a7c744f97a" providerId="ADAL" clId="{B0411245-17CE-46E7-80A3-7615B6A47CD0}" dt="2022-02-13T14:49:55.287" v="457" actId="1076"/>
          <ac:picMkLst>
            <pc:docMk/>
            <pc:sldMk cId="2171929026" sldId="440"/>
            <ac:picMk id="16" creationId="{E3357D7B-520C-447F-8B78-A270FC40A874}"/>
          </ac:picMkLst>
        </pc:picChg>
        <pc:picChg chg="add mod">
          <ac:chgData name="Siddarth Joshi" userId="bc4d29ca-e482-4031-a817-c6a7c744f97a" providerId="ADAL" clId="{B0411245-17CE-46E7-80A3-7615B6A47CD0}" dt="2022-02-13T14:50:37.537" v="466" actId="1076"/>
          <ac:picMkLst>
            <pc:docMk/>
            <pc:sldMk cId="2171929026" sldId="440"/>
            <ac:picMk id="18" creationId="{C4128C86-9263-4107-A3F7-46BA1998B820}"/>
          </ac:picMkLst>
        </pc:picChg>
        <pc:picChg chg="del">
          <ac:chgData name="Siddarth Joshi" userId="bc4d29ca-e482-4031-a817-c6a7c744f97a" providerId="ADAL" clId="{B0411245-17CE-46E7-80A3-7615B6A47CD0}" dt="2022-02-13T14:44:26.409" v="189" actId="478"/>
          <ac:picMkLst>
            <pc:docMk/>
            <pc:sldMk cId="2171929026" sldId="440"/>
            <ac:picMk id="6146" creationId="{650B995B-04EB-43DB-B171-D026A197FE1E}"/>
          </ac:picMkLst>
        </pc:picChg>
        <pc:picChg chg="del">
          <ac:chgData name="Siddarth Joshi" userId="bc4d29ca-e482-4031-a817-c6a7c744f97a" providerId="ADAL" clId="{B0411245-17CE-46E7-80A3-7615B6A47CD0}" dt="2022-02-13T14:44:25.505" v="188" actId="478"/>
          <ac:picMkLst>
            <pc:docMk/>
            <pc:sldMk cId="2171929026" sldId="440"/>
            <ac:picMk id="6148" creationId="{24E4B599-031F-444D-8F2B-B72A2327303C}"/>
          </ac:picMkLst>
        </pc:picChg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2691542101" sldId="440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2277468737" sldId="441"/>
        </pc:sldMkLst>
      </pc:sldChg>
      <pc:sldChg chg="addSp delSp modSp add mod ord">
        <pc:chgData name="Siddarth Joshi" userId="bc4d29ca-e482-4031-a817-c6a7c744f97a" providerId="ADAL" clId="{B0411245-17CE-46E7-80A3-7615B6A47CD0}" dt="2022-02-13T14:57:22.991" v="891" actId="313"/>
        <pc:sldMkLst>
          <pc:docMk/>
          <pc:sldMk cId="3629942382" sldId="441"/>
        </pc:sldMkLst>
        <pc:spChg chg="mod">
          <ac:chgData name="Siddarth Joshi" userId="bc4d29ca-e482-4031-a817-c6a7c744f97a" providerId="ADAL" clId="{B0411245-17CE-46E7-80A3-7615B6A47CD0}" dt="2022-02-13T14:57:22.991" v="891" actId="313"/>
          <ac:spMkLst>
            <pc:docMk/>
            <pc:sldMk cId="3629942382" sldId="441"/>
            <ac:spMk id="9" creationId="{12504857-05BB-416A-A1AE-E4DB8626F7E6}"/>
          </ac:spMkLst>
        </pc:spChg>
        <pc:spChg chg="add del mod">
          <ac:chgData name="Siddarth Joshi" userId="bc4d29ca-e482-4031-a817-c6a7c744f97a" providerId="ADAL" clId="{B0411245-17CE-46E7-80A3-7615B6A47CD0}" dt="2022-02-13T14:55:52.004" v="662" actId="478"/>
          <ac:spMkLst>
            <pc:docMk/>
            <pc:sldMk cId="3629942382" sldId="441"/>
            <ac:spMk id="10" creationId="{95E4EDD0-15F2-4753-9EEF-D8137D02BD26}"/>
          </ac:spMkLst>
        </pc:spChg>
        <pc:picChg chg="del">
          <ac:chgData name="Siddarth Joshi" userId="bc4d29ca-e482-4031-a817-c6a7c744f97a" providerId="ADAL" clId="{B0411245-17CE-46E7-80A3-7615B6A47CD0}" dt="2022-02-13T14:50:47.852" v="471" actId="478"/>
          <ac:picMkLst>
            <pc:docMk/>
            <pc:sldMk cId="3629942382" sldId="441"/>
            <ac:picMk id="6146" creationId="{650B995B-04EB-43DB-B171-D026A197FE1E}"/>
          </ac:picMkLst>
        </pc:picChg>
        <pc:picChg chg="del">
          <ac:chgData name="Siddarth Joshi" userId="bc4d29ca-e482-4031-a817-c6a7c744f97a" providerId="ADAL" clId="{B0411245-17CE-46E7-80A3-7615B6A47CD0}" dt="2022-02-13T14:50:47.051" v="470" actId="478"/>
          <ac:picMkLst>
            <pc:docMk/>
            <pc:sldMk cId="3629942382" sldId="441"/>
            <ac:picMk id="6148" creationId="{24E4B599-031F-444D-8F2B-B72A2327303C}"/>
          </ac:picMkLst>
        </pc:picChg>
        <pc:picChg chg="add del mod">
          <ac:chgData name="Siddarth Joshi" userId="bc4d29ca-e482-4031-a817-c6a7c744f97a" providerId="ADAL" clId="{B0411245-17CE-46E7-80A3-7615B6A47CD0}" dt="2022-02-13T14:55:48.983" v="661" actId="478"/>
          <ac:picMkLst>
            <pc:docMk/>
            <pc:sldMk cId="3629942382" sldId="441"/>
            <ac:picMk id="7170" creationId="{31F550F6-600E-4B71-9B0D-ABCC39029DD7}"/>
          </ac:picMkLst>
        </pc:picChg>
        <pc:picChg chg="add del mod">
          <ac:chgData name="Siddarth Joshi" userId="bc4d29ca-e482-4031-a817-c6a7c744f97a" providerId="ADAL" clId="{B0411245-17CE-46E7-80A3-7615B6A47CD0}" dt="2022-02-13T14:55:47.197" v="660" actId="478"/>
          <ac:picMkLst>
            <pc:docMk/>
            <pc:sldMk cId="3629942382" sldId="441"/>
            <ac:picMk id="7172" creationId="{B45A9364-33C0-4ACB-A4FE-DF5F40F90613}"/>
          </ac:picMkLst>
        </pc:picChg>
      </pc:sldChg>
      <pc:sldChg chg="modSp add mod">
        <pc:chgData name="Siddarth Joshi" userId="bc4d29ca-e482-4031-a817-c6a7c744f97a" providerId="ADAL" clId="{B0411245-17CE-46E7-80A3-7615B6A47CD0}" dt="2022-02-13T15:04:12.076" v="1276" actId="20577"/>
        <pc:sldMkLst>
          <pc:docMk/>
          <pc:sldMk cId="624044514" sldId="442"/>
        </pc:sldMkLst>
        <pc:spChg chg="mod">
          <ac:chgData name="Siddarth Joshi" userId="bc4d29ca-e482-4031-a817-c6a7c744f97a" providerId="ADAL" clId="{B0411245-17CE-46E7-80A3-7615B6A47CD0}" dt="2022-02-13T15:04:12.076" v="1276" actId="20577"/>
          <ac:spMkLst>
            <pc:docMk/>
            <pc:sldMk cId="624044514" sldId="442"/>
            <ac:spMk id="9" creationId="{12504857-05BB-416A-A1AE-E4DB8626F7E6}"/>
          </ac:spMkLst>
        </pc:spChg>
      </pc:sldChg>
      <pc:sldChg chg="add del">
        <pc:chgData name="Siddarth Joshi" userId="bc4d29ca-e482-4031-a817-c6a7c744f97a" providerId="ADAL" clId="{B0411245-17CE-46E7-80A3-7615B6A47CD0}" dt="2022-02-13T14:51:01.085" v="476" actId="2696"/>
        <pc:sldMkLst>
          <pc:docMk/>
          <pc:sldMk cId="3081550569" sldId="442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3945458525" sldId="442"/>
        </pc:sldMkLst>
      </pc:sldChg>
      <pc:sldChg chg="addSp modSp add mod">
        <pc:chgData name="Siddarth Joshi" userId="bc4d29ca-e482-4031-a817-c6a7c744f97a" providerId="ADAL" clId="{B0411245-17CE-46E7-80A3-7615B6A47CD0}" dt="2022-02-13T15:01:51.027" v="1094" actId="20577"/>
        <pc:sldMkLst>
          <pc:docMk/>
          <pc:sldMk cId="1353395622" sldId="443"/>
        </pc:sldMkLst>
        <pc:spChg chg="mod">
          <ac:chgData name="Siddarth Joshi" userId="bc4d29ca-e482-4031-a817-c6a7c744f97a" providerId="ADAL" clId="{B0411245-17CE-46E7-80A3-7615B6A47CD0}" dt="2022-02-13T15:01:51.027" v="1094" actId="20577"/>
          <ac:spMkLst>
            <pc:docMk/>
            <pc:sldMk cId="1353395622" sldId="443"/>
            <ac:spMk id="9" creationId="{12504857-05BB-416A-A1AE-E4DB8626F7E6}"/>
          </ac:spMkLst>
        </pc:spChg>
        <pc:picChg chg="add mod">
          <ac:chgData name="Siddarth Joshi" userId="bc4d29ca-e482-4031-a817-c6a7c744f97a" providerId="ADAL" clId="{B0411245-17CE-46E7-80A3-7615B6A47CD0}" dt="2022-02-13T15:01:30.710" v="1056" actId="1076"/>
          <ac:picMkLst>
            <pc:docMk/>
            <pc:sldMk cId="1353395622" sldId="443"/>
            <ac:picMk id="3" creationId="{181AD569-343E-49DA-AEE9-5AC8F881DD8D}"/>
          </ac:picMkLst>
        </pc:picChg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4113220631" sldId="443"/>
        </pc:sldMkLst>
      </pc:sldChg>
      <pc:sldChg chg="addSp modSp add mod">
        <pc:chgData name="Siddarth Joshi" userId="bc4d29ca-e482-4031-a817-c6a7c744f97a" providerId="ADAL" clId="{B0411245-17CE-46E7-80A3-7615B6A47CD0}" dt="2022-02-13T15:06:26.117" v="1317" actId="20577"/>
        <pc:sldMkLst>
          <pc:docMk/>
          <pc:sldMk cId="2974923500" sldId="444"/>
        </pc:sldMkLst>
        <pc:spChg chg="mod">
          <ac:chgData name="Siddarth Joshi" userId="bc4d29ca-e482-4031-a817-c6a7c744f97a" providerId="ADAL" clId="{B0411245-17CE-46E7-80A3-7615B6A47CD0}" dt="2022-02-13T15:06:15.083" v="1312" actId="14100"/>
          <ac:spMkLst>
            <pc:docMk/>
            <pc:sldMk cId="2974923500" sldId="444"/>
            <ac:spMk id="9" creationId="{12504857-05BB-416A-A1AE-E4DB8626F7E6}"/>
          </ac:spMkLst>
        </pc:spChg>
        <pc:spChg chg="add mod">
          <ac:chgData name="Siddarth Joshi" userId="bc4d29ca-e482-4031-a817-c6a7c744f97a" providerId="ADAL" clId="{B0411245-17CE-46E7-80A3-7615B6A47CD0}" dt="2022-02-13T15:06:26.117" v="1317" actId="20577"/>
          <ac:spMkLst>
            <pc:docMk/>
            <pc:sldMk cId="2974923500" sldId="444"/>
            <ac:spMk id="10" creationId="{B233FE46-CEB1-428A-A59A-FD501ADFEBEC}"/>
          </ac:spMkLst>
        </pc:spChg>
        <pc:picChg chg="add mod">
          <ac:chgData name="Siddarth Joshi" userId="bc4d29ca-e482-4031-a817-c6a7c744f97a" providerId="ADAL" clId="{B0411245-17CE-46E7-80A3-7615B6A47CD0}" dt="2022-02-13T15:05:41.169" v="1279" actId="1076"/>
          <ac:picMkLst>
            <pc:docMk/>
            <pc:sldMk cId="2974923500" sldId="444"/>
            <ac:picMk id="8194" creationId="{BA1FD71C-2C28-4821-9498-B12D862DE13D}"/>
          </ac:picMkLst>
        </pc:picChg>
        <pc:picChg chg="add mod">
          <ac:chgData name="Siddarth Joshi" userId="bc4d29ca-e482-4031-a817-c6a7c744f97a" providerId="ADAL" clId="{B0411245-17CE-46E7-80A3-7615B6A47CD0}" dt="2022-02-13T15:05:59.141" v="1283" actId="1076"/>
          <ac:picMkLst>
            <pc:docMk/>
            <pc:sldMk cId="2974923500" sldId="444"/>
            <ac:picMk id="8196" creationId="{AA046427-6987-49CD-88DA-47740FC3CD8B}"/>
          </ac:picMkLst>
        </pc:picChg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3529868950" sldId="444"/>
        </pc:sldMkLst>
      </pc:sldChg>
      <pc:sldChg chg="addSp modSp add mod replId">
        <pc:chgData name="Siddarth Joshi" userId="bc4d29ca-e482-4031-a817-c6a7c744f97a" providerId="ADAL" clId="{B0411245-17CE-46E7-80A3-7615B6A47CD0}" dt="2022-02-13T15:14:39.915" v="1474" actId="20577"/>
        <pc:sldMkLst>
          <pc:docMk/>
          <pc:sldMk cId="992928864" sldId="445"/>
        </pc:sldMkLst>
        <pc:spChg chg="mod">
          <ac:chgData name="Siddarth Joshi" userId="bc4d29ca-e482-4031-a817-c6a7c744f97a" providerId="ADAL" clId="{B0411245-17CE-46E7-80A3-7615B6A47CD0}" dt="2022-02-13T15:11:47.554" v="1428" actId="20577"/>
          <ac:spMkLst>
            <pc:docMk/>
            <pc:sldMk cId="992928864" sldId="445"/>
            <ac:spMk id="9" creationId="{12504857-05BB-416A-A1AE-E4DB8626F7E6}"/>
          </ac:spMkLst>
        </pc:spChg>
        <pc:spChg chg="add mod">
          <ac:chgData name="Siddarth Joshi" userId="bc4d29ca-e482-4031-a817-c6a7c744f97a" providerId="ADAL" clId="{B0411245-17CE-46E7-80A3-7615B6A47CD0}" dt="2022-02-13T15:13:48.702" v="1460" actId="20577"/>
          <ac:spMkLst>
            <pc:docMk/>
            <pc:sldMk cId="992928864" sldId="445"/>
            <ac:spMk id="12" creationId="{CFC8C401-C5DC-4116-9F81-AF6EA22387DA}"/>
          </ac:spMkLst>
        </pc:spChg>
        <pc:spChg chg="add mod">
          <ac:chgData name="Siddarth Joshi" userId="bc4d29ca-e482-4031-a817-c6a7c744f97a" providerId="ADAL" clId="{B0411245-17CE-46E7-80A3-7615B6A47CD0}" dt="2022-02-13T15:14:39.915" v="1474" actId="20577"/>
          <ac:spMkLst>
            <pc:docMk/>
            <pc:sldMk cId="992928864" sldId="445"/>
            <ac:spMk id="13" creationId="{7AB0238C-AB02-4C21-9B18-CDD35686C1C8}"/>
          </ac:spMkLst>
        </pc:spChg>
        <pc:picChg chg="add mod">
          <ac:chgData name="Siddarth Joshi" userId="bc4d29ca-e482-4031-a817-c6a7c744f97a" providerId="ADAL" clId="{B0411245-17CE-46E7-80A3-7615B6A47CD0}" dt="2022-02-13T15:09:55.729" v="1373" actId="1076"/>
          <ac:picMkLst>
            <pc:docMk/>
            <pc:sldMk cId="992928864" sldId="445"/>
            <ac:picMk id="3" creationId="{1D87DE8D-B08E-4DB5-A460-26C11F99E874}"/>
          </ac:picMkLst>
        </pc:picChg>
        <pc:picChg chg="add mod">
          <ac:chgData name="Siddarth Joshi" userId="bc4d29ca-e482-4031-a817-c6a7c744f97a" providerId="ADAL" clId="{B0411245-17CE-46E7-80A3-7615B6A47CD0}" dt="2022-02-13T15:14:26.589" v="1462" actId="1076"/>
          <ac:picMkLst>
            <pc:docMk/>
            <pc:sldMk cId="992928864" sldId="445"/>
            <ac:picMk id="9218" creationId="{E62C24F4-E655-4326-8020-28BA927EE444}"/>
          </ac:picMkLst>
        </pc:picChg>
        <pc:picChg chg="add mod">
          <ac:chgData name="Siddarth Joshi" userId="bc4d29ca-e482-4031-a817-c6a7c744f97a" providerId="ADAL" clId="{B0411245-17CE-46E7-80A3-7615B6A47CD0}" dt="2022-02-13T15:13:31.421" v="1434" actId="1076"/>
          <ac:picMkLst>
            <pc:docMk/>
            <pc:sldMk cId="992928864" sldId="445"/>
            <ac:picMk id="9220" creationId="{78A5D03E-39BF-4486-B8A1-605C4DA6B9FC}"/>
          </ac:picMkLst>
        </pc:picChg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3469900643" sldId="445"/>
        </pc:sldMkLst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1444911929" sldId="446"/>
        </pc:sldMkLst>
      </pc:sldChg>
      <pc:sldChg chg="addSp delSp modSp add mod replId modAnim">
        <pc:chgData name="Siddarth Joshi" userId="bc4d29ca-e482-4031-a817-c6a7c744f97a" providerId="ADAL" clId="{B0411245-17CE-46E7-80A3-7615B6A47CD0}" dt="2022-02-13T15:20:15.811" v="1534" actId="14100"/>
        <pc:sldMkLst>
          <pc:docMk/>
          <pc:sldMk cId="2876682744" sldId="446"/>
        </pc:sldMkLst>
        <pc:spChg chg="del">
          <ac:chgData name="Siddarth Joshi" userId="bc4d29ca-e482-4031-a817-c6a7c744f97a" providerId="ADAL" clId="{B0411245-17CE-46E7-80A3-7615B6A47CD0}" dt="2022-02-13T15:20:04.336" v="1530" actId="478"/>
          <ac:spMkLst>
            <pc:docMk/>
            <pc:sldMk cId="2876682744" sldId="446"/>
            <ac:spMk id="9" creationId="{12504857-05BB-416A-A1AE-E4DB8626F7E6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10" creationId="{5F411F67-6D34-4D25-8C12-1F4C5F18829B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12" creationId="{FFF35C5A-135F-49FC-9015-4E665F327763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13" creationId="{38ED23E2-2B6D-4F42-9A6A-45943D5D1FAC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14" creationId="{9ED494CD-87B4-4E19-B938-F068BBF52976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15" creationId="{B1C5F122-2C85-4171-8D69-2674689E9340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16" creationId="{1F3AFB14-32D7-414C-8FDF-4317CE0CF24A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17" creationId="{CB83BE28-E1E1-48BA-8BAC-B0F5F93F2846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18" creationId="{E8D0A7BE-BA6B-4817-BC47-49C601516FC1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19" creationId="{3549D5EF-BFF6-4021-A881-B8697724270E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20" creationId="{9C6DD276-6B5F-40E0-BEB6-D1E7E34C7AAD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21" creationId="{78FB7110-0058-4139-8DB1-E4444D42176F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22" creationId="{A1941D77-59D9-401A-B713-7F8042D5E454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23" creationId="{61BC00E1-169A-4B83-B336-E4E4D50F02AC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24" creationId="{108B4587-EDE6-40A8-9335-EF32360917D3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25" creationId="{1CB120ED-3B51-456F-A040-414C64BC03D9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26" creationId="{9B9B9178-AC0E-42DA-B9F3-91B1949E0332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27" creationId="{33D5B326-3910-4440-A0BB-321C078A1F6D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28" creationId="{F0F9455C-B535-45C2-8C92-3E96A3C43C55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29" creationId="{A44C2692-2871-498C-811D-5E54DFE4FC34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30" creationId="{6DBACC60-8685-4E99-80BD-014A14AC930A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31" creationId="{6F2AC983-D6DC-47C7-AE46-AF5E9212EB7F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32" creationId="{BBD9A3DD-BDA7-4EE4-8064-434D11C6EAE1}"/>
          </ac:spMkLst>
        </pc:spChg>
        <pc:spChg chg="add del mod">
          <ac:chgData name="Siddarth Joshi" userId="bc4d29ca-e482-4031-a817-c6a7c744f97a" providerId="ADAL" clId="{B0411245-17CE-46E7-80A3-7615B6A47CD0}" dt="2022-02-13T15:15:24.244" v="1476"/>
          <ac:spMkLst>
            <pc:docMk/>
            <pc:sldMk cId="2876682744" sldId="446"/>
            <ac:spMk id="33" creationId="{7854AF5D-6011-4542-961A-8A79FBFCB285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34" creationId="{DB853B94-46CD-4B20-B8D2-D85CB3DD054C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35" creationId="{16B1B571-08CE-4667-B81B-88323DA85C24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36" creationId="{640A7CF2-999D-4768-A119-5FE0E1B901EE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37" creationId="{C9AEAE74-D4E8-423B-A6D4-EF37C05F854C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38" creationId="{66633538-D9D6-4523-B834-891FCB0F61EB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39" creationId="{034F024F-A1C2-4105-B518-A4B45B7D807C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40" creationId="{8C27816E-298C-424A-BCA7-07BC3564AEE7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41" creationId="{77C9BC07-C6D3-406B-A4B8-A07820E784E0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42" creationId="{20C30379-95AC-4F9E-8EAA-D6F610334985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43" creationId="{25404D01-62D4-4222-899A-D5A2E3CCE19F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44" creationId="{58B67D69-7F48-4D15-86A6-5D597AB3F3D3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45" creationId="{B74E1111-3620-409F-9FD6-46511907FB97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46" creationId="{9ED47EDC-56C9-474E-A765-22BDB740D381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47" creationId="{DCBE5D3D-67CF-40F0-BF03-1702EC128068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48" creationId="{5D4DE914-4993-46E0-BB52-5E0033944540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49" creationId="{92AD2A7E-0B50-4B44-B610-8F83B0EFA914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50" creationId="{E8C1DDE8-5DC5-49AE-ABFB-F63EBB8BD8D0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51" creationId="{BA91C87A-B5A1-4C10-9479-B0C33D7A0EA9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52" creationId="{3E51DD39-D0F8-48D3-9A44-50A2464B0A73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53" creationId="{B7418A8E-C76E-43D1-8990-441B200E5EBA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54" creationId="{09F5B89A-D4F3-4A28-B794-09ED7714FF32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55" creationId="{EF220017-3BEE-4A2C-AFB4-399817FBD803}"/>
          </ac:spMkLst>
        </pc:spChg>
        <pc:spChg chg="add del mod">
          <ac:chgData name="Siddarth Joshi" userId="bc4d29ca-e482-4031-a817-c6a7c744f97a" providerId="ADAL" clId="{B0411245-17CE-46E7-80A3-7615B6A47CD0}" dt="2022-02-13T15:15:29.030" v="1478"/>
          <ac:spMkLst>
            <pc:docMk/>
            <pc:sldMk cId="2876682744" sldId="446"/>
            <ac:spMk id="56" creationId="{EF7C4713-29F6-42D1-98B2-6D0C84826BE9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57" creationId="{B9AB8F4A-C763-4A33-B457-F48CEB44975D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58" creationId="{AD9F4758-60C4-4B99-9060-88BE846D3DA5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59" creationId="{6596865B-9222-4C60-89EF-AE03FFD88307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60" creationId="{0195D15F-F38F-4F9F-ACA7-CA34587AFCC7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61" creationId="{F172C34E-B545-46C4-9DD9-FCD83A250780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62" creationId="{175F2849-85EE-44F2-B709-424EFCAC71D4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63" creationId="{E76F7B97-A1F1-4576-94E4-2A8CD91BBEAB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64" creationId="{7BF56CF1-7853-4A1A-B6CE-5818BA4FB8C1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65" creationId="{1437CC66-2E3A-49C3-91AE-757E7615E666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66" creationId="{4E1A53E3-0C43-4E1E-9541-5E301BA4497D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67" creationId="{006646A3-336A-4F7A-931C-D0B17B7D6F63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68" creationId="{E761AB8D-0018-4579-B4BC-42435EA54C7D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69" creationId="{5217CF88-0756-48F7-A706-2A128ADA4BE7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70" creationId="{0FE73AAC-4D7A-4781-B99A-A51914AC24DD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71" creationId="{1725495D-68E7-433E-B466-30A6911E8E2D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72" creationId="{E0296CDC-3D1B-4171-9088-067FA6F18C04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73" creationId="{5F3C9D09-FC4C-4E6F-B2D2-DD871EA65BF8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74" creationId="{F91FD1BF-8E63-4744-AC33-10241FD03E90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75" creationId="{77EA571D-9ADD-41B9-BC69-8748A1F27972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76" creationId="{8D43A2F2-E1F9-48DA-9D88-BB50D1D2CC84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77" creationId="{59D27EB5-49F7-4F62-BCA2-08ABDD66C042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78" creationId="{31883339-F1B7-4D7F-AD79-02E980C9CFE1}"/>
          </ac:spMkLst>
        </pc:spChg>
        <pc:spChg chg="add del mod">
          <ac:chgData name="Siddarth Joshi" userId="bc4d29ca-e482-4031-a817-c6a7c744f97a" providerId="ADAL" clId="{B0411245-17CE-46E7-80A3-7615B6A47CD0}" dt="2022-02-13T15:15:44.036" v="1481" actId="478"/>
          <ac:spMkLst>
            <pc:docMk/>
            <pc:sldMk cId="2876682744" sldId="446"/>
            <ac:spMk id="79" creationId="{18F5298C-FBFA-4931-8BED-EB4D86FA86AD}"/>
          </ac:spMkLst>
        </pc:spChg>
        <pc:spChg chg="add del mod">
          <ac:chgData name="Siddarth Joshi" userId="bc4d29ca-e482-4031-a817-c6a7c744f97a" providerId="ADAL" clId="{B0411245-17CE-46E7-80A3-7615B6A47CD0}" dt="2022-02-13T15:16:11.870" v="1486"/>
          <ac:spMkLst>
            <pc:docMk/>
            <pc:sldMk cId="2876682744" sldId="446"/>
            <ac:spMk id="80" creationId="{A7F11BC6-1CB8-4CD6-9643-12DCA8A82CE9}"/>
          </ac:spMkLst>
        </pc:spChg>
        <pc:spChg chg="add del mod">
          <ac:chgData name="Siddarth Joshi" userId="bc4d29ca-e482-4031-a817-c6a7c744f97a" providerId="ADAL" clId="{B0411245-17CE-46E7-80A3-7615B6A47CD0}" dt="2022-02-13T15:16:11.870" v="1486"/>
          <ac:spMkLst>
            <pc:docMk/>
            <pc:sldMk cId="2876682744" sldId="446"/>
            <ac:spMk id="81" creationId="{F68FB3C1-D41C-475A-9E17-C1C1E396F652}"/>
          </ac:spMkLst>
        </pc:spChg>
        <pc:spChg chg="add del mod">
          <ac:chgData name="Siddarth Joshi" userId="bc4d29ca-e482-4031-a817-c6a7c744f97a" providerId="ADAL" clId="{B0411245-17CE-46E7-80A3-7615B6A47CD0}" dt="2022-02-13T15:16:11.870" v="1486"/>
          <ac:spMkLst>
            <pc:docMk/>
            <pc:sldMk cId="2876682744" sldId="446"/>
            <ac:spMk id="82" creationId="{FE47649F-2463-447A-92DA-ED721E1B0BF8}"/>
          </ac:spMkLst>
        </pc:spChg>
        <pc:spChg chg="add del mod">
          <ac:chgData name="Siddarth Joshi" userId="bc4d29ca-e482-4031-a817-c6a7c744f97a" providerId="ADAL" clId="{B0411245-17CE-46E7-80A3-7615B6A47CD0}" dt="2022-02-13T15:16:11.870" v="1486"/>
          <ac:spMkLst>
            <pc:docMk/>
            <pc:sldMk cId="2876682744" sldId="446"/>
            <ac:spMk id="83" creationId="{23AE8127-6B92-4EB1-9A17-A74C54F73E4F}"/>
          </ac:spMkLst>
        </pc:spChg>
        <pc:spChg chg="add del mod">
          <ac:chgData name="Siddarth Joshi" userId="bc4d29ca-e482-4031-a817-c6a7c744f97a" providerId="ADAL" clId="{B0411245-17CE-46E7-80A3-7615B6A47CD0}" dt="2022-02-13T15:16:11.870" v="1486"/>
          <ac:spMkLst>
            <pc:docMk/>
            <pc:sldMk cId="2876682744" sldId="446"/>
            <ac:spMk id="84" creationId="{5FD49C29-4EA1-471D-A3E5-2915F50BD888}"/>
          </ac:spMkLst>
        </pc:spChg>
        <pc:spChg chg="add del mod">
          <ac:chgData name="Siddarth Joshi" userId="bc4d29ca-e482-4031-a817-c6a7c744f97a" providerId="ADAL" clId="{B0411245-17CE-46E7-80A3-7615B6A47CD0}" dt="2022-02-13T15:16:11.870" v="1486"/>
          <ac:spMkLst>
            <pc:docMk/>
            <pc:sldMk cId="2876682744" sldId="446"/>
            <ac:spMk id="85" creationId="{728CF6FC-2075-4F3B-97E7-B67F0F1A8E36}"/>
          </ac:spMkLst>
        </pc:spChg>
        <pc:spChg chg="add del mod">
          <ac:chgData name="Siddarth Joshi" userId="bc4d29ca-e482-4031-a817-c6a7c744f97a" providerId="ADAL" clId="{B0411245-17CE-46E7-80A3-7615B6A47CD0}" dt="2022-02-13T15:16:11.870" v="1486"/>
          <ac:spMkLst>
            <pc:docMk/>
            <pc:sldMk cId="2876682744" sldId="446"/>
            <ac:spMk id="86" creationId="{87FB45A9-BBC2-4CAB-990A-4CE10BCB597B}"/>
          </ac:spMkLst>
        </pc:spChg>
        <pc:spChg chg="add del mod">
          <ac:chgData name="Siddarth Joshi" userId="bc4d29ca-e482-4031-a817-c6a7c744f97a" providerId="ADAL" clId="{B0411245-17CE-46E7-80A3-7615B6A47CD0}" dt="2022-02-13T15:16:11.870" v="1486"/>
          <ac:spMkLst>
            <pc:docMk/>
            <pc:sldMk cId="2876682744" sldId="446"/>
            <ac:spMk id="87" creationId="{99792312-E090-48B1-9D4E-38E686B3A75A}"/>
          </ac:spMkLst>
        </pc:spChg>
        <pc:spChg chg="add del mod">
          <ac:chgData name="Siddarth Joshi" userId="bc4d29ca-e482-4031-a817-c6a7c744f97a" providerId="ADAL" clId="{B0411245-17CE-46E7-80A3-7615B6A47CD0}" dt="2022-02-13T15:16:11.870" v="1486"/>
          <ac:spMkLst>
            <pc:docMk/>
            <pc:sldMk cId="2876682744" sldId="446"/>
            <ac:spMk id="88" creationId="{BF92E066-3615-472B-8BD9-AE726539FBAC}"/>
          </ac:spMkLst>
        </pc:spChg>
        <pc:spChg chg="add del mod">
          <ac:chgData name="Siddarth Joshi" userId="bc4d29ca-e482-4031-a817-c6a7c744f97a" providerId="ADAL" clId="{B0411245-17CE-46E7-80A3-7615B6A47CD0}" dt="2022-02-13T15:16:11.870" v="1486"/>
          <ac:spMkLst>
            <pc:docMk/>
            <pc:sldMk cId="2876682744" sldId="446"/>
            <ac:spMk id="89" creationId="{15A3D277-422E-4B69-8C95-8D309F4EF863}"/>
          </ac:spMkLst>
        </pc:spChg>
        <pc:spChg chg="add del mod">
          <ac:chgData name="Siddarth Joshi" userId="bc4d29ca-e482-4031-a817-c6a7c744f97a" providerId="ADAL" clId="{B0411245-17CE-46E7-80A3-7615B6A47CD0}" dt="2022-02-13T15:16:28.372" v="1488"/>
          <ac:spMkLst>
            <pc:docMk/>
            <pc:sldMk cId="2876682744" sldId="446"/>
            <ac:spMk id="90" creationId="{8C7B9C0A-E1E8-4B7F-A7FD-256678F2093A}"/>
          </ac:spMkLst>
        </pc:spChg>
        <pc:spChg chg="add del mod">
          <ac:chgData name="Siddarth Joshi" userId="bc4d29ca-e482-4031-a817-c6a7c744f97a" providerId="ADAL" clId="{B0411245-17CE-46E7-80A3-7615B6A47CD0}" dt="2022-02-13T15:16:28.372" v="1488"/>
          <ac:spMkLst>
            <pc:docMk/>
            <pc:sldMk cId="2876682744" sldId="446"/>
            <ac:spMk id="91" creationId="{5E92A757-E40E-4171-BC2E-3F247B2791EB}"/>
          </ac:spMkLst>
        </pc:spChg>
        <pc:spChg chg="add del mod">
          <ac:chgData name="Siddarth Joshi" userId="bc4d29ca-e482-4031-a817-c6a7c744f97a" providerId="ADAL" clId="{B0411245-17CE-46E7-80A3-7615B6A47CD0}" dt="2022-02-13T15:16:28.372" v="1488"/>
          <ac:spMkLst>
            <pc:docMk/>
            <pc:sldMk cId="2876682744" sldId="446"/>
            <ac:spMk id="92" creationId="{6AE0A4A2-BD33-4EED-A126-42C954108745}"/>
          </ac:spMkLst>
        </pc:spChg>
        <pc:spChg chg="add del mod">
          <ac:chgData name="Siddarth Joshi" userId="bc4d29ca-e482-4031-a817-c6a7c744f97a" providerId="ADAL" clId="{B0411245-17CE-46E7-80A3-7615B6A47CD0}" dt="2022-02-13T15:16:28.372" v="1488"/>
          <ac:spMkLst>
            <pc:docMk/>
            <pc:sldMk cId="2876682744" sldId="446"/>
            <ac:spMk id="93" creationId="{13FEA7B1-A203-447A-B71B-4AE7F52807E2}"/>
          </ac:spMkLst>
        </pc:spChg>
        <pc:spChg chg="add del mod">
          <ac:chgData name="Siddarth Joshi" userId="bc4d29ca-e482-4031-a817-c6a7c744f97a" providerId="ADAL" clId="{B0411245-17CE-46E7-80A3-7615B6A47CD0}" dt="2022-02-13T15:16:28.372" v="1488"/>
          <ac:spMkLst>
            <pc:docMk/>
            <pc:sldMk cId="2876682744" sldId="446"/>
            <ac:spMk id="94" creationId="{E7FB42CF-7DF7-42DB-B438-D9A978D52B12}"/>
          </ac:spMkLst>
        </pc:spChg>
        <pc:spChg chg="add del mod">
          <ac:chgData name="Siddarth Joshi" userId="bc4d29ca-e482-4031-a817-c6a7c744f97a" providerId="ADAL" clId="{B0411245-17CE-46E7-80A3-7615B6A47CD0}" dt="2022-02-13T15:16:28.372" v="1488"/>
          <ac:spMkLst>
            <pc:docMk/>
            <pc:sldMk cId="2876682744" sldId="446"/>
            <ac:spMk id="95" creationId="{BC4D0E0E-0DAB-463D-A521-6EAFCA8CFA0F}"/>
          </ac:spMkLst>
        </pc:spChg>
        <pc:spChg chg="add del mod">
          <ac:chgData name="Siddarth Joshi" userId="bc4d29ca-e482-4031-a817-c6a7c744f97a" providerId="ADAL" clId="{B0411245-17CE-46E7-80A3-7615B6A47CD0}" dt="2022-02-13T15:16:28.372" v="1488"/>
          <ac:spMkLst>
            <pc:docMk/>
            <pc:sldMk cId="2876682744" sldId="446"/>
            <ac:spMk id="96" creationId="{1034BE6D-F216-4201-9A37-2AC26302CAB9}"/>
          </ac:spMkLst>
        </pc:spChg>
        <pc:spChg chg="add del mod">
          <ac:chgData name="Siddarth Joshi" userId="bc4d29ca-e482-4031-a817-c6a7c744f97a" providerId="ADAL" clId="{B0411245-17CE-46E7-80A3-7615B6A47CD0}" dt="2022-02-13T15:16:28.372" v="1488"/>
          <ac:spMkLst>
            <pc:docMk/>
            <pc:sldMk cId="2876682744" sldId="446"/>
            <ac:spMk id="97" creationId="{ACF9B3B7-77CB-4A2E-A661-B2FC4FCB0A12}"/>
          </ac:spMkLst>
        </pc:spChg>
        <pc:spChg chg="add del mod">
          <ac:chgData name="Siddarth Joshi" userId="bc4d29ca-e482-4031-a817-c6a7c744f97a" providerId="ADAL" clId="{B0411245-17CE-46E7-80A3-7615B6A47CD0}" dt="2022-02-13T15:16:28.372" v="1488"/>
          <ac:spMkLst>
            <pc:docMk/>
            <pc:sldMk cId="2876682744" sldId="446"/>
            <ac:spMk id="98" creationId="{F0C99E3A-B96E-495E-90B3-5E528FADAF4F}"/>
          </ac:spMkLst>
        </pc:spChg>
        <pc:spChg chg="add del mod">
          <ac:chgData name="Siddarth Joshi" userId="bc4d29ca-e482-4031-a817-c6a7c744f97a" providerId="ADAL" clId="{B0411245-17CE-46E7-80A3-7615B6A47CD0}" dt="2022-02-13T15:16:28.372" v="1488"/>
          <ac:spMkLst>
            <pc:docMk/>
            <pc:sldMk cId="2876682744" sldId="446"/>
            <ac:spMk id="99" creationId="{80170BFF-39DC-4DBD-87B3-C3BBA4563439}"/>
          </ac:spMkLst>
        </pc:spChg>
        <pc:spChg chg="add del mod">
          <ac:chgData name="Siddarth Joshi" userId="bc4d29ca-e482-4031-a817-c6a7c744f97a" providerId="ADAL" clId="{B0411245-17CE-46E7-80A3-7615B6A47CD0}" dt="2022-02-13T15:16:44.765" v="1493"/>
          <ac:spMkLst>
            <pc:docMk/>
            <pc:sldMk cId="2876682744" sldId="446"/>
            <ac:spMk id="100" creationId="{0FDE7EBC-8269-46D8-BDE3-913967DBA323}"/>
          </ac:spMkLst>
        </pc:spChg>
        <pc:spChg chg="add del mod">
          <ac:chgData name="Siddarth Joshi" userId="bc4d29ca-e482-4031-a817-c6a7c744f97a" providerId="ADAL" clId="{B0411245-17CE-46E7-80A3-7615B6A47CD0}" dt="2022-02-13T15:16:44.765" v="1493"/>
          <ac:spMkLst>
            <pc:docMk/>
            <pc:sldMk cId="2876682744" sldId="446"/>
            <ac:spMk id="101" creationId="{84B90707-277B-48C3-8627-23169CE8F472}"/>
          </ac:spMkLst>
        </pc:spChg>
        <pc:spChg chg="add del mod">
          <ac:chgData name="Siddarth Joshi" userId="bc4d29ca-e482-4031-a817-c6a7c744f97a" providerId="ADAL" clId="{B0411245-17CE-46E7-80A3-7615B6A47CD0}" dt="2022-02-13T15:16:44.765" v="1493"/>
          <ac:spMkLst>
            <pc:docMk/>
            <pc:sldMk cId="2876682744" sldId="446"/>
            <ac:spMk id="102" creationId="{3A4D0B41-6EFC-465E-9DB9-D9E9F2892B12}"/>
          </ac:spMkLst>
        </pc:spChg>
        <pc:spChg chg="add del mod">
          <ac:chgData name="Siddarth Joshi" userId="bc4d29ca-e482-4031-a817-c6a7c744f97a" providerId="ADAL" clId="{B0411245-17CE-46E7-80A3-7615B6A47CD0}" dt="2022-02-13T15:16:44.765" v="1493"/>
          <ac:spMkLst>
            <pc:docMk/>
            <pc:sldMk cId="2876682744" sldId="446"/>
            <ac:spMk id="103" creationId="{5279D529-250B-46C5-B8A5-73820203ADF5}"/>
          </ac:spMkLst>
        </pc:spChg>
        <pc:spChg chg="add del mod">
          <ac:chgData name="Siddarth Joshi" userId="bc4d29ca-e482-4031-a817-c6a7c744f97a" providerId="ADAL" clId="{B0411245-17CE-46E7-80A3-7615B6A47CD0}" dt="2022-02-13T15:16:44.765" v="1493"/>
          <ac:spMkLst>
            <pc:docMk/>
            <pc:sldMk cId="2876682744" sldId="446"/>
            <ac:spMk id="104" creationId="{F9834D27-E10C-467F-95B1-67D09F368137}"/>
          </ac:spMkLst>
        </pc:spChg>
        <pc:spChg chg="add del mod">
          <ac:chgData name="Siddarth Joshi" userId="bc4d29ca-e482-4031-a817-c6a7c744f97a" providerId="ADAL" clId="{B0411245-17CE-46E7-80A3-7615B6A47CD0}" dt="2022-02-13T15:16:44.765" v="1493"/>
          <ac:spMkLst>
            <pc:docMk/>
            <pc:sldMk cId="2876682744" sldId="446"/>
            <ac:spMk id="105" creationId="{C99C8843-3E32-4172-A5A1-810A8980D4D8}"/>
          </ac:spMkLst>
        </pc:spChg>
        <pc:spChg chg="add del mod">
          <ac:chgData name="Siddarth Joshi" userId="bc4d29ca-e482-4031-a817-c6a7c744f97a" providerId="ADAL" clId="{B0411245-17CE-46E7-80A3-7615B6A47CD0}" dt="2022-02-13T15:16:44.765" v="1493"/>
          <ac:spMkLst>
            <pc:docMk/>
            <pc:sldMk cId="2876682744" sldId="446"/>
            <ac:spMk id="106" creationId="{E714CC86-F043-4F65-A3D7-9F8B8C93CF7B}"/>
          </ac:spMkLst>
        </pc:spChg>
        <pc:spChg chg="add del mod">
          <ac:chgData name="Siddarth Joshi" userId="bc4d29ca-e482-4031-a817-c6a7c744f97a" providerId="ADAL" clId="{B0411245-17CE-46E7-80A3-7615B6A47CD0}" dt="2022-02-13T15:16:44.765" v="1493"/>
          <ac:spMkLst>
            <pc:docMk/>
            <pc:sldMk cId="2876682744" sldId="446"/>
            <ac:spMk id="107" creationId="{7057A609-05DA-436A-B356-E5BB339F36F7}"/>
          </ac:spMkLst>
        </pc:spChg>
        <pc:spChg chg="add del mod">
          <ac:chgData name="Siddarth Joshi" userId="bc4d29ca-e482-4031-a817-c6a7c744f97a" providerId="ADAL" clId="{B0411245-17CE-46E7-80A3-7615B6A47CD0}" dt="2022-02-13T15:16:44.765" v="1493"/>
          <ac:spMkLst>
            <pc:docMk/>
            <pc:sldMk cId="2876682744" sldId="446"/>
            <ac:spMk id="108" creationId="{B7D7BFF3-0190-48F6-A02F-3487127B4F1A}"/>
          </ac:spMkLst>
        </pc:spChg>
        <pc:spChg chg="add del mod">
          <ac:chgData name="Siddarth Joshi" userId="bc4d29ca-e482-4031-a817-c6a7c744f97a" providerId="ADAL" clId="{B0411245-17CE-46E7-80A3-7615B6A47CD0}" dt="2022-02-13T15:16:44.765" v="1493"/>
          <ac:spMkLst>
            <pc:docMk/>
            <pc:sldMk cId="2876682744" sldId="446"/>
            <ac:spMk id="109" creationId="{41EA48F2-80B6-40E6-8993-29C0890D7E55}"/>
          </ac:spMkLst>
        </pc:spChg>
        <pc:spChg chg="add del mod">
          <ac:chgData name="Siddarth Joshi" userId="bc4d29ca-e482-4031-a817-c6a7c744f97a" providerId="ADAL" clId="{B0411245-17CE-46E7-80A3-7615B6A47CD0}" dt="2022-02-13T15:16:44.765" v="1493"/>
          <ac:spMkLst>
            <pc:docMk/>
            <pc:sldMk cId="2876682744" sldId="446"/>
            <ac:spMk id="110" creationId="{3CC38EBA-27A8-4F20-AAFE-6D4395C8E5C9}"/>
          </ac:spMkLst>
        </pc:spChg>
        <pc:spChg chg="add del mod">
          <ac:chgData name="Siddarth Joshi" userId="bc4d29ca-e482-4031-a817-c6a7c744f97a" providerId="ADAL" clId="{B0411245-17CE-46E7-80A3-7615B6A47CD0}" dt="2022-02-13T15:16:44.765" v="1493"/>
          <ac:spMkLst>
            <pc:docMk/>
            <pc:sldMk cId="2876682744" sldId="446"/>
            <ac:spMk id="111" creationId="{FCED93B0-4DE9-45DD-8D06-244AFB929AB6}"/>
          </ac:spMkLst>
        </pc:spChg>
        <pc:spChg chg="add del mod">
          <ac:chgData name="Siddarth Joshi" userId="bc4d29ca-e482-4031-a817-c6a7c744f97a" providerId="ADAL" clId="{B0411245-17CE-46E7-80A3-7615B6A47CD0}" dt="2022-02-13T15:16:44.765" v="1493"/>
          <ac:spMkLst>
            <pc:docMk/>
            <pc:sldMk cId="2876682744" sldId="446"/>
            <ac:spMk id="112" creationId="{BE1AD5AE-F74C-4DB2-BFB6-C8C56199B878}"/>
          </ac:spMkLst>
        </pc:spChg>
        <pc:spChg chg="mod">
          <ac:chgData name="Siddarth Joshi" userId="bc4d29ca-e482-4031-a817-c6a7c744f97a" providerId="ADAL" clId="{B0411245-17CE-46E7-80A3-7615B6A47CD0}" dt="2022-02-13T15:17:02.403" v="1496"/>
          <ac:spMkLst>
            <pc:docMk/>
            <pc:sldMk cId="2876682744" sldId="446"/>
            <ac:spMk id="114" creationId="{8FAA8C59-0E9D-47C5-B980-F49468787B34}"/>
          </ac:spMkLst>
        </pc:spChg>
        <pc:spChg chg="mod">
          <ac:chgData name="Siddarth Joshi" userId="bc4d29ca-e482-4031-a817-c6a7c744f97a" providerId="ADAL" clId="{B0411245-17CE-46E7-80A3-7615B6A47CD0}" dt="2022-02-13T15:17:02.403" v="1496"/>
          <ac:spMkLst>
            <pc:docMk/>
            <pc:sldMk cId="2876682744" sldId="446"/>
            <ac:spMk id="115" creationId="{5A597BFF-CA1A-4154-AB47-40B30D08A0D9}"/>
          </ac:spMkLst>
        </pc:spChg>
        <pc:spChg chg="mod">
          <ac:chgData name="Siddarth Joshi" userId="bc4d29ca-e482-4031-a817-c6a7c744f97a" providerId="ADAL" clId="{B0411245-17CE-46E7-80A3-7615B6A47CD0}" dt="2022-02-13T15:17:02.403" v="1496"/>
          <ac:spMkLst>
            <pc:docMk/>
            <pc:sldMk cId="2876682744" sldId="446"/>
            <ac:spMk id="116" creationId="{0515D3E1-C592-454C-B6BD-1282E7E7F5FB}"/>
          </ac:spMkLst>
        </pc:spChg>
        <pc:spChg chg="mod">
          <ac:chgData name="Siddarth Joshi" userId="bc4d29ca-e482-4031-a817-c6a7c744f97a" providerId="ADAL" clId="{B0411245-17CE-46E7-80A3-7615B6A47CD0}" dt="2022-02-13T15:17:02.403" v="1496"/>
          <ac:spMkLst>
            <pc:docMk/>
            <pc:sldMk cId="2876682744" sldId="446"/>
            <ac:spMk id="117" creationId="{4A6CDE03-28DB-42F8-9FE9-BE9B76DD7FBD}"/>
          </ac:spMkLst>
        </pc:spChg>
        <pc:spChg chg="mod">
          <ac:chgData name="Siddarth Joshi" userId="bc4d29ca-e482-4031-a817-c6a7c744f97a" providerId="ADAL" clId="{B0411245-17CE-46E7-80A3-7615B6A47CD0}" dt="2022-02-13T15:17:02.403" v="1496"/>
          <ac:spMkLst>
            <pc:docMk/>
            <pc:sldMk cId="2876682744" sldId="446"/>
            <ac:spMk id="118" creationId="{641F29D2-1471-4984-9F9A-BB0C63915DEB}"/>
          </ac:spMkLst>
        </pc:spChg>
        <pc:spChg chg="mod">
          <ac:chgData name="Siddarth Joshi" userId="bc4d29ca-e482-4031-a817-c6a7c744f97a" providerId="ADAL" clId="{B0411245-17CE-46E7-80A3-7615B6A47CD0}" dt="2022-02-13T15:17:02.403" v="1496"/>
          <ac:spMkLst>
            <pc:docMk/>
            <pc:sldMk cId="2876682744" sldId="446"/>
            <ac:spMk id="119" creationId="{9251118D-59D8-49CA-ACC8-5D7BD7F851C1}"/>
          </ac:spMkLst>
        </pc:spChg>
        <pc:spChg chg="mod">
          <ac:chgData name="Siddarth Joshi" userId="bc4d29ca-e482-4031-a817-c6a7c744f97a" providerId="ADAL" clId="{B0411245-17CE-46E7-80A3-7615B6A47CD0}" dt="2022-02-13T15:17:02.403" v="1496"/>
          <ac:spMkLst>
            <pc:docMk/>
            <pc:sldMk cId="2876682744" sldId="446"/>
            <ac:spMk id="120" creationId="{41AE6947-C307-4459-AEDD-EE4D03EB02B2}"/>
          </ac:spMkLst>
        </pc:spChg>
        <pc:spChg chg="mod">
          <ac:chgData name="Siddarth Joshi" userId="bc4d29ca-e482-4031-a817-c6a7c744f97a" providerId="ADAL" clId="{B0411245-17CE-46E7-80A3-7615B6A47CD0}" dt="2022-02-13T15:17:02.403" v="1496"/>
          <ac:spMkLst>
            <pc:docMk/>
            <pc:sldMk cId="2876682744" sldId="446"/>
            <ac:spMk id="121" creationId="{0B563CE6-D095-478C-A26D-6A6B48715574}"/>
          </ac:spMkLst>
        </pc:spChg>
        <pc:spChg chg="mod">
          <ac:chgData name="Siddarth Joshi" userId="bc4d29ca-e482-4031-a817-c6a7c744f97a" providerId="ADAL" clId="{B0411245-17CE-46E7-80A3-7615B6A47CD0}" dt="2022-02-13T15:17:02.403" v="1496"/>
          <ac:spMkLst>
            <pc:docMk/>
            <pc:sldMk cId="2876682744" sldId="446"/>
            <ac:spMk id="122" creationId="{B1E79662-8F04-463C-8B5A-9C956E35F416}"/>
          </ac:spMkLst>
        </pc:spChg>
        <pc:spChg chg="mod">
          <ac:chgData name="Siddarth Joshi" userId="bc4d29ca-e482-4031-a817-c6a7c744f97a" providerId="ADAL" clId="{B0411245-17CE-46E7-80A3-7615B6A47CD0}" dt="2022-02-13T15:17:02.403" v="1496"/>
          <ac:spMkLst>
            <pc:docMk/>
            <pc:sldMk cId="2876682744" sldId="446"/>
            <ac:spMk id="123" creationId="{059DB693-CF22-4807-8F5D-AFAAA7AE7C14}"/>
          </ac:spMkLst>
        </pc:spChg>
        <pc:spChg chg="mod">
          <ac:chgData name="Siddarth Joshi" userId="bc4d29ca-e482-4031-a817-c6a7c744f97a" providerId="ADAL" clId="{B0411245-17CE-46E7-80A3-7615B6A47CD0}" dt="2022-02-13T15:17:02.403" v="1496"/>
          <ac:spMkLst>
            <pc:docMk/>
            <pc:sldMk cId="2876682744" sldId="446"/>
            <ac:spMk id="124" creationId="{37962AA0-93C1-4E0B-84AA-9A36FD8BD1D5}"/>
          </ac:spMkLst>
        </pc:spChg>
        <pc:spChg chg="mod">
          <ac:chgData name="Siddarth Joshi" userId="bc4d29ca-e482-4031-a817-c6a7c744f97a" providerId="ADAL" clId="{B0411245-17CE-46E7-80A3-7615B6A47CD0}" dt="2022-02-13T15:17:02.403" v="1496"/>
          <ac:spMkLst>
            <pc:docMk/>
            <pc:sldMk cId="2876682744" sldId="446"/>
            <ac:spMk id="125" creationId="{06C1ED86-F2A9-49FB-A522-061A0B99DB70}"/>
          </ac:spMkLst>
        </pc:spChg>
        <pc:spChg chg="mod">
          <ac:chgData name="Siddarth Joshi" userId="bc4d29ca-e482-4031-a817-c6a7c744f97a" providerId="ADAL" clId="{B0411245-17CE-46E7-80A3-7615B6A47CD0}" dt="2022-02-13T15:17:02.403" v="1496"/>
          <ac:spMkLst>
            <pc:docMk/>
            <pc:sldMk cId="2876682744" sldId="446"/>
            <ac:spMk id="126" creationId="{10ACE831-8138-4742-9E31-4B252A1DC72D}"/>
          </ac:spMkLst>
        </pc:spChg>
        <pc:spChg chg="add del mod">
          <ac:chgData name="Siddarth Joshi" userId="bc4d29ca-e482-4031-a817-c6a7c744f97a" providerId="ADAL" clId="{B0411245-17CE-46E7-80A3-7615B6A47CD0}" dt="2022-02-13T15:18:47.087" v="1510"/>
          <ac:spMkLst>
            <pc:docMk/>
            <pc:sldMk cId="2876682744" sldId="446"/>
            <ac:spMk id="127" creationId="{1824B803-978E-4713-84EC-FE3690BBBC6C}"/>
          </ac:spMkLst>
        </pc:spChg>
        <pc:spChg chg="add del mod">
          <ac:chgData name="Siddarth Joshi" userId="bc4d29ca-e482-4031-a817-c6a7c744f97a" providerId="ADAL" clId="{B0411245-17CE-46E7-80A3-7615B6A47CD0}" dt="2022-02-13T15:18:47.087" v="1510"/>
          <ac:spMkLst>
            <pc:docMk/>
            <pc:sldMk cId="2876682744" sldId="446"/>
            <ac:spMk id="128" creationId="{2853DA2B-E38A-456A-AB81-E849AB557158}"/>
          </ac:spMkLst>
        </pc:spChg>
        <pc:spChg chg="add del mod">
          <ac:chgData name="Siddarth Joshi" userId="bc4d29ca-e482-4031-a817-c6a7c744f97a" providerId="ADAL" clId="{B0411245-17CE-46E7-80A3-7615B6A47CD0}" dt="2022-02-13T15:18:47.087" v="1510"/>
          <ac:spMkLst>
            <pc:docMk/>
            <pc:sldMk cId="2876682744" sldId="446"/>
            <ac:spMk id="129" creationId="{83148C40-1E84-470A-9B13-36B36E350BAA}"/>
          </ac:spMkLst>
        </pc:spChg>
        <pc:spChg chg="add del mod">
          <ac:chgData name="Siddarth Joshi" userId="bc4d29ca-e482-4031-a817-c6a7c744f97a" providerId="ADAL" clId="{B0411245-17CE-46E7-80A3-7615B6A47CD0}" dt="2022-02-13T15:18:47.087" v="1510"/>
          <ac:spMkLst>
            <pc:docMk/>
            <pc:sldMk cId="2876682744" sldId="446"/>
            <ac:spMk id="130" creationId="{ACB6F6F6-C1D4-493B-81A7-FA7A4127D26F}"/>
          </ac:spMkLst>
        </pc:spChg>
        <pc:spChg chg="add del mod">
          <ac:chgData name="Siddarth Joshi" userId="bc4d29ca-e482-4031-a817-c6a7c744f97a" providerId="ADAL" clId="{B0411245-17CE-46E7-80A3-7615B6A47CD0}" dt="2022-02-13T15:18:47.087" v="1510"/>
          <ac:spMkLst>
            <pc:docMk/>
            <pc:sldMk cId="2876682744" sldId="446"/>
            <ac:spMk id="131" creationId="{0C7334DF-0FF6-4788-A154-9C6DAC25AB85}"/>
          </ac:spMkLst>
        </pc:spChg>
        <pc:spChg chg="add del mod">
          <ac:chgData name="Siddarth Joshi" userId="bc4d29ca-e482-4031-a817-c6a7c744f97a" providerId="ADAL" clId="{B0411245-17CE-46E7-80A3-7615B6A47CD0}" dt="2022-02-13T15:18:47.087" v="1510"/>
          <ac:spMkLst>
            <pc:docMk/>
            <pc:sldMk cId="2876682744" sldId="446"/>
            <ac:spMk id="132" creationId="{D4553FDC-9FE8-44F2-AD65-91D4FECF1809}"/>
          </ac:spMkLst>
        </pc:spChg>
        <pc:spChg chg="add del mod">
          <ac:chgData name="Siddarth Joshi" userId="bc4d29ca-e482-4031-a817-c6a7c744f97a" providerId="ADAL" clId="{B0411245-17CE-46E7-80A3-7615B6A47CD0}" dt="2022-02-13T15:18:47.087" v="1510"/>
          <ac:spMkLst>
            <pc:docMk/>
            <pc:sldMk cId="2876682744" sldId="446"/>
            <ac:spMk id="133" creationId="{079C1D6C-AD85-4871-A138-8E22763E417F}"/>
          </ac:spMkLst>
        </pc:spChg>
        <pc:spChg chg="add del mod">
          <ac:chgData name="Siddarth Joshi" userId="bc4d29ca-e482-4031-a817-c6a7c744f97a" providerId="ADAL" clId="{B0411245-17CE-46E7-80A3-7615B6A47CD0}" dt="2022-02-13T15:18:47.087" v="1510"/>
          <ac:spMkLst>
            <pc:docMk/>
            <pc:sldMk cId="2876682744" sldId="446"/>
            <ac:spMk id="134" creationId="{B1A1C692-110F-49E4-8D5C-581E4CE50666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36" creationId="{89774F88-BB43-48A2-AAC1-05C9EF4D1558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38" creationId="{2F5DC3A7-B304-4BC1-96CA-D6D74DD3A366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39" creationId="{605547BD-E3F5-44F1-8675-D38FBD5437C7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40" creationId="{EBFE3649-ED36-4E50-9085-9C9B16E98112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41" creationId="{BEA8A185-624F-412D-87F1-8DE91608635D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42" creationId="{EBC9E716-6021-4ECE-A34B-C7CE7CC983F4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43" creationId="{EF80474E-F791-46F9-8E7D-63B4780422CE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44" creationId="{E69DD1AD-0189-4334-9201-C69235BFA48F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45" creationId="{41AE26E3-527A-479D-B97A-3252AA2C5B8E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46" creationId="{326D9FFE-149C-4A7D-BBDF-2BA126053F3F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47" creationId="{628E2E82-4038-4979-8539-1893F3F3C842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48" creationId="{94CF8F51-4F75-4518-A58A-768F9D450399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49" creationId="{5BABB6AB-2696-4DE5-9EB0-03230F52B30D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50" creationId="{37EBD68F-A1A1-415F-93A6-631742FECE75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51" creationId="{6C08399B-AB64-4CA1-B8D3-0072ACCFFF99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52" creationId="{A6475F48-258F-4A79-9CF3-5FEAFF87E015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53" creationId="{5B53B7F2-A679-4894-A1C1-582E4068773C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54" creationId="{A84C0163-7CDD-407F-BEAF-D3744E4664C0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55" creationId="{E20A7055-2B6D-4A28-AF54-070F498AD1C3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56" creationId="{8A6865CF-9AE6-4908-9C7A-C0293169EFA1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57" creationId="{8ADCD7C0-24FA-4DD2-98F0-BD0213DBF1D6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58" creationId="{871FC717-AED2-4013-869C-7B21E8C8B7AF}"/>
          </ac:spMkLst>
        </pc:spChg>
        <pc:spChg chg="mod">
          <ac:chgData name="Siddarth Joshi" userId="bc4d29ca-e482-4031-a817-c6a7c744f97a" providerId="ADAL" clId="{B0411245-17CE-46E7-80A3-7615B6A47CD0}" dt="2022-02-13T15:18:43.841" v="1509"/>
          <ac:spMkLst>
            <pc:docMk/>
            <pc:sldMk cId="2876682744" sldId="446"/>
            <ac:spMk id="159" creationId="{68908108-11CD-42F6-8EA1-DB359A20480F}"/>
          </ac:spMkLst>
        </pc:spChg>
        <pc:spChg chg="add del mod">
          <ac:chgData name="Siddarth Joshi" userId="bc4d29ca-e482-4031-a817-c6a7c744f97a" providerId="ADAL" clId="{B0411245-17CE-46E7-80A3-7615B6A47CD0}" dt="2022-02-13T15:18:47.087" v="1510"/>
          <ac:spMkLst>
            <pc:docMk/>
            <pc:sldMk cId="2876682744" sldId="446"/>
            <ac:spMk id="162" creationId="{273244B7-AD34-42C5-9CBD-D3184E7E34DD}"/>
          </ac:spMkLst>
        </pc:spChg>
        <pc:spChg chg="add mod">
          <ac:chgData name="Siddarth Joshi" userId="bc4d29ca-e482-4031-a817-c6a7c744f97a" providerId="ADAL" clId="{B0411245-17CE-46E7-80A3-7615B6A47CD0}" dt="2022-02-13T15:19:37.581" v="1525" actId="20577"/>
          <ac:spMkLst>
            <pc:docMk/>
            <pc:sldMk cId="2876682744" sldId="446"/>
            <ac:spMk id="163" creationId="{E7909C19-0019-486E-BEB5-BE606ECF9BE1}"/>
          </ac:spMkLst>
        </pc:spChg>
        <pc:spChg chg="add 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64" creationId="{25DE2C42-7F4C-4464-BC30-7FEED719BE1B}"/>
          </ac:spMkLst>
        </pc:spChg>
        <pc:spChg chg="add 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65" creationId="{7AAB0719-B0CE-4A29-A288-DF669A47E433}"/>
          </ac:spMkLst>
        </pc:spChg>
        <pc:spChg chg="add 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66" creationId="{03B690CC-1939-40AD-8B8F-F09954F7FB2B}"/>
          </ac:spMkLst>
        </pc:spChg>
        <pc:spChg chg="add 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67" creationId="{962D00E7-2178-43F0-9059-2DEFE5B867DA}"/>
          </ac:spMkLst>
        </pc:spChg>
        <pc:spChg chg="add 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68" creationId="{1C529FF2-1523-4D6F-B6B9-D3E0820F4A8F}"/>
          </ac:spMkLst>
        </pc:spChg>
        <pc:spChg chg="add 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69" creationId="{38DFD2A9-EB8C-463E-98F9-0FD02308887D}"/>
          </ac:spMkLst>
        </pc:spChg>
        <pc:spChg chg="add 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70" creationId="{CBF1CFFF-CF21-4148-8494-A7F99DD27904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72" creationId="{0BB93CAB-768B-45F4-915E-44360BA7716E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74" creationId="{F5552307-4A23-47A6-B404-9A8BE6AC3EC2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75" creationId="{6F15112F-960D-406B-BAD3-FC791767CDC5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76" creationId="{AF990F90-13BB-4CFB-AF40-52697D34D4AF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77" creationId="{59456928-A73C-45CF-A29C-3474CF0AEF3A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78" creationId="{15E824DC-394E-4241-9725-F00F867545E6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79" creationId="{601FE0A2-FE07-4A03-8CF9-DDD27F2C5303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80" creationId="{0FF1D135-F765-4C84-A7E0-D2CA9F740135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81" creationId="{ABCC1265-F676-46D4-98CB-0FFAD1929ED5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82" creationId="{BF738966-359A-4BEF-9649-03823366151F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83" creationId="{1F98059F-677C-42B3-90BD-0DB62013FE22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84" creationId="{898A697F-8F27-4690-93F8-8BC90E2D0E96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85" creationId="{3CBA1EA8-E997-4723-A325-3ADE9F3E1876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86" creationId="{25249B52-670A-4A4A-A84D-FC573CE921F9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87" creationId="{49EFAF4C-41AC-4007-92DE-47187CF1C474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88" creationId="{49427B8D-A866-4951-8A68-9B121B7BAB01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89" creationId="{D4530278-8087-45B1-B9B1-988096311974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90" creationId="{431B352E-5752-403D-893A-6B729B158D9C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91" creationId="{FB0AA14A-081D-46A7-A237-DF917946B1A7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92" creationId="{A8997112-6574-4E89-8A50-BB0676028512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93" creationId="{656D30D8-2D37-4CE6-A61B-61AB7203E024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94" creationId="{08FCB9E5-A3C9-4131-97C6-0843A56A40E6}"/>
          </ac:spMkLst>
        </pc:spChg>
        <pc:spChg chg="mod">
          <ac:chgData name="Siddarth Joshi" userId="bc4d29ca-e482-4031-a817-c6a7c744f97a" providerId="ADAL" clId="{B0411245-17CE-46E7-80A3-7615B6A47CD0}" dt="2022-02-13T15:18:57.634" v="1512" actId="1076"/>
          <ac:spMkLst>
            <pc:docMk/>
            <pc:sldMk cId="2876682744" sldId="446"/>
            <ac:spMk id="195" creationId="{4BED7359-D7A7-43F7-8B0E-6EC6D2FD90F9}"/>
          </ac:spMkLst>
        </pc:spChg>
        <pc:spChg chg="add del mod">
          <ac:chgData name="Siddarth Joshi" userId="bc4d29ca-e482-4031-a817-c6a7c744f97a" providerId="ADAL" clId="{B0411245-17CE-46E7-80A3-7615B6A47CD0}" dt="2022-02-13T15:20:01.840" v="1529" actId="478"/>
          <ac:spMkLst>
            <pc:docMk/>
            <pc:sldMk cId="2876682744" sldId="446"/>
            <ac:spMk id="198" creationId="{C2971449-EA12-482D-840C-3BD723F3F851}"/>
          </ac:spMkLst>
        </pc:spChg>
        <pc:spChg chg="add mod">
          <ac:chgData name="Siddarth Joshi" userId="bc4d29ca-e482-4031-a817-c6a7c744f97a" providerId="ADAL" clId="{B0411245-17CE-46E7-80A3-7615B6A47CD0}" dt="2022-02-13T15:20:15.811" v="1534" actId="14100"/>
          <ac:spMkLst>
            <pc:docMk/>
            <pc:sldMk cId="2876682744" sldId="446"/>
            <ac:spMk id="199" creationId="{B3E2F1B9-C6EC-4841-A2DF-53D030E68738}"/>
          </ac:spMkLst>
        </pc:spChg>
        <pc:grpChg chg="add del mod">
          <ac:chgData name="Siddarth Joshi" userId="bc4d29ca-e482-4031-a817-c6a7c744f97a" providerId="ADAL" clId="{B0411245-17CE-46E7-80A3-7615B6A47CD0}" dt="2022-02-13T15:17:03.811" v="1497"/>
          <ac:grpSpMkLst>
            <pc:docMk/>
            <pc:sldMk cId="2876682744" sldId="446"/>
            <ac:grpSpMk id="113" creationId="{78D7863F-2B20-47D9-9F11-DA8A0BB3BEFC}"/>
          </ac:grpSpMkLst>
        </pc:grpChg>
        <pc:grpChg chg="add del mod">
          <ac:chgData name="Siddarth Joshi" userId="bc4d29ca-e482-4031-a817-c6a7c744f97a" providerId="ADAL" clId="{B0411245-17CE-46E7-80A3-7615B6A47CD0}" dt="2022-02-13T15:18:47.087" v="1510"/>
          <ac:grpSpMkLst>
            <pc:docMk/>
            <pc:sldMk cId="2876682744" sldId="446"/>
            <ac:grpSpMk id="135" creationId="{B217EB71-8C4F-4DC2-B5E1-E190FB1E4983}"/>
          </ac:grpSpMkLst>
        </pc:grpChg>
        <pc:grpChg chg="mod">
          <ac:chgData name="Siddarth Joshi" userId="bc4d29ca-e482-4031-a817-c6a7c744f97a" providerId="ADAL" clId="{B0411245-17CE-46E7-80A3-7615B6A47CD0}" dt="2022-02-13T15:18:43.841" v="1509"/>
          <ac:grpSpMkLst>
            <pc:docMk/>
            <pc:sldMk cId="2876682744" sldId="446"/>
            <ac:grpSpMk id="137" creationId="{44923E87-9248-4E30-BCE1-FAABF5137224}"/>
          </ac:grpSpMkLst>
        </pc:grpChg>
        <pc:grpChg chg="add mod">
          <ac:chgData name="Siddarth Joshi" userId="bc4d29ca-e482-4031-a817-c6a7c744f97a" providerId="ADAL" clId="{B0411245-17CE-46E7-80A3-7615B6A47CD0}" dt="2022-02-13T15:18:57.634" v="1512" actId="1076"/>
          <ac:grpSpMkLst>
            <pc:docMk/>
            <pc:sldMk cId="2876682744" sldId="446"/>
            <ac:grpSpMk id="171" creationId="{44B951EA-19B0-4EBB-9CB5-33BBAADB5A51}"/>
          </ac:grpSpMkLst>
        </pc:grpChg>
        <pc:grpChg chg="mod">
          <ac:chgData name="Siddarth Joshi" userId="bc4d29ca-e482-4031-a817-c6a7c744f97a" providerId="ADAL" clId="{B0411245-17CE-46E7-80A3-7615B6A47CD0}" dt="2022-02-13T15:18:57.634" v="1512" actId="1076"/>
          <ac:grpSpMkLst>
            <pc:docMk/>
            <pc:sldMk cId="2876682744" sldId="446"/>
            <ac:grpSpMk id="173" creationId="{A8DCFFDF-A9E8-4CB8-A7AA-22C0BE12AA60}"/>
          </ac:grpSpMkLst>
        </pc:grpChg>
        <pc:graphicFrameChg chg="add del mod">
          <ac:chgData name="Siddarth Joshi" userId="bc4d29ca-e482-4031-a817-c6a7c744f97a" providerId="ADAL" clId="{B0411245-17CE-46E7-80A3-7615B6A47CD0}" dt="2022-02-13T15:18:47.087" v="1510"/>
          <ac:graphicFrameMkLst>
            <pc:docMk/>
            <pc:sldMk cId="2876682744" sldId="446"/>
            <ac:graphicFrameMk id="160" creationId="{99F203B5-63A5-43FA-A27E-6C3C861E3EFF}"/>
          </ac:graphicFrameMkLst>
        </pc:graphicFrameChg>
        <pc:graphicFrameChg chg="add del mod">
          <ac:chgData name="Siddarth Joshi" userId="bc4d29ca-e482-4031-a817-c6a7c744f97a" providerId="ADAL" clId="{B0411245-17CE-46E7-80A3-7615B6A47CD0}" dt="2022-02-13T15:18:47.087" v="1510"/>
          <ac:graphicFrameMkLst>
            <pc:docMk/>
            <pc:sldMk cId="2876682744" sldId="446"/>
            <ac:graphicFrameMk id="161" creationId="{57D00B98-725E-40B3-9579-57BBDE6A0EDA}"/>
          </ac:graphicFrameMkLst>
        </pc:graphicFrameChg>
        <pc:graphicFrameChg chg="add del mod">
          <ac:chgData name="Siddarth Joshi" userId="bc4d29ca-e482-4031-a817-c6a7c744f97a" providerId="ADAL" clId="{B0411245-17CE-46E7-80A3-7615B6A47CD0}" dt="2022-02-13T15:19:57.279" v="1526" actId="478"/>
          <ac:graphicFrameMkLst>
            <pc:docMk/>
            <pc:sldMk cId="2876682744" sldId="446"/>
            <ac:graphicFrameMk id="196" creationId="{CDC110E6-8F9D-4256-9241-0DE095B85F59}"/>
          </ac:graphicFrameMkLst>
        </pc:graphicFrameChg>
        <pc:graphicFrameChg chg="add del mod">
          <ac:chgData name="Siddarth Joshi" userId="bc4d29ca-e482-4031-a817-c6a7c744f97a" providerId="ADAL" clId="{B0411245-17CE-46E7-80A3-7615B6A47CD0}" dt="2022-02-13T15:20:00.379" v="1528" actId="478"/>
          <ac:graphicFrameMkLst>
            <pc:docMk/>
            <pc:sldMk cId="2876682744" sldId="446"/>
            <ac:graphicFrameMk id="197" creationId="{1EB1A261-7DDC-4392-822C-C7AC0BE547D3}"/>
          </ac:graphicFrameMkLst>
        </pc:graphicFrameChg>
      </pc:sldChg>
      <pc:sldChg chg="del">
        <pc:chgData name="Siddarth Joshi" userId="bc4d29ca-e482-4031-a817-c6a7c744f97a" providerId="ADAL" clId="{B0411245-17CE-46E7-80A3-7615B6A47CD0}" dt="2022-02-13T13:41:59.717" v="0" actId="47"/>
        <pc:sldMkLst>
          <pc:docMk/>
          <pc:sldMk cId="2292972799" sldId="447"/>
        </pc:sldMkLst>
      </pc:sldChg>
      <pc:sldChg chg="addSp modSp add mod">
        <pc:chgData name="Siddarth Joshi" userId="bc4d29ca-e482-4031-a817-c6a7c744f97a" providerId="ADAL" clId="{B0411245-17CE-46E7-80A3-7615B6A47CD0}" dt="2022-02-13T14:59:58.284" v="995" actId="1076"/>
        <pc:sldMkLst>
          <pc:docMk/>
          <pc:sldMk cId="3933979423" sldId="447"/>
        </pc:sldMkLst>
        <pc:spChg chg="mod">
          <ac:chgData name="Siddarth Joshi" userId="bc4d29ca-e482-4031-a817-c6a7c744f97a" providerId="ADAL" clId="{B0411245-17CE-46E7-80A3-7615B6A47CD0}" dt="2022-02-13T14:58:21.488" v="892" actId="20577"/>
          <ac:spMkLst>
            <pc:docMk/>
            <pc:sldMk cId="3933979423" sldId="447"/>
            <ac:spMk id="9" creationId="{12504857-05BB-416A-A1AE-E4DB8626F7E6}"/>
          </ac:spMkLst>
        </pc:spChg>
        <pc:spChg chg="mod">
          <ac:chgData name="Siddarth Joshi" userId="bc4d29ca-e482-4031-a817-c6a7c744f97a" providerId="ADAL" clId="{B0411245-17CE-46E7-80A3-7615B6A47CD0}" dt="2022-02-13T14:59:56.016" v="994" actId="1076"/>
          <ac:spMkLst>
            <pc:docMk/>
            <pc:sldMk cId="3933979423" sldId="447"/>
            <ac:spMk id="10" creationId="{95E4EDD0-15F2-4753-9EEF-D8137D02BD26}"/>
          </ac:spMkLst>
        </pc:spChg>
        <pc:spChg chg="add mod">
          <ac:chgData name="Siddarth Joshi" userId="bc4d29ca-e482-4031-a817-c6a7c744f97a" providerId="ADAL" clId="{B0411245-17CE-46E7-80A3-7615B6A47CD0}" dt="2022-02-13T14:59:35.617" v="989" actId="14100"/>
          <ac:spMkLst>
            <pc:docMk/>
            <pc:sldMk cId="3933979423" sldId="447"/>
            <ac:spMk id="12" creationId="{E3746352-A2C9-44AB-A161-F8E6323DF6E0}"/>
          </ac:spMkLst>
        </pc:spChg>
        <pc:picChg chg="mod">
          <ac:chgData name="Siddarth Joshi" userId="bc4d29ca-e482-4031-a817-c6a7c744f97a" providerId="ADAL" clId="{B0411245-17CE-46E7-80A3-7615B6A47CD0}" dt="2022-02-13T14:59:58.284" v="995" actId="1076"/>
          <ac:picMkLst>
            <pc:docMk/>
            <pc:sldMk cId="3933979423" sldId="447"/>
            <ac:picMk id="7170" creationId="{31F550F6-600E-4B71-9B0D-ABCC39029DD7}"/>
          </ac:picMkLst>
        </pc:picChg>
        <pc:picChg chg="mod">
          <ac:chgData name="Siddarth Joshi" userId="bc4d29ca-e482-4031-a817-c6a7c744f97a" providerId="ADAL" clId="{B0411245-17CE-46E7-80A3-7615B6A47CD0}" dt="2022-02-13T14:59:53.048" v="993" actId="1076"/>
          <ac:picMkLst>
            <pc:docMk/>
            <pc:sldMk cId="3933979423" sldId="447"/>
            <ac:picMk id="7172" creationId="{B45A9364-33C0-4ACB-A4FE-DF5F40F90613}"/>
          </ac:picMkLst>
        </pc:picChg>
      </pc:sldChg>
      <pc:sldChg chg="del">
        <pc:chgData name="Siddarth Joshi" userId="bc4d29ca-e482-4031-a817-c6a7c744f97a" providerId="ADAL" clId="{B0411245-17CE-46E7-80A3-7615B6A47CD0}" dt="2022-02-13T13:42:06.496" v="1" actId="47"/>
        <pc:sldMkLst>
          <pc:docMk/>
          <pc:sldMk cId="1807408074" sldId="448"/>
        </pc:sldMkLst>
      </pc:sldChg>
      <pc:sldChg chg="addSp modSp add mod ord">
        <pc:chgData name="Siddarth Joshi" userId="bc4d29ca-e482-4031-a817-c6a7c744f97a" providerId="ADAL" clId="{B0411245-17CE-46E7-80A3-7615B6A47CD0}" dt="2022-02-13T16:02:48.644" v="2186" actId="20577"/>
        <pc:sldMkLst>
          <pc:docMk/>
          <pc:sldMk cId="2251256764" sldId="448"/>
        </pc:sldMkLst>
        <pc:spChg chg="mod">
          <ac:chgData name="Siddarth Joshi" userId="bc4d29ca-e482-4031-a817-c6a7c744f97a" providerId="ADAL" clId="{B0411245-17CE-46E7-80A3-7615B6A47CD0}" dt="2022-02-13T16:02:48.644" v="2186" actId="20577"/>
          <ac:spMkLst>
            <pc:docMk/>
            <pc:sldMk cId="2251256764" sldId="448"/>
            <ac:spMk id="9" creationId="{12504857-05BB-416A-A1AE-E4DB8626F7E6}"/>
          </ac:spMkLst>
        </pc:spChg>
        <pc:picChg chg="add mod">
          <ac:chgData name="Siddarth Joshi" userId="bc4d29ca-e482-4031-a817-c6a7c744f97a" providerId="ADAL" clId="{B0411245-17CE-46E7-80A3-7615B6A47CD0}" dt="2022-02-13T16:00:44.547" v="1905" actId="1076"/>
          <ac:picMkLst>
            <pc:docMk/>
            <pc:sldMk cId="2251256764" sldId="448"/>
            <ac:picMk id="3" creationId="{FF6B8D53-53DD-42A7-B6E9-222662A1AC98}"/>
          </ac:picMkLst>
        </pc:picChg>
        <pc:picChg chg="add mod">
          <ac:chgData name="Siddarth Joshi" userId="bc4d29ca-e482-4031-a817-c6a7c744f97a" providerId="ADAL" clId="{B0411245-17CE-46E7-80A3-7615B6A47CD0}" dt="2022-02-13T16:00:52.659" v="1907" actId="1076"/>
          <ac:picMkLst>
            <pc:docMk/>
            <pc:sldMk cId="2251256764" sldId="448"/>
            <ac:picMk id="6" creationId="{B2E3F545-C327-40BB-8152-15EF3213728D}"/>
          </ac:picMkLst>
        </pc:picChg>
        <pc:picChg chg="add mod">
          <ac:chgData name="Siddarth Joshi" userId="bc4d29ca-e482-4031-a817-c6a7c744f97a" providerId="ADAL" clId="{B0411245-17CE-46E7-80A3-7615B6A47CD0}" dt="2022-02-13T16:01:10.865" v="1970" actId="1076"/>
          <ac:picMkLst>
            <pc:docMk/>
            <pc:sldMk cId="2251256764" sldId="448"/>
            <ac:picMk id="12" creationId="{CBDDEB56-4258-4554-9A9C-4DF221AD858A}"/>
          </ac:picMkLst>
        </pc:picChg>
        <pc:picChg chg="add mod">
          <ac:chgData name="Siddarth Joshi" userId="bc4d29ca-e482-4031-a817-c6a7c744f97a" providerId="ADAL" clId="{B0411245-17CE-46E7-80A3-7615B6A47CD0}" dt="2022-02-13T15:56:32.920" v="1697" actId="1076"/>
          <ac:picMkLst>
            <pc:docMk/>
            <pc:sldMk cId="2251256764" sldId="448"/>
            <ac:picMk id="11266" creationId="{0C8DD556-C721-451B-9895-87999D06F91C}"/>
          </ac:picMkLst>
        </pc:picChg>
      </pc:sldChg>
      <pc:sldChg chg="addSp delSp modSp add mod">
        <pc:chgData name="Siddarth Joshi" userId="bc4d29ca-e482-4031-a817-c6a7c744f97a" providerId="ADAL" clId="{B0411245-17CE-46E7-80A3-7615B6A47CD0}" dt="2022-02-13T16:06:18.865" v="2230" actId="20577"/>
        <pc:sldMkLst>
          <pc:docMk/>
          <pc:sldMk cId="1677236268" sldId="449"/>
        </pc:sldMkLst>
        <pc:spChg chg="del">
          <ac:chgData name="Siddarth Joshi" userId="bc4d29ca-e482-4031-a817-c6a7c744f97a" providerId="ADAL" clId="{B0411245-17CE-46E7-80A3-7615B6A47CD0}" dt="2022-02-13T16:03:13.362" v="2187" actId="478"/>
          <ac:spMkLst>
            <pc:docMk/>
            <pc:sldMk cId="1677236268" sldId="449"/>
            <ac:spMk id="9" creationId="{12504857-05BB-416A-A1AE-E4DB8626F7E6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10" creationId="{12FF0AF9-AC78-4E72-9447-60F08BDBB93A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12" creationId="{85EC940B-A8DD-47A7-967B-4ACD20F4D26A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13" creationId="{A9CE44D9-F085-4E52-B20B-6572856BCD9F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14" creationId="{FD595241-43C5-4984-83E5-77D39A7F9186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15" creationId="{ACC8FE34-FF59-415A-B7EA-0D047D178131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16" creationId="{A3C5E3FC-909B-44E7-A4CF-D8FCF5529B24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17" creationId="{6390250A-32B0-41E0-B56C-4AB03C414D80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18" creationId="{7BAC91F5-9B97-4E9B-9E2B-6D10A65E7E99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19" creationId="{17AF70C3-C693-4563-9DDD-7DAFD533FF54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20" creationId="{EF881421-F016-4670-9CAB-432BF6ED6E7D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21" creationId="{06086814-C7B0-426F-8292-4EB94E656599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22" creationId="{ABAEDC1B-F198-48F1-8E8E-868EDAAE875B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23" creationId="{F3655103-7B9A-4322-994D-6FBAB2D58B87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24" creationId="{CCF0A5B6-3AE2-4159-84BE-CFF665840324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25" creationId="{843B8962-B824-4433-BD26-4AE3944AF160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26" creationId="{3B2530E9-E24B-42CA-B1C8-15D9C6CDFE95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27" creationId="{50887590-C77D-4980-AD95-562860810B49}"/>
          </ac:spMkLst>
        </pc:spChg>
        <pc:spChg chg="add del mod">
          <ac:chgData name="Siddarth Joshi" userId="bc4d29ca-e482-4031-a817-c6a7c744f97a" providerId="ADAL" clId="{B0411245-17CE-46E7-80A3-7615B6A47CD0}" dt="2022-02-13T16:03:16.067" v="2191"/>
          <ac:spMkLst>
            <pc:docMk/>
            <pc:sldMk cId="1677236268" sldId="449"/>
            <ac:spMk id="28" creationId="{D702309E-DA66-4D6F-BE28-FA662CE91E51}"/>
          </ac:spMkLst>
        </pc:spChg>
        <pc:spChg chg="add mod">
          <ac:chgData name="Siddarth Joshi" userId="bc4d29ca-e482-4031-a817-c6a7c744f97a" providerId="ADAL" clId="{B0411245-17CE-46E7-80A3-7615B6A47CD0}" dt="2022-02-13T16:03:56.903" v="2196" actId="1076"/>
          <ac:spMkLst>
            <pc:docMk/>
            <pc:sldMk cId="1677236268" sldId="449"/>
            <ac:spMk id="29" creationId="{BD4220D8-3D51-4A12-BD81-B3F9DF1F48CC}"/>
          </ac:spMkLst>
        </pc:spChg>
        <pc:spChg chg="add mod">
          <ac:chgData name="Siddarth Joshi" userId="bc4d29ca-e482-4031-a817-c6a7c744f97a" providerId="ADAL" clId="{B0411245-17CE-46E7-80A3-7615B6A47CD0}" dt="2022-02-13T16:05:13.628" v="2210" actId="14100"/>
          <ac:spMkLst>
            <pc:docMk/>
            <pc:sldMk cId="1677236268" sldId="449"/>
            <ac:spMk id="30" creationId="{8CB0C887-C58F-471D-AF82-6BE4704CF94A}"/>
          </ac:spMkLst>
        </pc:spChg>
        <pc:spChg chg="add mod">
          <ac:chgData name="Siddarth Joshi" userId="bc4d29ca-e482-4031-a817-c6a7c744f97a" providerId="ADAL" clId="{B0411245-17CE-46E7-80A3-7615B6A47CD0}" dt="2022-02-13T16:05:22.295" v="2214" actId="12"/>
          <ac:spMkLst>
            <pc:docMk/>
            <pc:sldMk cId="1677236268" sldId="449"/>
            <ac:spMk id="31" creationId="{4ECB568D-2C13-4B4B-9B00-85997AC22F88}"/>
          </ac:spMkLst>
        </pc:spChg>
        <pc:spChg chg="add mod">
          <ac:chgData name="Siddarth Joshi" userId="bc4d29ca-e482-4031-a817-c6a7c744f97a" providerId="ADAL" clId="{B0411245-17CE-46E7-80A3-7615B6A47CD0}" dt="2022-02-13T16:03:56.903" v="2196" actId="1076"/>
          <ac:spMkLst>
            <pc:docMk/>
            <pc:sldMk cId="1677236268" sldId="449"/>
            <ac:spMk id="32" creationId="{B6D25274-EBE3-47C1-B9DC-6A3FECF023F3}"/>
          </ac:spMkLst>
        </pc:spChg>
        <pc:spChg chg="add mod">
          <ac:chgData name="Siddarth Joshi" userId="bc4d29ca-e482-4031-a817-c6a7c744f97a" providerId="ADAL" clId="{B0411245-17CE-46E7-80A3-7615B6A47CD0}" dt="2022-02-13T16:03:56.903" v="2196" actId="1076"/>
          <ac:spMkLst>
            <pc:docMk/>
            <pc:sldMk cId="1677236268" sldId="449"/>
            <ac:spMk id="33" creationId="{CDEEBC51-8263-438D-AD18-1BF594EE593A}"/>
          </ac:spMkLst>
        </pc:spChg>
        <pc:spChg chg="add mod">
          <ac:chgData name="Siddarth Joshi" userId="bc4d29ca-e482-4031-a817-c6a7c744f97a" providerId="ADAL" clId="{B0411245-17CE-46E7-80A3-7615B6A47CD0}" dt="2022-02-13T16:03:56.903" v="2196" actId="1076"/>
          <ac:spMkLst>
            <pc:docMk/>
            <pc:sldMk cId="1677236268" sldId="449"/>
            <ac:spMk id="34" creationId="{219A6A2B-BE0D-49C3-8F93-74166F60FCD3}"/>
          </ac:spMkLst>
        </pc:spChg>
        <pc:spChg chg="add mod">
          <ac:chgData name="Siddarth Joshi" userId="bc4d29ca-e482-4031-a817-c6a7c744f97a" providerId="ADAL" clId="{B0411245-17CE-46E7-80A3-7615B6A47CD0}" dt="2022-02-13T16:03:56.903" v="2196" actId="1076"/>
          <ac:spMkLst>
            <pc:docMk/>
            <pc:sldMk cId="1677236268" sldId="449"/>
            <ac:spMk id="35" creationId="{B840F8A6-4103-4920-8086-0257BEA9343D}"/>
          </ac:spMkLst>
        </pc:spChg>
        <pc:spChg chg="add mod">
          <ac:chgData name="Siddarth Joshi" userId="bc4d29ca-e482-4031-a817-c6a7c744f97a" providerId="ADAL" clId="{B0411245-17CE-46E7-80A3-7615B6A47CD0}" dt="2022-02-13T16:03:56.903" v="2196" actId="1076"/>
          <ac:spMkLst>
            <pc:docMk/>
            <pc:sldMk cId="1677236268" sldId="449"/>
            <ac:spMk id="36" creationId="{11C3A588-D793-4563-AE2C-C2C81D3EED91}"/>
          </ac:spMkLst>
        </pc:spChg>
        <pc:spChg chg="add mod">
          <ac:chgData name="Siddarth Joshi" userId="bc4d29ca-e482-4031-a817-c6a7c744f97a" providerId="ADAL" clId="{B0411245-17CE-46E7-80A3-7615B6A47CD0}" dt="2022-02-13T16:03:56.903" v="2196" actId="1076"/>
          <ac:spMkLst>
            <pc:docMk/>
            <pc:sldMk cId="1677236268" sldId="449"/>
            <ac:spMk id="37" creationId="{6E4C1A9E-797E-4E58-B22D-6EBE7EE2B845}"/>
          </ac:spMkLst>
        </pc:spChg>
        <pc:spChg chg="add mod">
          <ac:chgData name="Siddarth Joshi" userId="bc4d29ca-e482-4031-a817-c6a7c744f97a" providerId="ADAL" clId="{B0411245-17CE-46E7-80A3-7615B6A47CD0}" dt="2022-02-13T16:03:56.903" v="2196" actId="1076"/>
          <ac:spMkLst>
            <pc:docMk/>
            <pc:sldMk cId="1677236268" sldId="449"/>
            <ac:spMk id="38" creationId="{F3A9AEA9-00FF-49F6-B352-569709367FF4}"/>
          </ac:spMkLst>
        </pc:spChg>
        <pc:spChg chg="add mod">
          <ac:chgData name="Siddarth Joshi" userId="bc4d29ca-e482-4031-a817-c6a7c744f97a" providerId="ADAL" clId="{B0411245-17CE-46E7-80A3-7615B6A47CD0}" dt="2022-02-13T16:04:57.520" v="2206" actId="1076"/>
          <ac:spMkLst>
            <pc:docMk/>
            <pc:sldMk cId="1677236268" sldId="449"/>
            <ac:spMk id="39" creationId="{5C3E22B3-DA82-44DE-8BB1-189F1A53C0C8}"/>
          </ac:spMkLst>
        </pc:spChg>
        <pc:spChg chg="add mod">
          <ac:chgData name="Siddarth Joshi" userId="bc4d29ca-e482-4031-a817-c6a7c744f97a" providerId="ADAL" clId="{B0411245-17CE-46E7-80A3-7615B6A47CD0}" dt="2022-02-13T16:03:56.903" v="2196" actId="1076"/>
          <ac:spMkLst>
            <pc:docMk/>
            <pc:sldMk cId="1677236268" sldId="449"/>
            <ac:spMk id="40" creationId="{677016BC-EFBC-47D2-9BA3-08226B291262}"/>
          </ac:spMkLst>
        </pc:spChg>
        <pc:spChg chg="add mod">
          <ac:chgData name="Siddarth Joshi" userId="bc4d29ca-e482-4031-a817-c6a7c744f97a" providerId="ADAL" clId="{B0411245-17CE-46E7-80A3-7615B6A47CD0}" dt="2022-02-13T16:03:56.903" v="2196" actId="1076"/>
          <ac:spMkLst>
            <pc:docMk/>
            <pc:sldMk cId="1677236268" sldId="449"/>
            <ac:spMk id="41" creationId="{E2774847-5CAD-40B7-894C-63A154133896}"/>
          </ac:spMkLst>
        </pc:spChg>
        <pc:spChg chg="add mod">
          <ac:chgData name="Siddarth Joshi" userId="bc4d29ca-e482-4031-a817-c6a7c744f97a" providerId="ADAL" clId="{B0411245-17CE-46E7-80A3-7615B6A47CD0}" dt="2022-02-13T16:04:14.447" v="2201" actId="1076"/>
          <ac:spMkLst>
            <pc:docMk/>
            <pc:sldMk cId="1677236268" sldId="449"/>
            <ac:spMk id="42" creationId="{8B6F8368-2F14-404D-B524-7B47A7B9BE34}"/>
          </ac:spMkLst>
        </pc:spChg>
        <pc:spChg chg="add mod">
          <ac:chgData name="Siddarth Joshi" userId="bc4d29ca-e482-4031-a817-c6a7c744f97a" providerId="ADAL" clId="{B0411245-17CE-46E7-80A3-7615B6A47CD0}" dt="2022-02-13T16:03:56.903" v="2196" actId="1076"/>
          <ac:spMkLst>
            <pc:docMk/>
            <pc:sldMk cId="1677236268" sldId="449"/>
            <ac:spMk id="43" creationId="{49346327-7446-4CB8-9DE4-0DC6BFB6A5B6}"/>
          </ac:spMkLst>
        </pc:spChg>
        <pc:spChg chg="add mod">
          <ac:chgData name="Siddarth Joshi" userId="bc4d29ca-e482-4031-a817-c6a7c744f97a" providerId="ADAL" clId="{B0411245-17CE-46E7-80A3-7615B6A47CD0}" dt="2022-02-13T16:06:18.865" v="2230" actId="20577"/>
          <ac:spMkLst>
            <pc:docMk/>
            <pc:sldMk cId="1677236268" sldId="449"/>
            <ac:spMk id="44" creationId="{239951DC-759A-42C5-A2FE-FA9F7CEB02C4}"/>
          </ac:spMkLst>
        </pc:spChg>
        <pc:spChg chg="add mod">
          <ac:chgData name="Siddarth Joshi" userId="bc4d29ca-e482-4031-a817-c6a7c744f97a" providerId="ADAL" clId="{B0411245-17CE-46E7-80A3-7615B6A47CD0}" dt="2022-02-13T16:03:56.903" v="2196" actId="1076"/>
          <ac:spMkLst>
            <pc:docMk/>
            <pc:sldMk cId="1677236268" sldId="449"/>
            <ac:spMk id="45" creationId="{AC753F0C-7A96-4AD7-8B5F-CE78D1FAD8C2}"/>
          </ac:spMkLst>
        </pc:spChg>
        <pc:spChg chg="add mod">
          <ac:chgData name="Siddarth Joshi" userId="bc4d29ca-e482-4031-a817-c6a7c744f97a" providerId="ADAL" clId="{B0411245-17CE-46E7-80A3-7615B6A47CD0}" dt="2022-02-13T16:05:03.009" v="2207" actId="1076"/>
          <ac:spMkLst>
            <pc:docMk/>
            <pc:sldMk cId="1677236268" sldId="449"/>
            <ac:spMk id="46" creationId="{D5623394-BFB4-4259-B6A1-7348A2442558}"/>
          </ac:spMkLst>
        </pc:spChg>
      </pc:sldChg>
      <pc:sldChg chg="del">
        <pc:chgData name="Siddarth Joshi" userId="bc4d29ca-e482-4031-a817-c6a7c744f97a" providerId="ADAL" clId="{B0411245-17CE-46E7-80A3-7615B6A47CD0}" dt="2022-02-13T13:42:06.496" v="1" actId="47"/>
        <pc:sldMkLst>
          <pc:docMk/>
          <pc:sldMk cId="1907794375" sldId="449"/>
        </pc:sldMkLst>
      </pc:sldChg>
      <pc:sldChg chg="addSp delSp modSp add mod">
        <pc:chgData name="Siddarth Joshi" userId="bc4d29ca-e482-4031-a817-c6a7c744f97a" providerId="ADAL" clId="{B0411245-17CE-46E7-80A3-7615B6A47CD0}" dt="2022-02-13T16:10:49.538" v="2276" actId="20577"/>
        <pc:sldMkLst>
          <pc:docMk/>
          <pc:sldMk cId="965344557" sldId="450"/>
        </pc:sldMkLst>
        <pc:spChg chg="del">
          <ac:chgData name="Siddarth Joshi" userId="bc4d29ca-e482-4031-a817-c6a7c744f97a" providerId="ADAL" clId="{B0411245-17CE-46E7-80A3-7615B6A47CD0}" dt="2022-02-13T16:07:53.693" v="2231" actId="478"/>
          <ac:spMkLst>
            <pc:docMk/>
            <pc:sldMk cId="965344557" sldId="450"/>
            <ac:spMk id="9" creationId="{12504857-05BB-416A-A1AE-E4DB8626F7E6}"/>
          </ac:spMkLst>
        </pc:spChg>
        <pc:spChg chg="add del mod">
          <ac:chgData name="Siddarth Joshi" userId="bc4d29ca-e482-4031-a817-c6a7c744f97a" providerId="ADAL" clId="{B0411245-17CE-46E7-80A3-7615B6A47CD0}" dt="2022-02-13T16:07:56.307" v="2233"/>
          <ac:spMkLst>
            <pc:docMk/>
            <pc:sldMk cId="965344557" sldId="450"/>
            <ac:spMk id="10" creationId="{6C573C11-E2D9-44EF-9F3D-E0938E91697E}"/>
          </ac:spMkLst>
        </pc:spChg>
        <pc:spChg chg="add del mod">
          <ac:chgData name="Siddarth Joshi" userId="bc4d29ca-e482-4031-a817-c6a7c744f97a" providerId="ADAL" clId="{B0411245-17CE-46E7-80A3-7615B6A47CD0}" dt="2022-02-13T16:07:56.307" v="2233"/>
          <ac:spMkLst>
            <pc:docMk/>
            <pc:sldMk cId="965344557" sldId="450"/>
            <ac:spMk id="12" creationId="{C83028A5-2CA9-4A96-9738-6F6744AB7C81}"/>
          </ac:spMkLst>
        </pc:spChg>
        <pc:spChg chg="add del mod">
          <ac:chgData name="Siddarth Joshi" userId="bc4d29ca-e482-4031-a817-c6a7c744f97a" providerId="ADAL" clId="{B0411245-17CE-46E7-80A3-7615B6A47CD0}" dt="2022-02-13T16:07:56.307" v="2233"/>
          <ac:spMkLst>
            <pc:docMk/>
            <pc:sldMk cId="965344557" sldId="450"/>
            <ac:spMk id="13" creationId="{87DDF550-F531-4A25-9259-2CCC569C4DF1}"/>
          </ac:spMkLst>
        </pc:spChg>
        <pc:spChg chg="add del mod">
          <ac:chgData name="Siddarth Joshi" userId="bc4d29ca-e482-4031-a817-c6a7c744f97a" providerId="ADAL" clId="{B0411245-17CE-46E7-80A3-7615B6A47CD0}" dt="2022-02-13T16:07:56.307" v="2233"/>
          <ac:spMkLst>
            <pc:docMk/>
            <pc:sldMk cId="965344557" sldId="450"/>
            <ac:spMk id="14" creationId="{32893FF5-519D-4F4E-AEF2-C5C5574835C5}"/>
          </ac:spMkLst>
        </pc:spChg>
        <pc:spChg chg="add mod">
          <ac:chgData name="Siddarth Joshi" userId="bc4d29ca-e482-4031-a817-c6a7c744f97a" providerId="ADAL" clId="{B0411245-17CE-46E7-80A3-7615B6A47CD0}" dt="2022-02-13T16:08:11.432" v="2238" actId="1076"/>
          <ac:spMkLst>
            <pc:docMk/>
            <pc:sldMk cId="965344557" sldId="450"/>
            <ac:spMk id="15" creationId="{6CF41C53-68B5-4ED8-9011-C3097E830112}"/>
          </ac:spMkLst>
        </pc:spChg>
        <pc:spChg chg="add mod">
          <ac:chgData name="Siddarth Joshi" userId="bc4d29ca-e482-4031-a817-c6a7c744f97a" providerId="ADAL" clId="{B0411245-17CE-46E7-80A3-7615B6A47CD0}" dt="2022-02-13T16:08:11.432" v="2238" actId="1076"/>
          <ac:spMkLst>
            <pc:docMk/>
            <pc:sldMk cId="965344557" sldId="450"/>
            <ac:spMk id="16" creationId="{CC5B3DEE-3E5E-42EB-8BED-E31F062A4735}"/>
          </ac:spMkLst>
        </pc:spChg>
        <pc:spChg chg="add mod">
          <ac:chgData name="Siddarth Joshi" userId="bc4d29ca-e482-4031-a817-c6a7c744f97a" providerId="ADAL" clId="{B0411245-17CE-46E7-80A3-7615B6A47CD0}" dt="2022-02-13T16:10:49.538" v="2276" actId="20577"/>
          <ac:spMkLst>
            <pc:docMk/>
            <pc:sldMk cId="965344557" sldId="450"/>
            <ac:spMk id="17" creationId="{1053301D-534C-4049-9B52-CA88D5C2AEDE}"/>
          </ac:spMkLst>
        </pc:spChg>
        <pc:spChg chg="add mod">
          <ac:chgData name="Siddarth Joshi" userId="bc4d29ca-e482-4031-a817-c6a7c744f97a" providerId="ADAL" clId="{B0411245-17CE-46E7-80A3-7615B6A47CD0}" dt="2022-02-13T16:10:32.059" v="2275" actId="207"/>
          <ac:spMkLst>
            <pc:docMk/>
            <pc:sldMk cId="965344557" sldId="450"/>
            <ac:spMk id="18" creationId="{89D96A1D-E546-4AB2-B775-D2BD54823061}"/>
          </ac:spMkLst>
        </pc:spChg>
        <pc:spChg chg="add mod">
          <ac:chgData name="Siddarth Joshi" userId="bc4d29ca-e482-4031-a817-c6a7c744f97a" providerId="ADAL" clId="{B0411245-17CE-46E7-80A3-7615B6A47CD0}" dt="2022-02-13T16:08:36.198" v="2267" actId="20577"/>
          <ac:spMkLst>
            <pc:docMk/>
            <pc:sldMk cId="965344557" sldId="450"/>
            <ac:spMk id="19" creationId="{F768E25E-87FF-4671-BDC4-C9777A698FBA}"/>
          </ac:spMkLst>
        </pc:spChg>
      </pc:sldChg>
      <pc:sldChg chg="del">
        <pc:chgData name="Siddarth Joshi" userId="bc4d29ca-e482-4031-a817-c6a7c744f97a" providerId="ADAL" clId="{B0411245-17CE-46E7-80A3-7615B6A47CD0}" dt="2022-02-13T13:42:06.496" v="1" actId="47"/>
        <pc:sldMkLst>
          <pc:docMk/>
          <pc:sldMk cId="1751578626" sldId="450"/>
        </pc:sldMkLst>
      </pc:sldChg>
      <pc:sldChg chg="del">
        <pc:chgData name="Siddarth Joshi" userId="bc4d29ca-e482-4031-a817-c6a7c744f97a" providerId="ADAL" clId="{B0411245-17CE-46E7-80A3-7615B6A47CD0}" dt="2022-02-13T13:42:06.496" v="1" actId="47"/>
        <pc:sldMkLst>
          <pc:docMk/>
          <pc:sldMk cId="425441118" sldId="451"/>
        </pc:sldMkLst>
      </pc:sldChg>
      <pc:sldChg chg="addSp delSp modSp add mod">
        <pc:chgData name="Siddarth Joshi" userId="bc4d29ca-e482-4031-a817-c6a7c744f97a" providerId="ADAL" clId="{B0411245-17CE-46E7-80A3-7615B6A47CD0}" dt="2022-02-13T16:12:17.303" v="2294" actId="1076"/>
        <pc:sldMkLst>
          <pc:docMk/>
          <pc:sldMk cId="2585191431" sldId="451"/>
        </pc:sldMkLst>
        <pc:spChg chg="del">
          <ac:chgData name="Siddarth Joshi" userId="bc4d29ca-e482-4031-a817-c6a7c744f97a" providerId="ADAL" clId="{B0411245-17CE-46E7-80A3-7615B6A47CD0}" dt="2022-02-13T16:11:25.026" v="2278" actId="478"/>
          <ac:spMkLst>
            <pc:docMk/>
            <pc:sldMk cId="2585191431" sldId="451"/>
            <ac:spMk id="7" creationId="{F7C7A618-D2B2-4724-9DA8-45D3556A9234}"/>
          </ac:spMkLst>
        </pc:spChg>
        <pc:spChg chg="add del mod">
          <ac:chgData name="Siddarth Joshi" userId="bc4d29ca-e482-4031-a817-c6a7c744f97a" providerId="ADAL" clId="{B0411245-17CE-46E7-80A3-7615B6A47CD0}" dt="2022-02-13T16:11:29.345" v="2286"/>
          <ac:spMkLst>
            <pc:docMk/>
            <pc:sldMk cId="2585191431" sldId="451"/>
            <ac:spMk id="12" creationId="{84DEC263-9263-475A-A2FC-5404B7BBCF13}"/>
          </ac:spMkLst>
        </pc:spChg>
        <pc:spChg chg="add del mod">
          <ac:chgData name="Siddarth Joshi" userId="bc4d29ca-e482-4031-a817-c6a7c744f97a" providerId="ADAL" clId="{B0411245-17CE-46E7-80A3-7615B6A47CD0}" dt="2022-02-13T16:11:29.345" v="2286"/>
          <ac:spMkLst>
            <pc:docMk/>
            <pc:sldMk cId="2585191431" sldId="451"/>
            <ac:spMk id="13" creationId="{31C2407B-398E-4129-A94D-442A789759D9}"/>
          </ac:spMkLst>
        </pc:spChg>
        <pc:spChg chg="del">
          <ac:chgData name="Siddarth Joshi" userId="bc4d29ca-e482-4031-a817-c6a7c744f97a" providerId="ADAL" clId="{B0411245-17CE-46E7-80A3-7615B6A47CD0}" dt="2022-02-13T16:11:25.026" v="2278" actId="478"/>
          <ac:spMkLst>
            <pc:docMk/>
            <pc:sldMk cId="2585191431" sldId="451"/>
            <ac:spMk id="15" creationId="{6CF41C53-68B5-4ED8-9011-C3097E830112}"/>
          </ac:spMkLst>
        </pc:spChg>
        <pc:spChg chg="del">
          <ac:chgData name="Siddarth Joshi" userId="bc4d29ca-e482-4031-a817-c6a7c744f97a" providerId="ADAL" clId="{B0411245-17CE-46E7-80A3-7615B6A47CD0}" dt="2022-02-13T16:11:25.026" v="2278" actId="478"/>
          <ac:spMkLst>
            <pc:docMk/>
            <pc:sldMk cId="2585191431" sldId="451"/>
            <ac:spMk id="16" creationId="{CC5B3DEE-3E5E-42EB-8BED-E31F062A4735}"/>
          </ac:spMkLst>
        </pc:spChg>
        <pc:spChg chg="del">
          <ac:chgData name="Siddarth Joshi" userId="bc4d29ca-e482-4031-a817-c6a7c744f97a" providerId="ADAL" clId="{B0411245-17CE-46E7-80A3-7615B6A47CD0}" dt="2022-02-13T16:11:25.026" v="2278" actId="478"/>
          <ac:spMkLst>
            <pc:docMk/>
            <pc:sldMk cId="2585191431" sldId="451"/>
            <ac:spMk id="17" creationId="{1053301D-534C-4049-9B52-CA88D5C2AEDE}"/>
          </ac:spMkLst>
        </pc:spChg>
        <pc:spChg chg="del">
          <ac:chgData name="Siddarth Joshi" userId="bc4d29ca-e482-4031-a817-c6a7c744f97a" providerId="ADAL" clId="{B0411245-17CE-46E7-80A3-7615B6A47CD0}" dt="2022-02-13T16:11:25.026" v="2278" actId="478"/>
          <ac:spMkLst>
            <pc:docMk/>
            <pc:sldMk cId="2585191431" sldId="451"/>
            <ac:spMk id="18" creationId="{89D96A1D-E546-4AB2-B775-D2BD54823061}"/>
          </ac:spMkLst>
        </pc:spChg>
        <pc:spChg chg="del">
          <ac:chgData name="Siddarth Joshi" userId="bc4d29ca-e482-4031-a817-c6a7c744f97a" providerId="ADAL" clId="{B0411245-17CE-46E7-80A3-7615B6A47CD0}" dt="2022-02-13T16:11:25.026" v="2278" actId="478"/>
          <ac:spMkLst>
            <pc:docMk/>
            <pc:sldMk cId="2585191431" sldId="451"/>
            <ac:spMk id="19" creationId="{F768E25E-87FF-4671-BDC4-C9777A698FBA}"/>
          </ac:spMkLst>
        </pc:spChg>
        <pc:spChg chg="add mod">
          <ac:chgData name="Siddarth Joshi" userId="bc4d29ca-e482-4031-a817-c6a7c744f97a" providerId="ADAL" clId="{B0411245-17CE-46E7-80A3-7615B6A47CD0}" dt="2022-02-13T16:11:45.545" v="2291" actId="2711"/>
          <ac:spMkLst>
            <pc:docMk/>
            <pc:sldMk cId="2585191431" sldId="451"/>
            <ac:spMk id="20" creationId="{9ED32973-6F8C-41F7-B05D-9CC555E191D7}"/>
          </ac:spMkLst>
        </pc:spChg>
        <pc:spChg chg="add mod">
          <ac:chgData name="Siddarth Joshi" userId="bc4d29ca-e482-4031-a817-c6a7c744f97a" providerId="ADAL" clId="{B0411245-17CE-46E7-80A3-7615B6A47CD0}" dt="2022-02-13T16:12:08.661" v="2293" actId="2711"/>
          <ac:spMkLst>
            <pc:docMk/>
            <pc:sldMk cId="2585191431" sldId="451"/>
            <ac:spMk id="21" creationId="{0767D41F-F820-48A9-B8F1-9B3E51EEF323}"/>
          </ac:spMkLst>
        </pc:spChg>
        <pc:graphicFrameChg chg="add del mod">
          <ac:chgData name="Siddarth Joshi" userId="bc4d29ca-e482-4031-a817-c6a7c744f97a" providerId="ADAL" clId="{B0411245-17CE-46E7-80A3-7615B6A47CD0}" dt="2022-02-13T16:11:29.345" v="2286"/>
          <ac:graphicFrameMkLst>
            <pc:docMk/>
            <pc:sldMk cId="2585191431" sldId="451"/>
            <ac:graphicFrameMk id="14" creationId="{3146A2A6-A219-4E4A-B9E2-22A652545956}"/>
          </ac:graphicFrameMkLst>
        </pc:graphicFrameChg>
        <pc:graphicFrameChg chg="add mod">
          <ac:chgData name="Siddarth Joshi" userId="bc4d29ca-e482-4031-a817-c6a7c744f97a" providerId="ADAL" clId="{B0411245-17CE-46E7-80A3-7615B6A47CD0}" dt="2022-02-13T16:12:17.303" v="2294" actId="1076"/>
          <ac:graphicFrameMkLst>
            <pc:docMk/>
            <pc:sldMk cId="2585191431" sldId="451"/>
            <ac:graphicFrameMk id="22" creationId="{2D176DCF-0BBC-444D-94AF-E5380CD53B32}"/>
          </ac:graphicFrameMkLst>
        </pc:graphicFrameChg>
      </pc:sldChg>
      <pc:sldChg chg="del">
        <pc:chgData name="Siddarth Joshi" userId="bc4d29ca-e482-4031-a817-c6a7c744f97a" providerId="ADAL" clId="{B0411245-17CE-46E7-80A3-7615B6A47CD0}" dt="2022-02-13T13:42:06.496" v="1" actId="47"/>
        <pc:sldMkLst>
          <pc:docMk/>
          <pc:sldMk cId="2454361624" sldId="452"/>
        </pc:sldMkLst>
      </pc:sldChg>
      <pc:sldChg chg="addSp delSp modSp add mod">
        <pc:chgData name="Siddarth Joshi" userId="bc4d29ca-e482-4031-a817-c6a7c744f97a" providerId="ADAL" clId="{B0411245-17CE-46E7-80A3-7615B6A47CD0}" dt="2022-02-13T16:13:49.877" v="2311" actId="1076"/>
        <pc:sldMkLst>
          <pc:docMk/>
          <pc:sldMk cId="3989304358" sldId="452"/>
        </pc:sldMkLst>
        <pc:spChg chg="add del mod">
          <ac:chgData name="Siddarth Joshi" userId="bc4d29ca-e482-4031-a817-c6a7c744f97a" providerId="ADAL" clId="{B0411245-17CE-46E7-80A3-7615B6A47CD0}" dt="2022-02-13T16:13:00.142" v="2301"/>
          <ac:spMkLst>
            <pc:docMk/>
            <pc:sldMk cId="3989304358" sldId="452"/>
            <ac:spMk id="10" creationId="{DF853A76-24A7-4DAF-8A40-83BDA141B830}"/>
          </ac:spMkLst>
        </pc:spChg>
        <pc:spChg chg="mod">
          <ac:chgData name="Siddarth Joshi" userId="bc4d29ca-e482-4031-a817-c6a7c744f97a" providerId="ADAL" clId="{B0411245-17CE-46E7-80A3-7615B6A47CD0}" dt="2022-02-13T16:12:58.044" v="2300"/>
          <ac:spMkLst>
            <pc:docMk/>
            <pc:sldMk cId="3989304358" sldId="452"/>
            <ac:spMk id="14" creationId="{62154FFF-67AA-4B7E-B613-740629F041B0}"/>
          </ac:spMkLst>
        </pc:spChg>
        <pc:spChg chg="mod">
          <ac:chgData name="Siddarth Joshi" userId="bc4d29ca-e482-4031-a817-c6a7c744f97a" providerId="ADAL" clId="{B0411245-17CE-46E7-80A3-7615B6A47CD0}" dt="2022-02-13T16:12:58.044" v="2300"/>
          <ac:spMkLst>
            <pc:docMk/>
            <pc:sldMk cId="3989304358" sldId="452"/>
            <ac:spMk id="15" creationId="{A37C715E-5C0C-4B3F-93EB-CA7C767D42C8}"/>
          </ac:spMkLst>
        </pc:spChg>
        <pc:spChg chg="mod">
          <ac:chgData name="Siddarth Joshi" userId="bc4d29ca-e482-4031-a817-c6a7c744f97a" providerId="ADAL" clId="{B0411245-17CE-46E7-80A3-7615B6A47CD0}" dt="2022-02-13T16:12:58.044" v="2300"/>
          <ac:spMkLst>
            <pc:docMk/>
            <pc:sldMk cId="3989304358" sldId="452"/>
            <ac:spMk id="16" creationId="{81CD8CA6-939F-467A-9FC2-F9C63B9D8293}"/>
          </ac:spMkLst>
        </pc:spChg>
        <pc:spChg chg="mod">
          <ac:chgData name="Siddarth Joshi" userId="bc4d29ca-e482-4031-a817-c6a7c744f97a" providerId="ADAL" clId="{B0411245-17CE-46E7-80A3-7615B6A47CD0}" dt="2022-02-13T16:12:58.044" v="2300"/>
          <ac:spMkLst>
            <pc:docMk/>
            <pc:sldMk cId="3989304358" sldId="452"/>
            <ac:spMk id="17" creationId="{A19CAC3E-72D1-4FEA-9DDB-6FB77190FA8C}"/>
          </ac:spMkLst>
        </pc:spChg>
        <pc:spChg chg="mod">
          <ac:chgData name="Siddarth Joshi" userId="bc4d29ca-e482-4031-a817-c6a7c744f97a" providerId="ADAL" clId="{B0411245-17CE-46E7-80A3-7615B6A47CD0}" dt="2022-02-13T16:12:58.044" v="2300"/>
          <ac:spMkLst>
            <pc:docMk/>
            <pc:sldMk cId="3989304358" sldId="452"/>
            <ac:spMk id="18" creationId="{4D972D5A-EDD7-4632-9EAD-7AF685F8F62E}"/>
          </ac:spMkLst>
        </pc:spChg>
        <pc:spChg chg="add del mod">
          <ac:chgData name="Siddarth Joshi" userId="bc4d29ca-e482-4031-a817-c6a7c744f97a" providerId="ADAL" clId="{B0411245-17CE-46E7-80A3-7615B6A47CD0}" dt="2022-02-13T16:13:00.142" v="2301"/>
          <ac:spMkLst>
            <pc:docMk/>
            <pc:sldMk cId="3989304358" sldId="452"/>
            <ac:spMk id="19" creationId="{70D63082-1A13-45F9-96C4-A479FDA0E63F}"/>
          </ac:spMkLst>
        </pc:spChg>
        <pc:spChg chg="del">
          <ac:chgData name="Siddarth Joshi" userId="bc4d29ca-e482-4031-a817-c6a7c744f97a" providerId="ADAL" clId="{B0411245-17CE-46E7-80A3-7615B6A47CD0}" dt="2022-02-13T16:12:25.039" v="2296" actId="478"/>
          <ac:spMkLst>
            <pc:docMk/>
            <pc:sldMk cId="3989304358" sldId="452"/>
            <ac:spMk id="20" creationId="{9ED32973-6F8C-41F7-B05D-9CC555E191D7}"/>
          </ac:spMkLst>
        </pc:spChg>
        <pc:spChg chg="del">
          <ac:chgData name="Siddarth Joshi" userId="bc4d29ca-e482-4031-a817-c6a7c744f97a" providerId="ADAL" clId="{B0411245-17CE-46E7-80A3-7615B6A47CD0}" dt="2022-02-13T16:12:25.039" v="2296" actId="478"/>
          <ac:spMkLst>
            <pc:docMk/>
            <pc:sldMk cId="3989304358" sldId="452"/>
            <ac:spMk id="21" creationId="{0767D41F-F820-48A9-B8F1-9B3E51EEF323}"/>
          </ac:spMkLst>
        </pc:spChg>
        <pc:spChg chg="add mod">
          <ac:chgData name="Siddarth Joshi" userId="bc4d29ca-e482-4031-a817-c6a7c744f97a" providerId="ADAL" clId="{B0411245-17CE-46E7-80A3-7615B6A47CD0}" dt="2022-02-13T16:13:46.293" v="2310" actId="1076"/>
          <ac:spMkLst>
            <pc:docMk/>
            <pc:sldMk cId="3989304358" sldId="452"/>
            <ac:spMk id="24" creationId="{A7D6023E-2B2D-41B8-84DD-8491EF26BF15}"/>
          </ac:spMkLst>
        </pc:spChg>
        <pc:spChg chg="mod">
          <ac:chgData name="Siddarth Joshi" userId="bc4d29ca-e482-4031-a817-c6a7c744f97a" providerId="ADAL" clId="{B0411245-17CE-46E7-80A3-7615B6A47CD0}" dt="2022-02-13T16:13:24.844" v="2306" actId="1076"/>
          <ac:spMkLst>
            <pc:docMk/>
            <pc:sldMk cId="3989304358" sldId="452"/>
            <ac:spMk id="27" creationId="{EB24339D-26D0-478C-AB43-3297A98DC399}"/>
          </ac:spMkLst>
        </pc:spChg>
        <pc:spChg chg="mod">
          <ac:chgData name="Siddarth Joshi" userId="bc4d29ca-e482-4031-a817-c6a7c744f97a" providerId="ADAL" clId="{B0411245-17CE-46E7-80A3-7615B6A47CD0}" dt="2022-02-13T16:13:24.844" v="2306" actId="1076"/>
          <ac:spMkLst>
            <pc:docMk/>
            <pc:sldMk cId="3989304358" sldId="452"/>
            <ac:spMk id="28" creationId="{AEDDC5C7-B3D9-491C-810D-381380776225}"/>
          </ac:spMkLst>
        </pc:spChg>
        <pc:spChg chg="mod">
          <ac:chgData name="Siddarth Joshi" userId="bc4d29ca-e482-4031-a817-c6a7c744f97a" providerId="ADAL" clId="{B0411245-17CE-46E7-80A3-7615B6A47CD0}" dt="2022-02-13T16:13:24.844" v="2306" actId="1076"/>
          <ac:spMkLst>
            <pc:docMk/>
            <pc:sldMk cId="3989304358" sldId="452"/>
            <ac:spMk id="29" creationId="{54B1EC6F-93F5-48CA-A0EC-ED9AEB0EAADC}"/>
          </ac:spMkLst>
        </pc:spChg>
        <pc:spChg chg="mod">
          <ac:chgData name="Siddarth Joshi" userId="bc4d29ca-e482-4031-a817-c6a7c744f97a" providerId="ADAL" clId="{B0411245-17CE-46E7-80A3-7615B6A47CD0}" dt="2022-02-13T16:13:24.844" v="2306" actId="1076"/>
          <ac:spMkLst>
            <pc:docMk/>
            <pc:sldMk cId="3989304358" sldId="452"/>
            <ac:spMk id="30" creationId="{AABD4B75-9B05-4A81-A23A-BA27D50197D9}"/>
          </ac:spMkLst>
        </pc:spChg>
        <pc:spChg chg="mod">
          <ac:chgData name="Siddarth Joshi" userId="bc4d29ca-e482-4031-a817-c6a7c744f97a" providerId="ADAL" clId="{B0411245-17CE-46E7-80A3-7615B6A47CD0}" dt="2022-02-13T16:13:24.844" v="2306" actId="1076"/>
          <ac:spMkLst>
            <pc:docMk/>
            <pc:sldMk cId="3989304358" sldId="452"/>
            <ac:spMk id="31" creationId="{F7263B3F-7387-4F0F-B562-73EB535C5042}"/>
          </ac:spMkLst>
        </pc:spChg>
        <pc:spChg chg="add mod">
          <ac:chgData name="Siddarth Joshi" userId="bc4d29ca-e482-4031-a817-c6a7c744f97a" providerId="ADAL" clId="{B0411245-17CE-46E7-80A3-7615B6A47CD0}" dt="2022-02-13T16:13:24.844" v="2306" actId="1076"/>
          <ac:spMkLst>
            <pc:docMk/>
            <pc:sldMk cId="3989304358" sldId="452"/>
            <ac:spMk id="32" creationId="{80E5973F-1FD8-429C-84A1-31BE266407DC}"/>
          </ac:spMkLst>
        </pc:spChg>
        <pc:grpChg chg="add del mod">
          <ac:chgData name="Siddarth Joshi" userId="bc4d29ca-e482-4031-a817-c6a7c744f97a" providerId="ADAL" clId="{B0411245-17CE-46E7-80A3-7615B6A47CD0}" dt="2022-02-13T16:13:00.142" v="2301"/>
          <ac:grpSpMkLst>
            <pc:docMk/>
            <pc:sldMk cId="3989304358" sldId="452"/>
            <ac:grpSpMk id="13" creationId="{477A1CE8-C35B-41BC-BF72-3D1C631E486F}"/>
          </ac:grpSpMkLst>
        </pc:grpChg>
        <pc:grpChg chg="add mod">
          <ac:chgData name="Siddarth Joshi" userId="bc4d29ca-e482-4031-a817-c6a7c744f97a" providerId="ADAL" clId="{B0411245-17CE-46E7-80A3-7615B6A47CD0}" dt="2022-02-13T16:13:24.844" v="2306" actId="1076"/>
          <ac:grpSpMkLst>
            <pc:docMk/>
            <pc:sldMk cId="3989304358" sldId="452"/>
            <ac:grpSpMk id="26" creationId="{812E4830-98A7-41F4-85C4-61D548339BB1}"/>
          </ac:grpSpMkLst>
        </pc:grpChg>
        <pc:graphicFrameChg chg="add del mod">
          <ac:chgData name="Siddarth Joshi" userId="bc4d29ca-e482-4031-a817-c6a7c744f97a" providerId="ADAL" clId="{B0411245-17CE-46E7-80A3-7615B6A47CD0}" dt="2022-02-13T16:13:00.142" v="2301"/>
          <ac:graphicFrameMkLst>
            <pc:docMk/>
            <pc:sldMk cId="3989304358" sldId="452"/>
            <ac:graphicFrameMk id="9" creationId="{F27C08F3-C477-4209-AC14-A67866BA9644}"/>
          </ac:graphicFrameMkLst>
        </pc:graphicFrameChg>
        <pc:graphicFrameChg chg="add del mod">
          <ac:chgData name="Siddarth Joshi" userId="bc4d29ca-e482-4031-a817-c6a7c744f97a" providerId="ADAL" clId="{B0411245-17CE-46E7-80A3-7615B6A47CD0}" dt="2022-02-13T16:13:00.142" v="2301"/>
          <ac:graphicFrameMkLst>
            <pc:docMk/>
            <pc:sldMk cId="3989304358" sldId="452"/>
            <ac:graphicFrameMk id="12" creationId="{45B9DA4E-98FE-4029-9978-EA706733EB83}"/>
          </ac:graphicFrameMkLst>
        </pc:graphicFrameChg>
        <pc:graphicFrameChg chg="del">
          <ac:chgData name="Siddarth Joshi" userId="bc4d29ca-e482-4031-a817-c6a7c744f97a" providerId="ADAL" clId="{B0411245-17CE-46E7-80A3-7615B6A47CD0}" dt="2022-02-13T16:12:25.039" v="2296" actId="478"/>
          <ac:graphicFrameMkLst>
            <pc:docMk/>
            <pc:sldMk cId="3989304358" sldId="452"/>
            <ac:graphicFrameMk id="22" creationId="{2D176DCF-0BBC-444D-94AF-E5380CD53B32}"/>
          </ac:graphicFrameMkLst>
        </pc:graphicFrameChg>
        <pc:graphicFrameChg chg="add mod">
          <ac:chgData name="Siddarth Joshi" userId="bc4d29ca-e482-4031-a817-c6a7c744f97a" providerId="ADAL" clId="{B0411245-17CE-46E7-80A3-7615B6A47CD0}" dt="2022-02-13T16:13:43.144" v="2309" actId="1076"/>
          <ac:graphicFrameMkLst>
            <pc:docMk/>
            <pc:sldMk cId="3989304358" sldId="452"/>
            <ac:graphicFrameMk id="23" creationId="{05CA6F0F-0100-49E4-8A8A-48A0B9D4A8E3}"/>
          </ac:graphicFrameMkLst>
        </pc:graphicFrameChg>
        <pc:graphicFrameChg chg="add mod">
          <ac:chgData name="Siddarth Joshi" userId="bc4d29ca-e482-4031-a817-c6a7c744f97a" providerId="ADAL" clId="{B0411245-17CE-46E7-80A3-7615B6A47CD0}" dt="2022-02-13T16:13:49.877" v="2311" actId="1076"/>
          <ac:graphicFrameMkLst>
            <pc:docMk/>
            <pc:sldMk cId="3989304358" sldId="452"/>
            <ac:graphicFrameMk id="25" creationId="{2A6E5021-A395-4B52-B260-3BA5E184655A}"/>
          </ac:graphicFrameMkLst>
        </pc:graphicFrameChg>
      </pc:sldChg>
      <pc:sldChg chg="del">
        <pc:chgData name="Siddarth Joshi" userId="bc4d29ca-e482-4031-a817-c6a7c744f97a" providerId="ADAL" clId="{B0411245-17CE-46E7-80A3-7615B6A47CD0}" dt="2022-02-13T13:42:06.496" v="1" actId="47"/>
        <pc:sldMkLst>
          <pc:docMk/>
          <pc:sldMk cId="228917169" sldId="453"/>
        </pc:sldMkLst>
      </pc:sldChg>
      <pc:sldChg chg="addSp delSp modSp add mod">
        <pc:chgData name="Siddarth Joshi" userId="bc4d29ca-e482-4031-a817-c6a7c744f97a" providerId="ADAL" clId="{B0411245-17CE-46E7-80A3-7615B6A47CD0}" dt="2022-02-14T00:14:36.649" v="3912" actId="20577"/>
        <pc:sldMkLst>
          <pc:docMk/>
          <pc:sldMk cId="1373402031" sldId="453"/>
        </pc:sldMkLst>
        <pc:spChg chg="add mod">
          <ac:chgData name="Siddarth Joshi" userId="bc4d29ca-e482-4031-a817-c6a7c744f97a" providerId="ADAL" clId="{B0411245-17CE-46E7-80A3-7615B6A47CD0}" dt="2022-02-14T00:14:36.649" v="3912" actId="20577"/>
          <ac:spMkLst>
            <pc:docMk/>
            <pc:sldMk cId="1373402031" sldId="453"/>
            <ac:spMk id="5" creationId="{F31485DA-4E89-4B50-848D-2F2BC23E80FF}"/>
          </ac:spMkLst>
        </pc:spChg>
        <pc:spChg chg="mod">
          <ac:chgData name="Siddarth Joshi" userId="bc4d29ca-e482-4031-a817-c6a7c744f97a" providerId="ADAL" clId="{B0411245-17CE-46E7-80A3-7615B6A47CD0}" dt="2022-02-13T16:32:46.501" v="2509" actId="20577"/>
          <ac:spMkLst>
            <pc:docMk/>
            <pc:sldMk cId="1373402031" sldId="453"/>
            <ac:spMk id="8" creationId="{BBB9B1C4-5210-4BEA-A556-2A53383A911F}"/>
          </ac:spMkLst>
        </pc:spChg>
        <pc:spChg chg="add mod">
          <ac:chgData name="Siddarth Joshi" userId="bc4d29ca-e482-4031-a817-c6a7c744f97a" providerId="ADAL" clId="{B0411245-17CE-46E7-80A3-7615B6A47CD0}" dt="2022-02-13T21:37:06.057" v="2709" actId="27636"/>
          <ac:spMkLst>
            <pc:docMk/>
            <pc:sldMk cId="1373402031" sldId="453"/>
            <ac:spMk id="9" creationId="{43CC695F-CFBC-4148-BBFD-582995B550D2}"/>
          </ac:spMkLst>
        </pc:spChg>
        <pc:spChg chg="del">
          <ac:chgData name="Siddarth Joshi" userId="bc4d29ca-e482-4031-a817-c6a7c744f97a" providerId="ADAL" clId="{B0411245-17CE-46E7-80A3-7615B6A47CD0}" dt="2022-02-13T23:58:50.207" v="3589" actId="478"/>
          <ac:spMkLst>
            <pc:docMk/>
            <pc:sldMk cId="1373402031" sldId="453"/>
            <ac:spMk id="11" creationId="{2DA2CC3D-A139-4741-BB7C-0A48922251A4}"/>
          </ac:spMkLst>
        </pc:spChg>
        <pc:spChg chg="add mod">
          <ac:chgData name="Siddarth Joshi" userId="bc4d29ca-e482-4031-a817-c6a7c744f97a" providerId="ADAL" clId="{B0411245-17CE-46E7-80A3-7615B6A47CD0}" dt="2022-02-13T21:38:31.882" v="2778" actId="14100"/>
          <ac:spMkLst>
            <pc:docMk/>
            <pc:sldMk cId="1373402031" sldId="453"/>
            <ac:spMk id="12" creationId="{0FEC69BD-4228-4A65-8449-18ACEEDE0EE6}"/>
          </ac:spMkLst>
        </pc:spChg>
        <pc:picChg chg="add mod">
          <ac:chgData name="Siddarth Joshi" userId="bc4d29ca-e482-4031-a817-c6a7c744f97a" providerId="ADAL" clId="{B0411245-17CE-46E7-80A3-7615B6A47CD0}" dt="2022-02-13T21:36:49.584" v="2680" actId="1076"/>
          <ac:picMkLst>
            <pc:docMk/>
            <pc:sldMk cId="1373402031" sldId="453"/>
            <ac:picMk id="7" creationId="{3FCE26EB-A31C-4501-925F-BEC693D33C02}"/>
          </ac:picMkLst>
        </pc:picChg>
        <pc:cxnChg chg="add mod">
          <ac:chgData name="Siddarth Joshi" userId="bc4d29ca-e482-4031-a817-c6a7c744f97a" providerId="ADAL" clId="{B0411245-17CE-46E7-80A3-7615B6A47CD0}" dt="2022-02-13T21:36:21.147" v="2645" actId="1076"/>
          <ac:cxnSpMkLst>
            <pc:docMk/>
            <pc:sldMk cId="1373402031" sldId="453"/>
            <ac:cxnSpMk id="3" creationId="{DCE5CF8A-59B1-41E8-89B7-1DED486D2414}"/>
          </ac:cxnSpMkLst>
        </pc:cxnChg>
        <pc:cxnChg chg="add mod">
          <ac:chgData name="Siddarth Joshi" userId="bc4d29ca-e482-4031-a817-c6a7c744f97a" providerId="ADAL" clId="{B0411245-17CE-46E7-80A3-7615B6A47CD0}" dt="2022-02-13T21:36:28.639" v="2648" actId="14100"/>
          <ac:cxnSpMkLst>
            <pc:docMk/>
            <pc:sldMk cId="1373402031" sldId="453"/>
            <ac:cxnSpMk id="13" creationId="{DA59F6C8-4BDC-4302-80FD-94D19759B3BA}"/>
          </ac:cxnSpMkLst>
        </pc:cxnChg>
      </pc:sldChg>
      <pc:sldChg chg="addSp modSp add mod">
        <pc:chgData name="Siddarth Joshi" userId="bc4d29ca-e482-4031-a817-c6a7c744f97a" providerId="ADAL" clId="{B0411245-17CE-46E7-80A3-7615B6A47CD0}" dt="2022-02-13T16:32:31.491" v="2492" actId="20577"/>
        <pc:sldMkLst>
          <pc:docMk/>
          <pc:sldMk cId="525372706" sldId="454"/>
        </pc:sldMkLst>
        <pc:spChg chg="add mod">
          <ac:chgData name="Siddarth Joshi" userId="bc4d29ca-e482-4031-a817-c6a7c744f97a" providerId="ADAL" clId="{B0411245-17CE-46E7-80A3-7615B6A47CD0}" dt="2022-02-13T16:32:31.491" v="2492" actId="20577"/>
          <ac:spMkLst>
            <pc:docMk/>
            <pc:sldMk cId="525372706" sldId="454"/>
            <ac:spMk id="6" creationId="{AE3F88CC-67CE-4D69-B288-AB4011859696}"/>
          </ac:spMkLst>
        </pc:spChg>
        <pc:spChg chg="mod">
          <ac:chgData name="Siddarth Joshi" userId="bc4d29ca-e482-4031-a817-c6a7c744f97a" providerId="ADAL" clId="{B0411245-17CE-46E7-80A3-7615B6A47CD0}" dt="2022-02-13T16:28:49.307" v="2338" actId="20577"/>
          <ac:spMkLst>
            <pc:docMk/>
            <pc:sldMk cId="525372706" sldId="454"/>
            <ac:spMk id="8" creationId="{BBB9B1C4-5210-4BEA-A556-2A53383A911F}"/>
          </ac:spMkLst>
        </pc:spChg>
        <pc:picChg chg="add mod">
          <ac:chgData name="Siddarth Joshi" userId="bc4d29ca-e482-4031-a817-c6a7c744f97a" providerId="ADAL" clId="{B0411245-17CE-46E7-80A3-7615B6A47CD0}" dt="2022-02-13T16:30:42.125" v="2341" actId="1076"/>
          <ac:picMkLst>
            <pc:docMk/>
            <pc:sldMk cId="525372706" sldId="454"/>
            <ac:picMk id="15362" creationId="{3218DB88-CE64-416A-8058-A0B91C1E00FC}"/>
          </ac:picMkLst>
        </pc:picChg>
      </pc:sldChg>
      <pc:sldChg chg="del">
        <pc:chgData name="Siddarth Joshi" userId="bc4d29ca-e482-4031-a817-c6a7c744f97a" providerId="ADAL" clId="{B0411245-17CE-46E7-80A3-7615B6A47CD0}" dt="2022-02-13T13:42:06.496" v="1" actId="47"/>
        <pc:sldMkLst>
          <pc:docMk/>
          <pc:sldMk cId="2091444983" sldId="454"/>
        </pc:sldMkLst>
      </pc:sldChg>
      <pc:sldChg chg="del">
        <pc:chgData name="Siddarth Joshi" userId="bc4d29ca-e482-4031-a817-c6a7c744f97a" providerId="ADAL" clId="{B0411245-17CE-46E7-80A3-7615B6A47CD0}" dt="2022-02-13T13:42:06.496" v="1" actId="47"/>
        <pc:sldMkLst>
          <pc:docMk/>
          <pc:sldMk cId="1065977555" sldId="455"/>
        </pc:sldMkLst>
      </pc:sldChg>
      <pc:sldChg chg="addSp delSp modSp add mod">
        <pc:chgData name="Siddarth Joshi" userId="bc4d29ca-e482-4031-a817-c6a7c744f97a" providerId="ADAL" clId="{B0411245-17CE-46E7-80A3-7615B6A47CD0}" dt="2022-02-13T16:14:40.230" v="2320" actId="1076"/>
        <pc:sldMkLst>
          <pc:docMk/>
          <pc:sldMk cId="3123876943" sldId="455"/>
        </pc:sldMkLst>
        <pc:spChg chg="add del mod">
          <ac:chgData name="Siddarth Joshi" userId="bc4d29ca-e482-4031-a817-c6a7c744f97a" providerId="ADAL" clId="{B0411245-17CE-46E7-80A3-7615B6A47CD0}" dt="2022-02-13T16:14:11.807" v="2313"/>
          <ac:spMkLst>
            <pc:docMk/>
            <pc:sldMk cId="3123876943" sldId="455"/>
            <ac:spMk id="5" creationId="{5C32D305-368D-4CFC-9317-0F0313FF393A}"/>
          </ac:spMkLst>
        </pc:spChg>
        <pc:spChg chg="add del mod">
          <ac:chgData name="Siddarth Joshi" userId="bc4d29ca-e482-4031-a817-c6a7c744f97a" providerId="ADAL" clId="{B0411245-17CE-46E7-80A3-7615B6A47CD0}" dt="2022-02-13T16:14:11.807" v="2313"/>
          <ac:spMkLst>
            <pc:docMk/>
            <pc:sldMk cId="3123876943" sldId="455"/>
            <ac:spMk id="9" creationId="{EBDE3BA0-621C-41E4-A7BA-B0D135465E45}"/>
          </ac:spMkLst>
        </pc:spChg>
        <pc:spChg chg="add del mod">
          <ac:chgData name="Siddarth Joshi" userId="bc4d29ca-e482-4031-a817-c6a7c744f97a" providerId="ADAL" clId="{B0411245-17CE-46E7-80A3-7615B6A47CD0}" dt="2022-02-13T16:14:11.807" v="2313"/>
          <ac:spMkLst>
            <pc:docMk/>
            <pc:sldMk cId="3123876943" sldId="455"/>
            <ac:spMk id="10" creationId="{BA4C91D8-F154-4428-8CDC-B41327B121AD}"/>
          </ac:spMkLst>
        </pc:spChg>
        <pc:spChg chg="add mod">
          <ac:chgData name="Siddarth Joshi" userId="bc4d29ca-e482-4031-a817-c6a7c744f97a" providerId="ADAL" clId="{B0411245-17CE-46E7-80A3-7615B6A47CD0}" dt="2022-02-13T16:14:22.731" v="2316" actId="1076"/>
          <ac:spMkLst>
            <pc:docMk/>
            <pc:sldMk cId="3123876943" sldId="455"/>
            <ac:spMk id="13" creationId="{E2635C86-3D55-42E2-9985-4F2CC5FD40EB}"/>
          </ac:spMkLst>
        </pc:spChg>
        <pc:spChg chg="add mod">
          <ac:chgData name="Siddarth Joshi" userId="bc4d29ca-e482-4031-a817-c6a7c744f97a" providerId="ADAL" clId="{B0411245-17CE-46E7-80A3-7615B6A47CD0}" dt="2022-02-13T16:14:22.731" v="2316" actId="1076"/>
          <ac:spMkLst>
            <pc:docMk/>
            <pc:sldMk cId="3123876943" sldId="455"/>
            <ac:spMk id="16" creationId="{BD0CA74D-D7EF-4639-AA1C-47027DBFC90B}"/>
          </ac:spMkLst>
        </pc:spChg>
        <pc:spChg chg="add mod">
          <ac:chgData name="Siddarth Joshi" userId="bc4d29ca-e482-4031-a817-c6a7c744f97a" providerId="ADAL" clId="{B0411245-17CE-46E7-80A3-7615B6A47CD0}" dt="2022-02-13T16:14:22.731" v="2316" actId="1076"/>
          <ac:spMkLst>
            <pc:docMk/>
            <pc:sldMk cId="3123876943" sldId="455"/>
            <ac:spMk id="17" creationId="{236AC24C-D92E-41B5-B53D-693D0B8B96B4}"/>
          </ac:spMkLst>
        </pc:spChg>
        <pc:graphicFrameChg chg="add del mod">
          <ac:chgData name="Siddarth Joshi" userId="bc4d29ca-e482-4031-a817-c6a7c744f97a" providerId="ADAL" clId="{B0411245-17CE-46E7-80A3-7615B6A47CD0}" dt="2022-02-13T16:14:11.807" v="2313"/>
          <ac:graphicFrameMkLst>
            <pc:docMk/>
            <pc:sldMk cId="3123876943" sldId="455"/>
            <ac:graphicFrameMk id="6" creationId="{CEB6DFBC-6898-47AF-8F76-73CB5B2D66A5}"/>
          </ac:graphicFrameMkLst>
        </pc:graphicFrameChg>
        <pc:graphicFrameChg chg="add del mod">
          <ac:chgData name="Siddarth Joshi" userId="bc4d29ca-e482-4031-a817-c6a7c744f97a" providerId="ADAL" clId="{B0411245-17CE-46E7-80A3-7615B6A47CD0}" dt="2022-02-13T16:14:11.807" v="2313"/>
          <ac:graphicFrameMkLst>
            <pc:docMk/>
            <pc:sldMk cId="3123876943" sldId="455"/>
            <ac:graphicFrameMk id="7" creationId="{4AC41D8E-722E-4A3A-94CD-90C699055414}"/>
          </ac:graphicFrameMkLst>
        </pc:graphicFrameChg>
        <pc:graphicFrameChg chg="add del mod">
          <ac:chgData name="Siddarth Joshi" userId="bc4d29ca-e482-4031-a817-c6a7c744f97a" providerId="ADAL" clId="{B0411245-17CE-46E7-80A3-7615B6A47CD0}" dt="2022-02-13T16:14:11.807" v="2313"/>
          <ac:graphicFrameMkLst>
            <pc:docMk/>
            <pc:sldMk cId="3123876943" sldId="455"/>
            <ac:graphicFrameMk id="12" creationId="{1849BFAB-9620-4E65-B5A5-6E141D4E1E73}"/>
          </ac:graphicFrameMkLst>
        </pc:graphicFrameChg>
        <pc:graphicFrameChg chg="add mod">
          <ac:chgData name="Siddarth Joshi" userId="bc4d29ca-e482-4031-a817-c6a7c744f97a" providerId="ADAL" clId="{B0411245-17CE-46E7-80A3-7615B6A47CD0}" dt="2022-02-13T16:14:40.230" v="2320" actId="1076"/>
          <ac:graphicFrameMkLst>
            <pc:docMk/>
            <pc:sldMk cId="3123876943" sldId="455"/>
            <ac:graphicFrameMk id="14" creationId="{202FDCBC-9215-4104-A5BA-FDB4D8619599}"/>
          </ac:graphicFrameMkLst>
        </pc:graphicFrameChg>
        <pc:graphicFrameChg chg="add mod">
          <ac:chgData name="Siddarth Joshi" userId="bc4d29ca-e482-4031-a817-c6a7c744f97a" providerId="ADAL" clId="{B0411245-17CE-46E7-80A3-7615B6A47CD0}" dt="2022-02-13T16:14:22.731" v="2316" actId="1076"/>
          <ac:graphicFrameMkLst>
            <pc:docMk/>
            <pc:sldMk cId="3123876943" sldId="455"/>
            <ac:graphicFrameMk id="15" creationId="{51CF6FA5-F41B-40F4-9BC6-275B37C089D6}"/>
          </ac:graphicFrameMkLst>
        </pc:graphicFrameChg>
        <pc:graphicFrameChg chg="add mod">
          <ac:chgData name="Siddarth Joshi" userId="bc4d29ca-e482-4031-a817-c6a7c744f97a" providerId="ADAL" clId="{B0411245-17CE-46E7-80A3-7615B6A47CD0}" dt="2022-02-13T16:14:22.731" v="2316" actId="1076"/>
          <ac:graphicFrameMkLst>
            <pc:docMk/>
            <pc:sldMk cId="3123876943" sldId="455"/>
            <ac:graphicFrameMk id="18" creationId="{12B1A42F-DFFE-4F70-937E-8EF687954CB1}"/>
          </ac:graphicFrameMkLst>
        </pc:graphicFrameChg>
      </pc:sldChg>
      <pc:sldChg chg="del">
        <pc:chgData name="Siddarth Joshi" userId="bc4d29ca-e482-4031-a817-c6a7c744f97a" providerId="ADAL" clId="{B0411245-17CE-46E7-80A3-7615B6A47CD0}" dt="2022-02-13T13:42:06.496" v="1" actId="47"/>
        <pc:sldMkLst>
          <pc:docMk/>
          <pc:sldMk cId="2092762648" sldId="456"/>
        </pc:sldMkLst>
      </pc:sldChg>
      <pc:sldChg chg="add del ord">
        <pc:chgData name="Siddarth Joshi" userId="bc4d29ca-e482-4031-a817-c6a7c744f97a" providerId="ADAL" clId="{B0411245-17CE-46E7-80A3-7615B6A47CD0}" dt="2022-02-14T00:30:04.754" v="4261" actId="47"/>
        <pc:sldMkLst>
          <pc:docMk/>
          <pc:sldMk cId="2864561803" sldId="456"/>
        </pc:sldMkLst>
      </pc:sldChg>
      <pc:sldChg chg="addSp modSp add del mod">
        <pc:chgData name="Siddarth Joshi" userId="bc4d29ca-e482-4031-a817-c6a7c744f97a" providerId="ADAL" clId="{B0411245-17CE-46E7-80A3-7615B6A47CD0}" dt="2022-02-14T00:36:02.621" v="4330" actId="2696"/>
        <pc:sldMkLst>
          <pc:docMk/>
          <pc:sldMk cId="599796180" sldId="457"/>
        </pc:sldMkLst>
        <pc:spChg chg="add mod">
          <ac:chgData name="Siddarth Joshi" userId="bc4d29ca-e482-4031-a817-c6a7c744f97a" providerId="ADAL" clId="{B0411245-17CE-46E7-80A3-7615B6A47CD0}" dt="2022-02-14T00:22:46.151" v="4255" actId="20577"/>
          <ac:spMkLst>
            <pc:docMk/>
            <pc:sldMk cId="599796180" sldId="457"/>
            <ac:spMk id="5" creationId="{37B3E152-3AAF-485C-B2F2-55D0CE19DEEC}"/>
          </ac:spMkLst>
        </pc:spChg>
      </pc:sldChg>
      <pc:sldChg chg="addSp delSp modSp add mod">
        <pc:chgData name="Siddarth Joshi" userId="bc4d29ca-e482-4031-a817-c6a7c744f97a" providerId="ADAL" clId="{B0411245-17CE-46E7-80A3-7615B6A47CD0}" dt="2022-02-13T23:28:21.807" v="3490" actId="1076"/>
        <pc:sldMkLst>
          <pc:docMk/>
          <pc:sldMk cId="3141487722" sldId="458"/>
        </pc:sldMkLst>
        <pc:spChg chg="add del mod">
          <ac:chgData name="Siddarth Joshi" userId="bc4d29ca-e482-4031-a817-c6a7c744f97a" providerId="ADAL" clId="{B0411245-17CE-46E7-80A3-7615B6A47CD0}" dt="2022-02-13T23:20:36.185" v="3229"/>
          <ac:spMkLst>
            <pc:docMk/>
            <pc:sldMk cId="3141487722" sldId="458"/>
            <ac:spMk id="5" creationId="{5A177470-C861-4BA2-A909-36BA7E04B65E}"/>
          </ac:spMkLst>
        </pc:spChg>
        <pc:spChg chg="add del mod">
          <ac:chgData name="Siddarth Joshi" userId="bc4d29ca-e482-4031-a817-c6a7c744f97a" providerId="ADAL" clId="{B0411245-17CE-46E7-80A3-7615B6A47CD0}" dt="2022-02-13T23:20:36.185" v="3229"/>
          <ac:spMkLst>
            <pc:docMk/>
            <pc:sldMk cId="3141487722" sldId="458"/>
            <ac:spMk id="6" creationId="{16BA6CDB-BEE8-47EB-B6B9-2ED77590FCCA}"/>
          </ac:spMkLst>
        </pc:spChg>
        <pc:spChg chg="add del mod">
          <ac:chgData name="Siddarth Joshi" userId="bc4d29ca-e482-4031-a817-c6a7c744f97a" providerId="ADAL" clId="{B0411245-17CE-46E7-80A3-7615B6A47CD0}" dt="2022-02-13T23:20:36.185" v="3229"/>
          <ac:spMkLst>
            <pc:docMk/>
            <pc:sldMk cId="3141487722" sldId="458"/>
            <ac:spMk id="7" creationId="{3ED292B9-A025-4D53-9F04-23BE7F68F198}"/>
          </ac:spMkLst>
        </pc:spChg>
        <pc:spChg chg="mod">
          <ac:chgData name="Siddarth Joshi" userId="bc4d29ca-e482-4031-a817-c6a7c744f97a" providerId="ADAL" clId="{B0411245-17CE-46E7-80A3-7615B6A47CD0}" dt="2022-02-13T23:20:30.690" v="3227" actId="20577"/>
          <ac:spMkLst>
            <pc:docMk/>
            <pc:sldMk cId="3141487722" sldId="458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B0411245-17CE-46E7-80A3-7615B6A47CD0}" dt="2022-02-13T23:20:36.185" v="3229"/>
          <ac:spMkLst>
            <pc:docMk/>
            <pc:sldMk cId="3141487722" sldId="458"/>
            <ac:spMk id="9" creationId="{C6AAA984-BA43-4348-95F7-8DB5820DCE49}"/>
          </ac:spMkLst>
        </pc:spChg>
        <pc:spChg chg="add del mod">
          <ac:chgData name="Siddarth Joshi" userId="bc4d29ca-e482-4031-a817-c6a7c744f97a" providerId="ADAL" clId="{B0411245-17CE-46E7-80A3-7615B6A47CD0}" dt="2022-02-13T23:20:36.185" v="3229"/>
          <ac:spMkLst>
            <pc:docMk/>
            <pc:sldMk cId="3141487722" sldId="458"/>
            <ac:spMk id="10" creationId="{209731F5-E8B8-4D7B-841B-36469923580F}"/>
          </ac:spMkLst>
        </pc:spChg>
        <pc:spChg chg="add del mod">
          <ac:chgData name="Siddarth Joshi" userId="bc4d29ca-e482-4031-a817-c6a7c744f97a" providerId="ADAL" clId="{B0411245-17CE-46E7-80A3-7615B6A47CD0}" dt="2022-02-13T23:20:36.185" v="3229"/>
          <ac:spMkLst>
            <pc:docMk/>
            <pc:sldMk cId="3141487722" sldId="458"/>
            <ac:spMk id="12" creationId="{FB94EE1B-4288-46D0-935A-55DBA63011A3}"/>
          </ac:spMkLst>
        </pc:spChg>
        <pc:spChg chg="add del mod">
          <ac:chgData name="Siddarth Joshi" userId="bc4d29ca-e482-4031-a817-c6a7c744f97a" providerId="ADAL" clId="{B0411245-17CE-46E7-80A3-7615B6A47CD0}" dt="2022-02-13T23:20:36.185" v="3229"/>
          <ac:spMkLst>
            <pc:docMk/>
            <pc:sldMk cId="3141487722" sldId="458"/>
            <ac:spMk id="13" creationId="{139B14F7-DD1D-4F81-9615-E903353BC9FE}"/>
          </ac:spMkLst>
        </pc:spChg>
        <pc:spChg chg="add del mod">
          <ac:chgData name="Siddarth Joshi" userId="bc4d29ca-e482-4031-a817-c6a7c744f97a" providerId="ADAL" clId="{B0411245-17CE-46E7-80A3-7615B6A47CD0}" dt="2022-02-13T23:20:36.185" v="3229"/>
          <ac:spMkLst>
            <pc:docMk/>
            <pc:sldMk cId="3141487722" sldId="458"/>
            <ac:spMk id="15" creationId="{C359B4CE-162B-42B0-8C5D-AEFED26D5730}"/>
          </ac:spMkLst>
        </pc:spChg>
        <pc:spChg chg="add del mod">
          <ac:chgData name="Siddarth Joshi" userId="bc4d29ca-e482-4031-a817-c6a7c744f97a" providerId="ADAL" clId="{B0411245-17CE-46E7-80A3-7615B6A47CD0}" dt="2022-02-13T23:20:36.185" v="3229"/>
          <ac:spMkLst>
            <pc:docMk/>
            <pc:sldMk cId="3141487722" sldId="458"/>
            <ac:spMk id="18" creationId="{34483A08-CD05-4F98-8C08-A8149252E162}"/>
          </ac:spMkLst>
        </pc:spChg>
        <pc:spChg chg="mod">
          <ac:chgData name="Siddarth Joshi" userId="bc4d29ca-e482-4031-a817-c6a7c744f97a" providerId="ADAL" clId="{B0411245-17CE-46E7-80A3-7615B6A47CD0}" dt="2022-02-13T23:20:33.913" v="3228"/>
          <ac:spMkLst>
            <pc:docMk/>
            <pc:sldMk cId="3141487722" sldId="458"/>
            <ac:spMk id="20" creationId="{E4DB6DC0-4C1A-48F3-AB9F-12022AD3E1E8}"/>
          </ac:spMkLst>
        </pc:spChg>
        <pc:spChg chg="mod">
          <ac:chgData name="Siddarth Joshi" userId="bc4d29ca-e482-4031-a817-c6a7c744f97a" providerId="ADAL" clId="{B0411245-17CE-46E7-80A3-7615B6A47CD0}" dt="2022-02-13T23:20:33.913" v="3228"/>
          <ac:spMkLst>
            <pc:docMk/>
            <pc:sldMk cId="3141487722" sldId="458"/>
            <ac:spMk id="21" creationId="{4D3D3587-97AB-46EB-91F6-6FDFD35356F3}"/>
          </ac:spMkLst>
        </pc:spChg>
        <pc:spChg chg="add del mod">
          <ac:chgData name="Siddarth Joshi" userId="bc4d29ca-e482-4031-a817-c6a7c744f97a" providerId="ADAL" clId="{B0411245-17CE-46E7-80A3-7615B6A47CD0}" dt="2022-02-13T23:20:36.185" v="3229"/>
          <ac:spMkLst>
            <pc:docMk/>
            <pc:sldMk cId="3141487722" sldId="458"/>
            <ac:spMk id="22" creationId="{82B19922-CEFC-4195-B994-5C83FF93004B}"/>
          </ac:spMkLst>
        </pc:spChg>
        <pc:spChg chg="add del mod">
          <ac:chgData name="Siddarth Joshi" userId="bc4d29ca-e482-4031-a817-c6a7c744f97a" providerId="ADAL" clId="{B0411245-17CE-46E7-80A3-7615B6A47CD0}" dt="2022-02-13T23:20:36.185" v="3229"/>
          <ac:spMkLst>
            <pc:docMk/>
            <pc:sldMk cId="3141487722" sldId="458"/>
            <ac:spMk id="23" creationId="{F75CEE5E-3138-4EC8-B1FF-2E6E53CF800D}"/>
          </ac:spMkLst>
        </pc:spChg>
        <pc:spChg chg="add del mod">
          <ac:chgData name="Siddarth Joshi" userId="bc4d29ca-e482-4031-a817-c6a7c744f97a" providerId="ADAL" clId="{B0411245-17CE-46E7-80A3-7615B6A47CD0}" dt="2022-02-13T23:20:36.185" v="3229"/>
          <ac:spMkLst>
            <pc:docMk/>
            <pc:sldMk cId="3141487722" sldId="458"/>
            <ac:spMk id="24" creationId="{1A44B839-9F04-4909-9B23-9660BB9EDCA3}"/>
          </ac:spMkLst>
        </pc:spChg>
        <pc:spChg chg="add del mod">
          <ac:chgData name="Siddarth Joshi" userId="bc4d29ca-e482-4031-a817-c6a7c744f97a" providerId="ADAL" clId="{B0411245-17CE-46E7-80A3-7615B6A47CD0}" dt="2022-02-13T23:20:36.185" v="3229"/>
          <ac:spMkLst>
            <pc:docMk/>
            <pc:sldMk cId="3141487722" sldId="458"/>
            <ac:spMk id="25" creationId="{1445E27E-4ED5-48EC-9B08-92B8E295B5E7}"/>
          </ac:spMkLst>
        </pc:spChg>
        <pc:spChg chg="add del mod">
          <ac:chgData name="Siddarth Joshi" userId="bc4d29ca-e482-4031-a817-c6a7c744f97a" providerId="ADAL" clId="{B0411245-17CE-46E7-80A3-7615B6A47CD0}" dt="2022-02-13T23:20:36.185" v="3229"/>
          <ac:spMkLst>
            <pc:docMk/>
            <pc:sldMk cId="3141487722" sldId="458"/>
            <ac:spMk id="27" creationId="{AA8C35C9-4C0A-4CBB-ADF4-FE5A7C2340C7}"/>
          </ac:spMkLst>
        </pc:spChg>
        <pc:spChg chg="add del mod">
          <ac:chgData name="Siddarth Joshi" userId="bc4d29ca-e482-4031-a817-c6a7c744f97a" providerId="ADAL" clId="{B0411245-17CE-46E7-80A3-7615B6A47CD0}" dt="2022-02-13T23:20:38.453" v="3231"/>
          <ac:spMkLst>
            <pc:docMk/>
            <pc:sldMk cId="3141487722" sldId="458"/>
            <ac:spMk id="29" creationId="{DD8B0B1B-D4DE-44E8-815D-03A341F4D6BD}"/>
          </ac:spMkLst>
        </pc:spChg>
        <pc:spChg chg="add del mod">
          <ac:chgData name="Siddarth Joshi" userId="bc4d29ca-e482-4031-a817-c6a7c744f97a" providerId="ADAL" clId="{B0411245-17CE-46E7-80A3-7615B6A47CD0}" dt="2022-02-13T23:20:38.453" v="3231"/>
          <ac:spMkLst>
            <pc:docMk/>
            <pc:sldMk cId="3141487722" sldId="458"/>
            <ac:spMk id="30" creationId="{E7C458CA-3F1A-4AB6-9653-69BD6D9FC314}"/>
          </ac:spMkLst>
        </pc:spChg>
        <pc:spChg chg="add del mod">
          <ac:chgData name="Siddarth Joshi" userId="bc4d29ca-e482-4031-a817-c6a7c744f97a" providerId="ADAL" clId="{B0411245-17CE-46E7-80A3-7615B6A47CD0}" dt="2022-02-13T23:20:38.453" v="3231"/>
          <ac:spMkLst>
            <pc:docMk/>
            <pc:sldMk cId="3141487722" sldId="458"/>
            <ac:spMk id="31" creationId="{72E2509F-2DA6-4EAF-9697-ED7932CDA5B5}"/>
          </ac:spMkLst>
        </pc:spChg>
        <pc:spChg chg="add del mod">
          <ac:chgData name="Siddarth Joshi" userId="bc4d29ca-e482-4031-a817-c6a7c744f97a" providerId="ADAL" clId="{B0411245-17CE-46E7-80A3-7615B6A47CD0}" dt="2022-02-13T23:20:38.453" v="3231"/>
          <ac:spMkLst>
            <pc:docMk/>
            <pc:sldMk cId="3141487722" sldId="458"/>
            <ac:spMk id="32" creationId="{BF8EB610-E702-4498-B605-71C15A372C8B}"/>
          </ac:spMkLst>
        </pc:spChg>
        <pc:spChg chg="add del mod">
          <ac:chgData name="Siddarth Joshi" userId="bc4d29ca-e482-4031-a817-c6a7c744f97a" providerId="ADAL" clId="{B0411245-17CE-46E7-80A3-7615B6A47CD0}" dt="2022-02-13T23:20:38.453" v="3231"/>
          <ac:spMkLst>
            <pc:docMk/>
            <pc:sldMk cId="3141487722" sldId="458"/>
            <ac:spMk id="33" creationId="{DF40AACD-19A2-4A04-AEF5-8A1D70688A24}"/>
          </ac:spMkLst>
        </pc:spChg>
        <pc:spChg chg="add del mod">
          <ac:chgData name="Siddarth Joshi" userId="bc4d29ca-e482-4031-a817-c6a7c744f97a" providerId="ADAL" clId="{B0411245-17CE-46E7-80A3-7615B6A47CD0}" dt="2022-02-13T23:20:38.453" v="3231"/>
          <ac:spMkLst>
            <pc:docMk/>
            <pc:sldMk cId="3141487722" sldId="458"/>
            <ac:spMk id="34" creationId="{D6692F79-ED7A-41BE-BD87-B2B2C9A255AD}"/>
          </ac:spMkLst>
        </pc:spChg>
        <pc:spChg chg="add del mod">
          <ac:chgData name="Siddarth Joshi" userId="bc4d29ca-e482-4031-a817-c6a7c744f97a" providerId="ADAL" clId="{B0411245-17CE-46E7-80A3-7615B6A47CD0}" dt="2022-02-13T23:20:38.453" v="3231"/>
          <ac:spMkLst>
            <pc:docMk/>
            <pc:sldMk cId="3141487722" sldId="458"/>
            <ac:spMk id="35" creationId="{83AF08C1-E3E2-4EE6-BA88-DDEAFD45E9E1}"/>
          </ac:spMkLst>
        </pc:spChg>
        <pc:spChg chg="add del mod">
          <ac:chgData name="Siddarth Joshi" userId="bc4d29ca-e482-4031-a817-c6a7c744f97a" providerId="ADAL" clId="{B0411245-17CE-46E7-80A3-7615B6A47CD0}" dt="2022-02-13T23:20:38.453" v="3231"/>
          <ac:spMkLst>
            <pc:docMk/>
            <pc:sldMk cId="3141487722" sldId="458"/>
            <ac:spMk id="37" creationId="{1D45FA34-9815-4BE7-8895-5C7FF45C472E}"/>
          </ac:spMkLst>
        </pc:spChg>
        <pc:spChg chg="add del mod">
          <ac:chgData name="Siddarth Joshi" userId="bc4d29ca-e482-4031-a817-c6a7c744f97a" providerId="ADAL" clId="{B0411245-17CE-46E7-80A3-7615B6A47CD0}" dt="2022-02-13T23:20:38.453" v="3231"/>
          <ac:spMkLst>
            <pc:docMk/>
            <pc:sldMk cId="3141487722" sldId="458"/>
            <ac:spMk id="40" creationId="{BD392A89-EB86-4798-90E2-1962AE731CA8}"/>
          </ac:spMkLst>
        </pc:spChg>
        <pc:spChg chg="mod">
          <ac:chgData name="Siddarth Joshi" userId="bc4d29ca-e482-4031-a817-c6a7c744f97a" providerId="ADAL" clId="{B0411245-17CE-46E7-80A3-7615B6A47CD0}" dt="2022-02-13T23:20:37.204" v="3230"/>
          <ac:spMkLst>
            <pc:docMk/>
            <pc:sldMk cId="3141487722" sldId="458"/>
            <ac:spMk id="42" creationId="{7D712BDB-605A-4665-981A-263DE4117025}"/>
          </ac:spMkLst>
        </pc:spChg>
        <pc:spChg chg="mod">
          <ac:chgData name="Siddarth Joshi" userId="bc4d29ca-e482-4031-a817-c6a7c744f97a" providerId="ADAL" clId="{B0411245-17CE-46E7-80A3-7615B6A47CD0}" dt="2022-02-13T23:20:37.204" v="3230"/>
          <ac:spMkLst>
            <pc:docMk/>
            <pc:sldMk cId="3141487722" sldId="458"/>
            <ac:spMk id="43" creationId="{DA0804F8-519D-4C4E-AD32-5080D2C150F5}"/>
          </ac:spMkLst>
        </pc:spChg>
        <pc:spChg chg="add del mod">
          <ac:chgData name="Siddarth Joshi" userId="bc4d29ca-e482-4031-a817-c6a7c744f97a" providerId="ADAL" clId="{B0411245-17CE-46E7-80A3-7615B6A47CD0}" dt="2022-02-13T23:20:38.453" v="3231"/>
          <ac:spMkLst>
            <pc:docMk/>
            <pc:sldMk cId="3141487722" sldId="458"/>
            <ac:spMk id="44" creationId="{6834D291-88CD-4794-AA74-D75582474BA9}"/>
          </ac:spMkLst>
        </pc:spChg>
        <pc:spChg chg="add del mod">
          <ac:chgData name="Siddarth Joshi" userId="bc4d29ca-e482-4031-a817-c6a7c744f97a" providerId="ADAL" clId="{B0411245-17CE-46E7-80A3-7615B6A47CD0}" dt="2022-02-13T23:20:38.453" v="3231"/>
          <ac:spMkLst>
            <pc:docMk/>
            <pc:sldMk cId="3141487722" sldId="458"/>
            <ac:spMk id="45" creationId="{0EBB3930-71C6-4527-8A12-51680149D093}"/>
          </ac:spMkLst>
        </pc:spChg>
        <pc:spChg chg="add del mod">
          <ac:chgData name="Siddarth Joshi" userId="bc4d29ca-e482-4031-a817-c6a7c744f97a" providerId="ADAL" clId="{B0411245-17CE-46E7-80A3-7615B6A47CD0}" dt="2022-02-13T23:20:38.453" v="3231"/>
          <ac:spMkLst>
            <pc:docMk/>
            <pc:sldMk cId="3141487722" sldId="458"/>
            <ac:spMk id="46" creationId="{64367DDD-D929-4F3B-8D02-80512CCCEF46}"/>
          </ac:spMkLst>
        </pc:spChg>
        <pc:spChg chg="add del mod">
          <ac:chgData name="Siddarth Joshi" userId="bc4d29ca-e482-4031-a817-c6a7c744f97a" providerId="ADAL" clId="{B0411245-17CE-46E7-80A3-7615B6A47CD0}" dt="2022-02-13T23:20:38.453" v="3231"/>
          <ac:spMkLst>
            <pc:docMk/>
            <pc:sldMk cId="3141487722" sldId="458"/>
            <ac:spMk id="47" creationId="{B003C964-2D7F-488C-AC84-16FB446B87C9}"/>
          </ac:spMkLst>
        </pc:spChg>
        <pc:spChg chg="add del mod">
          <ac:chgData name="Siddarth Joshi" userId="bc4d29ca-e482-4031-a817-c6a7c744f97a" providerId="ADAL" clId="{B0411245-17CE-46E7-80A3-7615B6A47CD0}" dt="2022-02-13T23:20:38.453" v="3231"/>
          <ac:spMkLst>
            <pc:docMk/>
            <pc:sldMk cId="3141487722" sldId="458"/>
            <ac:spMk id="49" creationId="{1260B991-778C-4118-B180-B6F1DE129EF8}"/>
          </ac:spMkLst>
        </pc:spChg>
        <pc:spChg chg="add mod">
          <ac:chgData name="Siddarth Joshi" userId="bc4d29ca-e482-4031-a817-c6a7c744f97a" providerId="ADAL" clId="{B0411245-17CE-46E7-80A3-7615B6A47CD0}" dt="2022-02-13T23:26:28.327" v="3484" actId="20577"/>
          <ac:spMkLst>
            <pc:docMk/>
            <pc:sldMk cId="3141487722" sldId="458"/>
            <ac:spMk id="51" creationId="{FC689881-79ED-4490-A4AF-5A9597F2979A}"/>
          </ac:spMkLst>
        </pc:spChg>
        <pc:spChg chg="add del mod">
          <ac:chgData name="Siddarth Joshi" userId="bc4d29ca-e482-4031-a817-c6a7c744f97a" providerId="ADAL" clId="{B0411245-17CE-46E7-80A3-7615B6A47CD0}" dt="2022-02-13T23:21:54.781" v="3268"/>
          <ac:spMkLst>
            <pc:docMk/>
            <pc:sldMk cId="3141487722" sldId="458"/>
            <ac:spMk id="52" creationId="{A38242A8-A3C1-4952-9DE3-D5AF39D0F9D5}"/>
          </ac:spMkLst>
        </pc:spChg>
        <pc:grpChg chg="add del mod">
          <ac:chgData name="Siddarth Joshi" userId="bc4d29ca-e482-4031-a817-c6a7c744f97a" providerId="ADAL" clId="{B0411245-17CE-46E7-80A3-7615B6A47CD0}" dt="2022-02-13T23:20:36.185" v="3229"/>
          <ac:grpSpMkLst>
            <pc:docMk/>
            <pc:sldMk cId="3141487722" sldId="458"/>
            <ac:grpSpMk id="19" creationId="{BE0CF157-0619-46EE-84F4-3985EF106985}"/>
          </ac:grpSpMkLst>
        </pc:grpChg>
        <pc:grpChg chg="add del mod">
          <ac:chgData name="Siddarth Joshi" userId="bc4d29ca-e482-4031-a817-c6a7c744f97a" providerId="ADAL" clId="{B0411245-17CE-46E7-80A3-7615B6A47CD0}" dt="2022-02-13T23:20:38.453" v="3231"/>
          <ac:grpSpMkLst>
            <pc:docMk/>
            <pc:sldMk cId="3141487722" sldId="458"/>
            <ac:grpSpMk id="41" creationId="{8C97E2B2-B07C-40E1-A44D-C4FF0A45F462}"/>
          </ac:grpSpMkLst>
        </pc:grpChg>
        <pc:graphicFrameChg chg="add del mod">
          <ac:chgData name="Siddarth Joshi" userId="bc4d29ca-e482-4031-a817-c6a7c744f97a" providerId="ADAL" clId="{B0411245-17CE-46E7-80A3-7615B6A47CD0}" dt="2022-02-13T23:20:36.185" v="3229"/>
          <ac:graphicFrameMkLst>
            <pc:docMk/>
            <pc:sldMk cId="3141487722" sldId="458"/>
            <ac:graphicFrameMk id="14" creationId="{A46D4B02-BC0F-4018-9966-59F18702F59E}"/>
          </ac:graphicFrameMkLst>
        </pc:graphicFrameChg>
        <pc:graphicFrameChg chg="add del mod">
          <ac:chgData name="Siddarth Joshi" userId="bc4d29ca-e482-4031-a817-c6a7c744f97a" providerId="ADAL" clId="{B0411245-17CE-46E7-80A3-7615B6A47CD0}" dt="2022-02-13T23:20:36.185" v="3229"/>
          <ac:graphicFrameMkLst>
            <pc:docMk/>
            <pc:sldMk cId="3141487722" sldId="458"/>
            <ac:graphicFrameMk id="16" creationId="{E504C46F-E6AA-4AE7-B384-B23C91C40E86}"/>
          </ac:graphicFrameMkLst>
        </pc:graphicFrameChg>
        <pc:graphicFrameChg chg="add del mod">
          <ac:chgData name="Siddarth Joshi" userId="bc4d29ca-e482-4031-a817-c6a7c744f97a" providerId="ADAL" clId="{B0411245-17CE-46E7-80A3-7615B6A47CD0}" dt="2022-02-13T23:20:36.185" v="3229"/>
          <ac:graphicFrameMkLst>
            <pc:docMk/>
            <pc:sldMk cId="3141487722" sldId="458"/>
            <ac:graphicFrameMk id="17" creationId="{A0C3A9D3-B558-4B04-8AAF-8A2F5CA5A4D6}"/>
          </ac:graphicFrameMkLst>
        </pc:graphicFrameChg>
        <pc:graphicFrameChg chg="add del mod">
          <ac:chgData name="Siddarth Joshi" userId="bc4d29ca-e482-4031-a817-c6a7c744f97a" providerId="ADAL" clId="{B0411245-17CE-46E7-80A3-7615B6A47CD0}" dt="2022-02-13T23:20:38.453" v="3231"/>
          <ac:graphicFrameMkLst>
            <pc:docMk/>
            <pc:sldMk cId="3141487722" sldId="458"/>
            <ac:graphicFrameMk id="36" creationId="{1E9DE031-5B2A-451D-8EB3-5BB5EE97D59E}"/>
          </ac:graphicFrameMkLst>
        </pc:graphicFrameChg>
        <pc:graphicFrameChg chg="add del mod">
          <ac:chgData name="Siddarth Joshi" userId="bc4d29ca-e482-4031-a817-c6a7c744f97a" providerId="ADAL" clId="{B0411245-17CE-46E7-80A3-7615B6A47CD0}" dt="2022-02-13T23:20:38.453" v="3231"/>
          <ac:graphicFrameMkLst>
            <pc:docMk/>
            <pc:sldMk cId="3141487722" sldId="458"/>
            <ac:graphicFrameMk id="38" creationId="{1FF96DA8-DA4D-44DE-8615-87E235D07F07}"/>
          </ac:graphicFrameMkLst>
        </pc:graphicFrameChg>
        <pc:graphicFrameChg chg="add del mod">
          <ac:chgData name="Siddarth Joshi" userId="bc4d29ca-e482-4031-a817-c6a7c744f97a" providerId="ADAL" clId="{B0411245-17CE-46E7-80A3-7615B6A47CD0}" dt="2022-02-13T23:20:38.453" v="3231"/>
          <ac:graphicFrameMkLst>
            <pc:docMk/>
            <pc:sldMk cId="3141487722" sldId="458"/>
            <ac:graphicFrameMk id="39" creationId="{320BE2AD-9396-43DC-94AF-AC2507056C8D}"/>
          </ac:graphicFrameMkLst>
        </pc:graphicFrameChg>
        <pc:picChg chg="add mod">
          <ac:chgData name="Siddarth Joshi" userId="bc4d29ca-e482-4031-a817-c6a7c744f97a" providerId="ADAL" clId="{B0411245-17CE-46E7-80A3-7615B6A47CD0}" dt="2022-02-13T23:22:40.385" v="3290" actId="1076"/>
          <ac:picMkLst>
            <pc:docMk/>
            <pc:sldMk cId="3141487722" sldId="458"/>
            <ac:picMk id="3" creationId="{90DFB615-2A7A-4E69-B318-7D0CC1B36151}"/>
          </ac:picMkLst>
        </pc:picChg>
        <pc:picChg chg="add mod">
          <ac:chgData name="Siddarth Joshi" userId="bc4d29ca-e482-4031-a817-c6a7c744f97a" providerId="ADAL" clId="{B0411245-17CE-46E7-80A3-7615B6A47CD0}" dt="2022-02-13T23:24:17.636" v="3358" actId="1076"/>
          <ac:picMkLst>
            <pc:docMk/>
            <pc:sldMk cId="3141487722" sldId="458"/>
            <ac:picMk id="53" creationId="{7A29B5D5-E7BB-42A1-AC9E-0B45B8A90911}"/>
          </ac:picMkLst>
        </pc:picChg>
        <pc:picChg chg="add mod">
          <ac:chgData name="Siddarth Joshi" userId="bc4d29ca-e482-4031-a817-c6a7c744f97a" providerId="ADAL" clId="{B0411245-17CE-46E7-80A3-7615B6A47CD0}" dt="2022-02-13T23:26:09.024" v="3442" actId="1076"/>
          <ac:picMkLst>
            <pc:docMk/>
            <pc:sldMk cId="3141487722" sldId="458"/>
            <ac:picMk id="55" creationId="{69F5740B-3D1E-49A0-A0A0-2EDAA2C9E854}"/>
          </ac:picMkLst>
        </pc:picChg>
        <pc:picChg chg="add mod">
          <ac:chgData name="Siddarth Joshi" userId="bc4d29ca-e482-4031-a817-c6a7c744f97a" providerId="ADAL" clId="{B0411245-17CE-46E7-80A3-7615B6A47CD0}" dt="2022-02-13T23:27:24.922" v="3486" actId="1076"/>
          <ac:picMkLst>
            <pc:docMk/>
            <pc:sldMk cId="3141487722" sldId="458"/>
            <ac:picMk id="57" creationId="{16273EF7-31F5-4934-B27D-353DBD697728}"/>
          </ac:picMkLst>
        </pc:picChg>
        <pc:picChg chg="add mod modCrop">
          <ac:chgData name="Siddarth Joshi" userId="bc4d29ca-e482-4031-a817-c6a7c744f97a" providerId="ADAL" clId="{B0411245-17CE-46E7-80A3-7615B6A47CD0}" dt="2022-02-13T23:28:21.807" v="3490" actId="1076"/>
          <ac:picMkLst>
            <pc:docMk/>
            <pc:sldMk cId="3141487722" sldId="458"/>
            <ac:picMk id="59" creationId="{E36491E2-29AD-4A5B-9EF9-78FCD6F384A4}"/>
          </ac:picMkLst>
        </pc:picChg>
        <pc:picChg chg="add del">
          <ac:chgData name="Siddarth Joshi" userId="bc4d29ca-e482-4031-a817-c6a7c744f97a" providerId="ADAL" clId="{B0411245-17CE-46E7-80A3-7615B6A47CD0}" dt="2022-02-13T23:23:15.101" v="3292"/>
          <ac:picMkLst>
            <pc:docMk/>
            <pc:sldMk cId="3141487722" sldId="458"/>
            <ac:picMk id="19458" creationId="{552480F0-5E31-4C40-96C3-220D3B8FB3DD}"/>
          </ac:picMkLst>
        </pc:picChg>
        <pc:cxnChg chg="add del mod">
          <ac:chgData name="Siddarth Joshi" userId="bc4d29ca-e482-4031-a817-c6a7c744f97a" providerId="ADAL" clId="{B0411245-17CE-46E7-80A3-7615B6A47CD0}" dt="2022-02-13T23:20:36.185" v="3229"/>
          <ac:cxnSpMkLst>
            <pc:docMk/>
            <pc:sldMk cId="3141487722" sldId="458"/>
            <ac:cxnSpMk id="26" creationId="{052124EE-C522-4139-9A90-82F66A4B5A9B}"/>
          </ac:cxnSpMkLst>
        </pc:cxnChg>
        <pc:cxnChg chg="add del mod">
          <ac:chgData name="Siddarth Joshi" userId="bc4d29ca-e482-4031-a817-c6a7c744f97a" providerId="ADAL" clId="{B0411245-17CE-46E7-80A3-7615B6A47CD0}" dt="2022-02-13T23:20:36.185" v="3229"/>
          <ac:cxnSpMkLst>
            <pc:docMk/>
            <pc:sldMk cId="3141487722" sldId="458"/>
            <ac:cxnSpMk id="28" creationId="{F8B3CD8B-D8B8-44B5-B44F-272998FD6A9D}"/>
          </ac:cxnSpMkLst>
        </pc:cxnChg>
        <pc:cxnChg chg="add del mod">
          <ac:chgData name="Siddarth Joshi" userId="bc4d29ca-e482-4031-a817-c6a7c744f97a" providerId="ADAL" clId="{B0411245-17CE-46E7-80A3-7615B6A47CD0}" dt="2022-02-13T23:20:38.453" v="3231"/>
          <ac:cxnSpMkLst>
            <pc:docMk/>
            <pc:sldMk cId="3141487722" sldId="458"/>
            <ac:cxnSpMk id="48" creationId="{F0C285CB-CDA0-4B27-8A8F-DF4EBDBD476C}"/>
          </ac:cxnSpMkLst>
        </pc:cxnChg>
        <pc:cxnChg chg="add del mod">
          <ac:chgData name="Siddarth Joshi" userId="bc4d29ca-e482-4031-a817-c6a7c744f97a" providerId="ADAL" clId="{B0411245-17CE-46E7-80A3-7615B6A47CD0}" dt="2022-02-13T23:20:38.453" v="3231"/>
          <ac:cxnSpMkLst>
            <pc:docMk/>
            <pc:sldMk cId="3141487722" sldId="458"/>
            <ac:cxnSpMk id="50" creationId="{034601D9-D269-4DDA-967C-F8FF4D75829A}"/>
          </ac:cxnSpMkLst>
        </pc:cxnChg>
      </pc:sldChg>
      <pc:sldChg chg="addSp delSp modSp add mod">
        <pc:chgData name="Siddarth Joshi" userId="bc4d29ca-e482-4031-a817-c6a7c744f97a" providerId="ADAL" clId="{B0411245-17CE-46E7-80A3-7615B6A47CD0}" dt="2022-02-13T23:32:02.535" v="3491" actId="57"/>
        <pc:sldMkLst>
          <pc:docMk/>
          <pc:sldMk cId="3614954813" sldId="459"/>
        </pc:sldMkLst>
        <pc:spChg chg="add mod">
          <ac:chgData name="Siddarth Joshi" userId="bc4d29ca-e482-4031-a817-c6a7c744f97a" providerId="ADAL" clId="{B0411245-17CE-46E7-80A3-7615B6A47CD0}" dt="2022-02-13T23:32:02.535" v="3491" actId="57"/>
          <ac:spMkLst>
            <pc:docMk/>
            <pc:sldMk cId="3614954813" sldId="459"/>
            <ac:spMk id="2" creationId="{FE08D711-3D8C-4BAD-A0B6-70AC77ED274E}"/>
          </ac:spMkLst>
        </pc:spChg>
        <pc:spChg chg="add del mod">
          <ac:chgData name="Siddarth Joshi" userId="bc4d29ca-e482-4031-a817-c6a7c744f97a" providerId="ADAL" clId="{B0411245-17CE-46E7-80A3-7615B6A47CD0}" dt="2022-02-13T21:43:32.824" v="2812" actId="478"/>
          <ac:spMkLst>
            <pc:docMk/>
            <pc:sldMk cId="3614954813" sldId="459"/>
            <ac:spMk id="3" creationId="{03DA4E31-7030-4C5E-893A-7F6781342F66}"/>
          </ac:spMkLst>
        </pc:spChg>
        <pc:spChg chg="mod">
          <ac:chgData name="Siddarth Joshi" userId="bc4d29ca-e482-4031-a817-c6a7c744f97a" providerId="ADAL" clId="{B0411245-17CE-46E7-80A3-7615B6A47CD0}" dt="2022-02-13T21:54:44.216" v="3177" actId="20577"/>
          <ac:spMkLst>
            <pc:docMk/>
            <pc:sldMk cId="3614954813" sldId="459"/>
            <ac:spMk id="8" creationId="{BBB9B1C4-5210-4BEA-A556-2A53383A911F}"/>
          </ac:spMkLst>
        </pc:spChg>
        <pc:spChg chg="add mod">
          <ac:chgData name="Siddarth Joshi" userId="bc4d29ca-e482-4031-a817-c6a7c744f97a" providerId="ADAL" clId="{B0411245-17CE-46E7-80A3-7615B6A47CD0}" dt="2022-02-13T21:54:31.168" v="3162" actId="113"/>
          <ac:spMkLst>
            <pc:docMk/>
            <pc:sldMk cId="3614954813" sldId="459"/>
            <ac:spMk id="12" creationId="{C917ADB1-6DD9-4D34-B85C-61B79702855A}"/>
          </ac:spMkLst>
        </pc:spChg>
        <pc:picChg chg="add mod">
          <ac:chgData name="Siddarth Joshi" userId="bc4d29ca-e482-4031-a817-c6a7c744f97a" providerId="ADAL" clId="{B0411245-17CE-46E7-80A3-7615B6A47CD0}" dt="2022-02-13T21:47:21.802" v="2908" actId="1076"/>
          <ac:picMkLst>
            <pc:docMk/>
            <pc:sldMk cId="3614954813" sldId="459"/>
            <ac:picMk id="6" creationId="{05E1FF8C-2403-41F3-BB8A-F00F3E20C7CC}"/>
          </ac:picMkLst>
        </pc:picChg>
        <pc:picChg chg="add mod">
          <ac:chgData name="Siddarth Joshi" userId="bc4d29ca-e482-4031-a817-c6a7c744f97a" providerId="ADAL" clId="{B0411245-17CE-46E7-80A3-7615B6A47CD0}" dt="2022-02-13T21:48:42.797" v="2983" actId="1076"/>
          <ac:picMkLst>
            <pc:docMk/>
            <pc:sldMk cId="3614954813" sldId="459"/>
            <ac:picMk id="9" creationId="{FE19C8C0-DE24-4AA9-AFC0-192EB2DA0A02}"/>
          </ac:picMkLst>
        </pc:picChg>
        <pc:picChg chg="add mod">
          <ac:chgData name="Siddarth Joshi" userId="bc4d29ca-e482-4031-a817-c6a7c744f97a" providerId="ADAL" clId="{B0411245-17CE-46E7-80A3-7615B6A47CD0}" dt="2022-02-13T21:51:55.802" v="3083" actId="1076"/>
          <ac:picMkLst>
            <pc:docMk/>
            <pc:sldMk cId="3614954813" sldId="459"/>
            <ac:picMk id="17412" creationId="{E4C225A3-B4FD-4406-8D75-D8ADFACAB91F}"/>
          </ac:picMkLst>
        </pc:picChg>
      </pc:sldChg>
      <pc:sldChg chg="addSp delSp modSp add mod">
        <pc:chgData name="Siddarth Joshi" userId="bc4d29ca-e482-4031-a817-c6a7c744f97a" providerId="ADAL" clId="{B0411245-17CE-46E7-80A3-7615B6A47CD0}" dt="2022-02-13T23:37:59.881" v="3498" actId="1076"/>
        <pc:sldMkLst>
          <pc:docMk/>
          <pc:sldMk cId="2026780565" sldId="460"/>
        </pc:sldMkLst>
        <pc:spChg chg="del">
          <ac:chgData name="Siddarth Joshi" userId="bc4d29ca-e482-4031-a817-c6a7c744f97a" providerId="ADAL" clId="{B0411245-17CE-46E7-80A3-7615B6A47CD0}" dt="2022-02-13T23:37:37.725" v="3493" actId="478"/>
          <ac:spMkLst>
            <pc:docMk/>
            <pc:sldMk cId="2026780565" sldId="460"/>
            <ac:spMk id="51" creationId="{FC689881-79ED-4490-A4AF-5A9597F2979A}"/>
          </ac:spMkLst>
        </pc:spChg>
        <pc:picChg chg="del">
          <ac:chgData name="Siddarth Joshi" userId="bc4d29ca-e482-4031-a817-c6a7c744f97a" providerId="ADAL" clId="{B0411245-17CE-46E7-80A3-7615B6A47CD0}" dt="2022-02-13T23:37:37.725" v="3493" actId="478"/>
          <ac:picMkLst>
            <pc:docMk/>
            <pc:sldMk cId="2026780565" sldId="460"/>
            <ac:picMk id="3" creationId="{90DFB615-2A7A-4E69-B318-7D0CC1B36151}"/>
          </ac:picMkLst>
        </pc:picChg>
        <pc:picChg chg="add mod">
          <ac:chgData name="Siddarth Joshi" userId="bc4d29ca-e482-4031-a817-c6a7c744f97a" providerId="ADAL" clId="{B0411245-17CE-46E7-80A3-7615B6A47CD0}" dt="2022-02-13T23:37:59.881" v="3498" actId="1076"/>
          <ac:picMkLst>
            <pc:docMk/>
            <pc:sldMk cId="2026780565" sldId="460"/>
            <ac:picMk id="5" creationId="{0444154D-3CE2-46AB-9421-BAFA91752ABB}"/>
          </ac:picMkLst>
        </pc:picChg>
        <pc:picChg chg="del">
          <ac:chgData name="Siddarth Joshi" userId="bc4d29ca-e482-4031-a817-c6a7c744f97a" providerId="ADAL" clId="{B0411245-17CE-46E7-80A3-7615B6A47CD0}" dt="2022-02-13T23:37:37.725" v="3493" actId="478"/>
          <ac:picMkLst>
            <pc:docMk/>
            <pc:sldMk cId="2026780565" sldId="460"/>
            <ac:picMk id="53" creationId="{7A29B5D5-E7BB-42A1-AC9E-0B45B8A90911}"/>
          </ac:picMkLst>
        </pc:picChg>
        <pc:picChg chg="del">
          <ac:chgData name="Siddarth Joshi" userId="bc4d29ca-e482-4031-a817-c6a7c744f97a" providerId="ADAL" clId="{B0411245-17CE-46E7-80A3-7615B6A47CD0}" dt="2022-02-13T23:37:37.725" v="3493" actId="478"/>
          <ac:picMkLst>
            <pc:docMk/>
            <pc:sldMk cId="2026780565" sldId="460"/>
            <ac:picMk id="55" creationId="{69F5740B-3D1E-49A0-A0A0-2EDAA2C9E854}"/>
          </ac:picMkLst>
        </pc:picChg>
        <pc:picChg chg="del">
          <ac:chgData name="Siddarth Joshi" userId="bc4d29ca-e482-4031-a817-c6a7c744f97a" providerId="ADAL" clId="{B0411245-17CE-46E7-80A3-7615B6A47CD0}" dt="2022-02-13T23:37:37.725" v="3493" actId="478"/>
          <ac:picMkLst>
            <pc:docMk/>
            <pc:sldMk cId="2026780565" sldId="460"/>
            <ac:picMk id="57" creationId="{16273EF7-31F5-4934-B27D-353DBD697728}"/>
          </ac:picMkLst>
        </pc:picChg>
        <pc:picChg chg="del">
          <ac:chgData name="Siddarth Joshi" userId="bc4d29ca-e482-4031-a817-c6a7c744f97a" providerId="ADAL" clId="{B0411245-17CE-46E7-80A3-7615B6A47CD0}" dt="2022-02-13T23:37:37.725" v="3493" actId="478"/>
          <ac:picMkLst>
            <pc:docMk/>
            <pc:sldMk cId="2026780565" sldId="460"/>
            <ac:picMk id="59" creationId="{E36491E2-29AD-4A5B-9EF9-78FCD6F384A4}"/>
          </ac:picMkLst>
        </pc:picChg>
      </pc:sldChg>
      <pc:sldChg chg="modSp add del mod">
        <pc:chgData name="Siddarth Joshi" userId="bc4d29ca-e482-4031-a817-c6a7c744f97a" providerId="ADAL" clId="{B0411245-17CE-46E7-80A3-7615B6A47CD0}" dt="2022-02-13T21:56:26.945" v="3194" actId="2696"/>
        <pc:sldMkLst>
          <pc:docMk/>
          <pc:sldMk cId="2174704569" sldId="460"/>
        </pc:sldMkLst>
        <pc:spChg chg="mod">
          <ac:chgData name="Siddarth Joshi" userId="bc4d29ca-e482-4031-a817-c6a7c744f97a" providerId="ADAL" clId="{B0411245-17CE-46E7-80A3-7615B6A47CD0}" dt="2022-02-13T21:55:14.015" v="3193" actId="20577"/>
          <ac:spMkLst>
            <pc:docMk/>
            <pc:sldMk cId="2174704569" sldId="460"/>
            <ac:spMk id="8" creationId="{BBB9B1C4-5210-4BEA-A556-2A53383A911F}"/>
          </ac:spMkLst>
        </pc:spChg>
      </pc:sldChg>
      <pc:sldChg chg="addSp delSp modSp add mod">
        <pc:chgData name="Siddarth Joshi" userId="bc4d29ca-e482-4031-a817-c6a7c744f97a" providerId="ADAL" clId="{B0411245-17CE-46E7-80A3-7615B6A47CD0}" dt="2022-02-13T23:51:32.925" v="3524" actId="14100"/>
        <pc:sldMkLst>
          <pc:docMk/>
          <pc:sldMk cId="3248308717" sldId="461"/>
        </pc:sldMkLst>
        <pc:spChg chg="add mod">
          <ac:chgData name="Siddarth Joshi" userId="bc4d29ca-e482-4031-a817-c6a7c744f97a" providerId="ADAL" clId="{B0411245-17CE-46E7-80A3-7615B6A47CD0}" dt="2022-02-13T23:51:29.545" v="3523" actId="1076"/>
          <ac:spMkLst>
            <pc:docMk/>
            <pc:sldMk cId="3248308717" sldId="461"/>
            <ac:spMk id="9" creationId="{9D485041-495E-4AC1-AF05-0AF3F82C0F77}"/>
          </ac:spMkLst>
        </pc:spChg>
        <pc:picChg chg="add mod ord modCrop">
          <ac:chgData name="Siddarth Joshi" userId="bc4d29ca-e482-4031-a817-c6a7c744f97a" providerId="ADAL" clId="{B0411245-17CE-46E7-80A3-7615B6A47CD0}" dt="2022-02-13T23:49:19.745" v="3507" actId="1076"/>
          <ac:picMkLst>
            <pc:docMk/>
            <pc:sldMk cId="3248308717" sldId="461"/>
            <ac:picMk id="3" creationId="{E36E273C-ED02-44BA-B2B0-85036D639E62}"/>
          </ac:picMkLst>
        </pc:picChg>
        <pc:picChg chg="del">
          <ac:chgData name="Siddarth Joshi" userId="bc4d29ca-e482-4031-a817-c6a7c744f97a" providerId="ADAL" clId="{B0411245-17CE-46E7-80A3-7615B6A47CD0}" dt="2022-02-13T23:38:19.377" v="3500" actId="478"/>
          <ac:picMkLst>
            <pc:docMk/>
            <pc:sldMk cId="3248308717" sldId="461"/>
            <ac:picMk id="5" creationId="{0444154D-3CE2-46AB-9421-BAFA91752ABB}"/>
          </ac:picMkLst>
        </pc:picChg>
        <pc:picChg chg="add mod">
          <ac:chgData name="Siddarth Joshi" userId="bc4d29ca-e482-4031-a817-c6a7c744f97a" providerId="ADAL" clId="{B0411245-17CE-46E7-80A3-7615B6A47CD0}" dt="2022-02-13T23:51:32.925" v="3524" actId="14100"/>
          <ac:picMkLst>
            <pc:docMk/>
            <pc:sldMk cId="3248308717" sldId="461"/>
            <ac:picMk id="10" creationId="{DFBBC13C-6CFA-43CF-B902-E44B1F6F98D6}"/>
          </ac:picMkLst>
        </pc:picChg>
      </pc:sldChg>
      <pc:sldChg chg="addSp delSp modSp add mod">
        <pc:chgData name="Siddarth Joshi" userId="bc4d29ca-e482-4031-a817-c6a7c744f97a" providerId="ADAL" clId="{B0411245-17CE-46E7-80A3-7615B6A47CD0}" dt="2022-02-13T23:56:50.480" v="3561" actId="1076"/>
        <pc:sldMkLst>
          <pc:docMk/>
          <pc:sldMk cId="2531074328" sldId="462"/>
        </pc:sldMkLst>
        <pc:spChg chg="mod">
          <ac:chgData name="Siddarth Joshi" userId="bc4d29ca-e482-4031-a817-c6a7c744f97a" providerId="ADAL" clId="{B0411245-17CE-46E7-80A3-7615B6A47CD0}" dt="2022-02-13T23:52:37.476" v="3528"/>
          <ac:spMkLst>
            <pc:docMk/>
            <pc:sldMk cId="2531074328" sldId="462"/>
            <ac:spMk id="8" creationId="{BBB9B1C4-5210-4BEA-A556-2A53383A911F}"/>
          </ac:spMkLst>
        </pc:spChg>
        <pc:spChg chg="del">
          <ac:chgData name="Siddarth Joshi" userId="bc4d29ca-e482-4031-a817-c6a7c744f97a" providerId="ADAL" clId="{B0411245-17CE-46E7-80A3-7615B6A47CD0}" dt="2022-02-13T23:54:54.024" v="3543" actId="478"/>
          <ac:spMkLst>
            <pc:docMk/>
            <pc:sldMk cId="2531074328" sldId="462"/>
            <ac:spMk id="9" creationId="{9D485041-495E-4AC1-AF05-0AF3F82C0F77}"/>
          </ac:spMkLst>
        </pc:spChg>
        <pc:spChg chg="add mod">
          <ac:chgData name="Siddarth Joshi" userId="bc4d29ca-e482-4031-a817-c6a7c744f97a" providerId="ADAL" clId="{B0411245-17CE-46E7-80A3-7615B6A47CD0}" dt="2022-02-13T23:56:26.862" v="3553" actId="14100"/>
          <ac:spMkLst>
            <pc:docMk/>
            <pc:sldMk cId="2531074328" sldId="462"/>
            <ac:spMk id="12" creationId="{E7DC55BA-594C-455A-956D-0B4516C69EE7}"/>
          </ac:spMkLst>
        </pc:spChg>
        <pc:spChg chg="add mod">
          <ac:chgData name="Siddarth Joshi" userId="bc4d29ca-e482-4031-a817-c6a7c744f97a" providerId="ADAL" clId="{B0411245-17CE-46E7-80A3-7615B6A47CD0}" dt="2022-02-13T23:56:50.480" v="3561" actId="1076"/>
          <ac:spMkLst>
            <pc:docMk/>
            <pc:sldMk cId="2531074328" sldId="462"/>
            <ac:spMk id="13" creationId="{C3FF7CB8-81E9-4BAA-BF77-24F326C5965D}"/>
          </ac:spMkLst>
        </pc:spChg>
        <pc:picChg chg="del">
          <ac:chgData name="Siddarth Joshi" userId="bc4d29ca-e482-4031-a817-c6a7c744f97a" providerId="ADAL" clId="{B0411245-17CE-46E7-80A3-7615B6A47CD0}" dt="2022-02-13T23:52:32.992" v="3527" actId="478"/>
          <ac:picMkLst>
            <pc:docMk/>
            <pc:sldMk cId="2531074328" sldId="462"/>
            <ac:picMk id="3" creationId="{E36E273C-ED02-44BA-B2B0-85036D639E62}"/>
          </ac:picMkLst>
        </pc:picChg>
        <pc:picChg chg="add mod">
          <ac:chgData name="Siddarth Joshi" userId="bc4d29ca-e482-4031-a817-c6a7c744f97a" providerId="ADAL" clId="{B0411245-17CE-46E7-80A3-7615B6A47CD0}" dt="2022-02-13T23:55:51.116" v="3547" actId="1076"/>
          <ac:picMkLst>
            <pc:docMk/>
            <pc:sldMk cId="2531074328" sldId="462"/>
            <ac:picMk id="6" creationId="{9B93FDBF-30EE-4E4C-B90B-1DC53AF720C3}"/>
          </ac:picMkLst>
        </pc:picChg>
        <pc:picChg chg="del">
          <ac:chgData name="Siddarth Joshi" userId="bc4d29ca-e482-4031-a817-c6a7c744f97a" providerId="ADAL" clId="{B0411245-17CE-46E7-80A3-7615B6A47CD0}" dt="2022-02-13T23:52:31.944" v="3526" actId="478"/>
          <ac:picMkLst>
            <pc:docMk/>
            <pc:sldMk cId="2531074328" sldId="462"/>
            <ac:picMk id="10" creationId="{DFBBC13C-6CFA-43CF-B902-E44B1F6F98D6}"/>
          </ac:picMkLst>
        </pc:picChg>
      </pc:sldChg>
      <pc:sldChg chg="addSp delSp modSp add mod ord">
        <pc:chgData name="Siddarth Joshi" userId="bc4d29ca-e482-4031-a817-c6a7c744f97a" providerId="ADAL" clId="{B0411245-17CE-46E7-80A3-7615B6A47CD0}" dt="2022-02-14T00:03:00.533" v="3747" actId="14100"/>
        <pc:sldMkLst>
          <pc:docMk/>
          <pc:sldMk cId="3562866021" sldId="463"/>
        </pc:sldMkLst>
        <pc:spChg chg="mod">
          <ac:chgData name="Siddarth Joshi" userId="bc4d29ca-e482-4031-a817-c6a7c744f97a" providerId="ADAL" clId="{B0411245-17CE-46E7-80A3-7615B6A47CD0}" dt="2022-02-13T23:59:31.365" v="3600" actId="20577"/>
          <ac:spMkLst>
            <pc:docMk/>
            <pc:sldMk cId="3562866021" sldId="463"/>
            <ac:spMk id="8" creationId="{BBB9B1C4-5210-4BEA-A556-2A53383A911F}"/>
          </ac:spMkLst>
        </pc:spChg>
        <pc:spChg chg="mod">
          <ac:chgData name="Siddarth Joshi" userId="bc4d29ca-e482-4031-a817-c6a7c744f97a" providerId="ADAL" clId="{B0411245-17CE-46E7-80A3-7615B6A47CD0}" dt="2022-02-14T00:02:15.797" v="3739" actId="20577"/>
          <ac:spMkLst>
            <pc:docMk/>
            <pc:sldMk cId="3562866021" sldId="463"/>
            <ac:spMk id="9" creationId="{9D485041-495E-4AC1-AF05-0AF3F82C0F77}"/>
          </ac:spMkLst>
        </pc:spChg>
        <pc:spChg chg="add del mod">
          <ac:chgData name="Siddarth Joshi" userId="bc4d29ca-e482-4031-a817-c6a7c744f97a" providerId="ADAL" clId="{B0411245-17CE-46E7-80A3-7615B6A47CD0}" dt="2022-02-14T00:01:48.827" v="3734"/>
          <ac:spMkLst>
            <pc:docMk/>
            <pc:sldMk cId="3562866021" sldId="463"/>
            <ac:spMk id="12" creationId="{1037662E-E790-43EF-A773-9581E7E4E837}"/>
          </ac:spMkLst>
        </pc:spChg>
        <pc:spChg chg="add del mod">
          <ac:chgData name="Siddarth Joshi" userId="bc4d29ca-e482-4031-a817-c6a7c744f97a" providerId="ADAL" clId="{B0411245-17CE-46E7-80A3-7615B6A47CD0}" dt="2022-02-14T00:01:48.827" v="3734"/>
          <ac:spMkLst>
            <pc:docMk/>
            <pc:sldMk cId="3562866021" sldId="463"/>
            <ac:spMk id="13" creationId="{F64D3585-C2E0-46C5-9F85-9CA1B72613B4}"/>
          </ac:spMkLst>
        </pc:spChg>
        <pc:spChg chg="mod">
          <ac:chgData name="Siddarth Joshi" userId="bc4d29ca-e482-4031-a817-c6a7c744f97a" providerId="ADAL" clId="{B0411245-17CE-46E7-80A3-7615B6A47CD0}" dt="2022-02-14T00:01:45.713" v="3733"/>
          <ac:spMkLst>
            <pc:docMk/>
            <pc:sldMk cId="3562866021" sldId="463"/>
            <ac:spMk id="15" creationId="{B5025685-38C0-4A52-B598-D97BF051CFD8}"/>
          </ac:spMkLst>
        </pc:spChg>
        <pc:spChg chg="mod">
          <ac:chgData name="Siddarth Joshi" userId="bc4d29ca-e482-4031-a817-c6a7c744f97a" providerId="ADAL" clId="{B0411245-17CE-46E7-80A3-7615B6A47CD0}" dt="2022-02-14T00:01:45.713" v="3733"/>
          <ac:spMkLst>
            <pc:docMk/>
            <pc:sldMk cId="3562866021" sldId="463"/>
            <ac:spMk id="16" creationId="{AF8D8783-409E-47E7-91B0-6C79C4B198A4}"/>
          </ac:spMkLst>
        </pc:spChg>
        <pc:spChg chg="mod">
          <ac:chgData name="Siddarth Joshi" userId="bc4d29ca-e482-4031-a817-c6a7c744f97a" providerId="ADAL" clId="{B0411245-17CE-46E7-80A3-7615B6A47CD0}" dt="2022-02-14T00:01:45.713" v="3733"/>
          <ac:spMkLst>
            <pc:docMk/>
            <pc:sldMk cId="3562866021" sldId="463"/>
            <ac:spMk id="17" creationId="{10021AAF-3001-4015-97B2-8B5E67BAFC26}"/>
          </ac:spMkLst>
        </pc:spChg>
        <pc:spChg chg="mod">
          <ac:chgData name="Siddarth Joshi" userId="bc4d29ca-e482-4031-a817-c6a7c744f97a" providerId="ADAL" clId="{B0411245-17CE-46E7-80A3-7615B6A47CD0}" dt="2022-02-14T00:01:45.713" v="3733"/>
          <ac:spMkLst>
            <pc:docMk/>
            <pc:sldMk cId="3562866021" sldId="463"/>
            <ac:spMk id="18" creationId="{95F54378-A876-48C6-AB6E-C70FA18BEA44}"/>
          </ac:spMkLst>
        </pc:spChg>
        <pc:spChg chg="mod">
          <ac:chgData name="Siddarth Joshi" userId="bc4d29ca-e482-4031-a817-c6a7c744f97a" providerId="ADAL" clId="{B0411245-17CE-46E7-80A3-7615B6A47CD0}" dt="2022-02-14T00:01:45.713" v="3733"/>
          <ac:spMkLst>
            <pc:docMk/>
            <pc:sldMk cId="3562866021" sldId="463"/>
            <ac:spMk id="19" creationId="{356B6268-14D3-4A13-A000-193A1C8EC5AE}"/>
          </ac:spMkLst>
        </pc:spChg>
        <pc:spChg chg="mod">
          <ac:chgData name="Siddarth Joshi" userId="bc4d29ca-e482-4031-a817-c6a7c744f97a" providerId="ADAL" clId="{B0411245-17CE-46E7-80A3-7615B6A47CD0}" dt="2022-02-14T00:01:45.713" v="3733"/>
          <ac:spMkLst>
            <pc:docMk/>
            <pc:sldMk cId="3562866021" sldId="463"/>
            <ac:spMk id="20" creationId="{204ADFE1-0F88-46B0-8877-0A19EA8DF0CE}"/>
          </ac:spMkLst>
        </pc:spChg>
        <pc:spChg chg="mod">
          <ac:chgData name="Siddarth Joshi" userId="bc4d29ca-e482-4031-a817-c6a7c744f97a" providerId="ADAL" clId="{B0411245-17CE-46E7-80A3-7615B6A47CD0}" dt="2022-02-14T00:01:45.713" v="3733"/>
          <ac:spMkLst>
            <pc:docMk/>
            <pc:sldMk cId="3562866021" sldId="463"/>
            <ac:spMk id="21" creationId="{80D7B208-1D34-4976-A1C7-BE0CD6EFEC31}"/>
          </ac:spMkLst>
        </pc:spChg>
        <pc:spChg chg="mod">
          <ac:chgData name="Siddarth Joshi" userId="bc4d29ca-e482-4031-a817-c6a7c744f97a" providerId="ADAL" clId="{B0411245-17CE-46E7-80A3-7615B6A47CD0}" dt="2022-02-14T00:01:45.713" v="3733"/>
          <ac:spMkLst>
            <pc:docMk/>
            <pc:sldMk cId="3562866021" sldId="463"/>
            <ac:spMk id="22" creationId="{50B5229F-E525-49ED-A1E1-53EF521C50F7}"/>
          </ac:spMkLst>
        </pc:spChg>
        <pc:spChg chg="mod">
          <ac:chgData name="Siddarth Joshi" userId="bc4d29ca-e482-4031-a817-c6a7c744f97a" providerId="ADAL" clId="{B0411245-17CE-46E7-80A3-7615B6A47CD0}" dt="2022-02-14T00:01:45.713" v="3733"/>
          <ac:spMkLst>
            <pc:docMk/>
            <pc:sldMk cId="3562866021" sldId="463"/>
            <ac:spMk id="23" creationId="{EE2D1515-33ED-4D6B-A3F4-6368D36D41FC}"/>
          </ac:spMkLst>
        </pc:spChg>
        <pc:spChg chg="add del mod">
          <ac:chgData name="Siddarth Joshi" userId="bc4d29ca-e482-4031-a817-c6a7c744f97a" providerId="ADAL" clId="{B0411245-17CE-46E7-80A3-7615B6A47CD0}" dt="2022-02-14T00:01:48.827" v="3734"/>
          <ac:spMkLst>
            <pc:docMk/>
            <pc:sldMk cId="3562866021" sldId="463"/>
            <ac:spMk id="24" creationId="{892DDC49-360D-40A0-AE1E-4E1129AB29B2}"/>
          </ac:spMkLst>
        </pc:spChg>
        <pc:spChg chg="add del mod">
          <ac:chgData name="Siddarth Joshi" userId="bc4d29ca-e482-4031-a817-c6a7c744f97a" providerId="ADAL" clId="{B0411245-17CE-46E7-80A3-7615B6A47CD0}" dt="2022-02-14T00:01:48.827" v="3734"/>
          <ac:spMkLst>
            <pc:docMk/>
            <pc:sldMk cId="3562866021" sldId="463"/>
            <ac:spMk id="25" creationId="{264E55D7-121A-4010-9140-093F0E51C54D}"/>
          </ac:spMkLst>
        </pc:spChg>
        <pc:spChg chg="add del mod">
          <ac:chgData name="Siddarth Joshi" userId="bc4d29ca-e482-4031-a817-c6a7c744f97a" providerId="ADAL" clId="{B0411245-17CE-46E7-80A3-7615B6A47CD0}" dt="2022-02-14T00:01:48.827" v="3734"/>
          <ac:spMkLst>
            <pc:docMk/>
            <pc:sldMk cId="3562866021" sldId="463"/>
            <ac:spMk id="26" creationId="{6DF67C57-516D-4FD7-95D0-3583012481BA}"/>
          </ac:spMkLst>
        </pc:spChg>
        <pc:spChg chg="add del mod">
          <ac:chgData name="Siddarth Joshi" userId="bc4d29ca-e482-4031-a817-c6a7c744f97a" providerId="ADAL" clId="{B0411245-17CE-46E7-80A3-7615B6A47CD0}" dt="2022-02-14T00:01:48.827" v="3734"/>
          <ac:spMkLst>
            <pc:docMk/>
            <pc:sldMk cId="3562866021" sldId="463"/>
            <ac:spMk id="27" creationId="{86733F39-28E3-414E-846A-512E719CDF89}"/>
          </ac:spMkLst>
        </pc:spChg>
        <pc:spChg chg="add del mod">
          <ac:chgData name="Siddarth Joshi" userId="bc4d29ca-e482-4031-a817-c6a7c744f97a" providerId="ADAL" clId="{B0411245-17CE-46E7-80A3-7615B6A47CD0}" dt="2022-02-14T00:01:48.827" v="3734"/>
          <ac:spMkLst>
            <pc:docMk/>
            <pc:sldMk cId="3562866021" sldId="463"/>
            <ac:spMk id="28" creationId="{D26D1D6F-F919-48E4-B29A-9C55E900BDA9}"/>
          </ac:spMkLst>
        </pc:spChg>
        <pc:spChg chg="add del mod">
          <ac:chgData name="Siddarth Joshi" userId="bc4d29ca-e482-4031-a817-c6a7c744f97a" providerId="ADAL" clId="{B0411245-17CE-46E7-80A3-7615B6A47CD0}" dt="2022-02-14T00:01:48.827" v="3734"/>
          <ac:spMkLst>
            <pc:docMk/>
            <pc:sldMk cId="3562866021" sldId="463"/>
            <ac:spMk id="29" creationId="{99CF52B2-C9C2-4D28-B658-BB33ACC61770}"/>
          </ac:spMkLst>
        </pc:spChg>
        <pc:spChg chg="add del mod">
          <ac:chgData name="Siddarth Joshi" userId="bc4d29ca-e482-4031-a817-c6a7c744f97a" providerId="ADAL" clId="{B0411245-17CE-46E7-80A3-7615B6A47CD0}" dt="2022-02-14T00:01:48.827" v="3734"/>
          <ac:spMkLst>
            <pc:docMk/>
            <pc:sldMk cId="3562866021" sldId="463"/>
            <ac:spMk id="30" creationId="{6ACC6E7F-9405-4841-9A7C-5A98DC9D393F}"/>
          </ac:spMkLst>
        </pc:spChg>
        <pc:spChg chg="add del mod">
          <ac:chgData name="Siddarth Joshi" userId="bc4d29ca-e482-4031-a817-c6a7c744f97a" providerId="ADAL" clId="{B0411245-17CE-46E7-80A3-7615B6A47CD0}" dt="2022-02-14T00:01:48.827" v="3734"/>
          <ac:spMkLst>
            <pc:docMk/>
            <pc:sldMk cId="3562866021" sldId="463"/>
            <ac:spMk id="31" creationId="{7ACFA260-FCEE-425D-9826-D32776E5C48A}"/>
          </ac:spMkLst>
        </pc:spChg>
        <pc:spChg chg="add del mod">
          <ac:chgData name="Siddarth Joshi" userId="bc4d29ca-e482-4031-a817-c6a7c744f97a" providerId="ADAL" clId="{B0411245-17CE-46E7-80A3-7615B6A47CD0}" dt="2022-02-14T00:01:48.827" v="3734"/>
          <ac:spMkLst>
            <pc:docMk/>
            <pc:sldMk cId="3562866021" sldId="463"/>
            <ac:spMk id="32" creationId="{DE921C94-91BA-4E8C-8921-CED7901AD59F}"/>
          </ac:spMkLst>
        </pc:spChg>
        <pc:spChg chg="add mod">
          <ac:chgData name="Siddarth Joshi" userId="bc4d29ca-e482-4031-a817-c6a7c744f97a" providerId="ADAL" clId="{B0411245-17CE-46E7-80A3-7615B6A47CD0}" dt="2022-02-14T00:03:00.533" v="3747" actId="14100"/>
          <ac:spMkLst>
            <pc:docMk/>
            <pc:sldMk cId="3562866021" sldId="463"/>
            <ac:spMk id="33" creationId="{3B414E19-22BC-4398-9A34-C4F775BC44ED}"/>
          </ac:spMkLst>
        </pc:spChg>
        <pc:spChg chg="add 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34" creationId="{6432692D-E9DD-49B2-885D-807FC1EAAA52}"/>
          </ac:spMkLst>
        </pc:spChg>
        <pc:spChg chg="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36" creationId="{E6683823-4CA7-4967-A11F-3F7E09886450}"/>
          </ac:spMkLst>
        </pc:spChg>
        <pc:spChg chg="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37" creationId="{738AA009-33F1-4114-BF28-CC90ACB60E65}"/>
          </ac:spMkLst>
        </pc:spChg>
        <pc:spChg chg="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38" creationId="{E6B844E2-7208-4B9B-8BB4-77CC90FD03D8}"/>
          </ac:spMkLst>
        </pc:spChg>
        <pc:spChg chg="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39" creationId="{4B9365C0-69F9-4066-9BC2-061DC0C9F774}"/>
          </ac:spMkLst>
        </pc:spChg>
        <pc:spChg chg="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40" creationId="{7A6BC410-2175-4F5D-9706-4AFF2A7165AD}"/>
          </ac:spMkLst>
        </pc:spChg>
        <pc:spChg chg="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41" creationId="{21E78A2E-E332-4376-862D-0D7425284079}"/>
          </ac:spMkLst>
        </pc:spChg>
        <pc:spChg chg="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42" creationId="{D2550757-CA5D-46E5-9616-84398ED544E3}"/>
          </ac:spMkLst>
        </pc:spChg>
        <pc:spChg chg="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43" creationId="{589BF56B-107F-4901-8729-DF35C7BD12BE}"/>
          </ac:spMkLst>
        </pc:spChg>
        <pc:spChg chg="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44" creationId="{0834ADB0-83D5-4568-B551-756064BFE080}"/>
          </ac:spMkLst>
        </pc:spChg>
        <pc:spChg chg="add 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45" creationId="{19AF28E8-E853-4265-A191-4D3886300217}"/>
          </ac:spMkLst>
        </pc:spChg>
        <pc:spChg chg="add 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46" creationId="{30444C35-071D-42F5-934E-D7E5802E2C25}"/>
          </ac:spMkLst>
        </pc:spChg>
        <pc:spChg chg="add 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47" creationId="{F065EC7E-0979-4A3B-B8FA-44131858DB75}"/>
          </ac:spMkLst>
        </pc:spChg>
        <pc:spChg chg="add 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48" creationId="{ECF30741-B441-4460-BD9D-9B714F13A913}"/>
          </ac:spMkLst>
        </pc:spChg>
        <pc:spChg chg="add 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49" creationId="{FB924AA0-B2C2-4473-84A0-CF33B24455E9}"/>
          </ac:spMkLst>
        </pc:spChg>
        <pc:spChg chg="add 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50" creationId="{D35C12C7-DE3C-4895-A6A2-A42538706F4A}"/>
          </ac:spMkLst>
        </pc:spChg>
        <pc:spChg chg="add 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51" creationId="{A02DC400-C87D-4110-8DC2-A6AC7384D455}"/>
          </ac:spMkLst>
        </pc:spChg>
        <pc:spChg chg="add 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52" creationId="{9B7E7048-5353-4E9D-BF6A-1A1282ADA274}"/>
          </ac:spMkLst>
        </pc:spChg>
        <pc:spChg chg="add mod">
          <ac:chgData name="Siddarth Joshi" userId="bc4d29ca-e482-4031-a817-c6a7c744f97a" providerId="ADAL" clId="{B0411245-17CE-46E7-80A3-7615B6A47CD0}" dt="2022-02-14T00:02:52.571" v="3746" actId="1076"/>
          <ac:spMkLst>
            <pc:docMk/>
            <pc:sldMk cId="3562866021" sldId="463"/>
            <ac:spMk id="53" creationId="{9CEAA8B9-D375-4F2A-BADD-2DFA2F609F3B}"/>
          </ac:spMkLst>
        </pc:spChg>
        <pc:grpChg chg="add mod">
          <ac:chgData name="Siddarth Joshi" userId="bc4d29ca-e482-4031-a817-c6a7c744f97a" providerId="ADAL" clId="{B0411245-17CE-46E7-80A3-7615B6A47CD0}" dt="2022-02-14T00:02:52.571" v="3746" actId="1076"/>
          <ac:grpSpMkLst>
            <pc:docMk/>
            <pc:sldMk cId="3562866021" sldId="463"/>
            <ac:grpSpMk id="2" creationId="{978CBB9B-512A-4748-AD77-E992F672AAF8}"/>
          </ac:grpSpMkLst>
        </pc:grpChg>
        <pc:grpChg chg="add del mod">
          <ac:chgData name="Siddarth Joshi" userId="bc4d29ca-e482-4031-a817-c6a7c744f97a" providerId="ADAL" clId="{B0411245-17CE-46E7-80A3-7615B6A47CD0}" dt="2022-02-14T00:01:48.827" v="3734"/>
          <ac:grpSpMkLst>
            <pc:docMk/>
            <pc:sldMk cId="3562866021" sldId="463"/>
            <ac:grpSpMk id="14" creationId="{0F2C0E8E-FACF-4A1E-B19E-84703896D838}"/>
          </ac:grpSpMkLst>
        </pc:grpChg>
        <pc:grpChg chg="add mod">
          <ac:chgData name="Siddarth Joshi" userId="bc4d29ca-e482-4031-a817-c6a7c744f97a" providerId="ADAL" clId="{B0411245-17CE-46E7-80A3-7615B6A47CD0}" dt="2022-02-14T00:02:52.571" v="3746" actId="1076"/>
          <ac:grpSpMkLst>
            <pc:docMk/>
            <pc:sldMk cId="3562866021" sldId="463"/>
            <ac:grpSpMk id="35" creationId="{57F45818-FF9C-49CA-BC4B-BD1665C15A69}"/>
          </ac:grpSpMkLst>
        </pc:grpChg>
        <pc:picChg chg="del">
          <ac:chgData name="Siddarth Joshi" userId="bc4d29ca-e482-4031-a817-c6a7c744f97a" providerId="ADAL" clId="{B0411245-17CE-46E7-80A3-7615B6A47CD0}" dt="2022-02-13T23:59:42.629" v="3602" actId="478"/>
          <ac:picMkLst>
            <pc:docMk/>
            <pc:sldMk cId="3562866021" sldId="463"/>
            <ac:picMk id="3" creationId="{E36E273C-ED02-44BA-B2B0-85036D639E62}"/>
          </ac:picMkLst>
        </pc:picChg>
        <pc:picChg chg="del">
          <ac:chgData name="Siddarth Joshi" userId="bc4d29ca-e482-4031-a817-c6a7c744f97a" providerId="ADAL" clId="{B0411245-17CE-46E7-80A3-7615B6A47CD0}" dt="2022-02-13T23:59:41.557" v="3601" actId="478"/>
          <ac:picMkLst>
            <pc:docMk/>
            <pc:sldMk cId="3562866021" sldId="463"/>
            <ac:picMk id="10" creationId="{DFBBC13C-6CFA-43CF-B902-E44B1F6F98D6}"/>
          </ac:picMkLst>
        </pc:picChg>
      </pc:sldChg>
      <pc:sldChg chg="addSp delSp modSp add mod">
        <pc:chgData name="Siddarth Joshi" userId="bc4d29ca-e482-4031-a817-c6a7c744f97a" providerId="ADAL" clId="{B0411245-17CE-46E7-80A3-7615B6A47CD0}" dt="2022-02-14T00:08:16.224" v="3904" actId="20577"/>
        <pc:sldMkLst>
          <pc:docMk/>
          <pc:sldMk cId="3834557472" sldId="464"/>
        </pc:sldMkLst>
        <pc:spChg chg="del">
          <ac:chgData name="Siddarth Joshi" userId="bc4d29ca-e482-4031-a817-c6a7c744f97a" providerId="ADAL" clId="{B0411245-17CE-46E7-80A3-7615B6A47CD0}" dt="2022-02-14T00:04:31.194" v="3749" actId="478"/>
          <ac:spMkLst>
            <pc:docMk/>
            <pc:sldMk cId="3834557472" sldId="464"/>
            <ac:spMk id="9" creationId="{9D485041-495E-4AC1-AF05-0AF3F82C0F77}"/>
          </ac:spMkLst>
        </pc:spChg>
        <pc:spChg chg="add mod">
          <ac:chgData name="Siddarth Joshi" userId="bc4d29ca-e482-4031-a817-c6a7c744f97a" providerId="ADAL" clId="{B0411245-17CE-46E7-80A3-7615B6A47CD0}" dt="2022-02-14T00:05:46.909" v="3782" actId="1076"/>
          <ac:spMkLst>
            <pc:docMk/>
            <pc:sldMk cId="3834557472" sldId="464"/>
            <ac:spMk id="30" creationId="{0F6C32EF-6AE9-42D7-9982-A4E63EA8DA93}"/>
          </ac:spMkLst>
        </pc:spChg>
        <pc:spChg chg="add mod">
          <ac:chgData name="Siddarth Joshi" userId="bc4d29ca-e482-4031-a817-c6a7c744f97a" providerId="ADAL" clId="{B0411245-17CE-46E7-80A3-7615B6A47CD0}" dt="2022-02-14T00:07:28.888" v="3885" actId="20577"/>
          <ac:spMkLst>
            <pc:docMk/>
            <pc:sldMk cId="3834557472" sldId="464"/>
            <ac:spMk id="31" creationId="{84824176-3D3B-4667-A803-F9F998026166}"/>
          </ac:spMkLst>
        </pc:spChg>
        <pc:spChg chg="add mod">
          <ac:chgData name="Siddarth Joshi" userId="bc4d29ca-e482-4031-a817-c6a7c744f97a" providerId="ADAL" clId="{B0411245-17CE-46E7-80A3-7615B6A47CD0}" dt="2022-02-14T00:08:04.981" v="3900" actId="20577"/>
          <ac:spMkLst>
            <pc:docMk/>
            <pc:sldMk cId="3834557472" sldId="464"/>
            <ac:spMk id="32" creationId="{FEA06601-4A48-40AF-AF78-31126E1E9A32}"/>
          </ac:spMkLst>
        </pc:spChg>
        <pc:spChg chg="del">
          <ac:chgData name="Siddarth Joshi" userId="bc4d29ca-e482-4031-a817-c6a7c744f97a" providerId="ADAL" clId="{B0411245-17CE-46E7-80A3-7615B6A47CD0}" dt="2022-02-14T00:04:31.194" v="3749" actId="478"/>
          <ac:spMkLst>
            <pc:docMk/>
            <pc:sldMk cId="3834557472" sldId="464"/>
            <ac:spMk id="33" creationId="{3B414E19-22BC-4398-9A34-C4F775BC44ED}"/>
          </ac:spMkLst>
        </pc:spChg>
        <pc:spChg chg="add mod">
          <ac:chgData name="Siddarth Joshi" userId="bc4d29ca-e482-4031-a817-c6a7c744f97a" providerId="ADAL" clId="{B0411245-17CE-46E7-80A3-7615B6A47CD0}" dt="2022-02-14T00:08:16.224" v="3904" actId="20577"/>
          <ac:spMkLst>
            <pc:docMk/>
            <pc:sldMk cId="3834557472" sldId="464"/>
            <ac:spMk id="54" creationId="{2371613E-5568-4C92-BD55-F74C5E708E36}"/>
          </ac:spMkLst>
        </pc:spChg>
        <pc:grpChg chg="del">
          <ac:chgData name="Siddarth Joshi" userId="bc4d29ca-e482-4031-a817-c6a7c744f97a" providerId="ADAL" clId="{B0411245-17CE-46E7-80A3-7615B6A47CD0}" dt="2022-02-14T00:04:31.194" v="3749" actId="478"/>
          <ac:grpSpMkLst>
            <pc:docMk/>
            <pc:sldMk cId="3834557472" sldId="464"/>
            <ac:grpSpMk id="2" creationId="{978CBB9B-512A-4748-AD77-E992F672AAF8}"/>
          </ac:grpSpMkLst>
        </pc:grpChg>
        <pc:picChg chg="add mod">
          <ac:chgData name="Siddarth Joshi" userId="bc4d29ca-e482-4031-a817-c6a7c744f97a" providerId="ADAL" clId="{B0411245-17CE-46E7-80A3-7615B6A47CD0}" dt="2022-02-14T00:05:44.386" v="3781" actId="1076"/>
          <ac:picMkLst>
            <pc:docMk/>
            <pc:sldMk cId="3834557472" sldId="464"/>
            <ac:picMk id="5" creationId="{10F801C7-399F-4432-B4D4-866BAC421C92}"/>
          </ac:picMkLst>
        </pc:picChg>
      </pc:sldChg>
      <pc:sldChg chg="addSp delSp modSp add mod">
        <pc:chgData name="Siddarth Joshi" userId="bc4d29ca-e482-4031-a817-c6a7c744f97a" providerId="ADAL" clId="{B0411245-17CE-46E7-80A3-7615B6A47CD0}" dt="2022-02-14T00:19:38.037" v="4141" actId="20577"/>
        <pc:sldMkLst>
          <pc:docMk/>
          <pc:sldMk cId="2588530028" sldId="465"/>
        </pc:sldMkLst>
        <pc:spChg chg="mod">
          <ac:chgData name="Siddarth Joshi" userId="bc4d29ca-e482-4031-a817-c6a7c744f97a" providerId="ADAL" clId="{B0411245-17CE-46E7-80A3-7615B6A47CD0}" dt="2022-02-14T00:14:55.638" v="3915"/>
          <ac:spMkLst>
            <pc:docMk/>
            <pc:sldMk cId="2588530028" sldId="465"/>
            <ac:spMk id="8" creationId="{BBB9B1C4-5210-4BEA-A556-2A53383A911F}"/>
          </ac:spMkLst>
        </pc:spChg>
        <pc:spChg chg="del">
          <ac:chgData name="Siddarth Joshi" userId="bc4d29ca-e482-4031-a817-c6a7c744f97a" providerId="ADAL" clId="{B0411245-17CE-46E7-80A3-7615B6A47CD0}" dt="2022-02-14T00:14:25.465" v="3910" actId="478"/>
          <ac:spMkLst>
            <pc:docMk/>
            <pc:sldMk cId="2588530028" sldId="465"/>
            <ac:spMk id="30" creationId="{0F6C32EF-6AE9-42D7-9982-A4E63EA8DA93}"/>
          </ac:spMkLst>
        </pc:spChg>
        <pc:spChg chg="mod">
          <ac:chgData name="Siddarth Joshi" userId="bc4d29ca-e482-4031-a817-c6a7c744f97a" providerId="ADAL" clId="{B0411245-17CE-46E7-80A3-7615B6A47CD0}" dt="2022-02-14T00:19:38.037" v="4141" actId="20577"/>
          <ac:spMkLst>
            <pc:docMk/>
            <pc:sldMk cId="2588530028" sldId="465"/>
            <ac:spMk id="31" creationId="{84824176-3D3B-4667-A803-F9F998026166}"/>
          </ac:spMkLst>
        </pc:spChg>
        <pc:spChg chg="del">
          <ac:chgData name="Siddarth Joshi" userId="bc4d29ca-e482-4031-a817-c6a7c744f97a" providerId="ADAL" clId="{B0411245-17CE-46E7-80A3-7615B6A47CD0}" dt="2022-02-14T00:14:23.300" v="3909" actId="478"/>
          <ac:spMkLst>
            <pc:docMk/>
            <pc:sldMk cId="2588530028" sldId="465"/>
            <ac:spMk id="32" creationId="{FEA06601-4A48-40AF-AF78-31126E1E9A32}"/>
          </ac:spMkLst>
        </pc:spChg>
        <pc:spChg chg="del">
          <ac:chgData name="Siddarth Joshi" userId="bc4d29ca-e482-4031-a817-c6a7c744f97a" providerId="ADAL" clId="{B0411245-17CE-46E7-80A3-7615B6A47CD0}" dt="2022-02-14T00:14:20.755" v="3908" actId="478"/>
          <ac:spMkLst>
            <pc:docMk/>
            <pc:sldMk cId="2588530028" sldId="465"/>
            <ac:spMk id="54" creationId="{2371613E-5568-4C92-BD55-F74C5E708E36}"/>
          </ac:spMkLst>
        </pc:spChg>
        <pc:picChg chg="del mod">
          <ac:chgData name="Siddarth Joshi" userId="bc4d29ca-e482-4031-a817-c6a7c744f97a" providerId="ADAL" clId="{B0411245-17CE-46E7-80A3-7615B6A47CD0}" dt="2022-02-14T00:14:17.282" v="3907" actId="478"/>
          <ac:picMkLst>
            <pc:docMk/>
            <pc:sldMk cId="2588530028" sldId="465"/>
            <ac:picMk id="5" creationId="{10F801C7-399F-4432-B4D4-866BAC421C92}"/>
          </ac:picMkLst>
        </pc:picChg>
        <pc:picChg chg="add mod">
          <ac:chgData name="Siddarth Joshi" userId="bc4d29ca-e482-4031-a817-c6a7c744f97a" providerId="ADAL" clId="{B0411245-17CE-46E7-80A3-7615B6A47CD0}" dt="2022-02-14T00:15:08.461" v="3917" actId="1076"/>
          <ac:picMkLst>
            <pc:docMk/>
            <pc:sldMk cId="2588530028" sldId="465"/>
            <ac:picMk id="20482" creationId="{8AFF20D7-96AA-4AE3-8849-ED385B7E2FE5}"/>
          </ac:picMkLst>
        </pc:picChg>
      </pc:sldChg>
      <pc:sldChg chg="addSp modSp add mod">
        <pc:chgData name="Siddarth Joshi" userId="bc4d29ca-e482-4031-a817-c6a7c744f97a" providerId="ADAL" clId="{B0411245-17CE-46E7-80A3-7615B6A47CD0}" dt="2022-02-14T00:31:07.472" v="4328" actId="27636"/>
        <pc:sldMkLst>
          <pc:docMk/>
          <pc:sldMk cId="1031675720" sldId="474"/>
        </pc:sldMkLst>
        <pc:spChg chg="add mod">
          <ac:chgData name="Siddarth Joshi" userId="bc4d29ca-e482-4031-a817-c6a7c744f97a" providerId="ADAL" clId="{B0411245-17CE-46E7-80A3-7615B6A47CD0}" dt="2022-02-14T00:31:07.472" v="4328" actId="27636"/>
          <ac:spMkLst>
            <pc:docMk/>
            <pc:sldMk cId="1031675720" sldId="474"/>
            <ac:spMk id="12" creationId="{2E78B172-A292-4B85-B605-F1BE27D04417}"/>
          </ac:spMkLst>
        </pc:spChg>
      </pc:sldChg>
      <pc:sldChg chg="add">
        <pc:chgData name="Siddarth Joshi" userId="bc4d29ca-e482-4031-a817-c6a7c744f97a" providerId="ADAL" clId="{B0411245-17CE-46E7-80A3-7615B6A47CD0}" dt="2022-02-14T00:29:44.378" v="4256"/>
        <pc:sldMkLst>
          <pc:docMk/>
          <pc:sldMk cId="2693733236" sldId="476"/>
        </pc:sldMkLst>
      </pc:sldChg>
      <pc:sldChg chg="add">
        <pc:chgData name="Siddarth Joshi" userId="bc4d29ca-e482-4031-a817-c6a7c744f97a" providerId="ADAL" clId="{B0411245-17CE-46E7-80A3-7615B6A47CD0}" dt="2022-02-14T00:29:44.378" v="4256"/>
        <pc:sldMkLst>
          <pc:docMk/>
          <pc:sldMk cId="2735815029" sldId="477"/>
        </pc:sldMkLst>
      </pc:sldChg>
      <pc:sldChg chg="add">
        <pc:chgData name="Siddarth Joshi" userId="bc4d29ca-e482-4031-a817-c6a7c744f97a" providerId="ADAL" clId="{B0411245-17CE-46E7-80A3-7615B6A47CD0}" dt="2022-02-14T00:29:44.378" v="4256"/>
        <pc:sldMkLst>
          <pc:docMk/>
          <pc:sldMk cId="3446150086" sldId="478"/>
        </pc:sldMkLst>
      </pc:sldChg>
      <pc:sldChg chg="add">
        <pc:chgData name="Siddarth Joshi" userId="bc4d29ca-e482-4031-a817-c6a7c744f97a" providerId="ADAL" clId="{B0411245-17CE-46E7-80A3-7615B6A47CD0}" dt="2022-02-14T00:29:44.378" v="4256"/>
        <pc:sldMkLst>
          <pc:docMk/>
          <pc:sldMk cId="1788953577" sldId="479"/>
        </pc:sldMkLst>
      </pc:sldChg>
      <pc:sldChg chg="addSp modSp add mod">
        <pc:chgData name="Siddarth Joshi" userId="bc4d29ca-e482-4031-a817-c6a7c744f97a" providerId="ADAL" clId="{B0411245-17CE-46E7-80A3-7615B6A47CD0}" dt="2022-02-14T00:38:42.188" v="4436" actId="1076"/>
        <pc:sldMkLst>
          <pc:docMk/>
          <pc:sldMk cId="2570611816" sldId="480"/>
        </pc:sldMkLst>
        <pc:spChg chg="mod">
          <ac:chgData name="Siddarth Joshi" userId="bc4d29ca-e482-4031-a817-c6a7c744f97a" providerId="ADAL" clId="{B0411245-17CE-46E7-80A3-7615B6A47CD0}" dt="2022-02-14T00:38:12.422" v="4432" actId="20577"/>
          <ac:spMkLst>
            <pc:docMk/>
            <pc:sldMk cId="2570611816" sldId="480"/>
            <ac:spMk id="5" creationId="{37B3E152-3AAF-485C-B2F2-55D0CE19DEEC}"/>
          </ac:spMkLst>
        </pc:spChg>
        <pc:spChg chg="mod">
          <ac:chgData name="Siddarth Joshi" userId="bc4d29ca-e482-4031-a817-c6a7c744f97a" providerId="ADAL" clId="{B0411245-17CE-46E7-80A3-7615B6A47CD0}" dt="2022-02-14T00:36:17.741" v="4353" actId="20577"/>
          <ac:spMkLst>
            <pc:docMk/>
            <pc:sldMk cId="2570611816" sldId="480"/>
            <ac:spMk id="8" creationId="{BBB9B1C4-5210-4BEA-A556-2A53383A911F}"/>
          </ac:spMkLst>
        </pc:spChg>
        <pc:spChg chg="add mod">
          <ac:chgData name="Siddarth Joshi" userId="bc4d29ca-e482-4031-a817-c6a7c744f97a" providerId="ADAL" clId="{B0411245-17CE-46E7-80A3-7615B6A47CD0}" dt="2022-02-14T00:38:42.188" v="4436" actId="1076"/>
          <ac:spMkLst>
            <pc:docMk/>
            <pc:sldMk cId="2570611816" sldId="480"/>
            <ac:spMk id="9" creationId="{298DE814-80A8-4C6B-8FE7-FCC22EE121CB}"/>
          </ac:spMkLst>
        </pc:spChg>
        <pc:picChg chg="add mod">
          <ac:chgData name="Siddarth Joshi" userId="bc4d29ca-e482-4031-a817-c6a7c744f97a" providerId="ADAL" clId="{B0411245-17CE-46E7-80A3-7615B6A47CD0}" dt="2022-02-14T00:36:32.865" v="4355" actId="1076"/>
          <ac:picMkLst>
            <pc:docMk/>
            <pc:sldMk cId="2570611816" sldId="480"/>
            <ac:picMk id="3" creationId="{61B7ECBA-A077-4D73-8E96-F097D6D90428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FD1E6-1959-4D56-BB72-59F8F1EBA93A}" type="datetimeFigureOut">
              <a:rPr lang="en-GB" smtClean="0"/>
              <a:t>19/02/2022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10DD6-E776-41D7-BD9F-62EB747C7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30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631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785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528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333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206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590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94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353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259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48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849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372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974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698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08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88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563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253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442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5628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2823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8F03D-299D-4661-B48B-890288842FD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86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1535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8F03D-299D-4661-B48B-890288842FD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2096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8F03D-299D-4661-B48B-890288842FD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1783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8F03D-299D-4661-B48B-890288842FD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8591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8F03D-299D-4661-B48B-890288842FD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63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551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379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971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91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537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10DD6-E776-41D7-BD9F-62EB747C785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7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C4EB-D586-40D0-B3B1-BFBF67D8D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A4495-8640-4D92-9622-484FCB7EA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1280A-751E-4F45-B3C9-0FAAB1CD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290CC-95F2-46FD-A687-70D4A69E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C403F-1698-4E87-ACE0-C14C23A9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39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26CE-83AF-4CF4-98DE-590ACB81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03B9A-B1ED-4EC7-901B-260EFD42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70C3-4D2F-49EB-B070-977A2138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9997E-AC3D-4636-97B4-2DB18ED9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65A24-2FDC-463A-8656-96E17CD8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18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DF8D3-D53B-4BE7-9EB1-FD5C672DE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BFE72-1137-4BE0-9FC6-2272D26D0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69A7-EA62-40F8-8BEC-D8AE1C5B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D8D6-D075-4DE8-9FD9-1CE6EF91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D658-1A02-41E6-98E1-8C549D26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56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2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600200"/>
            <a:ext cx="109728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7B5221B7-6D9D-3A4D-BD00-428B714D6C9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80145765-73F6-394A-80BA-FF5D5BFB9A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0CD319E2-2B61-534A-A847-CDF32E1FA4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1DBCE-6ECC-DE4F-B05D-897BB65DD4A5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69319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781BC5D2-6A5C-984B-BA0D-EF8B84D034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6EFF22E0-E001-7D4D-AA9B-7E4217517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BA83D78D-1913-0D4D-8C73-9A6A500DEB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C4E8D-B5C5-D848-AEF2-C128EC2B14C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481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9372C073-93A8-4D4C-86AC-5ADF9CA47C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899932B2-EEE5-1547-9760-45E7D0148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50869B0B-6781-A240-83AE-5BA0671854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DC50C-D1EB-D943-9254-9B3316A8A7E4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35603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C465FAA2-0CFE-0B4D-BD1D-FBD50F2F53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FAE6A129-2588-CC47-A7CC-A45A6152D3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A1605323-488E-144F-B96B-74ADADCF69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37AA6-AA44-B54F-946C-33D2A0ED504E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81944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499BA18C-5185-9F47-BB48-694BBA0B9D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EB11E3D1-6B91-7C43-BEC6-05AF7DF65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6C8F30AF-5272-E740-83F7-08F120F43E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E9C0E-3A44-664D-BE6F-BD33809F0659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22378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CAC598F0-5560-E44F-9068-8B233DEDCB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FD087211-3A47-1F43-9607-983205D6A3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6133F19F-CF73-F34C-8E52-581AB7A95F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C3F90-9561-6F4E-B355-5B0935D210F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15399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A1AC8659-0653-3643-BD93-A815015E94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45">
            <a:extLst>
              <a:ext uri="{FF2B5EF4-FFF2-40B4-BE49-F238E27FC236}">
                <a16:creationId xmlns:a16="http://schemas.microsoft.com/office/drawing/2014/main" id="{28D7F8CC-50B5-974C-AB49-3B831A9C3F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98FCF357-A31B-7F44-A34A-1D1D6A80E3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F32CA-8082-E645-87F2-601FE903F5D6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739499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32419F06-390C-0A4D-BDB4-5960E15494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A0BA05CB-DA86-2040-BF61-31CB5E7F85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0F19B627-D7B9-624E-89F0-5718BC7236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48A48-B5A0-E549-B109-768822520DC9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2364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EB30-F2DC-41AD-B0AE-3355A138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46CA-104A-49EB-B048-7C46D4DF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75BA2-58D7-495C-BB21-AF1B5BCB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43AD-44C9-4C8B-B9ED-51139CB0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911E-0DDE-4A74-BF70-44BCCF4D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568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789D56B6-BF50-7940-B3D4-68A7A953C9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0641166C-EF11-0D43-A606-A681AD910E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3A93A166-9963-D34D-8CCC-82FFDDAB0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F8F97-06AE-4649-861E-9C4190FF7D2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36599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158C35A6-3DC6-F040-A05F-B70F533DE5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9DF96DBA-6725-5F41-BA18-49FD222607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7518C1DB-4668-5547-BC6A-442020D570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69A33-56E4-8A43-B9C4-50FDD1E2B473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23694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16C4FED0-8BF1-A544-B7E4-C47BB8C92C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3B215107-EF6C-F445-82EA-0562F5E2B3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E3A3C9D8-99F2-0E45-8BCC-B25EAFBE43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AE8B0-8926-3846-B5BD-46E71A88A7E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94162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1CBBBDE5-B560-D14A-80E0-F557C45561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5C45CD3D-45A3-1845-AF21-B5AB8B2EEE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F8BF7C5B-B972-8943-88FF-ABFADA6922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CCBFB-15FF-074E-99FF-CE7CFF9ED492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648696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563155A5-BAD4-CA46-AF43-73F1134455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45">
            <a:extLst>
              <a:ext uri="{FF2B5EF4-FFF2-40B4-BE49-F238E27FC236}">
                <a16:creationId xmlns:a16="http://schemas.microsoft.com/office/drawing/2014/main" id="{14249585-9019-5849-9847-F5016EF14F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FF4C5BA7-E2AF-A24B-B16F-21CA9C794E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1DA37-ACEE-E747-BF67-595C25C773C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4808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2EEC-000C-47EE-A78E-934F3FDB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B7ED2-53F0-49C7-8153-8E3F7C5E1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E295A-2C72-4330-ADAA-71EAD70D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439F0-37E9-471C-8AD7-D4F7FEA4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E6F43-038E-4A86-863D-98E745C2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1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9DEB-082C-447E-BFAB-EDDDD614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BDEB-D13C-49EB-A24F-6602FEFBF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951BA-EAD8-40B3-9EB6-05694E0DF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E2F16-6E26-4559-B21E-AFE6639B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19/02/2022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903BA-4EB4-4BD6-ACF8-AC94BD1B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74A4A-B24D-4D47-87F0-73AEEC53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31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2FF7-DBE1-4EE0-9526-71957772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B546E-BA07-464A-AAEF-9D43FDC2D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6224-CE85-430C-9FBD-9B7E168A0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2042F-7254-49F2-9DCB-5EA1D5240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F7C38-B0C1-4C33-B1DA-319469428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4BA2E-7D23-4EE5-8D48-9A459949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19/02/2022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C1209-2ACB-4881-B911-0917A216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E1776-DC33-456D-ACA3-A314B6A0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34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6021-ECB1-49C5-B744-D92EFE9F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45049-B9AE-4DBB-B2F9-59EE69F0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19/02/2022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376C7-2E1B-43E7-8145-55EFA128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5EBE8-3679-43CA-8CBE-A1F6D922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5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F68F7-2C3A-477C-8B5B-405DDBF1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19/02/2022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67986-A384-4892-89D3-B9A6D0C2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C90B0-C207-4DC1-95C5-20FD74C5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37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65E3-8E65-4516-885F-94970A8F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34AE-1C29-4438-9AC6-C6E341D9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97DFE-2F09-4E87-8B53-8200877A4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67F55-6EC1-45A3-A978-3FC19B3B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19/02/2022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E5213-1D02-4474-B7C5-119454A1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10286-1AE8-4F2E-B89E-78555AF3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7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D954-AA3A-45DD-8CAA-1024A689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07FA4-453A-4328-8C9A-E549CB5A5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DC4C5-24E5-402F-8383-46CD326A2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A8B3D-0D5F-4F7A-9083-DFD37CAF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19/02/2022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1C5C3-3866-4BA3-A7A0-4AE1D5CA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5BF2-7E55-4636-818E-B586C891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3E2F4-2B93-4030-9147-AEDAE5F4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9A6EC-4FBA-46F7-B5B1-45564091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F3FF4-6953-4B53-A36F-45B66CA8A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B4B3-6BE3-4F57-80F5-7F3A7D99CE5B}" type="datetimeFigureOut">
              <a:rPr lang="en-GB" smtClean="0"/>
              <a:t>19/02/2022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8D95-B460-4FAB-A6D7-BCB0A7E5D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6D1BE-EEB2-4B34-AEC6-C4F6F61DC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12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8" name="Rectangle 42">
            <a:extLst>
              <a:ext uri="{FF2B5EF4-FFF2-40B4-BE49-F238E27FC236}">
                <a16:creationId xmlns:a16="http://schemas.microsoft.com/office/drawing/2014/main" id="{4501D534-D070-BC45-9D6A-7F52182427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4139" name="Rectangle 43">
            <a:extLst>
              <a:ext uri="{FF2B5EF4-FFF2-40B4-BE49-F238E27FC236}">
                <a16:creationId xmlns:a16="http://schemas.microsoft.com/office/drawing/2014/main" id="{4073A4CF-FBAB-2D44-AEBE-61895DCFA7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140" name="Rectangle 44">
            <a:extLst>
              <a:ext uri="{FF2B5EF4-FFF2-40B4-BE49-F238E27FC236}">
                <a16:creationId xmlns:a16="http://schemas.microsoft.com/office/drawing/2014/main" id="{79E26A36-C594-344C-90A7-4994703F615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41" name="Rectangle 45">
            <a:extLst>
              <a:ext uri="{FF2B5EF4-FFF2-40B4-BE49-F238E27FC236}">
                <a16:creationId xmlns:a16="http://schemas.microsoft.com/office/drawing/2014/main" id="{392B4D99-1E39-4E47-B774-4F0CA71553B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42" name="Rectangle 46">
            <a:extLst>
              <a:ext uri="{FF2B5EF4-FFF2-40B4-BE49-F238E27FC236}">
                <a16:creationId xmlns:a16="http://schemas.microsoft.com/office/drawing/2014/main" id="{86604803-BEA4-8B41-AC81-FFC7A6D931E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3555CB8-259B-8A40-8D55-30F640968C1E}" type="slidenum">
              <a:rPr lang="en-GB" altLang="zh-CN" smtClean="0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3335505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>
              <a:lumMod val="60000"/>
              <a:lumOff val="40000"/>
            </a:schemeClr>
          </a:solidFill>
          <a:effectLst/>
          <a:latin typeface="+mj-lt"/>
          <a:ea typeface="宋体" charset="0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5"/>
        </a:buBlip>
        <a:defRPr kumimoji="1" sz="3200">
          <a:solidFill>
            <a:schemeClr val="bg1">
              <a:lumMod val="50000"/>
            </a:schemeClr>
          </a:solidFill>
          <a:effectLst/>
          <a:latin typeface="+mn-lt"/>
          <a:ea typeface="宋体" charset="0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bg1">
              <a:lumMod val="50000"/>
            </a:schemeClr>
          </a:solidFill>
          <a:effectLst/>
          <a:latin typeface="+mn-lt"/>
          <a:ea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6"/>
        </a:buBlip>
        <a:defRPr kumimoji="1" sz="2400">
          <a:solidFill>
            <a:schemeClr val="bg1">
              <a:lumMod val="50000"/>
            </a:schemeClr>
          </a:solidFill>
          <a:effectLst/>
          <a:latin typeface="+mn-lt"/>
          <a:ea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1">
              <a:lumMod val="50000"/>
            </a:schemeClr>
          </a:solidFill>
          <a:effectLst/>
          <a:latin typeface="+mn-lt"/>
          <a:ea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kumimoji="1" sz="2000">
          <a:solidFill>
            <a:schemeClr val="bg1">
              <a:lumMod val="50000"/>
            </a:schemeClr>
          </a:solidFill>
          <a:effectLst/>
          <a:latin typeface="+mn-lt"/>
          <a:ea typeface="宋体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image" Target="../media/image26.emf"/><Relationship Id="rId10" Type="http://schemas.openxmlformats.org/officeDocument/2006/relationships/image" Target="../media/image27.e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3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6.bin"/><Relationship Id="rId5" Type="http://schemas.openxmlformats.org/officeDocument/2006/relationships/image" Target="../media/image2.png"/><Relationship Id="rId10" Type="http://schemas.openxmlformats.org/officeDocument/2006/relationships/image" Target="../media/image29.e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64C7-2B57-4995-8266-CA21FD2E1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Optical communications and data networks (</a:t>
            </a:r>
            <a:r>
              <a:rPr lang="en-GB">
                <a:solidFill>
                  <a:schemeClr val="accent1">
                    <a:lumMod val="50000"/>
                  </a:schemeClr>
                </a:solidFill>
              </a:rPr>
              <a:t>EENGM2001</a:t>
            </a:r>
            <a:r>
              <a:rPr lang="en-GB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AC113-DE17-47B7-9EFF-86A8919B7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6466"/>
            <a:ext cx="9144000" cy="781334"/>
          </a:xfrm>
        </p:spPr>
        <p:txBody>
          <a:bodyPr/>
          <a:lstStyle/>
          <a:p>
            <a:r>
              <a:rPr lang="en-GB"/>
              <a:t>Siddarth K Joshi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B83878-284F-4939-B017-2D70417ABE01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2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504857-05BB-416A-A1AE-E4DB8626F7E6}"/>
              </a:ext>
            </a:extLst>
          </p:cNvPr>
          <p:cNvSpPr txBox="1">
            <a:spLocks noChangeArrowheads="1"/>
          </p:cNvSpPr>
          <p:nvPr/>
        </p:nvSpPr>
        <p:spPr>
          <a:xfrm>
            <a:off x="129950" y="1073443"/>
            <a:ext cx="10369204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Four wave mixing involves the                component of P</a:t>
            </a: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Uses 4 frequencies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87DE8D-B08E-4DB5-A460-26C11F99E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597" y="863314"/>
            <a:ext cx="868755" cy="585695"/>
          </a:xfrm>
          <a:prstGeom prst="rect">
            <a:avLst/>
          </a:prstGeom>
        </p:spPr>
      </p:pic>
      <p:pic>
        <p:nvPicPr>
          <p:cNvPr id="9218" name="Picture 2" descr="What is four wave mixing (FWM) in Optical Fiber Communication? -  technopediasite-Ultimate Resource For Telecom Technical Support">
            <a:extLst>
              <a:ext uri="{FF2B5EF4-FFF2-40B4-BE49-F238E27FC236}">
                <a16:creationId xmlns:a16="http://schemas.microsoft.com/office/drawing/2014/main" id="{E62C24F4-E655-4326-8020-28BA927EE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151904"/>
            <a:ext cx="5731866" cy="391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Figure 1 from All-optical NAND logic gate using four-wave mixing | Semantic  Scholar">
            <a:extLst>
              <a:ext uri="{FF2B5EF4-FFF2-40B4-BE49-F238E27FC236}">
                <a16:creationId xmlns:a16="http://schemas.microsoft.com/office/drawing/2014/main" id="{78A5D03E-39BF-4486-B8A1-605C4DA6B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9643" r="51716" b="7423"/>
          <a:stretch/>
        </p:blipFill>
        <p:spPr bwMode="auto">
          <a:xfrm>
            <a:off x="285994" y="2855887"/>
            <a:ext cx="2621666" cy="215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CFC8C401-C5DC-4116-9F81-AF6EA22387DA}"/>
              </a:ext>
            </a:extLst>
          </p:cNvPr>
          <p:cNvSpPr txBox="1">
            <a:spLocks noChangeArrowheads="1"/>
          </p:cNvSpPr>
          <p:nvPr/>
        </p:nvSpPr>
        <p:spPr>
          <a:xfrm>
            <a:off x="129950" y="4808454"/>
            <a:ext cx="5065903" cy="1471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Used as an optical gate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7AB0238C-AB02-4C21-9B18-CDD35686C1C8}"/>
              </a:ext>
            </a:extLst>
          </p:cNvPr>
          <p:cNvSpPr txBox="1">
            <a:spLocks noChangeArrowheads="1"/>
          </p:cNvSpPr>
          <p:nvPr/>
        </p:nvSpPr>
        <p:spPr>
          <a:xfrm>
            <a:off x="9068435" y="2336066"/>
            <a:ext cx="3035742" cy="1471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Used as an amplifier</a:t>
            </a:r>
          </a:p>
        </p:txBody>
      </p:sp>
    </p:spTree>
    <p:extLst>
      <p:ext uri="{BB962C8B-B14F-4D97-AF65-F5344CB8AC3E}">
        <p14:creationId xmlns:p14="http://schemas.microsoft.com/office/powerpoint/2010/main" val="99292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B29B346-80FA-447D-9718-B0C491AF0D69}"/>
              </a:ext>
            </a:extLst>
          </p:cNvPr>
          <p:cNvGrpSpPr/>
          <p:nvPr/>
        </p:nvGrpSpPr>
        <p:grpSpPr>
          <a:xfrm>
            <a:off x="7170763" y="1628791"/>
            <a:ext cx="3527425" cy="2765425"/>
            <a:chOff x="4297364" y="3357564"/>
            <a:chExt cx="3527425" cy="2765425"/>
          </a:xfrm>
        </p:grpSpPr>
        <p:sp>
          <p:nvSpPr>
            <p:cNvPr id="39946" name="Line 5">
              <a:extLst>
                <a:ext uri="{FF2B5EF4-FFF2-40B4-BE49-F238E27FC236}">
                  <a16:creationId xmlns:a16="http://schemas.microsoft.com/office/drawing/2014/main" id="{4351D77F-A995-8640-8297-E38A1FC33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7364" y="5732463"/>
              <a:ext cx="3527425" cy="0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000099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47" name="Line 8">
              <a:extLst>
                <a:ext uri="{FF2B5EF4-FFF2-40B4-BE49-F238E27FC236}">
                  <a16:creationId xmlns:a16="http://schemas.microsoft.com/office/drawing/2014/main" id="{E325F37D-0E83-CB4B-9C1B-61BC6649BF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08663" y="4076701"/>
              <a:ext cx="0" cy="1655763"/>
            </a:xfrm>
            <a:prstGeom prst="line">
              <a:avLst/>
            </a:prstGeom>
            <a:noFill/>
            <a:ln w="28575">
              <a:solidFill>
                <a:schemeClr val="bg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000099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48" name="Line 10">
              <a:extLst>
                <a:ext uri="{FF2B5EF4-FFF2-40B4-BE49-F238E27FC236}">
                  <a16:creationId xmlns:a16="http://schemas.microsoft.com/office/drawing/2014/main" id="{8A913C1E-8134-014E-BD6A-92C3FA4BC2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29388" y="5014913"/>
              <a:ext cx="0" cy="717550"/>
            </a:xfrm>
            <a:prstGeom prst="line">
              <a:avLst/>
            </a:prstGeom>
            <a:noFill/>
            <a:ln w="28575">
              <a:solidFill>
                <a:schemeClr val="bg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000099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49" name="Text Box 13">
              <a:extLst>
                <a:ext uri="{FF2B5EF4-FFF2-40B4-BE49-F238E27FC236}">
                  <a16:creationId xmlns:a16="http://schemas.microsoft.com/office/drawing/2014/main" id="{B7A9E11E-B13A-0748-A383-BF0743A9C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5275" y="5661026"/>
              <a:ext cx="10048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GB" altLang="zh-CN" sz="2400">
                  <a:solidFill>
                    <a:srgbClr val="000099">
                      <a:lumMod val="50000"/>
                    </a:srgbClr>
                  </a:solidFill>
                  <a:latin typeface="Symbol" pitchFamily="2" charset="2"/>
                </a:rPr>
                <a:t>w</a:t>
              </a:r>
              <a:r>
                <a:rPr kumimoji="0" lang="en-GB" altLang="zh-CN" sz="2400" baseline="-25000">
                  <a:solidFill>
                    <a:srgbClr val="000099">
                      <a:lumMod val="50000"/>
                    </a:srgbClr>
                  </a:solidFill>
                </a:rPr>
                <a:t>1</a:t>
              </a:r>
              <a:r>
                <a:rPr kumimoji="0" lang="en-US" altLang="zh-CN" sz="2400">
                  <a:solidFill>
                    <a:srgbClr val="000099">
                      <a:lumMod val="50000"/>
                    </a:srgbClr>
                  </a:solidFill>
                  <a:latin typeface="Symbol" pitchFamily="2" charset="2"/>
                </a:rPr>
                <a:t>=</a:t>
              </a:r>
              <a:r>
                <a:rPr kumimoji="0" lang="en-GB" altLang="zh-CN" sz="2400">
                  <a:solidFill>
                    <a:srgbClr val="000099">
                      <a:lumMod val="50000"/>
                    </a:srgbClr>
                  </a:solidFill>
                  <a:latin typeface="Symbol" pitchFamily="2" charset="2"/>
                </a:rPr>
                <a:t>w</a:t>
              </a:r>
              <a:r>
                <a:rPr kumimoji="0" lang="en-GB" altLang="zh-CN" sz="2400" baseline="-25000">
                  <a:solidFill>
                    <a:srgbClr val="000099">
                      <a:lumMod val="50000"/>
                    </a:srgbClr>
                  </a:solidFill>
                </a:rPr>
                <a:t>2</a:t>
              </a:r>
            </a:p>
          </p:txBody>
        </p:sp>
        <p:sp>
          <p:nvSpPr>
            <p:cNvPr id="39950" name="Text Box 14">
              <a:extLst>
                <a:ext uri="{FF2B5EF4-FFF2-40B4-BE49-F238E27FC236}">
                  <a16:creationId xmlns:a16="http://schemas.microsoft.com/office/drawing/2014/main" id="{CE6D85A8-B9F6-1249-B650-DC0A90854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3339" y="5661026"/>
              <a:ext cx="7175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GB" altLang="zh-CN" sz="2400">
                  <a:solidFill>
                    <a:srgbClr val="000099">
                      <a:lumMod val="50000"/>
                    </a:srgbClr>
                  </a:solidFill>
                  <a:latin typeface="Symbol" pitchFamily="2" charset="2"/>
                </a:rPr>
                <a:t>w</a:t>
              </a:r>
              <a:r>
                <a:rPr kumimoji="0" lang="zh-CN" altLang="zh-CN" sz="2400" baseline="-25000">
                  <a:solidFill>
                    <a:srgbClr val="000099">
                      <a:lumMod val="50000"/>
                    </a:srgbClr>
                  </a:solidFill>
                </a:rPr>
                <a:t>4</a:t>
              </a:r>
              <a:endParaRPr kumimoji="0" lang="en-GB" altLang="zh-CN" sz="2400" baseline="-25000">
                <a:solidFill>
                  <a:srgbClr val="000099">
                    <a:lumMod val="50000"/>
                  </a:srgbClr>
                </a:solidFill>
              </a:endParaRPr>
            </a:p>
          </p:txBody>
        </p:sp>
        <p:sp>
          <p:nvSpPr>
            <p:cNvPr id="39951" name="Line 10">
              <a:extLst>
                <a:ext uri="{FF2B5EF4-FFF2-40B4-BE49-F238E27FC236}">
                  <a16:creationId xmlns:a16="http://schemas.microsoft.com/office/drawing/2014/main" id="{A7196A59-03DF-624A-B0DE-147C09BC13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16500" y="4797425"/>
              <a:ext cx="0" cy="935038"/>
            </a:xfrm>
            <a:prstGeom prst="line">
              <a:avLst/>
            </a:prstGeom>
            <a:noFill/>
            <a:ln w="28575">
              <a:solidFill>
                <a:schemeClr val="bg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000099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52" name="Text Box 14">
              <a:extLst>
                <a:ext uri="{FF2B5EF4-FFF2-40B4-BE49-F238E27FC236}">
                  <a16:creationId xmlns:a16="http://schemas.microsoft.com/office/drawing/2014/main" id="{8F88A93A-3791-4647-B78F-E8E4157A6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5661026"/>
              <a:ext cx="5100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GB" altLang="zh-CN" sz="2400">
                  <a:solidFill>
                    <a:srgbClr val="000099">
                      <a:lumMod val="50000"/>
                    </a:srgbClr>
                  </a:solidFill>
                  <a:latin typeface="Symbol" pitchFamily="2" charset="2"/>
                </a:rPr>
                <a:t>w</a:t>
              </a:r>
              <a:r>
                <a:rPr kumimoji="0" lang="zh-CN" altLang="zh-CN" sz="2400" baseline="-25000">
                  <a:solidFill>
                    <a:srgbClr val="000099">
                      <a:lumMod val="50000"/>
                    </a:srgbClr>
                  </a:solidFill>
                </a:rPr>
                <a:t>3</a:t>
              </a:r>
              <a:endParaRPr kumimoji="0" lang="en-GB" altLang="zh-CN" sz="2400" baseline="-25000">
                <a:solidFill>
                  <a:srgbClr val="000099">
                    <a:lumMod val="50000"/>
                  </a:srgbClr>
                </a:solidFill>
              </a:endParaRPr>
            </a:p>
          </p:txBody>
        </p:sp>
        <p:sp>
          <p:nvSpPr>
            <p:cNvPr id="20" name="任意形状 19">
              <a:extLst>
                <a:ext uri="{FF2B5EF4-FFF2-40B4-BE49-F238E27FC236}">
                  <a16:creationId xmlns:a16="http://schemas.microsoft.com/office/drawing/2014/main" id="{93AF44C7-17D1-5244-92CB-63C6469CF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7938" y="4437063"/>
              <a:ext cx="1384300" cy="406400"/>
            </a:xfrm>
            <a:custGeom>
              <a:avLst/>
              <a:gdLst>
                <a:gd name="T0" fmla="*/ 1384300 w 1384300"/>
                <a:gd name="T1" fmla="*/ 406332 h 406434"/>
                <a:gd name="T2" fmla="*/ 711200 w 1384300"/>
                <a:gd name="T3" fmla="*/ 34 h 406434"/>
                <a:gd name="T4" fmla="*/ 0 w 1384300"/>
                <a:gd name="T5" fmla="*/ 380938 h 4064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84300" h="406434">
                  <a:moveTo>
                    <a:pt x="1384300" y="406434"/>
                  </a:moveTo>
                  <a:cubicBezTo>
                    <a:pt x="1163108" y="205350"/>
                    <a:pt x="941917" y="4267"/>
                    <a:pt x="711200" y="34"/>
                  </a:cubicBezTo>
                  <a:cubicBezTo>
                    <a:pt x="480483" y="-4199"/>
                    <a:pt x="0" y="381034"/>
                    <a:pt x="0" y="381034"/>
                  </a:cubicBez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99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任意形状 20">
              <a:extLst>
                <a:ext uri="{FF2B5EF4-FFF2-40B4-BE49-F238E27FC236}">
                  <a16:creationId xmlns:a16="http://schemas.microsoft.com/office/drawing/2014/main" id="{29A7AAF1-698F-A148-B9F0-9E746317EECF}"/>
                </a:ext>
              </a:extLst>
            </p:cNvPr>
            <p:cNvSpPr>
              <a:spLocks/>
            </p:cNvSpPr>
            <p:nvPr/>
          </p:nvSpPr>
          <p:spPr bwMode="auto">
            <a:xfrm rot="-1203325">
              <a:off x="4989513" y="4056063"/>
              <a:ext cx="792162" cy="406400"/>
            </a:xfrm>
            <a:custGeom>
              <a:avLst/>
              <a:gdLst>
                <a:gd name="T0" fmla="*/ 259407 w 1384300"/>
                <a:gd name="T1" fmla="*/ 406332 h 406434"/>
                <a:gd name="T2" fmla="*/ 133273 w 1384300"/>
                <a:gd name="T3" fmla="*/ 34 h 406434"/>
                <a:gd name="T4" fmla="*/ 0 w 1384300"/>
                <a:gd name="T5" fmla="*/ 380938 h 4064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84300" h="406434">
                  <a:moveTo>
                    <a:pt x="1384300" y="406434"/>
                  </a:moveTo>
                  <a:cubicBezTo>
                    <a:pt x="1163108" y="205350"/>
                    <a:pt x="941917" y="4267"/>
                    <a:pt x="711200" y="34"/>
                  </a:cubicBezTo>
                  <a:cubicBezTo>
                    <a:pt x="480483" y="-4199"/>
                    <a:pt x="0" y="381034"/>
                    <a:pt x="0" y="381034"/>
                  </a:cubicBez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99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56" name="文本框 22">
              <a:extLst>
                <a:ext uri="{FF2B5EF4-FFF2-40B4-BE49-F238E27FC236}">
                  <a16:creationId xmlns:a16="http://schemas.microsoft.com/office/drawing/2014/main" id="{92FC349C-039C-BD4D-8A3B-57108D2A4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3113" y="3357564"/>
              <a:ext cx="2563812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400">
                  <a:solidFill>
                    <a:srgbClr val="000099">
                      <a:lumMod val="50000"/>
                    </a:srgbClr>
                  </a:solidFill>
                </a:rPr>
                <a:t>degenerate</a:t>
              </a:r>
              <a:r>
                <a:rPr lang="zh-CN" altLang="en-US" sz="2400">
                  <a:solidFill>
                    <a:srgbClr val="000099">
                      <a:lumMod val="50000"/>
                    </a:srgbClr>
                  </a:solidFill>
                </a:rPr>
                <a:t> </a:t>
              </a:r>
              <a:r>
                <a:rPr lang="en-GB" altLang="zh-CN" sz="2400">
                  <a:solidFill>
                    <a:srgbClr val="000099">
                      <a:lumMod val="50000"/>
                    </a:srgbClr>
                  </a:solidFill>
                </a:rPr>
                <a:t>FWM</a:t>
              </a:r>
              <a:endParaRPr lang="zh-CN" altLang="en-US" sz="2400">
                <a:solidFill>
                  <a:srgbClr val="000099">
                    <a:lumMod val="50000"/>
                  </a:srgbClr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A1F6BD-C2EB-4F5A-B596-9BC33BF8C50D}"/>
              </a:ext>
            </a:extLst>
          </p:cNvPr>
          <p:cNvGrpSpPr/>
          <p:nvPr/>
        </p:nvGrpSpPr>
        <p:grpSpPr>
          <a:xfrm>
            <a:off x="596528" y="1889142"/>
            <a:ext cx="5076825" cy="2449215"/>
            <a:chOff x="3503614" y="260351"/>
            <a:chExt cx="5076825" cy="2449215"/>
          </a:xfrm>
        </p:grpSpPr>
        <p:sp>
          <p:nvSpPr>
            <p:cNvPr id="39937" name="Line 5">
              <a:extLst>
                <a:ext uri="{FF2B5EF4-FFF2-40B4-BE49-F238E27FC236}">
                  <a16:creationId xmlns:a16="http://schemas.microsoft.com/office/drawing/2014/main" id="{8ADFDB6E-0E36-3347-8423-8B24BE6DD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776" y="2319338"/>
              <a:ext cx="3527425" cy="0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dirty="0">
                <a:solidFill>
                  <a:srgbClr val="000099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38" name="Line 8">
              <a:extLst>
                <a:ext uri="{FF2B5EF4-FFF2-40B4-BE49-F238E27FC236}">
                  <a16:creationId xmlns:a16="http://schemas.microsoft.com/office/drawing/2014/main" id="{488F1B4A-B1FF-E343-B947-E6EE70A41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19738" y="879476"/>
              <a:ext cx="0" cy="1439863"/>
            </a:xfrm>
            <a:prstGeom prst="line">
              <a:avLst/>
            </a:prstGeom>
            <a:noFill/>
            <a:ln w="28575">
              <a:solidFill>
                <a:schemeClr val="bg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000099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39" name="Line 9">
              <a:extLst>
                <a:ext uri="{FF2B5EF4-FFF2-40B4-BE49-F238E27FC236}">
                  <a16:creationId xmlns:a16="http://schemas.microsoft.com/office/drawing/2014/main" id="{0E1248D9-6608-8842-BB39-8B463197CD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22975" y="879476"/>
              <a:ext cx="1588" cy="1439863"/>
            </a:xfrm>
            <a:prstGeom prst="line">
              <a:avLst/>
            </a:prstGeom>
            <a:noFill/>
            <a:ln w="28575">
              <a:solidFill>
                <a:schemeClr val="bg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000099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40" name="Line 10">
              <a:extLst>
                <a:ext uri="{FF2B5EF4-FFF2-40B4-BE49-F238E27FC236}">
                  <a16:creationId xmlns:a16="http://schemas.microsoft.com/office/drawing/2014/main" id="{39DA9F47-0807-E543-A224-718733324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27800" y="1600200"/>
              <a:ext cx="0" cy="719138"/>
            </a:xfrm>
            <a:prstGeom prst="line">
              <a:avLst/>
            </a:prstGeom>
            <a:noFill/>
            <a:ln w="28575">
              <a:solidFill>
                <a:schemeClr val="bg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000099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41" name="Text Box 12">
              <a:extLst>
                <a:ext uri="{FF2B5EF4-FFF2-40B4-BE49-F238E27FC236}">
                  <a16:creationId xmlns:a16="http://schemas.microsoft.com/office/drawing/2014/main" id="{3DD1380B-C539-5E4D-A565-327C9730A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3838" y="2247900"/>
              <a:ext cx="5064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GB" altLang="zh-CN" sz="2400">
                  <a:solidFill>
                    <a:srgbClr val="000099">
                      <a:lumMod val="50000"/>
                    </a:srgbClr>
                  </a:solidFill>
                  <a:latin typeface="Symbol" pitchFamily="2" charset="2"/>
                </a:rPr>
                <a:t>w</a:t>
              </a:r>
              <a:r>
                <a:rPr kumimoji="0" lang="en-GB" altLang="zh-CN" sz="2400" baseline="-25000">
                  <a:solidFill>
                    <a:srgbClr val="000099">
                      <a:lumMod val="50000"/>
                    </a:srgbClr>
                  </a:solidFill>
                </a:rPr>
                <a:t>1</a:t>
              </a:r>
            </a:p>
          </p:txBody>
        </p:sp>
        <p:sp>
          <p:nvSpPr>
            <p:cNvPr id="39942" name="Text Box 13">
              <a:extLst>
                <a:ext uri="{FF2B5EF4-FFF2-40B4-BE49-F238E27FC236}">
                  <a16:creationId xmlns:a16="http://schemas.microsoft.com/office/drawing/2014/main" id="{8BC6E4CB-386B-FC47-BFC8-3B701CF89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2151" y="2247900"/>
              <a:ext cx="5064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GB" altLang="zh-CN" sz="2400">
                  <a:solidFill>
                    <a:srgbClr val="000099">
                      <a:lumMod val="50000"/>
                    </a:srgbClr>
                  </a:solidFill>
                  <a:latin typeface="Symbol" pitchFamily="2" charset="2"/>
                </a:rPr>
                <a:t>w</a:t>
              </a:r>
              <a:r>
                <a:rPr kumimoji="0" lang="en-GB" altLang="zh-CN" sz="2400" baseline="-25000">
                  <a:solidFill>
                    <a:srgbClr val="000099">
                      <a:lumMod val="50000"/>
                    </a:srgbClr>
                  </a:solidFill>
                </a:rPr>
                <a:t>2</a:t>
              </a:r>
            </a:p>
          </p:txBody>
        </p:sp>
        <p:sp>
          <p:nvSpPr>
            <p:cNvPr id="39943" name="Text Box 14">
              <a:extLst>
                <a:ext uri="{FF2B5EF4-FFF2-40B4-BE49-F238E27FC236}">
                  <a16:creationId xmlns:a16="http://schemas.microsoft.com/office/drawing/2014/main" id="{489619D5-F691-424A-87BC-E9C8BA08D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8875" y="2247901"/>
              <a:ext cx="5100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GB" altLang="zh-CN" sz="2400">
                  <a:solidFill>
                    <a:srgbClr val="000099">
                      <a:lumMod val="50000"/>
                    </a:srgbClr>
                  </a:solidFill>
                  <a:latin typeface="Symbol" pitchFamily="2" charset="2"/>
                </a:rPr>
                <a:t>w</a:t>
              </a:r>
              <a:r>
                <a:rPr kumimoji="0" lang="zh-CN" altLang="zh-CN" sz="2400" baseline="-25000">
                  <a:solidFill>
                    <a:srgbClr val="000099">
                      <a:lumMod val="50000"/>
                    </a:srgbClr>
                  </a:solidFill>
                </a:rPr>
                <a:t>4</a:t>
              </a:r>
              <a:endParaRPr kumimoji="0" lang="en-GB" altLang="zh-CN" sz="2400" baseline="-25000">
                <a:solidFill>
                  <a:srgbClr val="000099">
                    <a:lumMod val="50000"/>
                  </a:srgbClr>
                </a:solidFill>
              </a:endParaRPr>
            </a:p>
          </p:txBody>
        </p:sp>
        <p:sp>
          <p:nvSpPr>
            <p:cNvPr id="39944" name="Line 10">
              <a:extLst>
                <a:ext uri="{FF2B5EF4-FFF2-40B4-BE49-F238E27FC236}">
                  <a16:creationId xmlns:a16="http://schemas.microsoft.com/office/drawing/2014/main" id="{123CEDC2-4538-2641-AF98-C8762B7E15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16500" y="1598614"/>
              <a:ext cx="0" cy="719137"/>
            </a:xfrm>
            <a:prstGeom prst="line">
              <a:avLst/>
            </a:prstGeom>
            <a:noFill/>
            <a:ln w="28575">
              <a:solidFill>
                <a:schemeClr val="bg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srgbClr val="000099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45" name="Text Box 14">
              <a:extLst>
                <a:ext uri="{FF2B5EF4-FFF2-40B4-BE49-F238E27FC236}">
                  <a16:creationId xmlns:a16="http://schemas.microsoft.com/office/drawing/2014/main" id="{CC1035F3-942D-8645-8791-261349DF9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2247901"/>
              <a:ext cx="5100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GB" altLang="zh-CN" sz="2400" dirty="0">
                  <a:solidFill>
                    <a:srgbClr val="000099">
                      <a:lumMod val="50000"/>
                    </a:srgbClr>
                  </a:solidFill>
                  <a:latin typeface="Symbol" pitchFamily="2" charset="2"/>
                </a:rPr>
                <a:t>w</a:t>
              </a:r>
              <a:r>
                <a:rPr kumimoji="0" lang="zh-CN" altLang="zh-CN" sz="2400" baseline="-25000" dirty="0">
                  <a:solidFill>
                    <a:srgbClr val="000099">
                      <a:lumMod val="50000"/>
                    </a:srgbClr>
                  </a:solidFill>
                </a:rPr>
                <a:t>3</a:t>
              </a:r>
              <a:endParaRPr kumimoji="0" lang="en-GB" altLang="zh-CN" sz="2400" baseline="-25000" dirty="0">
                <a:solidFill>
                  <a:srgbClr val="000099">
                    <a:lumMod val="50000"/>
                  </a:srgbClr>
                </a:solidFill>
              </a:endParaRPr>
            </a:p>
          </p:txBody>
        </p:sp>
        <p:sp>
          <p:nvSpPr>
            <p:cNvPr id="39955" name="文本框 21">
              <a:extLst>
                <a:ext uri="{FF2B5EF4-FFF2-40B4-BE49-F238E27FC236}">
                  <a16:creationId xmlns:a16="http://schemas.microsoft.com/office/drawing/2014/main" id="{33A9E7E4-D957-D04D-9CF2-3C86D63E9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5776" y="260351"/>
              <a:ext cx="32289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GB" altLang="zh-CN" sz="2400">
                  <a:solidFill>
                    <a:srgbClr val="000099">
                      <a:lumMod val="50000"/>
                    </a:srgbClr>
                  </a:solidFill>
                </a:rPr>
                <a:t>Non</a:t>
              </a:r>
              <a:r>
                <a:rPr lang="en-US" altLang="zh-CN" sz="2400">
                  <a:solidFill>
                    <a:srgbClr val="000099">
                      <a:lumMod val="50000"/>
                    </a:srgbClr>
                  </a:solidFill>
                </a:rPr>
                <a:t>-degenerate</a:t>
              </a:r>
              <a:r>
                <a:rPr lang="zh-CN" altLang="en-US" sz="2400">
                  <a:solidFill>
                    <a:srgbClr val="000099">
                      <a:lumMod val="50000"/>
                    </a:srgbClr>
                  </a:solidFill>
                </a:rPr>
                <a:t> </a:t>
              </a:r>
              <a:r>
                <a:rPr lang="en-GB" altLang="zh-CN" sz="2400">
                  <a:solidFill>
                    <a:srgbClr val="000099">
                      <a:lumMod val="50000"/>
                    </a:srgbClr>
                  </a:solidFill>
                </a:rPr>
                <a:t>FWM</a:t>
              </a:r>
              <a:endParaRPr lang="zh-CN" altLang="en-US" sz="2400">
                <a:solidFill>
                  <a:srgbClr val="000099">
                    <a:lumMod val="50000"/>
                  </a:srgbClr>
                </a:solidFill>
              </a:endParaRPr>
            </a:p>
          </p:txBody>
        </p:sp>
        <p:sp>
          <p:nvSpPr>
            <p:cNvPr id="39957" name="文本框 23">
              <a:extLst>
                <a:ext uri="{FF2B5EF4-FFF2-40B4-BE49-F238E27FC236}">
                  <a16:creationId xmlns:a16="http://schemas.microsoft.com/office/drawing/2014/main" id="{06493E16-199A-0042-A2C6-DA0C47816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3614" y="1382713"/>
              <a:ext cx="14938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GB" altLang="zh-CN" sz="1800">
                  <a:solidFill>
                    <a:srgbClr val="000099">
                      <a:lumMod val="50000"/>
                    </a:srgbClr>
                  </a:solidFill>
                </a:rPr>
                <a:t>Stokes</a:t>
              </a:r>
              <a:r>
                <a:rPr lang="zh-CN" altLang="en-US" sz="1800">
                  <a:solidFill>
                    <a:srgbClr val="000099">
                      <a:lumMod val="50000"/>
                    </a:srgbClr>
                  </a:solidFill>
                </a:rPr>
                <a:t> </a:t>
              </a:r>
              <a:r>
                <a:rPr lang="en-GB" altLang="zh-CN" sz="1800">
                  <a:solidFill>
                    <a:srgbClr val="000099">
                      <a:lumMod val="50000"/>
                    </a:srgbClr>
                  </a:solidFill>
                </a:rPr>
                <a:t>wave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GB" altLang="zh-CN" sz="1800">
                  <a:solidFill>
                    <a:srgbClr val="000099">
                      <a:lumMod val="50000"/>
                    </a:srgbClr>
                  </a:solidFill>
                </a:rPr>
                <a:t>‘Signal’</a:t>
              </a:r>
              <a:endParaRPr lang="zh-CN" altLang="en-US" sz="1800">
                <a:solidFill>
                  <a:srgbClr val="000099">
                    <a:lumMod val="50000"/>
                  </a:srgbClr>
                </a:solidFill>
              </a:endParaRPr>
            </a:p>
          </p:txBody>
        </p:sp>
        <p:sp>
          <p:nvSpPr>
            <p:cNvPr id="39958" name="文本框 24">
              <a:extLst>
                <a:ext uri="{FF2B5EF4-FFF2-40B4-BE49-F238E27FC236}">
                  <a16:creationId xmlns:a16="http://schemas.microsoft.com/office/drawing/2014/main" id="{87272AA9-733E-A641-85E0-FB08B1BD1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0826" y="1382713"/>
              <a:ext cx="1979613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GB" altLang="zh-CN" sz="1800" dirty="0">
                  <a:solidFill>
                    <a:srgbClr val="000099">
                      <a:lumMod val="50000"/>
                    </a:srgbClr>
                  </a:solidFill>
                </a:rPr>
                <a:t>Anti</a:t>
              </a:r>
              <a:r>
                <a:rPr lang="en-US" altLang="zh-CN" sz="1800" dirty="0">
                  <a:solidFill>
                    <a:srgbClr val="000099">
                      <a:lumMod val="50000"/>
                    </a:srgbClr>
                  </a:solidFill>
                </a:rPr>
                <a:t>-Stokes</a:t>
              </a:r>
              <a:r>
                <a:rPr lang="zh-CN" altLang="en-US" sz="1800" dirty="0">
                  <a:solidFill>
                    <a:srgbClr val="000099">
                      <a:lumMod val="50000"/>
                    </a:srgbClr>
                  </a:solidFill>
                </a:rPr>
                <a:t> </a:t>
              </a:r>
              <a:r>
                <a:rPr lang="en-GB" altLang="zh-CN" sz="1800" dirty="0">
                  <a:solidFill>
                    <a:srgbClr val="000099">
                      <a:lumMod val="50000"/>
                    </a:srgbClr>
                  </a:solidFill>
                </a:rPr>
                <a:t>wave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GB" altLang="zh-CN" sz="1800" dirty="0">
                  <a:solidFill>
                    <a:srgbClr val="000099">
                      <a:lumMod val="50000"/>
                    </a:srgbClr>
                  </a:solidFill>
                </a:rPr>
                <a:t>‘idler’</a:t>
              </a:r>
              <a:endParaRPr lang="zh-CN" altLang="en-US" sz="1800" dirty="0">
                <a:solidFill>
                  <a:srgbClr val="000099">
                    <a:lumMod val="50000"/>
                  </a:srgbClr>
                </a:solidFill>
              </a:endParaRPr>
            </a:p>
          </p:txBody>
        </p:sp>
        <p:sp>
          <p:nvSpPr>
            <p:cNvPr id="39959" name="Text Box 14">
              <a:extLst>
                <a:ext uri="{FF2B5EF4-FFF2-40B4-BE49-F238E27FC236}">
                  <a16:creationId xmlns:a16="http://schemas.microsoft.com/office/drawing/2014/main" id="{B71E3C5B-0EE8-B34A-AA64-17F6C4B83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6225" y="2174876"/>
              <a:ext cx="2159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0" lang="en-GB" altLang="zh-CN" sz="2400">
                  <a:solidFill>
                    <a:srgbClr val="000099">
                      <a:lumMod val="50000"/>
                    </a:srgbClr>
                  </a:solidFill>
                  <a:latin typeface="Symbol" pitchFamily="2" charset="2"/>
                </a:rPr>
                <a:t>w</a:t>
              </a:r>
              <a:endParaRPr kumimoji="0" lang="en-GB" altLang="zh-CN" sz="2400" baseline="-25000">
                <a:solidFill>
                  <a:srgbClr val="000099">
                    <a:lumMod val="50000"/>
                  </a:srgbClr>
                </a:solidFill>
              </a:endParaRP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9D04737-DDBD-4758-A061-0593C463C024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B528BF65-5C67-414C-9715-03DBBAC9E359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18950C2-F86C-418B-A10B-54DED8B658F8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372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ectangle 3">
            <a:extLst>
              <a:ext uri="{FF2B5EF4-FFF2-40B4-BE49-F238E27FC236}">
                <a16:creationId xmlns:a16="http://schemas.microsoft.com/office/drawing/2014/main" id="{E7909C19-0019-486E-BEB5-BE606ECF9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91" y="2344684"/>
            <a:ext cx="6777923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If </a:t>
            </a:r>
            <a:r>
              <a:rPr kumimoji="0" lang="en-GB" altLang="zh-CN" sz="2400" i="1" kern="0" dirty="0">
                <a:solidFill>
                  <a:schemeClr val="tx1"/>
                </a:solidFill>
                <a:latin typeface="Symbol" charset="2"/>
                <a:ea typeface="宋体" charset="-122"/>
              </a:rPr>
              <a:t>E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has 2 or more frequency components, then:</a:t>
            </a:r>
          </a:p>
          <a:p>
            <a:pPr lvl="1" eaLnBrk="1" hangingPunct="1">
              <a:defRPr/>
            </a:pP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frequencies </a:t>
            </a:r>
            <a:r>
              <a:rPr kumimoji="0" lang="en-GB" altLang="zh-CN" sz="2400" i="1" kern="0" dirty="0" err="1">
                <a:solidFill>
                  <a:schemeClr val="tx1"/>
                </a:solidFill>
                <a:latin typeface="Symbol" charset="2"/>
                <a:ea typeface="宋体" charset="-122"/>
              </a:rPr>
              <a:t>w</a:t>
            </a:r>
            <a:r>
              <a:rPr kumimoji="0" lang="en-GB" altLang="zh-CN" sz="2400" i="1" kern="0" baseline="-25000" dirty="0" err="1">
                <a:solidFill>
                  <a:schemeClr val="tx1"/>
                </a:solidFill>
                <a:ea typeface="宋体" charset="-122"/>
              </a:rPr>
              <a:t>i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, </a:t>
            </a:r>
            <a:r>
              <a:rPr kumimoji="0" lang="en-GB" altLang="zh-CN" sz="2400" i="1" kern="0" dirty="0" err="1">
                <a:solidFill>
                  <a:schemeClr val="tx1"/>
                </a:solidFill>
                <a:latin typeface="Symbol" charset="2"/>
                <a:ea typeface="宋体" charset="-122"/>
              </a:rPr>
              <a:t>w</a:t>
            </a:r>
            <a:r>
              <a:rPr kumimoji="0" lang="en-GB" altLang="zh-CN" sz="2400" i="1" kern="0" baseline="-25000" dirty="0" err="1">
                <a:solidFill>
                  <a:schemeClr val="tx1"/>
                </a:solidFill>
                <a:ea typeface="宋体" charset="-122"/>
              </a:rPr>
              <a:t>j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, and </a:t>
            </a:r>
            <a:r>
              <a:rPr kumimoji="0" lang="en-GB" altLang="zh-CN" sz="2400" i="1" kern="0" dirty="0" err="1">
                <a:solidFill>
                  <a:schemeClr val="tx1"/>
                </a:solidFill>
                <a:latin typeface="Symbol" charset="2"/>
                <a:ea typeface="宋体" charset="-122"/>
              </a:rPr>
              <a:t>w</a:t>
            </a:r>
            <a:r>
              <a:rPr kumimoji="0" lang="en-GB" altLang="zh-CN" sz="2400" i="1" kern="0" baseline="-25000" dirty="0" err="1">
                <a:solidFill>
                  <a:schemeClr val="tx1"/>
                </a:solidFill>
                <a:ea typeface="宋体" charset="-122"/>
              </a:rPr>
              <a:t>k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will  mix</a:t>
            </a:r>
          </a:p>
          <a:p>
            <a:pPr lvl="1" eaLnBrk="1" hangingPunct="1">
              <a:defRPr/>
            </a:pP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generating new frequencies at </a:t>
            </a:r>
            <a:r>
              <a:rPr kumimoji="0" lang="en-GB" altLang="zh-CN" sz="2400" i="1" kern="0" dirty="0" err="1">
                <a:solidFill>
                  <a:schemeClr val="tx1"/>
                </a:solidFill>
                <a:latin typeface="Symbol" charset="2"/>
                <a:ea typeface="宋体" charset="-122"/>
              </a:rPr>
              <a:t>w</a:t>
            </a:r>
            <a:r>
              <a:rPr kumimoji="0" lang="en-GB" altLang="zh-CN" sz="2400" i="1" kern="0" baseline="-25000" dirty="0" err="1">
                <a:solidFill>
                  <a:schemeClr val="tx1"/>
                </a:solidFill>
                <a:ea typeface="宋体" charset="-122"/>
              </a:rPr>
              <a:t>i</a:t>
            </a:r>
            <a:r>
              <a:rPr kumimoji="0" lang="en-GB" altLang="zh-CN" sz="2400" i="1" kern="0" baseline="-25000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0" lang="en-US" altLang="zh-CN" sz="2400" kern="0" dirty="0">
                <a:solidFill>
                  <a:schemeClr val="tx1"/>
                </a:solidFill>
                <a:ea typeface="宋体" charset="-122"/>
              </a:rPr>
              <a:t>± </a:t>
            </a:r>
            <a:r>
              <a:rPr kumimoji="0" lang="en-GB" altLang="zh-CN" sz="2400" i="1" kern="0" dirty="0" err="1">
                <a:solidFill>
                  <a:schemeClr val="tx1"/>
                </a:solidFill>
                <a:latin typeface="Symbol" charset="2"/>
                <a:ea typeface="宋体" charset="-122"/>
              </a:rPr>
              <a:t>w</a:t>
            </a:r>
            <a:r>
              <a:rPr kumimoji="0" lang="en-GB" altLang="zh-CN" sz="2400" i="1" kern="0" baseline="-25000" dirty="0" err="1">
                <a:solidFill>
                  <a:schemeClr val="tx1"/>
                </a:solidFill>
                <a:ea typeface="宋体" charset="-122"/>
              </a:rPr>
              <a:t>j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0" lang="en-US" altLang="zh-CN" sz="2400" kern="0" dirty="0">
                <a:solidFill>
                  <a:schemeClr val="tx1"/>
                </a:solidFill>
                <a:ea typeface="宋体" charset="-122"/>
              </a:rPr>
              <a:t>±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0" lang="en-GB" altLang="zh-CN" sz="2400" i="1" kern="0" dirty="0" err="1">
                <a:solidFill>
                  <a:schemeClr val="tx1"/>
                </a:solidFill>
                <a:latin typeface="Symbol" charset="2"/>
                <a:ea typeface="宋体" charset="-122"/>
              </a:rPr>
              <a:t>w</a:t>
            </a:r>
            <a:r>
              <a:rPr kumimoji="0" lang="en-GB" altLang="zh-CN" sz="2400" i="1" kern="0" baseline="-25000" dirty="0" err="1">
                <a:solidFill>
                  <a:schemeClr val="tx1"/>
                </a:solidFill>
                <a:ea typeface="宋体" charset="-122"/>
              </a:rPr>
              <a:t>k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</a:t>
            </a:r>
          </a:p>
          <a:p>
            <a:pPr lvl="1" eaLnBrk="1" hangingPunct="1">
              <a:defRPr/>
            </a:pP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E.g., The term </a:t>
            </a:r>
            <a:r>
              <a:rPr kumimoji="0" lang="en-GB" altLang="zh-CN" sz="2400" i="1" kern="0" dirty="0" err="1">
                <a:solidFill>
                  <a:schemeClr val="tx1"/>
                </a:solidFill>
                <a:latin typeface="Symbol" charset="2"/>
                <a:ea typeface="宋体" charset="-122"/>
              </a:rPr>
              <a:t>w</a:t>
            </a:r>
            <a:r>
              <a:rPr kumimoji="0" lang="en-GB" altLang="zh-CN" sz="2400" i="1" kern="0" baseline="-25000" dirty="0" err="1">
                <a:solidFill>
                  <a:schemeClr val="tx1"/>
                </a:solidFill>
                <a:ea typeface="宋体" charset="-122"/>
              </a:rPr>
              <a:t>i</a:t>
            </a:r>
            <a:r>
              <a:rPr kumimoji="0" lang="en-GB" altLang="zh-CN" sz="2400" i="1" kern="0" baseline="-25000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0" lang="en-US" altLang="zh-CN" sz="2400" kern="0" dirty="0">
                <a:solidFill>
                  <a:schemeClr val="tx1"/>
                </a:solidFill>
                <a:ea typeface="宋体" charset="-122"/>
              </a:rPr>
              <a:t>+ </a:t>
            </a:r>
            <a:r>
              <a:rPr kumimoji="0" lang="en-GB" altLang="zh-CN" sz="2400" i="1" kern="0" dirty="0" err="1">
                <a:solidFill>
                  <a:schemeClr val="tx1"/>
                </a:solidFill>
                <a:latin typeface="Symbol" charset="2"/>
                <a:ea typeface="宋体" charset="-122"/>
              </a:rPr>
              <a:t>w</a:t>
            </a:r>
            <a:r>
              <a:rPr kumimoji="0" lang="en-GB" altLang="zh-CN" sz="2400" i="1" kern="0" baseline="-25000" dirty="0" err="1">
                <a:solidFill>
                  <a:schemeClr val="tx1"/>
                </a:solidFill>
                <a:ea typeface="宋体" charset="-122"/>
              </a:rPr>
              <a:t>j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0" lang="en-US" altLang="zh-CN" sz="2400" kern="0" dirty="0">
                <a:solidFill>
                  <a:schemeClr val="tx1"/>
                </a:solidFill>
                <a:ea typeface="宋体" charset="-122"/>
              </a:rPr>
              <a:t>-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0" lang="en-GB" altLang="zh-CN" sz="2400" i="1" kern="0" dirty="0" err="1">
                <a:solidFill>
                  <a:schemeClr val="tx1"/>
                </a:solidFill>
                <a:latin typeface="Symbol" charset="2"/>
                <a:ea typeface="宋体" charset="-122"/>
              </a:rPr>
              <a:t>w</a:t>
            </a:r>
            <a:r>
              <a:rPr kumimoji="0" lang="en-GB" altLang="zh-CN" sz="2400" i="1" kern="0" baseline="-25000" dirty="0" err="1">
                <a:solidFill>
                  <a:schemeClr val="tx1"/>
                </a:solidFill>
                <a:ea typeface="宋体" charset="-122"/>
              </a:rPr>
              <a:t>k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can be very harmful as they fall back into the </a:t>
            </a:r>
            <a:r>
              <a:rPr kumimoji="0" lang="en-GB" altLang="zh-CN" sz="2400" kern="0" dirty="0" err="1">
                <a:solidFill>
                  <a:schemeClr val="tx1"/>
                </a:solidFill>
                <a:ea typeface="宋体" charset="-122"/>
              </a:rPr>
              <a:t>WDM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channels, resulting in crosstalk</a:t>
            </a:r>
          </a:p>
        </p:txBody>
      </p:sp>
      <p:sp>
        <p:nvSpPr>
          <p:cNvPr id="164" name="Line 5">
            <a:extLst>
              <a:ext uri="{FF2B5EF4-FFF2-40B4-BE49-F238E27FC236}">
                <a16:creationId xmlns:a16="http://schemas.microsoft.com/office/drawing/2014/main" id="{25DE2C42-7F4C-4464-BC30-7FEED719B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1227" y="2449070"/>
            <a:ext cx="3527425" cy="0"/>
          </a:xfrm>
          <a:prstGeom prst="line">
            <a:avLst/>
          </a:prstGeom>
          <a:noFill/>
          <a:ln w="9525">
            <a:solidFill>
              <a:srgbClr val="000099">
                <a:lumMod val="60000"/>
                <a:lumOff val="40000"/>
              </a:srgb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99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" name="Line 8">
            <a:extLst>
              <a:ext uri="{FF2B5EF4-FFF2-40B4-BE49-F238E27FC236}">
                <a16:creationId xmlns:a16="http://schemas.microsoft.com/office/drawing/2014/main" id="{7AAB0719-B0CE-4A29-A288-DF669A47E4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15189" y="1729934"/>
            <a:ext cx="0" cy="719137"/>
          </a:xfrm>
          <a:prstGeom prst="line">
            <a:avLst/>
          </a:prstGeom>
          <a:noFill/>
          <a:ln w="28575">
            <a:solidFill>
              <a:srgbClr val="000099">
                <a:lumMod val="60000"/>
                <a:lumOff val="40000"/>
              </a:srgb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99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6" name="Line 9">
            <a:extLst>
              <a:ext uri="{FF2B5EF4-FFF2-40B4-BE49-F238E27FC236}">
                <a16:creationId xmlns:a16="http://schemas.microsoft.com/office/drawing/2014/main" id="{03B690CC-1939-40AD-8B8F-F09954F7FB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8426" y="1729934"/>
            <a:ext cx="0" cy="719137"/>
          </a:xfrm>
          <a:prstGeom prst="line">
            <a:avLst/>
          </a:prstGeom>
          <a:noFill/>
          <a:ln w="28575">
            <a:solidFill>
              <a:srgbClr val="000099">
                <a:lumMod val="60000"/>
                <a:lumOff val="40000"/>
              </a:srgb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99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" name="Line 10">
            <a:extLst>
              <a:ext uri="{FF2B5EF4-FFF2-40B4-BE49-F238E27FC236}">
                <a16:creationId xmlns:a16="http://schemas.microsoft.com/office/drawing/2014/main" id="{962D00E7-2178-43F0-9059-2DEFE5B867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23251" y="1729934"/>
            <a:ext cx="0" cy="719137"/>
          </a:xfrm>
          <a:prstGeom prst="line">
            <a:avLst/>
          </a:prstGeom>
          <a:noFill/>
          <a:ln w="28575">
            <a:solidFill>
              <a:srgbClr val="000099">
                <a:lumMod val="60000"/>
                <a:lumOff val="40000"/>
              </a:srgb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99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8" name="Text Box 12">
            <a:extLst>
              <a:ext uri="{FF2B5EF4-FFF2-40B4-BE49-F238E27FC236}">
                <a16:creationId xmlns:a16="http://schemas.microsoft.com/office/drawing/2014/main" id="{1C529FF2-1523-4D6F-B6B9-D3E0820F4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9289" y="2377633"/>
            <a:ext cx="50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Symbol" pitchFamily="2" charset="2"/>
                <a:ea typeface="宋体" panose="02010600030101010101" pitchFamily="2" charset="-122"/>
              </a:rPr>
              <a:t>w</a:t>
            </a:r>
            <a:r>
              <a:rPr kumimoji="0" lang="en-GB" altLang="zh-CN" sz="2400" b="0" i="0" u="none" strike="noStrike" kern="0" cap="none" spc="0" normalizeH="0" baseline="-2500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9" name="Text Box 13">
            <a:extLst>
              <a:ext uri="{FF2B5EF4-FFF2-40B4-BE49-F238E27FC236}">
                <a16:creationId xmlns:a16="http://schemas.microsoft.com/office/drawing/2014/main" id="{38DFD2A9-EB8C-463E-98F9-0FD023088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7602" y="2377633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Symbol" pitchFamily="2" charset="2"/>
                <a:ea typeface="宋体" panose="02010600030101010101" pitchFamily="2" charset="-122"/>
              </a:rPr>
              <a:t>w</a:t>
            </a:r>
            <a:r>
              <a:rPr kumimoji="0" lang="en-GB" altLang="zh-CN" sz="2400" b="0" i="0" u="none" strike="noStrike" kern="0" cap="none" spc="0" normalizeH="0" baseline="-2500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70" name="Text Box 14">
            <a:extLst>
              <a:ext uri="{FF2B5EF4-FFF2-40B4-BE49-F238E27FC236}">
                <a16:creationId xmlns:a16="http://schemas.microsoft.com/office/drawing/2014/main" id="{CBF1CFFF-CF21-4148-8494-A7F99DD27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4327" y="2377633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Symbol" pitchFamily="2" charset="2"/>
                <a:ea typeface="宋体" panose="02010600030101010101" pitchFamily="2" charset="-122"/>
              </a:rPr>
              <a:t>w</a:t>
            </a:r>
            <a:r>
              <a:rPr kumimoji="0" lang="en-GB" altLang="zh-CN" sz="2400" b="0" i="0" u="none" strike="noStrike" kern="0" cap="none" spc="0" normalizeH="0" baseline="-2500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171" name="Group 39">
            <a:extLst>
              <a:ext uri="{FF2B5EF4-FFF2-40B4-BE49-F238E27FC236}">
                <a16:creationId xmlns:a16="http://schemas.microsoft.com/office/drawing/2014/main" id="{44B951EA-19B0-4EBB-9CB5-33BBAADB5A51}"/>
              </a:ext>
            </a:extLst>
          </p:cNvPr>
          <p:cNvGrpSpPr>
            <a:grpSpLocks/>
          </p:cNvGrpSpPr>
          <p:nvPr/>
        </p:nvGrpSpPr>
        <p:grpSpPr bwMode="auto">
          <a:xfrm>
            <a:off x="8146764" y="1009209"/>
            <a:ext cx="3827462" cy="3024187"/>
            <a:chOff x="3107" y="935"/>
            <a:chExt cx="2411" cy="1905"/>
          </a:xfrm>
        </p:grpSpPr>
        <p:sp>
          <p:nvSpPr>
            <p:cNvPr id="172" name="Text Box 27">
              <a:extLst>
                <a:ext uri="{FF2B5EF4-FFF2-40B4-BE49-F238E27FC236}">
                  <a16:creationId xmlns:a16="http://schemas.microsoft.com/office/drawing/2014/main" id="{0BB93CAB-768B-45F4-915E-44360BA77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3" y="2296"/>
              <a:ext cx="4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GB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Symbol" pitchFamily="2" charset="2"/>
                  <a:ea typeface="宋体" panose="02010600030101010101" pitchFamily="2" charset="-122"/>
                </a:rPr>
                <a:t>w</a:t>
              </a:r>
              <a:r>
                <a:rPr kumimoji="0" lang="en-GB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312</a:t>
              </a:r>
            </a:p>
          </p:txBody>
        </p:sp>
        <p:grpSp>
          <p:nvGrpSpPr>
            <p:cNvPr id="173" name="Group 38">
              <a:extLst>
                <a:ext uri="{FF2B5EF4-FFF2-40B4-BE49-F238E27FC236}">
                  <a16:creationId xmlns:a16="http://schemas.microsoft.com/office/drawing/2014/main" id="{A8DCFFDF-A9E8-4CB8-A7AA-22C0BE12AA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" y="935"/>
              <a:ext cx="2411" cy="1905"/>
              <a:chOff x="3107" y="935"/>
              <a:chExt cx="2411" cy="1905"/>
            </a:xfrm>
          </p:grpSpPr>
          <p:sp>
            <p:nvSpPr>
              <p:cNvPr id="174" name="Line 6">
                <a:extLst>
                  <a:ext uri="{FF2B5EF4-FFF2-40B4-BE49-F238E27FC236}">
                    <a16:creationId xmlns:a16="http://schemas.microsoft.com/office/drawing/2014/main" id="{F5552307-4A23-47A6-B404-9A8BE6AC3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4" y="1616"/>
                <a:ext cx="0" cy="226"/>
              </a:xfrm>
              <a:prstGeom prst="line">
                <a:avLst/>
              </a:prstGeom>
              <a:noFill/>
              <a:ln w="9525">
                <a:solidFill>
                  <a:srgbClr val="000099">
                    <a:lumMod val="60000"/>
                    <a:lumOff val="40000"/>
                  </a:srgb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" name="Line 7">
                <a:extLst>
                  <a:ext uri="{FF2B5EF4-FFF2-40B4-BE49-F238E27FC236}">
                    <a16:creationId xmlns:a16="http://schemas.microsoft.com/office/drawing/2014/main" id="{6F15112F-960D-406B-BAD3-FC791767CD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1" y="1389"/>
                <a:ext cx="0" cy="453"/>
              </a:xfrm>
              <a:prstGeom prst="line">
                <a:avLst/>
              </a:prstGeom>
              <a:noFill/>
              <a:ln w="9525">
                <a:solidFill>
                  <a:srgbClr val="000099">
                    <a:lumMod val="60000"/>
                    <a:lumOff val="40000"/>
                  </a:srgb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6" name="Line 11">
                <a:extLst>
                  <a:ext uri="{FF2B5EF4-FFF2-40B4-BE49-F238E27FC236}">
                    <a16:creationId xmlns:a16="http://schemas.microsoft.com/office/drawing/2014/main" id="{AF990F90-13BB-4CFB-AF40-52697D34D4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1" y="1616"/>
                <a:ext cx="0" cy="226"/>
              </a:xfrm>
              <a:prstGeom prst="line">
                <a:avLst/>
              </a:prstGeom>
              <a:noFill/>
              <a:ln w="9525">
                <a:solidFill>
                  <a:srgbClr val="000099">
                    <a:lumMod val="60000"/>
                    <a:lumOff val="40000"/>
                  </a:srgb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" name="Text Box 15">
                <a:extLst>
                  <a:ext uri="{FF2B5EF4-FFF2-40B4-BE49-F238E27FC236}">
                    <a16:creationId xmlns:a16="http://schemas.microsoft.com/office/drawing/2014/main" id="{59456928-A73C-45CF-A29C-3474CF0AEF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4" y="2069"/>
                <a:ext cx="4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Symbol" pitchFamily="2" charset="2"/>
                    <a:ea typeface="宋体" panose="02010600030101010101" pitchFamily="2" charset="-122"/>
                  </a:rPr>
                  <a:t>w</a:t>
                </a:r>
                <a:r>
                  <a:rPr kumimoji="0" lang="en-GB" altLang="zh-CN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231</a:t>
                </a:r>
              </a:p>
            </p:txBody>
          </p:sp>
          <p:sp>
            <p:nvSpPr>
              <p:cNvPr id="178" name="Text Box 16">
                <a:extLst>
                  <a:ext uri="{FF2B5EF4-FFF2-40B4-BE49-F238E27FC236}">
                    <a16:creationId xmlns:a16="http://schemas.microsoft.com/office/drawing/2014/main" id="{15E824DC-394E-4241-9725-F00F867545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5" y="2325"/>
                <a:ext cx="4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Symbol" pitchFamily="2" charset="2"/>
                    <a:ea typeface="宋体" panose="02010600030101010101" pitchFamily="2" charset="-122"/>
                  </a:rPr>
                  <a:t>w</a:t>
                </a:r>
                <a:r>
                  <a:rPr kumimoji="0" lang="en-GB" altLang="zh-CN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321</a:t>
                </a:r>
              </a:p>
            </p:txBody>
          </p:sp>
          <p:sp>
            <p:nvSpPr>
              <p:cNvPr id="179" name="Text Box 17">
                <a:extLst>
                  <a:ext uri="{FF2B5EF4-FFF2-40B4-BE49-F238E27FC236}">
                    <a16:creationId xmlns:a16="http://schemas.microsoft.com/office/drawing/2014/main" id="{601FE0A2-FE07-4A03-8CF9-DDD27F2C53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5" y="2552"/>
                <a:ext cx="4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Symbol" pitchFamily="2" charset="2"/>
                    <a:ea typeface="宋体" panose="02010600030101010101" pitchFamily="2" charset="-122"/>
                  </a:rPr>
                  <a:t>w</a:t>
                </a:r>
                <a:r>
                  <a:rPr kumimoji="0" lang="en-GB" altLang="zh-CN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332</a:t>
                </a:r>
              </a:p>
            </p:txBody>
          </p:sp>
          <p:sp>
            <p:nvSpPr>
              <p:cNvPr id="180" name="Line 18">
                <a:extLst>
                  <a:ext uri="{FF2B5EF4-FFF2-40B4-BE49-F238E27FC236}">
                    <a16:creationId xmlns:a16="http://schemas.microsoft.com/office/drawing/2014/main" id="{0FF1D135-F765-4C84-A7E0-D2CA9F740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1" y="1389"/>
                <a:ext cx="0" cy="226"/>
              </a:xfrm>
              <a:prstGeom prst="line">
                <a:avLst/>
              </a:prstGeom>
              <a:noFill/>
              <a:ln w="9525">
                <a:solidFill>
                  <a:srgbClr val="000099">
                    <a:lumMod val="60000"/>
                    <a:lumOff val="40000"/>
                  </a:srgb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1" name="Line 19">
                <a:extLst>
                  <a:ext uri="{FF2B5EF4-FFF2-40B4-BE49-F238E27FC236}">
                    <a16:creationId xmlns:a16="http://schemas.microsoft.com/office/drawing/2014/main" id="{ABCC1265-F676-46D4-98CB-0FFAD1929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1" y="1162"/>
                <a:ext cx="0" cy="226"/>
              </a:xfrm>
              <a:prstGeom prst="line">
                <a:avLst/>
              </a:prstGeom>
              <a:noFill/>
              <a:ln w="9525">
                <a:solidFill>
                  <a:srgbClr val="000099">
                    <a:lumMod val="60000"/>
                    <a:lumOff val="40000"/>
                  </a:srgb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2" name="Line 20">
                <a:extLst>
                  <a:ext uri="{FF2B5EF4-FFF2-40B4-BE49-F238E27FC236}">
                    <a16:creationId xmlns:a16="http://schemas.microsoft.com/office/drawing/2014/main" id="{BF738966-359A-4BEF-9649-038233661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4" y="1162"/>
                <a:ext cx="0" cy="226"/>
              </a:xfrm>
              <a:prstGeom prst="line">
                <a:avLst/>
              </a:prstGeom>
              <a:noFill/>
              <a:ln w="9525">
                <a:solidFill>
                  <a:srgbClr val="000099">
                    <a:lumMod val="60000"/>
                    <a:lumOff val="40000"/>
                  </a:srgb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3" name="Line 21">
                <a:extLst>
                  <a:ext uri="{FF2B5EF4-FFF2-40B4-BE49-F238E27FC236}">
                    <a16:creationId xmlns:a16="http://schemas.microsoft.com/office/drawing/2014/main" id="{1F98059F-677C-42B3-90BD-0DB62013F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87" y="1162"/>
                <a:ext cx="0" cy="226"/>
              </a:xfrm>
              <a:prstGeom prst="line">
                <a:avLst/>
              </a:prstGeom>
              <a:noFill/>
              <a:ln w="9525">
                <a:solidFill>
                  <a:srgbClr val="000099">
                    <a:lumMod val="60000"/>
                    <a:lumOff val="40000"/>
                  </a:srgb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" name="Line 22">
                <a:extLst>
                  <a:ext uri="{FF2B5EF4-FFF2-40B4-BE49-F238E27FC236}">
                    <a16:creationId xmlns:a16="http://schemas.microsoft.com/office/drawing/2014/main" id="{898A697F-8F27-4690-93F8-8BC90E2D0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70" y="1162"/>
                <a:ext cx="0" cy="226"/>
              </a:xfrm>
              <a:prstGeom prst="line">
                <a:avLst/>
              </a:prstGeom>
              <a:noFill/>
              <a:ln w="9525">
                <a:solidFill>
                  <a:srgbClr val="000099">
                    <a:lumMod val="60000"/>
                    <a:lumOff val="40000"/>
                  </a:srgb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" name="Line 23">
                <a:extLst>
                  <a:ext uri="{FF2B5EF4-FFF2-40B4-BE49-F238E27FC236}">
                    <a16:creationId xmlns:a16="http://schemas.microsoft.com/office/drawing/2014/main" id="{3CBA1EA8-E997-4723-A325-3ADE9F3E18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3" y="1162"/>
                <a:ext cx="0" cy="226"/>
              </a:xfrm>
              <a:prstGeom prst="line">
                <a:avLst/>
              </a:prstGeom>
              <a:noFill/>
              <a:ln w="9525">
                <a:solidFill>
                  <a:srgbClr val="000099">
                    <a:lumMod val="60000"/>
                    <a:lumOff val="40000"/>
                  </a:srgb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" name="Line 24">
                <a:extLst>
                  <a:ext uri="{FF2B5EF4-FFF2-40B4-BE49-F238E27FC236}">
                    <a16:creationId xmlns:a16="http://schemas.microsoft.com/office/drawing/2014/main" id="{25249B52-670A-4A4A-A84D-FC573CE921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39" y="1616"/>
                <a:ext cx="0" cy="226"/>
              </a:xfrm>
              <a:prstGeom prst="line">
                <a:avLst/>
              </a:prstGeom>
              <a:noFill/>
              <a:ln w="9525">
                <a:solidFill>
                  <a:srgbClr val="000099">
                    <a:lumMod val="60000"/>
                    <a:lumOff val="40000"/>
                  </a:srgb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" name="Text Box 25">
                <a:extLst>
                  <a:ext uri="{FF2B5EF4-FFF2-40B4-BE49-F238E27FC236}">
                    <a16:creationId xmlns:a16="http://schemas.microsoft.com/office/drawing/2014/main" id="{49EFAF4C-41AC-4007-92DE-47187CF1C4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2" y="2053"/>
                <a:ext cx="4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Symbol" pitchFamily="2" charset="2"/>
                    <a:ea typeface="宋体" panose="02010600030101010101" pitchFamily="2" charset="-122"/>
                  </a:rPr>
                  <a:t>w</a:t>
                </a:r>
                <a:r>
                  <a:rPr kumimoji="0" lang="en-GB" altLang="zh-CN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221</a:t>
                </a:r>
              </a:p>
            </p:txBody>
          </p:sp>
          <p:sp>
            <p:nvSpPr>
              <p:cNvPr id="188" name="Text Box 26">
                <a:extLst>
                  <a:ext uri="{FF2B5EF4-FFF2-40B4-BE49-F238E27FC236}">
                    <a16:creationId xmlns:a16="http://schemas.microsoft.com/office/drawing/2014/main" id="{49427B8D-A866-4951-8A68-9B121B7BAB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3" y="2053"/>
                <a:ext cx="4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Symbol" pitchFamily="2" charset="2"/>
                    <a:ea typeface="宋体" panose="02010600030101010101" pitchFamily="2" charset="-122"/>
                  </a:rPr>
                  <a:t>w</a:t>
                </a:r>
                <a:r>
                  <a:rPr kumimoji="0" lang="en-GB" altLang="zh-CN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132</a:t>
                </a:r>
              </a:p>
            </p:txBody>
          </p:sp>
          <p:sp>
            <p:nvSpPr>
              <p:cNvPr id="189" name="Text Box 28">
                <a:extLst>
                  <a:ext uri="{FF2B5EF4-FFF2-40B4-BE49-F238E27FC236}">
                    <a16:creationId xmlns:a16="http://schemas.microsoft.com/office/drawing/2014/main" id="{D4530278-8087-45B1-B9B1-9880963119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5" y="2069"/>
                <a:ext cx="4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Symbol" pitchFamily="2" charset="2"/>
                    <a:ea typeface="宋体" panose="02010600030101010101" pitchFamily="2" charset="-122"/>
                  </a:rPr>
                  <a:t>w</a:t>
                </a:r>
                <a:r>
                  <a:rPr kumimoji="0" lang="en-GB" altLang="zh-CN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223</a:t>
                </a:r>
              </a:p>
            </p:txBody>
          </p:sp>
          <p:sp>
            <p:nvSpPr>
              <p:cNvPr id="190" name="Text Box 29">
                <a:extLst>
                  <a:ext uri="{FF2B5EF4-FFF2-40B4-BE49-F238E27FC236}">
                    <a16:creationId xmlns:a16="http://schemas.microsoft.com/office/drawing/2014/main" id="{431B352E-5752-403D-893A-6B729B158D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4" y="2069"/>
                <a:ext cx="4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Symbol" pitchFamily="2" charset="2"/>
                    <a:ea typeface="宋体" panose="02010600030101010101" pitchFamily="2" charset="-122"/>
                  </a:rPr>
                  <a:t>w</a:t>
                </a:r>
                <a:r>
                  <a:rPr kumimoji="0" lang="en-GB" altLang="zh-CN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213</a:t>
                </a:r>
              </a:p>
            </p:txBody>
          </p:sp>
          <p:sp>
            <p:nvSpPr>
              <p:cNvPr id="191" name="Text Box 30">
                <a:extLst>
                  <a:ext uri="{FF2B5EF4-FFF2-40B4-BE49-F238E27FC236}">
                    <a16:creationId xmlns:a16="http://schemas.microsoft.com/office/drawing/2014/main" id="{FB0AA14A-081D-46A7-A237-DF917946B1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5" y="2325"/>
                <a:ext cx="4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Symbol" pitchFamily="2" charset="2"/>
                    <a:ea typeface="宋体" panose="02010600030101010101" pitchFamily="2" charset="-122"/>
                  </a:rPr>
                  <a:t>w</a:t>
                </a:r>
                <a:r>
                  <a:rPr kumimoji="0" lang="en-GB" altLang="zh-CN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123</a:t>
                </a:r>
              </a:p>
            </p:txBody>
          </p:sp>
          <p:sp>
            <p:nvSpPr>
              <p:cNvPr id="192" name="Text Box 31">
                <a:extLst>
                  <a:ext uri="{FF2B5EF4-FFF2-40B4-BE49-F238E27FC236}">
                    <a16:creationId xmlns:a16="http://schemas.microsoft.com/office/drawing/2014/main" id="{A8997112-6574-4E89-8A50-BB06760285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5" y="2552"/>
                <a:ext cx="4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Symbol" pitchFamily="2" charset="2"/>
                    <a:ea typeface="宋体" panose="02010600030101010101" pitchFamily="2" charset="-122"/>
                  </a:rPr>
                  <a:t>w</a:t>
                </a:r>
                <a:r>
                  <a:rPr kumimoji="0" lang="en-GB" altLang="zh-CN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112</a:t>
                </a:r>
              </a:p>
            </p:txBody>
          </p:sp>
          <p:sp>
            <p:nvSpPr>
              <p:cNvPr id="193" name="Text Box 32">
                <a:extLst>
                  <a:ext uri="{FF2B5EF4-FFF2-40B4-BE49-F238E27FC236}">
                    <a16:creationId xmlns:a16="http://schemas.microsoft.com/office/drawing/2014/main" id="{656D30D8-2D37-4CE6-A61B-61AB7203E0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7" y="2069"/>
                <a:ext cx="4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Symbol" pitchFamily="2" charset="2"/>
                    <a:ea typeface="宋体" panose="02010600030101010101" pitchFamily="2" charset="-122"/>
                  </a:rPr>
                  <a:t>w</a:t>
                </a:r>
                <a:r>
                  <a:rPr kumimoji="0" lang="en-GB" altLang="zh-CN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331</a:t>
                </a:r>
              </a:p>
            </p:txBody>
          </p:sp>
          <p:sp>
            <p:nvSpPr>
              <p:cNvPr id="194" name="Text Box 33">
                <a:extLst>
                  <a:ext uri="{FF2B5EF4-FFF2-40B4-BE49-F238E27FC236}">
                    <a16:creationId xmlns:a16="http://schemas.microsoft.com/office/drawing/2014/main" id="{08FCB9E5-A3C9-4131-97C6-0843A56A40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7" y="2069"/>
                <a:ext cx="4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Symbol" pitchFamily="2" charset="2"/>
                    <a:ea typeface="宋体" panose="02010600030101010101" pitchFamily="2" charset="-122"/>
                  </a:rPr>
                  <a:t>w</a:t>
                </a:r>
                <a:r>
                  <a:rPr kumimoji="0" lang="en-GB" altLang="zh-CN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113</a:t>
                </a:r>
              </a:p>
            </p:txBody>
          </p:sp>
          <p:sp>
            <p:nvSpPr>
              <p:cNvPr id="195" name="Line 34">
                <a:extLst>
                  <a:ext uri="{FF2B5EF4-FFF2-40B4-BE49-F238E27FC236}">
                    <a16:creationId xmlns:a16="http://schemas.microsoft.com/office/drawing/2014/main" id="{4BED7359-D7A7-43F7-8B0E-6EC6D2FD9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86" y="935"/>
                <a:ext cx="0" cy="226"/>
              </a:xfrm>
              <a:prstGeom prst="line">
                <a:avLst/>
              </a:prstGeom>
              <a:noFill/>
              <a:ln w="9525">
                <a:solidFill>
                  <a:srgbClr val="000099">
                    <a:lumMod val="60000"/>
                    <a:lumOff val="40000"/>
                  </a:srgb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99" name="Rectangle 2">
            <a:extLst>
              <a:ext uri="{FF2B5EF4-FFF2-40B4-BE49-F238E27FC236}">
                <a16:creationId xmlns:a16="http://schemas.microsoft.com/office/drawing/2014/main" id="{B3E2F1B9-C6EC-4841-A2DF-53D030E68738}"/>
              </a:ext>
            </a:extLst>
          </p:cNvPr>
          <p:cNvSpPr txBox="1">
            <a:spLocks noChangeArrowheads="1"/>
          </p:cNvSpPr>
          <p:nvPr/>
        </p:nvSpPr>
        <p:spPr>
          <a:xfrm>
            <a:off x="87824" y="574234"/>
            <a:ext cx="784485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altLang="zh-CN" sz="3600" b="1">
                <a:ea typeface="宋体" charset="-122"/>
              </a:rPr>
              <a:t>FWM</a:t>
            </a:r>
            <a:r>
              <a:rPr lang="zh-CN" altLang="en-US" sz="3600" b="1">
                <a:ea typeface="宋体" charset="-122"/>
              </a:rPr>
              <a:t> </a:t>
            </a:r>
            <a:r>
              <a:rPr lang="en-GB" altLang="zh-CN" sz="3600" b="1">
                <a:ea typeface="宋体" charset="-122"/>
              </a:rPr>
              <a:t>effects</a:t>
            </a:r>
            <a:r>
              <a:rPr lang="zh-CN" altLang="en-US" sz="3600" b="1">
                <a:ea typeface="宋体" charset="-122"/>
              </a:rPr>
              <a:t> </a:t>
            </a:r>
            <a:r>
              <a:rPr lang="en-GB" altLang="zh-CN" sz="3600" b="1">
                <a:ea typeface="宋体" charset="-122"/>
              </a:rPr>
              <a:t>in</a:t>
            </a:r>
            <a:r>
              <a:rPr lang="zh-CN" altLang="en-US" sz="3600" b="1">
                <a:ea typeface="宋体" charset="-122"/>
              </a:rPr>
              <a:t> </a:t>
            </a:r>
            <a:r>
              <a:rPr lang="en-GB" altLang="zh-CN" sz="3600" b="1">
                <a:ea typeface="宋体" charset="-122"/>
              </a:rPr>
              <a:t>WDM</a:t>
            </a:r>
            <a:r>
              <a:rPr lang="zh-CN" altLang="en-US" sz="3600" b="1">
                <a:ea typeface="宋体" charset="-122"/>
              </a:rPr>
              <a:t> </a:t>
            </a:r>
            <a:r>
              <a:rPr lang="en-GB" altLang="zh-CN" sz="3600" b="1">
                <a:ea typeface="宋体" charset="-122"/>
              </a:rPr>
              <a:t>transmission</a:t>
            </a:r>
            <a:endParaRPr lang="en-GB" altLang="zh-CN" sz="3600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668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504857-05BB-416A-A1AE-E4DB8626F7E6}"/>
              </a:ext>
            </a:extLst>
          </p:cNvPr>
          <p:cNvSpPr txBox="1">
            <a:spLocks noChangeArrowheads="1"/>
          </p:cNvSpPr>
          <p:nvPr/>
        </p:nvSpPr>
        <p:spPr>
          <a:xfrm>
            <a:off x="129949" y="1073443"/>
            <a:ext cx="11355967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The strength of the nonlinear process depends on the optical power, material properties, and volume in which interaction occurs.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Material properties depend on crystalline structure.</a:t>
            </a: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Is not isotropic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Each                 ,              ,               , ….. is actually a tensor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Oriented about the crystallographic axes.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C8DD556-C721-451B-9895-87999D06F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523" y="1906651"/>
            <a:ext cx="2933563" cy="344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6B8D53-53DD-42A7-B6E9-222662A1A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586" y="3508457"/>
            <a:ext cx="657846" cy="555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E3F545-C327-40BB-8152-15EF32137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823" y="3460967"/>
            <a:ext cx="703246" cy="6027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DDEB56-4258-4554-9A9C-4DF221AD85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5460" y="3399991"/>
            <a:ext cx="703246" cy="62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6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BD4220D8-3D51-4A12-BD81-B3F9DF1F4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410" y="2041760"/>
            <a:ext cx="1008063" cy="2160587"/>
          </a:xfrm>
          <a:prstGeom prst="rect">
            <a:avLst/>
          </a:prstGeom>
          <a:solidFill>
            <a:srgbClr val="3366FF">
              <a:lumMod val="60000"/>
              <a:lumOff val="40000"/>
            </a:srgbClr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宋体" charset="0"/>
              <a:cs typeface="宋体" charset="0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8CB0C887-C58F-471D-AF82-6BE4704CF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" y="520813"/>
            <a:ext cx="556090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+mj-lt"/>
                <a:ea typeface="宋体" charset="0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</a:rPr>
              <a:t>Effective Area of optical fibre</a:t>
            </a: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4ECB568D-2C13-4B4B-9B00-85997AC22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12875"/>
            <a:ext cx="7435951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Nonlinear effects are dependent on the local optical EM field amplitude, which is related to the </a:t>
            </a:r>
            <a:r>
              <a:rPr kumimoji="0" lang="en-GB" altLang="zh-CN" sz="2400" i="1" kern="0" dirty="0">
                <a:solidFill>
                  <a:schemeClr val="tx1"/>
                </a:solidFill>
                <a:ea typeface="宋体" charset="-122"/>
              </a:rPr>
              <a:t>optical power density or light intensity.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The optical</a:t>
            </a:r>
            <a:r>
              <a:rPr kumimoji="0" lang="zh-CN" altLang="en-US" sz="2400" kern="0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field distribution in the fibre is not uniform – it extends outside of the fibre core.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So the core area is not a good parameter of calculating intensity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For certain power P, a effective intensity is defined as </a:t>
            </a:r>
            <a:r>
              <a:rPr kumimoji="0" lang="en-GB" altLang="zh-CN" sz="2400" i="1" kern="0" dirty="0" err="1">
                <a:solidFill>
                  <a:schemeClr val="tx1"/>
                </a:solidFill>
                <a:ea typeface="宋体" charset="-122"/>
              </a:rPr>
              <a:t>I</a:t>
            </a:r>
            <a:r>
              <a:rPr kumimoji="0" lang="en-GB" altLang="zh-CN" sz="2400" i="1" kern="0" baseline="-25000" dirty="0" err="1">
                <a:solidFill>
                  <a:schemeClr val="tx1"/>
                </a:solidFill>
                <a:ea typeface="宋体" charset="-122"/>
              </a:rPr>
              <a:t>e</a:t>
            </a:r>
            <a:r>
              <a:rPr kumimoji="0" lang="en-GB" altLang="zh-CN" sz="2400" i="1" kern="0" dirty="0">
                <a:solidFill>
                  <a:schemeClr val="tx1"/>
                </a:solidFill>
                <a:ea typeface="宋体" charset="-122"/>
              </a:rPr>
              <a:t>=P/A</a:t>
            </a:r>
            <a:r>
              <a:rPr kumimoji="0" lang="en-GB" altLang="zh-CN" sz="2400" i="1" kern="0" baseline="-25000" dirty="0">
                <a:solidFill>
                  <a:schemeClr val="tx1"/>
                </a:solidFill>
                <a:ea typeface="宋体" charset="-122"/>
              </a:rPr>
              <a:t>e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, where </a:t>
            </a:r>
            <a:r>
              <a:rPr kumimoji="0" lang="en-GB" altLang="zh-CN" sz="2400" i="1" kern="0" dirty="0">
                <a:solidFill>
                  <a:schemeClr val="tx1"/>
                </a:solidFill>
                <a:ea typeface="宋体" charset="-122"/>
              </a:rPr>
              <a:t>A</a:t>
            </a:r>
            <a:r>
              <a:rPr kumimoji="0" lang="en-GB" altLang="zh-CN" sz="2400" i="1" kern="0" baseline="-25000" dirty="0">
                <a:solidFill>
                  <a:schemeClr val="tx1"/>
                </a:solidFill>
                <a:ea typeface="宋体" charset="-122"/>
              </a:rPr>
              <a:t>e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is the effective area. 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B6D25274-EBE3-47C1-B9DC-6A3FECF02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410" y="2544997"/>
            <a:ext cx="1295400" cy="1657350"/>
          </a:xfrm>
          <a:prstGeom prst="rect">
            <a:avLst/>
          </a:prstGeom>
          <a:noFill/>
          <a:ln w="2857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3" name="Line 13">
            <a:extLst>
              <a:ext uri="{FF2B5EF4-FFF2-40B4-BE49-F238E27FC236}">
                <a16:creationId xmlns:a16="http://schemas.microsoft.com/office/drawing/2014/main" id="{CDEEBC51-8263-438D-AD18-1BF594EE5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6410" y="4202347"/>
            <a:ext cx="3095625" cy="0"/>
          </a:xfrm>
          <a:prstGeom prst="line">
            <a:avLst/>
          </a:prstGeom>
          <a:noFill/>
          <a:ln w="28575">
            <a:solidFill>
              <a:srgbClr val="000099">
                <a:lumMod val="50000"/>
              </a:srgb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34" name="Line 14">
            <a:extLst>
              <a:ext uri="{FF2B5EF4-FFF2-40B4-BE49-F238E27FC236}">
                <a16:creationId xmlns:a16="http://schemas.microsoft.com/office/drawing/2014/main" id="{219A6A2B-BE0D-49C3-8F93-74166F60FC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6410" y="1897297"/>
            <a:ext cx="0" cy="2305050"/>
          </a:xfrm>
          <a:prstGeom prst="line">
            <a:avLst/>
          </a:prstGeom>
          <a:noFill/>
          <a:ln w="28575">
            <a:solidFill>
              <a:srgbClr val="000099">
                <a:lumMod val="50000"/>
              </a:srgb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35" name="Freeform 15">
            <a:extLst>
              <a:ext uri="{FF2B5EF4-FFF2-40B4-BE49-F238E27FC236}">
                <a16:creationId xmlns:a16="http://schemas.microsoft.com/office/drawing/2014/main" id="{B840F8A6-4103-4920-8086-0257BEA9343D}"/>
              </a:ext>
            </a:extLst>
          </p:cNvPr>
          <p:cNvSpPr>
            <a:spLocks/>
          </p:cNvSpPr>
          <p:nvPr/>
        </p:nvSpPr>
        <p:spPr bwMode="auto">
          <a:xfrm>
            <a:off x="8536410" y="2544997"/>
            <a:ext cx="2519363" cy="1512888"/>
          </a:xfrm>
          <a:custGeom>
            <a:avLst/>
            <a:gdLst>
              <a:gd name="T0" fmla="*/ 0 w 1587"/>
              <a:gd name="T1" fmla="*/ 0 h 953"/>
              <a:gd name="T2" fmla="*/ 2147483646 w 1587"/>
              <a:gd name="T3" fmla="*/ 2147483646 h 953"/>
              <a:gd name="T4" fmla="*/ 2147483646 w 1587"/>
              <a:gd name="T5" fmla="*/ 2147483646 h 953"/>
              <a:gd name="T6" fmla="*/ 2147483646 w 1587"/>
              <a:gd name="T7" fmla="*/ 2147483646 h 953"/>
              <a:gd name="T8" fmla="*/ 2147483646 w 1587"/>
              <a:gd name="T9" fmla="*/ 2147483646 h 953"/>
              <a:gd name="T10" fmla="*/ 2147483646 w 1587"/>
              <a:gd name="T11" fmla="*/ 2147483646 h 953"/>
              <a:gd name="T12" fmla="*/ 2147483646 w 1587"/>
              <a:gd name="T13" fmla="*/ 2147483646 h 953"/>
              <a:gd name="T14" fmla="*/ 2147483646 w 1587"/>
              <a:gd name="T15" fmla="*/ 2147483646 h 9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587"/>
              <a:gd name="T25" fmla="*/ 0 h 953"/>
              <a:gd name="T26" fmla="*/ 1587 w 1587"/>
              <a:gd name="T27" fmla="*/ 953 h 95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587" h="953">
                <a:moveTo>
                  <a:pt x="0" y="0"/>
                </a:moveTo>
                <a:cubicBezTo>
                  <a:pt x="79" y="0"/>
                  <a:pt x="158" y="1"/>
                  <a:pt x="226" y="46"/>
                </a:cubicBezTo>
                <a:cubicBezTo>
                  <a:pt x="294" y="91"/>
                  <a:pt x="355" y="181"/>
                  <a:pt x="408" y="272"/>
                </a:cubicBezTo>
                <a:cubicBezTo>
                  <a:pt x="461" y="363"/>
                  <a:pt x="491" y="507"/>
                  <a:pt x="544" y="590"/>
                </a:cubicBezTo>
                <a:cubicBezTo>
                  <a:pt x="597" y="673"/>
                  <a:pt x="649" y="726"/>
                  <a:pt x="725" y="771"/>
                </a:cubicBezTo>
                <a:cubicBezTo>
                  <a:pt x="801" y="816"/>
                  <a:pt x="907" y="839"/>
                  <a:pt x="998" y="862"/>
                </a:cubicBezTo>
                <a:cubicBezTo>
                  <a:pt x="1089" y="885"/>
                  <a:pt x="1172" y="892"/>
                  <a:pt x="1270" y="907"/>
                </a:cubicBezTo>
                <a:cubicBezTo>
                  <a:pt x="1368" y="922"/>
                  <a:pt x="1527" y="945"/>
                  <a:pt x="1587" y="953"/>
                </a:cubicBezTo>
              </a:path>
            </a:pathLst>
          </a:custGeom>
          <a:noFill/>
          <a:ln w="28575" cmpd="sng">
            <a:solidFill>
              <a:srgbClr val="000099">
                <a:lumMod val="50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36" name="Text Box 16">
            <a:extLst>
              <a:ext uri="{FF2B5EF4-FFF2-40B4-BE49-F238E27FC236}">
                <a16:creationId xmlns:a16="http://schemas.microsoft.com/office/drawing/2014/main" id="{11C3A588-D793-4563-AE2C-C2C81D3EE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6135" y="4273785"/>
            <a:ext cx="3513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37" name="Text Box 17">
            <a:extLst>
              <a:ext uri="{FF2B5EF4-FFF2-40B4-BE49-F238E27FC236}">
                <a16:creationId xmlns:a16="http://schemas.microsoft.com/office/drawing/2014/main" id="{6E4C1A9E-797E-4E58-B22D-6EBE7EE2B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4473" y="4489685"/>
            <a:ext cx="16417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</a:t>
            </a:r>
            <a:r>
              <a:rPr kumimoji="0" lang="en-GB" altLang="zh-CN" sz="2400" b="0" i="0" u="none" strike="noStrike" kern="0" cap="none" spc="0" normalizeH="0" baseline="-25000" noProof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</a:t>
            </a:r>
            <a:r>
              <a:rPr kumimoji="0" lang="en-GB" altLang="zh-CN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=(A</a:t>
            </a:r>
            <a:r>
              <a:rPr kumimoji="0" lang="en-GB" altLang="zh-CN" sz="2400" b="0" i="0" u="none" strike="noStrike" kern="0" cap="none" spc="0" normalizeH="0" baseline="-25000" noProof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</a:t>
            </a:r>
            <a:r>
              <a:rPr kumimoji="0" lang="en-GB" altLang="zh-CN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/p)</a:t>
            </a:r>
            <a:r>
              <a:rPr kumimoji="0" lang="en-GB" altLang="zh-CN" sz="2400" b="0" i="0" u="none" strike="noStrike" kern="0" cap="none" spc="0" normalizeH="0" baseline="30000" noProof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1/2</a:t>
            </a:r>
            <a:endParaRPr kumimoji="0" lang="en-GB" altLang="zh-CN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8" name="Line 18">
            <a:extLst>
              <a:ext uri="{FF2B5EF4-FFF2-40B4-BE49-F238E27FC236}">
                <a16:creationId xmlns:a16="http://schemas.microsoft.com/office/drawing/2014/main" id="{F3A9AEA9-00FF-49F6-B352-569709367F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57135" y="2689460"/>
            <a:ext cx="1008063" cy="431800"/>
          </a:xfrm>
          <a:prstGeom prst="line">
            <a:avLst/>
          </a:prstGeom>
          <a:noFill/>
          <a:ln w="9525">
            <a:solidFill>
              <a:srgbClr val="000099">
                <a:lumMod val="50000"/>
              </a:srgb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5C3E22B3-DA82-44DE-8BB1-189F1A53C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4222" y="1608094"/>
            <a:ext cx="20153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Intensity distribution of/ fibre mode</a:t>
            </a: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677016BC-EFBC-47D2-9BA3-08226B291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9544473" y="1752835"/>
            <a:ext cx="0" cy="2449512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ea typeface="宋体" panose="02010600030101010101" pitchFamily="2" charset="-122"/>
            </a:endParaRPr>
          </a:p>
        </p:txBody>
      </p:sp>
      <p:sp>
        <p:nvSpPr>
          <p:cNvPr id="41" name="Line 21">
            <a:extLst>
              <a:ext uri="{FF2B5EF4-FFF2-40B4-BE49-F238E27FC236}">
                <a16:creationId xmlns:a16="http://schemas.microsoft.com/office/drawing/2014/main" id="{E2774847-5CAD-40B7-894C-63A1541338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3398" y="4273785"/>
            <a:ext cx="0" cy="2159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42" name="Text Box 22">
            <a:extLst>
              <a:ext uri="{FF2B5EF4-FFF2-40B4-BE49-F238E27FC236}">
                <a16:creationId xmlns:a16="http://schemas.microsoft.com/office/drawing/2014/main" id="{8B6F8368-2F14-404D-B524-7B47A7B9B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8713" y="907346"/>
            <a:ext cx="36847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Fibre core/cladding boundary</a:t>
            </a:r>
          </a:p>
        </p:txBody>
      </p:sp>
      <p:sp>
        <p:nvSpPr>
          <p:cNvPr id="43" name="Line 23">
            <a:extLst>
              <a:ext uri="{FF2B5EF4-FFF2-40B4-BE49-F238E27FC236}">
                <a16:creationId xmlns:a16="http://schemas.microsoft.com/office/drawing/2014/main" id="{49346327-7446-4CB8-9DE4-0DC6BFB6A5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44473" y="1825860"/>
            <a:ext cx="360362" cy="7143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44" name="文本框 1">
            <a:extLst>
              <a:ext uri="{FF2B5EF4-FFF2-40B4-BE49-F238E27FC236}">
                <a16:creationId xmlns:a16="http://schemas.microsoft.com/office/drawing/2014/main" id="{239951DC-759A-42C5-A2FE-FA9F7CEB0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774" y="4767527"/>
            <a:ext cx="819470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Such that the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optical power distributed uniformly over A</a:t>
            </a:r>
            <a:r>
              <a:rPr kumimoji="0" lang="en-GB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</a:t>
            </a:r>
            <a:r>
              <a:rPr kumimoji="0" lang="en-US" altLang="zh-CN" sz="2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will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cause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same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amount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of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nonlinear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effect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as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real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distribution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</a:t>
            </a:r>
            <a:endParaRPr kumimoji="0" lang="en-GB" altLang="zh-CN" sz="2400" b="0" i="0" u="none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5" name="文本框 1">
            <a:extLst>
              <a:ext uri="{FF2B5EF4-FFF2-40B4-BE49-F238E27FC236}">
                <a16:creationId xmlns:a16="http://schemas.microsoft.com/office/drawing/2014/main" id="{AC753F0C-7A96-4AD7-8B5F-CE78D1FAD8C2}"/>
              </a:ext>
            </a:extLst>
          </p:cNvPr>
          <p:cNvSpPr txBox="1"/>
          <p:nvPr/>
        </p:nvSpPr>
        <p:spPr>
          <a:xfrm>
            <a:off x="8662568" y="3432449"/>
            <a:ext cx="73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ea typeface="宋体" panose="02010600030101010101" pitchFamily="2" charset="-122"/>
              </a:rPr>
              <a:t>core</a:t>
            </a:r>
          </a:p>
        </p:txBody>
      </p:sp>
      <p:sp>
        <p:nvSpPr>
          <p:cNvPr id="46" name="文本框 18">
            <a:extLst>
              <a:ext uri="{FF2B5EF4-FFF2-40B4-BE49-F238E27FC236}">
                <a16:creationId xmlns:a16="http://schemas.microsoft.com/office/drawing/2014/main" id="{D5623394-BFB4-4259-B6A1-7348A2442558}"/>
              </a:ext>
            </a:extLst>
          </p:cNvPr>
          <p:cNvSpPr txBox="1"/>
          <p:nvPr/>
        </p:nvSpPr>
        <p:spPr>
          <a:xfrm>
            <a:off x="10475382" y="3446769"/>
            <a:ext cx="1233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ea typeface="宋体" panose="02010600030101010101" pitchFamily="2" charset="-122"/>
              </a:rPr>
              <a:t>cladding</a:t>
            </a:r>
          </a:p>
        </p:txBody>
      </p:sp>
    </p:spTree>
    <p:extLst>
      <p:ext uri="{BB962C8B-B14F-4D97-AF65-F5344CB8AC3E}">
        <p14:creationId xmlns:p14="http://schemas.microsoft.com/office/powerpoint/2010/main" val="1677236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6CF41C53-68B5-4ED8-9011-C3097E830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296" y="1628614"/>
            <a:ext cx="69846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SMF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: A</a:t>
            </a:r>
            <a:r>
              <a:rPr kumimoji="0" lang="en-GB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~ 85 mm</a:t>
            </a:r>
            <a:r>
              <a:rPr kumimoji="0" lang="en-GB" altLang="zh-CN" sz="24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2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compared to core area of ~ 63 mm</a:t>
            </a:r>
            <a:r>
              <a:rPr kumimoji="0" lang="en-GB" altLang="zh-CN" sz="24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2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CC5B3DEE-3E5E-42EB-8BED-E31F062A4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296" y="2121482"/>
            <a:ext cx="7226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DSF: A</a:t>
            </a:r>
            <a:r>
              <a:rPr kumimoji="0" lang="en-GB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~ 50 mm</a:t>
            </a:r>
            <a:r>
              <a:rPr kumimoji="0" lang="en-GB" altLang="zh-CN" sz="24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2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so it has higher nonlinearity than SMF</a:t>
            </a:r>
            <a:endParaRPr kumimoji="0" lang="en-GB" altLang="zh-CN" sz="2400" b="0" i="0" u="none" strike="noStrike" kern="0" cap="none" spc="0" normalizeH="0" baseline="30000" noProof="0" dirty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1053301D-534C-4049-9B52-CA88D5C2A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20" y="2643026"/>
            <a:ext cx="1164295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So when launch power = 0dBm (1 </a:t>
            </a:r>
            <a:r>
              <a:rPr kumimoji="0" lang="en-GB" altLang="zh-CN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mW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), the intensity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(power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density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is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1.18x10</a:t>
            </a:r>
            <a:r>
              <a:rPr kumimoji="0" lang="en-GB" altLang="zh-CN" sz="24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-5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W/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</a:rPr>
              <a:t>m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</a:t>
            </a:r>
            <a:r>
              <a:rPr kumimoji="0" lang="en-GB" altLang="zh-CN" sz="24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2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in SMF,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and 2x10</a:t>
            </a:r>
            <a:r>
              <a:rPr kumimoji="0" lang="en-GB" altLang="zh-CN" sz="24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-5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W/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ymbol" panose="05050102010706020507" pitchFamily="18" charset="2"/>
              </a:rPr>
              <a:t>m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</a:t>
            </a:r>
            <a:r>
              <a:rPr kumimoji="0" lang="en-GB" altLang="zh-CN" sz="24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2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in DSF. </a:t>
            </a:r>
            <a:r>
              <a:rPr kumimoji="1" lang="en-GB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10</a:t>
            </a:r>
            <a:r>
              <a:rPr kumimoji="1" lang="en-GB" altLang="zh-CN" sz="2400" b="1" i="0" u="none" strike="noStrike" kern="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-5</a:t>
            </a:r>
            <a:r>
              <a:rPr kumimoji="1" lang="en-GB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W/um</a:t>
            </a:r>
            <a:r>
              <a:rPr kumimoji="1" lang="en-GB" altLang="zh-CN" sz="2400" b="1" i="0" u="none" strike="noStrike" kern="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2 </a:t>
            </a:r>
            <a:r>
              <a:rPr kumimoji="1" lang="en-GB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= 10</a:t>
            </a:r>
            <a:r>
              <a:rPr kumimoji="1" lang="en-GB" altLang="zh-CN" sz="2400" b="1" i="0" u="none" strike="noStrike" kern="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7</a:t>
            </a:r>
            <a:r>
              <a:rPr kumimoji="1" lang="en-GB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W/m</a:t>
            </a:r>
            <a:r>
              <a:rPr kumimoji="1" lang="en-GB" altLang="zh-CN" sz="2400" b="1" i="0" u="none" strike="noStrike" kern="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2</a:t>
            </a:r>
            <a:r>
              <a:rPr kumimoji="1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  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8" name="文本框 1">
            <a:extLst>
              <a:ext uri="{FF2B5EF4-FFF2-40B4-BE49-F238E27FC236}">
                <a16:creationId xmlns:a16="http://schemas.microsoft.com/office/drawing/2014/main" id="{89D96A1D-E546-4AB2-B775-D2BD54823061}"/>
              </a:ext>
            </a:extLst>
          </p:cNvPr>
          <p:cNvSpPr txBox="1"/>
          <p:nvPr/>
        </p:nvSpPr>
        <p:spPr>
          <a:xfrm>
            <a:off x="3385770" y="3990303"/>
            <a:ext cx="8788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b="1" dirty="0">
                <a:solidFill>
                  <a:srgbClr val="0070C0"/>
                </a:solidFill>
                <a:ea typeface="宋体" panose="02010600030101010101" pitchFamily="2" charset="-122"/>
              </a:rPr>
              <a:t>Radiation power density on the surface of the Sun: 6.3 x 10</a:t>
            </a:r>
            <a:r>
              <a:rPr lang="en-GB" sz="2400" b="1" baseline="30000" dirty="0">
                <a:solidFill>
                  <a:srgbClr val="0070C0"/>
                </a:solidFill>
                <a:ea typeface="宋体" panose="02010600030101010101" pitchFamily="2" charset="-122"/>
              </a:rPr>
              <a:t>7</a:t>
            </a:r>
            <a:r>
              <a:rPr lang="en-GB" sz="2400" b="1" dirty="0">
                <a:solidFill>
                  <a:srgbClr val="0070C0"/>
                </a:solidFill>
                <a:ea typeface="宋体" panose="02010600030101010101" pitchFamily="2" charset="-122"/>
              </a:rPr>
              <a:t> W/m</a:t>
            </a:r>
            <a:r>
              <a:rPr lang="en-GB" sz="2400" b="1" baseline="30000" dirty="0">
                <a:solidFill>
                  <a:srgbClr val="0070C0"/>
                </a:solidFill>
                <a:ea typeface="宋体" panose="02010600030101010101" pitchFamily="2" charset="-122"/>
              </a:rPr>
              <a:t>2</a:t>
            </a:r>
            <a:r>
              <a:rPr lang="en-GB" sz="2400" b="1" dirty="0">
                <a:solidFill>
                  <a:srgbClr val="0070C0"/>
                </a:solidFill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id="{F768E25E-87FF-4671-BDC4-C9777A698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296" y="963560"/>
            <a:ext cx="3305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Example effective areas: </a:t>
            </a:r>
          </a:p>
        </p:txBody>
      </p:sp>
    </p:spTree>
    <p:extLst>
      <p:ext uri="{BB962C8B-B14F-4D97-AF65-F5344CB8AC3E}">
        <p14:creationId xmlns:p14="http://schemas.microsoft.com/office/powerpoint/2010/main" val="96534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ED32973-6F8C-41F7-B05D-9CC555E19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259" y="93483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+mj-lt"/>
                <a:ea typeface="宋体" charset="0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kumimoji="0" lang="en-GB" altLang="zh-CN" sz="2400" b="1" kern="0" dirty="0">
                <a:solidFill>
                  <a:schemeClr val="tx1"/>
                </a:solidFill>
                <a:latin typeface="+mn-lt"/>
                <a:ea typeface="宋体" charset="-122"/>
              </a:rPr>
              <a:t>Effective Length of optical fibre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0767D41F-F820-48A9-B8F1-9B3E51EEF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097" y="2050847"/>
            <a:ext cx="11338644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32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5"/>
              </a:buBlip>
              <a:defRPr kumimoji="1" sz="24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6D1EC"/>
              </a:buClr>
              <a:buSzPct val="90000"/>
              <a:buFont typeface="Wingdings" charset="0"/>
              <a:buBlip>
                <a:blip r:embed="rId4"/>
              </a:buBlip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charset="0"/>
                <a:cs typeface="+mn-cs"/>
              </a:rPr>
              <a:t>As light propagates through fibre its power reduces due to fibre attenuation, so not the entire length is of the same importance to nonlinear effects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6D1EC"/>
              </a:buClr>
              <a:buSzPct val="90000"/>
              <a:buFont typeface="Wingdings" charset="0"/>
              <a:buBlip>
                <a:blip r:embed="rId4"/>
              </a:buBlip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charset="0"/>
                <a:cs typeface="+mn-cs"/>
              </a:rPr>
              <a:t>After a certain length the power is sufficiently low that nonlinear effects disappear, however longer the fibre is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6D1EC"/>
              </a:buClr>
              <a:buSzPct val="90000"/>
              <a:buFont typeface="Wingdings" charset="0"/>
              <a:buBlip>
                <a:blip r:embed="rId4"/>
              </a:buBlip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charset="0"/>
                <a:cs typeface="+mn-cs"/>
              </a:rPr>
              <a:t>Optical power attenuation coefficient in fibre is denoted by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cs typeface="+mn-cs"/>
              </a:rPr>
              <a:t>a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charset="0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6D1EC"/>
              </a:buClr>
              <a:buSzPct val="90000"/>
              <a:buFont typeface="Wingdings" charset="0"/>
              <a:buBlip>
                <a:blip r:embed="rId4"/>
              </a:buBlip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charset="0"/>
                <a:cs typeface="+mn-cs"/>
              </a:rPr>
              <a:t>The power distribution along the fibre length is exponentially decaying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6D1EC"/>
              </a:buClr>
              <a:buSzPct val="90000"/>
              <a:buFont typeface="Wingdings" charset="0"/>
              <a:buBlip>
                <a:blip r:embed="rId4"/>
              </a:buBlip>
              <a:tabLst/>
              <a:defRPr/>
            </a:pPr>
            <a:endParaRPr kumimoji="0" lang="en-GB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charset="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6D1EC"/>
              </a:buClr>
              <a:buSzPct val="90000"/>
              <a:buFont typeface="Wingdings" charset="0"/>
              <a:buBlip>
                <a:blip r:embed="rId4"/>
              </a:buBlip>
              <a:tabLst/>
              <a:defRPr/>
            </a:pPr>
            <a:endParaRPr kumimoji="0" lang="en-GB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charset="0"/>
              <a:cs typeface="+mn-cs"/>
            </a:endParaRPr>
          </a:p>
        </p:txBody>
      </p:sp>
      <p:graphicFrame>
        <p:nvGraphicFramePr>
          <p:cNvPr id="22" name="Object 4">
            <a:extLst>
              <a:ext uri="{FF2B5EF4-FFF2-40B4-BE49-F238E27FC236}">
                <a16:creationId xmlns:a16="http://schemas.microsoft.com/office/drawing/2014/main" id="{2D176DCF-0BBC-444D-94AF-E5380CD53B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007297"/>
              </p:ext>
            </p:extLst>
          </p:nvPr>
        </p:nvGraphicFramePr>
        <p:xfrm>
          <a:off x="4493059" y="4882523"/>
          <a:ext cx="278447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7" imgW="18719800" imgH="5562600" progId="Equation.3">
                  <p:embed/>
                </p:oleObj>
              </mc:Choice>
              <mc:Fallback>
                <p:oleObj name="Equation" r:id="rId7" imgW="18719800" imgH="5562600" progId="Equation.3">
                  <p:embed/>
                  <p:pic>
                    <p:nvPicPr>
                      <p:cNvPr id="22" name="Object 4">
                        <a:extLst>
                          <a:ext uri="{FF2B5EF4-FFF2-40B4-BE49-F238E27FC236}">
                            <a16:creationId xmlns:a16="http://schemas.microsoft.com/office/drawing/2014/main" id="{2D176DCF-0BBC-444D-94AF-E5380CD53B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3059" y="4882523"/>
                        <a:ext cx="2784475" cy="8270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5191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3" name="Object 4">
            <a:extLst>
              <a:ext uri="{FF2B5EF4-FFF2-40B4-BE49-F238E27FC236}">
                <a16:creationId xmlns:a16="http://schemas.microsoft.com/office/drawing/2014/main" id="{05CA6F0F-0100-49E4-8A8A-48A0B9D4A8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297078"/>
              </p:ext>
            </p:extLst>
          </p:nvPr>
        </p:nvGraphicFramePr>
        <p:xfrm>
          <a:off x="2202833" y="1302603"/>
          <a:ext cx="2736850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4" imgW="25158700" imgH="22821900" progId="Equation.3">
                  <p:embed/>
                </p:oleObj>
              </mc:Choice>
              <mc:Fallback>
                <p:oleObj name="Equation" r:id="rId4" imgW="25158700" imgH="22821900" progId="Equation.3">
                  <p:embed/>
                  <p:pic>
                    <p:nvPicPr>
                      <p:cNvPr id="23" name="Object 4">
                        <a:extLst>
                          <a:ext uri="{FF2B5EF4-FFF2-40B4-BE49-F238E27FC236}">
                            <a16:creationId xmlns:a16="http://schemas.microsoft.com/office/drawing/2014/main" id="{05CA6F0F-0100-49E4-8A8A-48A0B9D4A8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833" y="1302603"/>
                        <a:ext cx="2736850" cy="19446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2">
            <a:extLst>
              <a:ext uri="{FF2B5EF4-FFF2-40B4-BE49-F238E27FC236}">
                <a16:creationId xmlns:a16="http://schemas.microsoft.com/office/drawing/2014/main" id="{A7D6023E-2B2D-41B8-84DD-8491EF26B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728" y="3859981"/>
            <a:ext cx="85945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7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ea typeface="宋体" panose="02010600030101010101" pitchFamily="2" charset="-122"/>
              </a:rPr>
              <a:t>If the fibre length is L&gt;&gt;1/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Symbol" pitchFamily="2" charset="2"/>
                <a:ea typeface="宋体" panose="02010600030101010101" pitchFamily="2" charset="-122"/>
              </a:rPr>
              <a:t>a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ea typeface="宋体" panose="02010600030101010101" pitchFamily="2" charset="-122"/>
              </a:rPr>
              <a:t>, the effective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length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ea typeface="宋体" panose="02010600030101010101" pitchFamily="2" charset="-122"/>
              </a:rPr>
              <a:t> is simply decided by the value of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Symbol" pitchFamily="2" charset="2"/>
                <a:ea typeface="宋体" panose="02010600030101010101" pitchFamily="2" charset="-122"/>
              </a:rPr>
              <a:t>a (1/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ea typeface="宋体" panose="02010600030101010101" pitchFamily="2" charset="-122"/>
              </a:rPr>
              <a:t>km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Symbol" pitchFamily="2" charset="2"/>
                <a:ea typeface="宋体" panose="02010600030101010101" pitchFamily="2" charset="-122"/>
              </a:rPr>
              <a:t>) </a:t>
            </a:r>
          </a:p>
        </p:txBody>
      </p:sp>
      <p:graphicFrame>
        <p:nvGraphicFramePr>
          <p:cNvPr id="25" name="Object 13">
            <a:extLst>
              <a:ext uri="{FF2B5EF4-FFF2-40B4-BE49-F238E27FC236}">
                <a16:creationId xmlns:a16="http://schemas.microsoft.com/office/drawing/2014/main" id="{2A6E5021-A395-4B52-B260-3BA5E18465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558274"/>
              </p:ext>
            </p:extLst>
          </p:nvPr>
        </p:nvGraphicFramePr>
        <p:xfrm>
          <a:off x="8179503" y="4162029"/>
          <a:ext cx="1455737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9" imgW="10820400" imgH="9067800" progId="Equation.3">
                  <p:embed/>
                </p:oleObj>
              </mc:Choice>
              <mc:Fallback>
                <p:oleObj name="Equation" r:id="rId9" imgW="10820400" imgH="9067800" progId="Equation.3">
                  <p:embed/>
                  <p:pic>
                    <p:nvPicPr>
                      <p:cNvPr id="25" name="Object 13">
                        <a:extLst>
                          <a:ext uri="{FF2B5EF4-FFF2-40B4-BE49-F238E27FC236}">
                            <a16:creationId xmlns:a16="http://schemas.microsoft.com/office/drawing/2014/main" id="{2A6E5021-A395-4B52-B260-3BA5E18465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9503" y="4162029"/>
                        <a:ext cx="1455737" cy="8334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1">
            <a:extLst>
              <a:ext uri="{FF2B5EF4-FFF2-40B4-BE49-F238E27FC236}">
                <a16:creationId xmlns:a16="http://schemas.microsoft.com/office/drawing/2014/main" id="{812E4830-98A7-41F4-85C4-61D548339BB1}"/>
              </a:ext>
            </a:extLst>
          </p:cNvPr>
          <p:cNvGrpSpPr>
            <a:grpSpLocks/>
          </p:cNvGrpSpPr>
          <p:nvPr/>
        </p:nvGrpSpPr>
        <p:grpSpPr bwMode="auto">
          <a:xfrm>
            <a:off x="8620743" y="1035629"/>
            <a:ext cx="3216275" cy="2833688"/>
            <a:chOff x="3288" y="1071"/>
            <a:chExt cx="2026" cy="1785"/>
          </a:xfrm>
        </p:grpSpPr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EB24339D-26D0-478C-AB43-3297A98DC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479"/>
              <a:ext cx="771" cy="1044"/>
            </a:xfrm>
            <a:prstGeom prst="rect">
              <a:avLst/>
            </a:prstGeom>
            <a:noFill/>
            <a:ln w="28575">
              <a:solidFill>
                <a:srgbClr val="000099">
                  <a:lumMod val="50000"/>
                </a:srgb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6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7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8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8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8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8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8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Line 7">
              <a:extLst>
                <a:ext uri="{FF2B5EF4-FFF2-40B4-BE49-F238E27FC236}">
                  <a16:creationId xmlns:a16="http://schemas.microsoft.com/office/drawing/2014/main" id="{AEDDC5C7-B3D9-491C-810D-381380776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523"/>
              <a:ext cx="1950" cy="0"/>
            </a:xfrm>
            <a:prstGeom prst="line">
              <a:avLst/>
            </a:prstGeom>
            <a:noFill/>
            <a:ln w="28575">
              <a:solidFill>
                <a:srgbClr val="000099">
                  <a:lumMod val="50000"/>
                </a:srgb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Line 8">
              <a:extLst>
                <a:ext uri="{FF2B5EF4-FFF2-40B4-BE49-F238E27FC236}">
                  <a16:creationId xmlns:a16="http://schemas.microsoft.com/office/drawing/2014/main" id="{54B1EC6F-93F5-48CA-A0EC-ED9AEB0EAA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8" y="1071"/>
              <a:ext cx="0" cy="1452"/>
            </a:xfrm>
            <a:prstGeom prst="line">
              <a:avLst/>
            </a:prstGeom>
            <a:noFill/>
            <a:ln w="28575">
              <a:solidFill>
                <a:srgbClr val="000099">
                  <a:lumMod val="50000"/>
                </a:srgb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Text Box 9">
              <a:extLst>
                <a:ext uri="{FF2B5EF4-FFF2-40B4-BE49-F238E27FC236}">
                  <a16:creationId xmlns:a16="http://schemas.microsoft.com/office/drawing/2014/main" id="{AABD4B75-9B05-4A81-A23A-BA27D5019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2" y="2523"/>
              <a:ext cx="21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6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7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8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8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8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8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8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z</a:t>
              </a:r>
            </a:p>
          </p:txBody>
        </p:sp>
        <p:sp>
          <p:nvSpPr>
            <p:cNvPr id="31" name="Text Box 10">
              <a:extLst>
                <a:ext uri="{FF2B5EF4-FFF2-40B4-BE49-F238E27FC236}">
                  <a16:creationId xmlns:a16="http://schemas.microsoft.com/office/drawing/2014/main" id="{F7263B3F-7387-4F0F-B562-73EB535C5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" y="2568"/>
              <a:ext cx="29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6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7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8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8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8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8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8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2400" b="0" i="1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  <a:r>
                <a:rPr kumimoji="0" lang="en-GB" altLang="zh-CN" sz="2400" b="0" i="1" u="none" strike="noStrike" kern="0" cap="none" spc="0" normalizeH="0" baseline="-2500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kumimoji="0" lang="en-GB" altLang="zh-CN" sz="2400" b="0" i="1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Freeform 1">
            <a:extLst>
              <a:ext uri="{FF2B5EF4-FFF2-40B4-BE49-F238E27FC236}">
                <a16:creationId xmlns:a16="http://schemas.microsoft.com/office/drawing/2014/main" id="{80E5973F-1FD8-429C-84A1-31BE266407DC}"/>
              </a:ext>
            </a:extLst>
          </p:cNvPr>
          <p:cNvSpPr/>
          <p:nvPr/>
        </p:nvSpPr>
        <p:spPr>
          <a:xfrm>
            <a:off x="8639248" y="1686685"/>
            <a:ext cx="2795451" cy="1567543"/>
          </a:xfrm>
          <a:custGeom>
            <a:avLst/>
            <a:gdLst>
              <a:gd name="connsiteX0" fmla="*/ 0 w 2795451"/>
              <a:gd name="connsiteY0" fmla="*/ 0 h 1567543"/>
              <a:gd name="connsiteX1" fmla="*/ 1084217 w 2795451"/>
              <a:gd name="connsiteY1" fmla="*/ 1123406 h 1567543"/>
              <a:gd name="connsiteX2" fmla="*/ 2795451 w 2795451"/>
              <a:gd name="connsiteY2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5451" h="1567543">
                <a:moveTo>
                  <a:pt x="0" y="0"/>
                </a:moveTo>
                <a:cubicBezTo>
                  <a:pt x="309154" y="431074"/>
                  <a:pt x="618309" y="862149"/>
                  <a:pt x="1084217" y="1123406"/>
                </a:cubicBezTo>
                <a:cubicBezTo>
                  <a:pt x="1550126" y="1384663"/>
                  <a:pt x="2172788" y="1476103"/>
                  <a:pt x="2795451" y="1567543"/>
                </a:cubicBezTo>
              </a:path>
            </a:pathLst>
          </a:custGeom>
          <a:noFill/>
          <a:ln w="25400" cap="flat" cmpd="sng" algn="ctr">
            <a:solidFill>
              <a:srgbClr val="3366F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304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E2635C86-3D55-42E2-9985-4F2CC5FD4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752" y="955260"/>
            <a:ext cx="51155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Symbol" pitchFamily="2" charset="2"/>
                <a:ea typeface="宋体" panose="02010600030101010101" pitchFamily="2" charset="-122"/>
              </a:rPr>
              <a:t>a</a:t>
            </a:r>
            <a:r>
              <a:rPr kumimoji="0" lang="en-GB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ea typeface="宋体" panose="02010600030101010101" pitchFamily="2" charset="-122"/>
              </a:rPr>
              <a:t> is related to fibre loss (dB/km) by  </a:t>
            </a:r>
          </a:p>
        </p:txBody>
      </p:sp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202FDCBC-9215-4104-A5BA-FDB4D86195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140549"/>
              </p:ext>
            </p:extLst>
          </p:nvPr>
        </p:nvGraphicFramePr>
        <p:xfrm>
          <a:off x="948182" y="1479423"/>
          <a:ext cx="7402237" cy="151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7" imgW="48856900" imgH="14630400" progId="Equation.3">
                  <p:embed/>
                </p:oleObj>
              </mc:Choice>
              <mc:Fallback>
                <p:oleObj name="Equation" r:id="rId7" imgW="48856900" imgH="14630400" progId="Equation.3">
                  <p:embed/>
                  <p:pic>
                    <p:nvPicPr>
                      <p:cNvPr id="14" name="Object 3">
                        <a:extLst>
                          <a:ext uri="{FF2B5EF4-FFF2-40B4-BE49-F238E27FC236}">
                            <a16:creationId xmlns:a16="http://schemas.microsoft.com/office/drawing/2014/main" id="{202FDCBC-9215-4104-A5BA-FDB4D86195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182" y="1479423"/>
                        <a:ext cx="7402237" cy="151516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51CF6FA5-F41B-40F4-9BC6-275B37C089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434465"/>
              </p:ext>
            </p:extLst>
          </p:nvPr>
        </p:nvGraphicFramePr>
        <p:xfrm>
          <a:off x="602702" y="3523835"/>
          <a:ext cx="50736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9" imgW="35991800" imgH="9067800" progId="Equation.3">
                  <p:embed/>
                </p:oleObj>
              </mc:Choice>
              <mc:Fallback>
                <p:oleObj name="Equation" r:id="rId9" imgW="35991800" imgH="9067800" progId="Equation.3">
                  <p:embed/>
                  <p:pic>
                    <p:nvPicPr>
                      <p:cNvPr id="15" name="Object 4">
                        <a:extLst>
                          <a:ext uri="{FF2B5EF4-FFF2-40B4-BE49-F238E27FC236}">
                            <a16:creationId xmlns:a16="http://schemas.microsoft.com/office/drawing/2014/main" id="{51CF6FA5-F41B-40F4-9BC6-275B37C089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702" y="3523835"/>
                        <a:ext cx="5073650" cy="8731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5">
            <a:extLst>
              <a:ext uri="{FF2B5EF4-FFF2-40B4-BE49-F238E27FC236}">
                <a16:creationId xmlns:a16="http://schemas.microsoft.com/office/drawing/2014/main" id="{BD0CA74D-D7EF-4639-AA1C-47027DBFC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052" y="2887248"/>
            <a:ext cx="4587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or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236AC24C-D92E-41B5-B53D-693D0B8B9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90" y="4663660"/>
            <a:ext cx="5206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Hence, when fibre loss = 0.22 dB/km</a:t>
            </a:r>
          </a:p>
        </p:txBody>
      </p:sp>
      <p:graphicFrame>
        <p:nvGraphicFramePr>
          <p:cNvPr id="18" name="Object 7">
            <a:extLst>
              <a:ext uri="{FF2B5EF4-FFF2-40B4-BE49-F238E27FC236}">
                <a16:creationId xmlns:a16="http://schemas.microsoft.com/office/drawing/2014/main" id="{12B1A42F-DFFE-4F70-937E-8EF687954C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624659"/>
              </p:ext>
            </p:extLst>
          </p:nvPr>
        </p:nvGraphicFramePr>
        <p:xfrm>
          <a:off x="615402" y="5171660"/>
          <a:ext cx="2951163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11" imgW="21945600" imgH="9067800" progId="Equation.3">
                  <p:embed/>
                </p:oleObj>
              </mc:Choice>
              <mc:Fallback>
                <p:oleObj name="Equation" r:id="rId11" imgW="21945600" imgH="9067800" progId="Equation.3">
                  <p:embed/>
                  <p:pic>
                    <p:nvPicPr>
                      <p:cNvPr id="18" name="Object 7">
                        <a:extLst>
                          <a:ext uri="{FF2B5EF4-FFF2-40B4-BE49-F238E27FC236}">
                            <a16:creationId xmlns:a16="http://schemas.microsoft.com/office/drawing/2014/main" id="{12B1A42F-DFFE-4F70-937E-8EF687954C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02" y="5171660"/>
                        <a:ext cx="2951163" cy="8334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876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Pockels effect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3218DB88-CE64-416A-8058-A0B91C1E0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962" y="855194"/>
            <a:ext cx="7238831" cy="374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AE3F88CC-67CE-4D69-B288-AB4011859696}"/>
              </a:ext>
            </a:extLst>
          </p:cNvPr>
          <p:cNvSpPr txBox="1">
            <a:spLocks noChangeArrowheads="1"/>
          </p:cNvSpPr>
          <p:nvPr/>
        </p:nvSpPr>
        <p:spPr>
          <a:xfrm>
            <a:off x="149685" y="1009209"/>
            <a:ext cx="4672296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Is a</a:t>
            </a:r>
            <a:r>
              <a:rPr lang="en-GB" altLang="zh-CN" b="1" u="sng" dirty="0">
                <a:solidFill>
                  <a:srgbClr val="FF0000"/>
                </a:solidFill>
                <a:ea typeface="宋体" panose="02010600030101010101" pitchFamily="2" charset="-122"/>
              </a:rPr>
              <a:t> linear</a:t>
            </a:r>
            <a:r>
              <a:rPr lang="en-GB" altLang="zh-CN" dirty="0">
                <a:ea typeface="宋体" panose="02010600030101010101" pitchFamily="2" charset="-122"/>
              </a:rPr>
              <a:t> electro optic effect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Changes the polarisation of light in the presence of an electric field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Works like an EOM</a:t>
            </a:r>
          </a:p>
        </p:txBody>
      </p:sp>
    </p:spTree>
    <p:extLst>
      <p:ext uri="{BB962C8B-B14F-4D97-AF65-F5344CB8AC3E}">
        <p14:creationId xmlns:p14="http://schemas.microsoft.com/office/powerpoint/2010/main" val="52537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Dispersion: Recap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Dispersion-shifted fibers, explained by RP Photonics Encyclopedia; optical  fiber">
            <a:extLst>
              <a:ext uri="{FF2B5EF4-FFF2-40B4-BE49-F238E27FC236}">
                <a16:creationId xmlns:a16="http://schemas.microsoft.com/office/drawing/2014/main" id="{B0635F14-8578-44EC-B248-3535F897F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925612"/>
            <a:ext cx="6667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12504857-05BB-416A-A1AE-E4DB8626F7E6}"/>
              </a:ext>
            </a:extLst>
          </p:cNvPr>
          <p:cNvSpPr txBox="1">
            <a:spLocks noChangeArrowheads="1"/>
          </p:cNvSpPr>
          <p:nvPr/>
        </p:nvSpPr>
        <p:spPr>
          <a:xfrm>
            <a:off x="129950" y="1073443"/>
            <a:ext cx="5223812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Zero dispersion is not good either. It results in nonlinear effects within the fibre (e.g. four wave mixing)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altLang="zh-CN" dirty="0"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Dispersion shifted/flattened fibres have higher dopant concentrations. i.e. Higher loss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F7CDB928-DF5B-49F6-9D95-5F9F4B1BD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71" y="5176920"/>
            <a:ext cx="8811793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Choice of fibre is a trade-off between dispersion, loss and cost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77FD19-3787-4C57-A8E1-B4546210A19C}"/>
              </a:ext>
            </a:extLst>
          </p:cNvPr>
          <p:cNvSpPr/>
          <p:nvPr/>
        </p:nvSpPr>
        <p:spPr>
          <a:xfrm>
            <a:off x="-1" y="605050"/>
            <a:ext cx="6520830" cy="19011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266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Kerr Effect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31485DA-4E89-4B50-848D-2F2BC23E80FF}"/>
              </a:ext>
            </a:extLst>
          </p:cNvPr>
          <p:cNvSpPr txBox="1">
            <a:spLocks noChangeArrowheads="1"/>
          </p:cNvSpPr>
          <p:nvPr/>
        </p:nvSpPr>
        <p:spPr>
          <a:xfrm>
            <a:off x="149685" y="1009208"/>
            <a:ext cx="4672296" cy="5848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Is the</a:t>
            </a:r>
            <a:r>
              <a:rPr lang="en-GB" altLang="zh-CN" b="1" u="sng" dirty="0">
                <a:solidFill>
                  <a:srgbClr val="FF0000"/>
                </a:solidFill>
                <a:ea typeface="宋体" panose="02010600030101010101" pitchFamily="2" charset="-122"/>
              </a:rPr>
              <a:t> non-linear</a:t>
            </a:r>
            <a:r>
              <a:rPr lang="en-GB" altLang="zh-CN" dirty="0">
                <a:ea typeface="宋体" panose="02010600030101010101" pitchFamily="2" charset="-122"/>
              </a:rPr>
              <a:t> electro optic effect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Two types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Kerr electro-optic effect, or DC Kerr effect, </a:t>
            </a:r>
          </a:p>
          <a:p>
            <a:pPr marL="457200" indent="-457200" algn="l">
              <a:buFont typeface="+mj-lt"/>
              <a:buAutoNum type="arabicPeriod"/>
            </a:pPr>
            <a:endParaRPr lang="en-GB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Optical Kerr effect, or AC Kerr effect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GB" altLang="zh-CN" sz="2400" dirty="0">
                <a:ea typeface="宋体" panose="02010600030101010101" pitchFamily="2" charset="-122"/>
              </a:rPr>
              <a:t>Self-focusing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GB" altLang="zh-CN" sz="2400" dirty="0">
                <a:ea typeface="宋体" panose="02010600030101010101" pitchFamily="2" charset="-122"/>
              </a:rPr>
              <a:t>Self-phase modulation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GB" altLang="zh-CN" sz="2400" dirty="0">
                <a:ea typeface="宋体" panose="02010600030101010101" pitchFamily="2" charset="-122"/>
              </a:rPr>
              <a:t>Modulational instability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GB" altLang="zh-CN" sz="2400" dirty="0">
                <a:ea typeface="宋体" panose="02010600030101010101" pitchFamily="2" charset="-122"/>
              </a:rPr>
              <a:t>Cross Phase Modulation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GB" altLang="zh-CN" sz="2400" dirty="0">
                <a:ea typeface="宋体" panose="02010600030101010101" pitchFamily="2" charset="-122"/>
              </a:rPr>
              <a:t>Kerr-lens mode-locking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CE5CF8A-59B1-41E8-89B7-1DED486D2414}"/>
              </a:ext>
            </a:extLst>
          </p:cNvPr>
          <p:cNvCxnSpPr/>
          <p:nvPr/>
        </p:nvCxnSpPr>
        <p:spPr>
          <a:xfrm flipV="1">
            <a:off x="4485959" y="2119279"/>
            <a:ext cx="2723464" cy="10525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43CC695F-CFBC-4148-BBFD-582995B550D2}"/>
              </a:ext>
            </a:extLst>
          </p:cNvPr>
          <p:cNvSpPr txBox="1">
            <a:spLocks noChangeArrowheads="1"/>
          </p:cNvSpPr>
          <p:nvPr/>
        </p:nvSpPr>
        <p:spPr>
          <a:xfrm>
            <a:off x="7216001" y="879120"/>
            <a:ext cx="4672296" cy="1880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Material becomes birefringent with difference in refractive index of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External E field applied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CE26EB-A31C-4501-925F-BEC693D33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021" y="1658674"/>
            <a:ext cx="1585097" cy="312447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0FEC69BD-4228-4A65-8449-18ACEEDE0EE6}"/>
              </a:ext>
            </a:extLst>
          </p:cNvPr>
          <p:cNvSpPr txBox="1">
            <a:spLocks noChangeArrowheads="1"/>
          </p:cNvSpPr>
          <p:nvPr/>
        </p:nvSpPr>
        <p:spPr>
          <a:xfrm>
            <a:off x="7216001" y="3429000"/>
            <a:ext cx="4672296" cy="2549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Due to the light field itself</a:t>
            </a: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Variation of Refractive index proportional to irradiance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59F6C8-4BDC-4302-80FD-94D19759B3BA}"/>
              </a:ext>
            </a:extLst>
          </p:cNvPr>
          <p:cNvCxnSpPr>
            <a:cxnSpLocks/>
          </p:cNvCxnSpPr>
          <p:nvPr/>
        </p:nvCxnSpPr>
        <p:spPr>
          <a:xfrm flipV="1">
            <a:off x="4821981" y="3681528"/>
            <a:ext cx="2335337" cy="5846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402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1" y="137470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Kerr Effect: Self Focusing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08D711-3D8C-4BAD-A0B6-70AC77ED2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39" y="840049"/>
            <a:ext cx="9645846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n-lt"/>
                <a:cs typeface="Arial" panose="020B0604020202020204" pitchFamily="34" charset="0"/>
              </a:rPr>
              <a:t>If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n-lt"/>
                <a:cs typeface="Arial" panose="020B0604020202020204" pitchFamily="34" charset="0"/>
              </a:rPr>
              <a:t> n</a:t>
            </a:r>
            <a:r>
              <a:rPr kumimoji="0" lang="en-US" altLang="en-US" sz="2400" b="0" i="0" u="none" strike="noStrike" cap="none" normalizeH="0" baseline="-30000" dirty="0">
                <a:ln>
                  <a:noFill/>
                </a:ln>
                <a:solidFill>
                  <a:srgbClr val="202122"/>
                </a:solidFill>
                <a:effectLst/>
                <a:latin typeface="+mn-lt"/>
                <a:cs typeface="Arial" panose="020B0604020202020204" pitchFamily="34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n-lt"/>
                <a:cs typeface="Arial" panose="020B0604020202020204" pitchFamily="34" charset="0"/>
              </a:rPr>
              <a:t> and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n-lt"/>
                <a:cs typeface="Arial" panose="020B0604020202020204" pitchFamily="34" charset="0"/>
              </a:rPr>
              <a:t>n</a:t>
            </a:r>
            <a:r>
              <a:rPr kumimoji="0" lang="en-US" altLang="en-US" sz="2400" b="0" i="0" u="none" strike="noStrike" cap="none" normalizeH="0" baseline="-30000" dirty="0">
                <a:ln>
                  <a:noFill/>
                </a:ln>
                <a:solidFill>
                  <a:srgbClr val="202122"/>
                </a:solidFill>
                <a:effectLst/>
                <a:latin typeface="+mn-lt"/>
                <a:cs typeface="Arial" panose="020B0604020202020204" pitchFamily="34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n-lt"/>
                <a:cs typeface="Arial" panose="020B0604020202020204" pitchFamily="34" charset="0"/>
              </a:rPr>
              <a:t> are the linear and non-linear components of the refractive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Total change in refractive index n with intensity I 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Self focusing occurs beyond a threshold power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For a gaussian beam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= ~ 1.89,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For Air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</a:t>
            </a:r>
            <a:r>
              <a:rPr kumimoji="0" lang="en-US" altLang="en-US" sz="24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= 2.4GW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For Silica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</a:t>
            </a:r>
            <a:r>
              <a:rPr kumimoji="0" lang="en-US" altLang="en-US" sz="24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= ~2.8MW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n2 typically ~ 2.2 – 3.4 x 10-8 mm</a:t>
            </a:r>
            <a:r>
              <a:rPr kumimoji="0" lang="en-GB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2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/W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4000" i="1" dirty="0">
                <a:latin typeface="Times New Roman" charset="0"/>
                <a:ea typeface="宋体" charset="-122"/>
              </a:rPr>
              <a:t>I=P/A</a:t>
            </a:r>
            <a:r>
              <a:rPr kumimoji="0" lang="en-GB" altLang="zh-CN" sz="4000" i="1" baseline="-25000" dirty="0">
                <a:latin typeface="Times New Roman" charset="0"/>
                <a:ea typeface="宋体" charset="-122"/>
              </a:rPr>
              <a:t>e</a:t>
            </a:r>
            <a:r>
              <a:rPr kumimoji="0" lang="en-GB" altLang="zh-CN" sz="4000" i="1" dirty="0">
                <a:latin typeface="Times New Roman" charset="0"/>
                <a:ea typeface="宋体" charset="-122"/>
              </a:rPr>
              <a:t>.</a:t>
            </a:r>
            <a:endParaRPr lang="en-US" altLang="en-US" sz="24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E1FF8C-2403-41F3-BB8A-F00F3E20C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31" y="1658704"/>
            <a:ext cx="2331922" cy="419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19C8C0-DE24-4AA9-AFC0-192EB2DA0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466" y="2215310"/>
            <a:ext cx="2331922" cy="1024358"/>
          </a:xfrm>
          <a:prstGeom prst="rect">
            <a:avLst/>
          </a:prstGeom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E4C225A3-B4FD-4406-8D75-D8ADFACAB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709" y="3377138"/>
            <a:ext cx="3886351" cy="214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">
            <a:extLst>
              <a:ext uri="{FF2B5EF4-FFF2-40B4-BE49-F238E27FC236}">
                <a16:creationId xmlns:a16="http://schemas.microsoft.com/office/drawing/2014/main" id="{C917ADB1-6DD9-4D34-B85C-61B79702855A}"/>
              </a:ext>
            </a:extLst>
          </p:cNvPr>
          <p:cNvSpPr txBox="1"/>
          <p:nvPr/>
        </p:nvSpPr>
        <p:spPr>
          <a:xfrm>
            <a:off x="171039" y="5560283"/>
            <a:ext cx="9415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rgbClr val="0070C0"/>
                </a:solidFill>
                <a:ea typeface="宋体" panose="02010600030101010101" pitchFamily="2" charset="-122"/>
              </a:rPr>
              <a:t>Seems very high, but pulsed fs lasers can easily reach these peak powers</a:t>
            </a:r>
          </a:p>
        </p:txBody>
      </p:sp>
    </p:spTree>
    <p:extLst>
      <p:ext uri="{BB962C8B-B14F-4D97-AF65-F5344CB8AC3E}">
        <p14:creationId xmlns:p14="http://schemas.microsoft.com/office/powerpoint/2010/main" val="3614954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Kerr Effect: Self Phase Modulation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3">
            <a:extLst>
              <a:ext uri="{FF2B5EF4-FFF2-40B4-BE49-F238E27FC236}">
                <a16:creationId xmlns:a16="http://schemas.microsoft.com/office/drawing/2014/main" id="{FC689881-79ED-4490-A4AF-5A9597F2979A}"/>
              </a:ext>
            </a:extLst>
          </p:cNvPr>
          <p:cNvSpPr txBox="1">
            <a:spLocks noChangeArrowheads="1"/>
          </p:cNvSpPr>
          <p:nvPr/>
        </p:nvSpPr>
        <p:spPr>
          <a:xfrm>
            <a:off x="129950" y="1073443"/>
            <a:ext cx="7297084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Short Gaussian pulse of </a:t>
            </a:r>
            <a:r>
              <a:rPr lang="en-GB" altLang="zh-CN" dirty="0" err="1">
                <a:ea typeface="宋体" panose="02010600030101010101" pitchFamily="2" charset="-122"/>
              </a:rPr>
              <a:t>FWHM</a:t>
            </a:r>
            <a:r>
              <a:rPr lang="en-GB" altLang="zh-CN" dirty="0">
                <a:ea typeface="宋体" panose="02010600030101010101" pitchFamily="2" charset="-122"/>
              </a:rPr>
              <a:t> 2</a:t>
            </a:r>
            <a:r>
              <a:rPr lang="en-GB" altLang="zh-CN" dirty="0">
                <a:latin typeface="Symbol" panose="05050102010706020507" pitchFamily="18" charset="2"/>
                <a:ea typeface="宋体" panose="02010600030101010101" pitchFamily="2" charset="-122"/>
              </a:rPr>
              <a:t>t</a:t>
            </a:r>
            <a:r>
              <a:rPr lang="en-GB" altLang="zh-CN" dirty="0">
                <a:ea typeface="宋体" panose="02010600030101010101" pitchFamily="2" charset="-122"/>
              </a:rPr>
              <a:t> has intensity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Creates time varying intensity and hence refractive index</a:t>
            </a: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This results in a phase shift after length L of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In turn the frequency shift is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DFB615-2A7A-4E69-B318-7D0CC1B36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934582"/>
            <a:ext cx="3365716" cy="116735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A29B5D5-E7BB-42A1-AC9E-0B45B8A90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423" y="2340082"/>
            <a:ext cx="3953012" cy="380097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9F5740B-3D1E-49A0-A0A0-2EDAA2C9E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689" y="2960329"/>
            <a:ext cx="5075360" cy="93734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6273EF7-31F5-4934-B27D-353DBD697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294" y="4600579"/>
            <a:ext cx="1935648" cy="84589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36491E2-29AD-4A5B-9EF9-78FCD6F384A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011"/>
          <a:stretch/>
        </p:blipFill>
        <p:spPr>
          <a:xfrm>
            <a:off x="2552425" y="4600579"/>
            <a:ext cx="4521519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87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Kerr Effect: Self Phase Modulation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4154D-3CE2-46AB-9421-BAFA91752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50" y="859021"/>
            <a:ext cx="11369697" cy="524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80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6E273C-ED02-44BA-B2B0-85036D639E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4"/>
          <a:stretch/>
        </p:blipFill>
        <p:spPr>
          <a:xfrm>
            <a:off x="7293610" y="825690"/>
            <a:ext cx="4802032" cy="529914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Kerr Effect: Self Phase Modulation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85041-495E-4AC1-AF05-0AF3F82C0F77}"/>
              </a:ext>
            </a:extLst>
          </p:cNvPr>
          <p:cNvSpPr txBox="1"/>
          <p:nvPr/>
        </p:nvSpPr>
        <p:spPr>
          <a:xfrm>
            <a:off x="231890" y="5298395"/>
            <a:ext cx="60949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Chirped Gaussian pulses with </a:t>
            </a:r>
          </a:p>
          <a:p>
            <a:r>
              <a:rPr lang="en-GB" sz="2400" dirty="0"/>
              <a:t>A(0,t) = A</a:t>
            </a:r>
            <a:r>
              <a:rPr lang="en-GB" sz="2400" baseline="-25000" dirty="0"/>
              <a:t>0</a:t>
            </a:r>
            <a:r>
              <a:rPr lang="en-GB" sz="2400" dirty="0"/>
              <a:t> exp[− 1/2 (1+iC)(t/T</a:t>
            </a:r>
            <a:r>
              <a:rPr lang="en-GB" sz="2400" baseline="-25000" dirty="0"/>
              <a:t>0</a:t>
            </a:r>
            <a:r>
              <a:rPr lang="en-GB" sz="2400" dirty="0"/>
              <a:t>)</a:t>
            </a:r>
            <a:r>
              <a:rPr lang="en-GB" sz="2400" baseline="30000" dirty="0"/>
              <a:t>2</a:t>
            </a:r>
            <a:r>
              <a:rPr lang="en-GB" sz="2400" dirty="0"/>
              <a:t> ].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BBC13C-6CFA-43CF-B902-E44B1F6F9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55" y="835524"/>
            <a:ext cx="5638834" cy="445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08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Kerr Effect: </a:t>
            </a:r>
            <a:r>
              <a:rPr lang="en-GB" altLang="zh-CN" sz="3200" dirty="0">
                <a:ea typeface="宋体" panose="02010600030101010101" pitchFamily="2" charset="-122"/>
              </a:rPr>
              <a:t>Modulational instability</a:t>
            </a:r>
          </a:p>
          <a:p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C55BA-594C-455A-956D-0B4516C69EE7}"/>
              </a:ext>
            </a:extLst>
          </p:cNvPr>
          <p:cNvSpPr txBox="1"/>
          <p:nvPr/>
        </p:nvSpPr>
        <p:spPr>
          <a:xfrm>
            <a:off x="231889" y="1009209"/>
            <a:ext cx="117342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 CW beam can be converted into a pulse train.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Two CW beams at slightly different wavelengths can initiate modulation instability and allow tuning of pulse repetition rate.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Repetition rate is governed by their wavelength difference.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 Repetition rates ∼100 GHz realized by 1993 using DFB lasers (</a:t>
            </a:r>
            <a:r>
              <a:rPr lang="en-GB" sz="2400" dirty="0" err="1"/>
              <a:t>Chernikov</a:t>
            </a:r>
            <a:r>
              <a:rPr lang="en-GB" sz="2400" dirty="0"/>
              <a:t> et al., APL 63, 293, 1993)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93FDBF-30EE-4E4C-B90B-1DC53AF72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779" y="2781577"/>
            <a:ext cx="8862828" cy="33530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FF7CB8-81E9-4BAA-BF77-24F326C5965D}"/>
              </a:ext>
            </a:extLst>
          </p:cNvPr>
          <p:cNvSpPr txBox="1"/>
          <p:nvPr/>
        </p:nvSpPr>
        <p:spPr>
          <a:xfrm>
            <a:off x="189253" y="3756604"/>
            <a:ext cx="30441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Repetition rates ∼100 GHz realized by 1993 using DFB lasers (</a:t>
            </a:r>
            <a:r>
              <a:rPr lang="en-GB" sz="2400" dirty="0" err="1"/>
              <a:t>Chernikov</a:t>
            </a:r>
            <a:r>
              <a:rPr lang="en-GB" sz="2400" dirty="0"/>
              <a:t> et al., APL 63, 293, 1993)</a:t>
            </a:r>
          </a:p>
        </p:txBody>
      </p:sp>
    </p:spTree>
    <p:extLst>
      <p:ext uri="{BB962C8B-B14F-4D97-AF65-F5344CB8AC3E}">
        <p14:creationId xmlns:p14="http://schemas.microsoft.com/office/powerpoint/2010/main" val="2531074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Kerr Effect: </a:t>
            </a:r>
            <a:r>
              <a:rPr lang="en-GB" altLang="zh-CN" sz="3200" dirty="0">
                <a:ea typeface="宋体" panose="02010600030101010101" pitchFamily="2" charset="-122"/>
              </a:rPr>
              <a:t>Cross Phase Modulation (</a:t>
            </a:r>
            <a:r>
              <a:rPr lang="en-GB" altLang="zh-CN" sz="3200" dirty="0" err="1">
                <a:ea typeface="宋体" panose="02010600030101010101" pitchFamily="2" charset="-122"/>
              </a:rPr>
              <a:t>XPM</a:t>
            </a:r>
            <a:r>
              <a:rPr lang="en-GB" altLang="zh-CN" sz="3200" dirty="0">
                <a:ea typeface="宋体" panose="02010600030101010101" pitchFamily="2" charset="-122"/>
              </a:rPr>
              <a:t>)</a:t>
            </a:r>
          </a:p>
          <a:p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85041-495E-4AC1-AF05-0AF3F82C0F77}"/>
              </a:ext>
            </a:extLst>
          </p:cNvPr>
          <p:cNvSpPr txBox="1"/>
          <p:nvPr/>
        </p:nvSpPr>
        <p:spPr>
          <a:xfrm>
            <a:off x="475290" y="1140835"/>
            <a:ext cx="114119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 </a:t>
            </a:r>
            <a:r>
              <a:rPr lang="en-GB" sz="2400" dirty="0" err="1"/>
              <a:t>WDM</a:t>
            </a:r>
            <a:r>
              <a:rPr lang="en-GB" sz="2400" dirty="0"/>
              <a:t> systems the total power is actually quite high because of number of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Induce phase changes on each other 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3B414E19-22BC-4398-9A34-C4F775BC4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35" y="2274101"/>
            <a:ext cx="5948477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kumimoji="1" sz="24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20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宋体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GB" altLang="zh-CN" sz="2400" kern="0" dirty="0" err="1">
                <a:solidFill>
                  <a:schemeClr val="tx1"/>
                </a:solidFill>
                <a:ea typeface="宋体" charset="-122"/>
              </a:rPr>
              <a:t>XPM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requires that the channels have the same group velocity, 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otherwise the pulses will </a:t>
            </a:r>
            <a:r>
              <a:rPr kumimoji="0" lang="zh-CN" altLang="en-GB" sz="2400" kern="0" dirty="0">
                <a:solidFill>
                  <a:schemeClr val="tx1"/>
                </a:solidFill>
                <a:ea typeface="宋体" charset="-122"/>
              </a:rPr>
              <a:t>‘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walk-away</a:t>
            </a:r>
            <a:r>
              <a:rPr kumimoji="0" lang="zh-CN" altLang="en-GB" sz="2400" kern="0" dirty="0">
                <a:solidFill>
                  <a:schemeClr val="tx1"/>
                </a:solidFill>
                <a:ea typeface="宋体" charset="-122"/>
              </a:rPr>
              <a:t>’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therefore </a:t>
            </a:r>
            <a:r>
              <a:rPr kumimoji="0" lang="en-GB" altLang="zh-CN" sz="2400" kern="0" dirty="0" err="1">
                <a:solidFill>
                  <a:schemeClr val="tx1"/>
                </a:solidFill>
                <a:ea typeface="宋体" charset="-122"/>
              </a:rPr>
              <a:t>XPM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disappears.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This is usually the case with </a:t>
            </a:r>
            <a:r>
              <a:rPr kumimoji="0" lang="en-GB" altLang="zh-CN" sz="2400" kern="0" dirty="0" err="1">
                <a:solidFill>
                  <a:schemeClr val="tx1"/>
                </a:solidFill>
                <a:ea typeface="宋体" charset="-122"/>
              </a:rPr>
              <a:t>SMF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at 1550nm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However </a:t>
            </a:r>
            <a:r>
              <a:rPr kumimoji="0" lang="en-GB" altLang="zh-CN" sz="2400" kern="0" dirty="0" err="1">
                <a:solidFill>
                  <a:schemeClr val="tx1"/>
                </a:solidFill>
                <a:ea typeface="宋体" charset="-122"/>
              </a:rPr>
              <a:t>DSF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can maintain same group velocity for pulses in different channels because the near zero dispersion D, hence </a:t>
            </a:r>
            <a:r>
              <a:rPr kumimoji="0" lang="en-GB" altLang="zh-CN" sz="2400" kern="0" dirty="0" err="1">
                <a:solidFill>
                  <a:schemeClr val="tx1"/>
                </a:solidFill>
                <a:ea typeface="宋体" charset="-122"/>
              </a:rPr>
              <a:t>XPM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can be significant.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A</a:t>
            </a:r>
            <a:r>
              <a:rPr kumimoji="0" lang="zh-CN" altLang="en-US" sz="2400" kern="0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reason</a:t>
            </a:r>
            <a:r>
              <a:rPr kumimoji="0" lang="zh-CN" altLang="en-US" sz="2400" kern="0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0" lang="en-GB" altLang="zh-CN" sz="2400" kern="0" dirty="0" err="1">
                <a:solidFill>
                  <a:schemeClr val="tx1"/>
                </a:solidFill>
                <a:ea typeface="宋体" charset="-122"/>
              </a:rPr>
              <a:t>DSF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is not good for </a:t>
            </a:r>
            <a:r>
              <a:rPr kumimoji="0" lang="en-GB" altLang="zh-CN" sz="2400" kern="0" dirty="0" err="1">
                <a:solidFill>
                  <a:schemeClr val="tx1"/>
                </a:solidFill>
                <a:ea typeface="宋体" charset="-122"/>
              </a:rPr>
              <a:t>WDM</a:t>
            </a:r>
            <a:r>
              <a:rPr kumimoji="0" lang="en-GB" altLang="zh-CN" sz="2400" kern="0" dirty="0">
                <a:solidFill>
                  <a:schemeClr val="tx1"/>
                </a:solidFill>
                <a:ea typeface="宋体" charset="-122"/>
              </a:rPr>
              <a:t> transmission!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78CBB9B-512A-4748-AD77-E992F672AAF8}"/>
              </a:ext>
            </a:extLst>
          </p:cNvPr>
          <p:cNvGrpSpPr/>
          <p:nvPr/>
        </p:nvGrpSpPr>
        <p:grpSpPr>
          <a:xfrm>
            <a:off x="5958965" y="1759397"/>
            <a:ext cx="6122999" cy="2350188"/>
            <a:chOff x="539750" y="1268413"/>
            <a:chExt cx="8280400" cy="2736850"/>
          </a:xfrm>
        </p:grpSpPr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6432692D-E9DD-49B2-885D-807FC1EAA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50" y="1268413"/>
              <a:ext cx="8280400" cy="27368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5" name="Group 14">
              <a:extLst>
                <a:ext uri="{FF2B5EF4-FFF2-40B4-BE49-F238E27FC236}">
                  <a16:creationId xmlns:a16="http://schemas.microsoft.com/office/drawing/2014/main" id="{57F45818-FF9C-49CA-BC4B-BD1665C15A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088" y="1557338"/>
              <a:ext cx="2689680" cy="1902900"/>
              <a:chOff x="703" y="800"/>
              <a:chExt cx="2609" cy="1797"/>
            </a:xfrm>
          </p:grpSpPr>
          <p:sp>
            <p:nvSpPr>
              <p:cNvPr id="36" name="Line 5">
                <a:extLst>
                  <a:ext uri="{FF2B5EF4-FFF2-40B4-BE49-F238E27FC236}">
                    <a16:creationId xmlns:a16="http://schemas.microsoft.com/office/drawing/2014/main" id="{E6683823-4CA7-4967-A11F-3F7E09886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1" y="2342"/>
                <a:ext cx="18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Text Box 6">
                <a:extLst>
                  <a:ext uri="{FF2B5EF4-FFF2-40B4-BE49-F238E27FC236}">
                    <a16:creationId xmlns:a16="http://schemas.microsoft.com/office/drawing/2014/main" id="{738AA009-33F1-4114-BF28-CC90ACB60E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4" y="2161"/>
                <a:ext cx="262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38" name="Freeform 7">
                <a:extLst>
                  <a:ext uri="{FF2B5EF4-FFF2-40B4-BE49-F238E27FC236}">
                    <a16:creationId xmlns:a16="http://schemas.microsoft.com/office/drawing/2014/main" id="{E6B844E2-7208-4B9B-8BB4-77CC90FD0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" y="1708"/>
                <a:ext cx="1444" cy="641"/>
              </a:xfrm>
              <a:custGeom>
                <a:avLst/>
                <a:gdLst>
                  <a:gd name="T0" fmla="*/ 0 w 1444"/>
                  <a:gd name="T1" fmla="*/ 612 h 641"/>
                  <a:gd name="T2" fmla="*/ 288 w 1444"/>
                  <a:gd name="T3" fmla="*/ 505 h 641"/>
                  <a:gd name="T4" fmla="*/ 723 w 1444"/>
                  <a:gd name="T5" fmla="*/ 6 h 641"/>
                  <a:gd name="T6" fmla="*/ 1170 w 1444"/>
                  <a:gd name="T7" fmla="*/ 539 h 641"/>
                  <a:gd name="T8" fmla="*/ 1444 w 1444"/>
                  <a:gd name="T9" fmla="*/ 621 h 6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4"/>
                  <a:gd name="T16" fmla="*/ 0 h 641"/>
                  <a:gd name="T17" fmla="*/ 1444 w 1444"/>
                  <a:gd name="T18" fmla="*/ 641 h 6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4" h="641">
                    <a:moveTo>
                      <a:pt x="0" y="612"/>
                    </a:moveTo>
                    <a:cubicBezTo>
                      <a:pt x="48" y="593"/>
                      <a:pt x="167" y="606"/>
                      <a:pt x="288" y="505"/>
                    </a:cubicBezTo>
                    <a:cubicBezTo>
                      <a:pt x="409" y="404"/>
                      <a:pt x="576" y="0"/>
                      <a:pt x="723" y="6"/>
                    </a:cubicBezTo>
                    <a:cubicBezTo>
                      <a:pt x="870" y="12"/>
                      <a:pt x="1050" y="437"/>
                      <a:pt x="1170" y="539"/>
                    </a:cubicBezTo>
                    <a:cubicBezTo>
                      <a:pt x="1290" y="641"/>
                      <a:pt x="1387" y="604"/>
                      <a:pt x="1444" y="621"/>
                    </a:cubicBezTo>
                  </a:path>
                </a:pathLst>
              </a:custGeom>
              <a:noFill/>
              <a:ln w="38100" cmpd="sng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Freeform 8">
                <a:extLst>
                  <a:ext uri="{FF2B5EF4-FFF2-40B4-BE49-F238E27FC236}">
                    <a16:creationId xmlns:a16="http://schemas.microsoft.com/office/drawing/2014/main" id="{4B9365C0-69F9-4066-9BC2-061DC0C9F7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2" y="981"/>
                <a:ext cx="1444" cy="641"/>
              </a:xfrm>
              <a:custGeom>
                <a:avLst/>
                <a:gdLst>
                  <a:gd name="T0" fmla="*/ 0 w 1444"/>
                  <a:gd name="T1" fmla="*/ 612 h 641"/>
                  <a:gd name="T2" fmla="*/ 288 w 1444"/>
                  <a:gd name="T3" fmla="*/ 505 h 641"/>
                  <a:gd name="T4" fmla="*/ 723 w 1444"/>
                  <a:gd name="T5" fmla="*/ 6 h 641"/>
                  <a:gd name="T6" fmla="*/ 1170 w 1444"/>
                  <a:gd name="T7" fmla="*/ 539 h 641"/>
                  <a:gd name="T8" fmla="*/ 1444 w 1444"/>
                  <a:gd name="T9" fmla="*/ 621 h 6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4"/>
                  <a:gd name="T16" fmla="*/ 0 h 641"/>
                  <a:gd name="T17" fmla="*/ 1444 w 1444"/>
                  <a:gd name="T18" fmla="*/ 641 h 6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4" h="641">
                    <a:moveTo>
                      <a:pt x="0" y="612"/>
                    </a:moveTo>
                    <a:cubicBezTo>
                      <a:pt x="48" y="593"/>
                      <a:pt x="167" y="606"/>
                      <a:pt x="288" y="505"/>
                    </a:cubicBezTo>
                    <a:cubicBezTo>
                      <a:pt x="409" y="404"/>
                      <a:pt x="576" y="0"/>
                      <a:pt x="723" y="6"/>
                    </a:cubicBezTo>
                    <a:cubicBezTo>
                      <a:pt x="870" y="12"/>
                      <a:pt x="1050" y="437"/>
                      <a:pt x="1170" y="539"/>
                    </a:cubicBezTo>
                    <a:cubicBezTo>
                      <a:pt x="1290" y="641"/>
                      <a:pt x="1387" y="604"/>
                      <a:pt x="1444" y="621"/>
                    </a:cubicBezTo>
                  </a:path>
                </a:pathLst>
              </a:custGeom>
              <a:noFill/>
              <a:ln w="38100" cmpd="sng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Line 9">
                <a:extLst>
                  <a:ext uri="{FF2B5EF4-FFF2-40B4-BE49-F238E27FC236}">
                    <a16:creationId xmlns:a16="http://schemas.microsoft.com/office/drawing/2014/main" id="{7A6BC410-2175-4F5D-9706-4AFF2A7165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1" y="1616"/>
                <a:ext cx="19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Text Box 10">
                <a:extLst>
                  <a:ext uri="{FF2B5EF4-FFF2-40B4-BE49-F238E27FC236}">
                    <a16:creationId xmlns:a16="http://schemas.microsoft.com/office/drawing/2014/main" id="{21E78A2E-E332-4376-862D-0D74252840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0" y="1389"/>
                <a:ext cx="262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42" name="Line 11">
                <a:extLst>
                  <a:ext uri="{FF2B5EF4-FFF2-40B4-BE49-F238E27FC236}">
                    <a16:creationId xmlns:a16="http://schemas.microsoft.com/office/drawing/2014/main" id="{D2550757-CA5D-46E5-9616-84398ED54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8" y="800"/>
                <a:ext cx="0" cy="17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Text Box 12">
                <a:extLst>
                  <a:ext uri="{FF2B5EF4-FFF2-40B4-BE49-F238E27FC236}">
                    <a16:creationId xmlns:a16="http://schemas.microsoft.com/office/drawing/2014/main" id="{589BF56B-107F-4901-8729-DF35C7BD12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" y="1163"/>
                <a:ext cx="453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Symbol" pitchFamily="2" charset="2"/>
                    <a:ea typeface="宋体" panose="02010600030101010101" pitchFamily="2" charset="-122"/>
                  </a:rPr>
                  <a:t>l</a:t>
                </a:r>
                <a:r>
                  <a:rPr kumimoji="0" lang="en-GB" altLang="zh-CN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44" name="Text Box 13">
                <a:extLst>
                  <a:ext uri="{FF2B5EF4-FFF2-40B4-BE49-F238E27FC236}">
                    <a16:creationId xmlns:a16="http://schemas.microsoft.com/office/drawing/2014/main" id="{0834ADB0-83D5-4568-B551-756064BFE0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3" y="1933"/>
                <a:ext cx="453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latin typeface="Symbol" pitchFamily="2" charset="2"/>
                    <a:ea typeface="宋体" panose="02010600030101010101" pitchFamily="2" charset="-122"/>
                  </a:rPr>
                  <a:t>l</a:t>
                </a:r>
                <a:r>
                  <a:rPr kumimoji="0" lang="en-GB" altLang="zh-CN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99">
                        <a:lumMod val="50000"/>
                      </a:srgbClr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sp>
          <p:nvSpPr>
            <p:cNvPr id="45" name="Line 16">
              <a:extLst>
                <a:ext uri="{FF2B5EF4-FFF2-40B4-BE49-F238E27FC236}">
                  <a16:creationId xmlns:a16="http://schemas.microsoft.com/office/drawing/2014/main" id="{19AF28E8-E853-4265-A191-4D38863002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2363" y="3213100"/>
              <a:ext cx="28082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99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Text Box 17">
              <a:extLst>
                <a:ext uri="{FF2B5EF4-FFF2-40B4-BE49-F238E27FC236}">
                  <a16:creationId xmlns:a16="http://schemas.microsoft.com/office/drawing/2014/main" id="{30444C35-071D-42F5-934E-D7E5802E2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5888" y="2998788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F065EC7E-0979-4A3B-B8FA-44131858D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88" y="2519363"/>
              <a:ext cx="1489075" cy="677862"/>
            </a:xfrm>
            <a:custGeom>
              <a:avLst/>
              <a:gdLst>
                <a:gd name="T0" fmla="*/ 0 w 1444"/>
                <a:gd name="T1" fmla="*/ 2147483646 h 641"/>
                <a:gd name="T2" fmla="*/ 2147483646 w 1444"/>
                <a:gd name="T3" fmla="*/ 2147483646 h 641"/>
                <a:gd name="T4" fmla="*/ 2147483646 w 1444"/>
                <a:gd name="T5" fmla="*/ 2147483646 h 641"/>
                <a:gd name="T6" fmla="*/ 2147483646 w 1444"/>
                <a:gd name="T7" fmla="*/ 2147483646 h 641"/>
                <a:gd name="T8" fmla="*/ 2147483646 w 1444"/>
                <a:gd name="T9" fmla="*/ 2147483646 h 6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4"/>
                <a:gd name="T16" fmla="*/ 0 h 641"/>
                <a:gd name="T17" fmla="*/ 1444 w 1444"/>
                <a:gd name="T18" fmla="*/ 641 h 6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4" h="641">
                  <a:moveTo>
                    <a:pt x="0" y="612"/>
                  </a:moveTo>
                  <a:cubicBezTo>
                    <a:pt x="48" y="593"/>
                    <a:pt x="167" y="606"/>
                    <a:pt x="288" y="505"/>
                  </a:cubicBezTo>
                  <a:cubicBezTo>
                    <a:pt x="409" y="404"/>
                    <a:pt x="576" y="0"/>
                    <a:pt x="723" y="6"/>
                  </a:cubicBezTo>
                  <a:cubicBezTo>
                    <a:pt x="870" y="12"/>
                    <a:pt x="1050" y="437"/>
                    <a:pt x="1170" y="539"/>
                  </a:cubicBezTo>
                  <a:cubicBezTo>
                    <a:pt x="1290" y="641"/>
                    <a:pt x="1387" y="604"/>
                    <a:pt x="1444" y="621"/>
                  </a:cubicBezTo>
                </a:path>
              </a:pathLst>
            </a:custGeom>
            <a:noFill/>
            <a:ln w="38100" cmpd="sng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99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ECF30741-B441-4460-BD9D-9B714F13A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2363" y="1749425"/>
              <a:ext cx="1489075" cy="677863"/>
            </a:xfrm>
            <a:custGeom>
              <a:avLst/>
              <a:gdLst>
                <a:gd name="T0" fmla="*/ 0 w 1444"/>
                <a:gd name="T1" fmla="*/ 2147483646 h 641"/>
                <a:gd name="T2" fmla="*/ 2147483646 w 1444"/>
                <a:gd name="T3" fmla="*/ 2147483646 h 641"/>
                <a:gd name="T4" fmla="*/ 2147483646 w 1444"/>
                <a:gd name="T5" fmla="*/ 2147483646 h 641"/>
                <a:gd name="T6" fmla="*/ 2147483646 w 1444"/>
                <a:gd name="T7" fmla="*/ 2147483646 h 641"/>
                <a:gd name="T8" fmla="*/ 2147483646 w 1444"/>
                <a:gd name="T9" fmla="*/ 2147483646 h 6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4"/>
                <a:gd name="T16" fmla="*/ 0 h 641"/>
                <a:gd name="T17" fmla="*/ 1444 w 1444"/>
                <a:gd name="T18" fmla="*/ 641 h 6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4" h="641">
                  <a:moveTo>
                    <a:pt x="0" y="612"/>
                  </a:moveTo>
                  <a:cubicBezTo>
                    <a:pt x="48" y="593"/>
                    <a:pt x="167" y="606"/>
                    <a:pt x="288" y="505"/>
                  </a:cubicBezTo>
                  <a:cubicBezTo>
                    <a:pt x="409" y="404"/>
                    <a:pt x="576" y="0"/>
                    <a:pt x="723" y="6"/>
                  </a:cubicBezTo>
                  <a:cubicBezTo>
                    <a:pt x="870" y="12"/>
                    <a:pt x="1050" y="437"/>
                    <a:pt x="1170" y="539"/>
                  </a:cubicBezTo>
                  <a:cubicBezTo>
                    <a:pt x="1290" y="641"/>
                    <a:pt x="1387" y="604"/>
                    <a:pt x="1444" y="621"/>
                  </a:cubicBezTo>
                </a:path>
              </a:pathLst>
            </a:custGeom>
            <a:noFill/>
            <a:ln w="38100" cmpd="sng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9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Line 20">
              <a:extLst>
                <a:ext uri="{FF2B5EF4-FFF2-40B4-BE49-F238E27FC236}">
                  <a16:creationId xmlns:a16="http://schemas.microsoft.com/office/drawing/2014/main" id="{FB924AA0-B2C2-4473-84A0-CF33B2445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2363" y="2420938"/>
              <a:ext cx="28178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99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Text Box 21">
              <a:extLst>
                <a:ext uri="{FF2B5EF4-FFF2-40B4-BE49-F238E27FC236}">
                  <a16:creationId xmlns:a16="http://schemas.microsoft.com/office/drawing/2014/main" id="{D35C12C7-DE3C-4895-A6A2-A42538706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3513" y="2181225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51" name="Line 22">
              <a:extLst>
                <a:ext uri="{FF2B5EF4-FFF2-40B4-BE49-F238E27FC236}">
                  <a16:creationId xmlns:a16="http://schemas.microsoft.com/office/drawing/2014/main" id="{A02DC400-C87D-4110-8DC2-A6AC7384D4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00788" y="1557338"/>
              <a:ext cx="0" cy="1873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99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Line 25">
              <a:extLst>
                <a:ext uri="{FF2B5EF4-FFF2-40B4-BE49-F238E27FC236}">
                  <a16:creationId xmlns:a16="http://schemas.microsoft.com/office/drawing/2014/main" id="{9B7E7048-5353-4E9D-BF6A-1A1282ADA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013" y="3717925"/>
              <a:ext cx="7200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srgbClr val="000099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Text Box 26">
              <a:extLst>
                <a:ext uri="{FF2B5EF4-FFF2-40B4-BE49-F238E27FC236}">
                  <a16:creationId xmlns:a16="http://schemas.microsoft.com/office/drawing/2014/main" id="{9CEAA8B9-D375-4F2A-BADD-2DFA2F609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6913" y="3500438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9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2866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Kerr Effect: </a:t>
            </a:r>
            <a:r>
              <a:rPr lang="en-GB" altLang="zh-CN" sz="3200" dirty="0">
                <a:ea typeface="宋体" panose="02010600030101010101" pitchFamily="2" charset="-122"/>
              </a:rPr>
              <a:t>Cross Phase Modulation (</a:t>
            </a:r>
            <a:r>
              <a:rPr lang="en-GB" altLang="zh-CN" sz="3200" dirty="0" err="1">
                <a:ea typeface="宋体" panose="02010600030101010101" pitchFamily="2" charset="-122"/>
              </a:rPr>
              <a:t>XPM</a:t>
            </a:r>
            <a:r>
              <a:rPr lang="en-GB" altLang="zh-CN" sz="3200" dirty="0">
                <a:ea typeface="宋体" panose="02010600030101010101" pitchFamily="2" charset="-122"/>
              </a:rPr>
              <a:t>)</a:t>
            </a:r>
          </a:p>
          <a:p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801C7-399F-4432-B4D4-866BAC421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" y="1486065"/>
            <a:ext cx="8062659" cy="464860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F6C32EF-6AE9-42D7-9982-A4E63EA8DA93}"/>
              </a:ext>
            </a:extLst>
          </p:cNvPr>
          <p:cNvSpPr txBox="1"/>
          <p:nvPr/>
        </p:nvSpPr>
        <p:spPr>
          <a:xfrm>
            <a:off x="8262492" y="4923269"/>
            <a:ext cx="3929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10 Gbps OOK Channel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824176-3D3B-4667-A803-F9F998026166}"/>
              </a:ext>
            </a:extLst>
          </p:cNvPr>
          <p:cNvSpPr txBox="1"/>
          <p:nvPr/>
        </p:nvSpPr>
        <p:spPr>
          <a:xfrm>
            <a:off x="225860" y="925045"/>
            <a:ext cx="117402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E.g., What happens to an unmodulated CW beam going along with OOK signals?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A06601-4A48-40AF-AF78-31126E1E9A32}"/>
              </a:ext>
            </a:extLst>
          </p:cNvPr>
          <p:cNvSpPr txBox="1"/>
          <p:nvPr/>
        </p:nvSpPr>
        <p:spPr>
          <a:xfrm>
            <a:off x="8388579" y="3477113"/>
            <a:ext cx="3929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After 130km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71613E-5568-4C92-BD55-F74C5E708E36}"/>
              </a:ext>
            </a:extLst>
          </p:cNvPr>
          <p:cNvSpPr txBox="1"/>
          <p:nvPr/>
        </p:nvSpPr>
        <p:spPr>
          <a:xfrm>
            <a:off x="8527822" y="1970246"/>
            <a:ext cx="3929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After 320km</a:t>
            </a:r>
          </a:p>
        </p:txBody>
      </p:sp>
    </p:spTree>
    <p:extLst>
      <p:ext uri="{BB962C8B-B14F-4D97-AF65-F5344CB8AC3E}">
        <p14:creationId xmlns:p14="http://schemas.microsoft.com/office/powerpoint/2010/main" val="3834557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745813" y="-597218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Kerr Effect: </a:t>
            </a:r>
            <a:r>
              <a:rPr lang="en-GB" altLang="zh-CN" sz="3200" dirty="0">
                <a:ea typeface="宋体" panose="02010600030101010101" pitchFamily="2" charset="-122"/>
              </a:rPr>
              <a:t>Kerr-lens mode-locking</a:t>
            </a:r>
          </a:p>
          <a:p>
            <a:endParaRPr lang="en-GB" sz="32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824176-3D3B-4667-A803-F9F998026166}"/>
              </a:ext>
            </a:extLst>
          </p:cNvPr>
          <p:cNvSpPr txBox="1"/>
          <p:nvPr/>
        </p:nvSpPr>
        <p:spPr>
          <a:xfrm>
            <a:off x="225860" y="925045"/>
            <a:ext cx="1174028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Creates strong fs pulsed lasers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If the beam is not pulsed then it has a lower peak power so is not Kerr lensed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If it has the right focusing, it will exit the cavity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Up to 40 GHz repetition rate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8AFF20D7-96AA-4AE3-8849-ED385B7E2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864" y="3161345"/>
            <a:ext cx="6835225" cy="297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530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3E152-3AAF-485C-B2F2-55D0CE19DEEC}"/>
              </a:ext>
            </a:extLst>
          </p:cNvPr>
          <p:cNvSpPr txBox="1"/>
          <p:nvPr/>
        </p:nvSpPr>
        <p:spPr>
          <a:xfrm>
            <a:off x="225860" y="925045"/>
            <a:ext cx="117402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Summary: </a:t>
            </a:r>
            <a:r>
              <a:rPr lang="en-GB" sz="2400" dirty="0" err="1"/>
              <a:t>NLO</a:t>
            </a:r>
            <a:r>
              <a:rPr lang="en-GB" sz="2400" dirty="0"/>
              <a:t> has amazing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Imposes many limits on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Major field of study</a:t>
            </a:r>
          </a:p>
        </p:txBody>
      </p:sp>
    </p:spTree>
    <p:extLst>
      <p:ext uri="{BB962C8B-B14F-4D97-AF65-F5344CB8AC3E}">
        <p14:creationId xmlns:p14="http://schemas.microsoft.com/office/powerpoint/2010/main" val="59979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504857-05BB-416A-A1AE-E4DB8626F7E6}"/>
              </a:ext>
            </a:extLst>
          </p:cNvPr>
          <p:cNvSpPr txBox="1">
            <a:spLocks noChangeArrowheads="1"/>
          </p:cNvSpPr>
          <p:nvPr/>
        </p:nvSpPr>
        <p:spPr>
          <a:xfrm>
            <a:off x="129950" y="1073443"/>
            <a:ext cx="5223812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3 wave mixing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4 wave mixing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Intensity dependent refractive index: Kerr, Pockels, Self phase modulation, Cross Phase modulation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zh-CN" dirty="0">
                <a:ea typeface="宋体" panose="02010600030101010101" pitchFamily="2" charset="-122"/>
              </a:rPr>
              <a:t>Scattering</a:t>
            </a:r>
          </a:p>
        </p:txBody>
      </p:sp>
      <p:pic>
        <p:nvPicPr>
          <p:cNvPr id="6146" name="Picture 2" descr="Most Powerful Green Laser Pointer 1.2WATT Burning 520nm Beam – Zeus Lasers">
            <a:extLst>
              <a:ext uri="{FF2B5EF4-FFF2-40B4-BE49-F238E27FC236}">
                <a16:creationId xmlns:a16="http://schemas.microsoft.com/office/drawing/2014/main" id="{650B995B-04EB-43DB-B171-D026A197F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063" y="948030"/>
            <a:ext cx="28575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hanging the colour of single photons in a diamond quantum memory">
            <a:extLst>
              <a:ext uri="{FF2B5EF4-FFF2-40B4-BE49-F238E27FC236}">
                <a16:creationId xmlns:a16="http://schemas.microsoft.com/office/drawing/2014/main" id="{24E4B599-031F-444D-8F2B-B72A23273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483" y="2876550"/>
            <a:ext cx="3155859" cy="315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298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optics: Optical regenerators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3E152-3AAF-485C-B2F2-55D0CE19DEEC}"/>
              </a:ext>
            </a:extLst>
          </p:cNvPr>
          <p:cNvSpPr txBox="1"/>
          <p:nvPr/>
        </p:nvSpPr>
        <p:spPr>
          <a:xfrm>
            <a:off x="225860" y="925045"/>
            <a:ext cx="117402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 Highly Non linear </a:t>
            </a:r>
            <a:r>
              <a:rPr lang="en-GB" sz="2400" dirty="0" err="1"/>
              <a:t>fibers</a:t>
            </a:r>
            <a:r>
              <a:rPr lang="en-GB" sz="2400" dirty="0"/>
              <a:t> to help regenerate signal without using relays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B7ECBA-A077-4D73-8E96-F097D6D90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777" y="2210387"/>
            <a:ext cx="9274344" cy="37036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8DE814-80A8-4C6B-8FE7-FCC22EE121CB}"/>
              </a:ext>
            </a:extLst>
          </p:cNvPr>
          <p:cNvSpPr txBox="1"/>
          <p:nvPr/>
        </p:nvSpPr>
        <p:spPr>
          <a:xfrm>
            <a:off x="2306284" y="6398653"/>
            <a:ext cx="9885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https://www.fiberoptics4sale.com/blogs/wave-optics/optical-regenerators</a:t>
            </a:r>
          </a:p>
        </p:txBody>
      </p:sp>
    </p:spTree>
    <p:extLst>
      <p:ext uri="{BB962C8B-B14F-4D97-AF65-F5344CB8AC3E}">
        <p14:creationId xmlns:p14="http://schemas.microsoft.com/office/powerpoint/2010/main" val="2570611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2A4696D2-4851-4278-9FA3-687B7D2E7FFB}"/>
              </a:ext>
            </a:extLst>
          </p:cNvPr>
          <p:cNvSpPr/>
          <p:nvPr/>
        </p:nvSpPr>
        <p:spPr>
          <a:xfrm>
            <a:off x="183429" y="952649"/>
            <a:ext cx="11763038" cy="643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Given the following constraints, what is the longest distance over which an NRZ OOK protocol can have at least 1Gbps of data rate.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05BFAB3-C387-4D3F-A284-41A803FEC0EF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90066489-6932-4DDD-B2D4-F199B3A3E579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744DF5-F2DC-445D-A829-27F8F7F7E1F5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6E971-6D2B-49A6-9C80-E4CA0CF68833}"/>
              </a:ext>
            </a:extLst>
          </p:cNvPr>
          <p:cNvSpPr txBox="1"/>
          <p:nvPr/>
        </p:nvSpPr>
        <p:spPr>
          <a:xfrm>
            <a:off x="251625" y="1880454"/>
            <a:ext cx="3048548" cy="18517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 to 20 </a:t>
            </a:r>
            <a:r>
              <a:rPr lang="en-GB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EDFAs</a:t>
            </a:r>
            <a:r>
              <a:rPr lang="en-GB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each with: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 input power = -20dBm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 input power = 0dBm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Tuneable gain &lt;=40 dBm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Noise figure = 3.8dBm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C1DD26-73D1-4973-B463-6D9F06892575}"/>
              </a:ext>
            </a:extLst>
          </p:cNvPr>
          <p:cNvSpPr txBox="1"/>
          <p:nvPr/>
        </p:nvSpPr>
        <p:spPr>
          <a:xfrm>
            <a:off x="3553620" y="1840445"/>
            <a:ext cx="3048548" cy="1217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units of OOK</a:t>
            </a:r>
            <a:r>
              <a:rPr lang="en-GB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transmitters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10 dBm transmit power, 1 </a:t>
            </a:r>
            <a:r>
              <a:rPr lang="en-GB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Gbaud</a:t>
            </a:r>
            <a:r>
              <a:rPr lang="en-GB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/s and a transmit noise of -20dBm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3061A5-CEA8-4442-BEBA-9DCB6C609A10}"/>
              </a:ext>
            </a:extLst>
          </p:cNvPr>
          <p:cNvSpPr txBox="1"/>
          <p:nvPr/>
        </p:nvSpPr>
        <p:spPr>
          <a:xfrm>
            <a:off x="6855615" y="1840445"/>
            <a:ext cx="3048548" cy="14670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1unit of OOK</a:t>
            </a:r>
            <a:r>
              <a:rPr lang="en-GB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receivers: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0.4A/W responsivity 0.5nA of dark current and 5E-12 W/Sqrt(Hz) NEP, max bandwidth is 10GHz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2D0131-BBCC-4F74-BDD3-FE03AECF4A9D}"/>
              </a:ext>
            </a:extLst>
          </p:cNvPr>
          <p:cNvSpPr txBox="1"/>
          <p:nvPr/>
        </p:nvSpPr>
        <p:spPr>
          <a:xfrm>
            <a:off x="3553620" y="3126782"/>
            <a:ext cx="3048548" cy="1346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Optical fibre: 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SM, 0.2dB/Km,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loss when connecting any other components.</a:t>
            </a:r>
            <a:endParaRPr lang="en-GB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CustomShape 1">
            <a:extLst>
              <a:ext uri="{FF2B5EF4-FFF2-40B4-BE49-F238E27FC236}">
                <a16:creationId xmlns:a16="http://schemas.microsoft.com/office/drawing/2014/main" id="{90DBDFE9-9B2F-40E6-8FFD-14827CF26849}"/>
              </a:ext>
            </a:extLst>
          </p:cNvPr>
          <p:cNvSpPr/>
          <p:nvPr/>
        </p:nvSpPr>
        <p:spPr>
          <a:xfrm>
            <a:off x="407235" y="4641176"/>
            <a:ext cx="11763038" cy="643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Assume that the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EDFAs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are equally spaced and there is no additional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EDFA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before the receiver. Further assume that the maximum desirable launch power is 10dBm.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adding more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EDFAs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help improve the distance?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E78B172-A292-4B85-B605-F1BE27D04417}"/>
              </a:ext>
            </a:extLst>
          </p:cNvPr>
          <p:cNvSpPr txBox="1">
            <a:spLocks/>
          </p:cNvSpPr>
          <p:nvPr/>
        </p:nvSpPr>
        <p:spPr>
          <a:xfrm>
            <a:off x="7249415" y="3620090"/>
            <a:ext cx="4433854" cy="7085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rgbClr val="0070C0"/>
                </a:solidFill>
              </a:rPr>
              <a:t>Last Tuesday we did not consider adding Raman amplifiers</a:t>
            </a:r>
          </a:p>
        </p:txBody>
      </p:sp>
    </p:spTree>
    <p:extLst>
      <p:ext uri="{BB962C8B-B14F-4D97-AF65-F5344CB8AC3E}">
        <p14:creationId xmlns:p14="http://schemas.microsoft.com/office/powerpoint/2010/main" val="103167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28"/>
    </mc:Choice>
    <mc:Fallback xmlns="">
      <p:transition spd="slow" advTm="34228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2A4696D2-4851-4278-9FA3-687B7D2E7FFB}"/>
              </a:ext>
            </a:extLst>
          </p:cNvPr>
          <p:cNvSpPr/>
          <p:nvPr/>
        </p:nvSpPr>
        <p:spPr>
          <a:xfrm>
            <a:off x="183429" y="952648"/>
            <a:ext cx="11763038" cy="45929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 launch power is 10 dBm and min receive power for next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EDFA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-20dBm, So a max loss of 30dB is permitted. 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0.2dB/km, we can have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upto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150 km between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EDFAs</a:t>
            </a: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-20dBm of transmit noise, the best SNR of the transmitter becomes 10mW/10uW =&gt; SNR = 1,000 or 30dB.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each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EDFA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has 3.8 dB Noise Factor. We can have int(30/3.8) = 7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EDFAs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 the total length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150km*7 = 1050km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05BFAB3-C387-4D3F-A284-41A803FEC0EF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90066489-6932-4DDD-B2D4-F199B3A3E579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744DF5-F2DC-445D-A829-27F8F7F7E1F5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A7550E-CA81-4EF9-99C7-D65565FA49C2}"/>
              </a:ext>
            </a:extLst>
          </p:cNvPr>
          <p:cNvSpPr txBox="1">
            <a:spLocks/>
          </p:cNvSpPr>
          <p:nvPr/>
        </p:nvSpPr>
        <p:spPr>
          <a:xfrm>
            <a:off x="8124345" y="1548992"/>
            <a:ext cx="4192644" cy="13423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rgbClr val="0070C0"/>
                </a:solidFill>
              </a:rPr>
              <a:t>The 40dB gain of the </a:t>
            </a:r>
            <a:r>
              <a:rPr lang="en-GB" dirty="0" err="1">
                <a:solidFill>
                  <a:srgbClr val="0070C0"/>
                </a:solidFill>
              </a:rPr>
              <a:t>EDFA</a:t>
            </a:r>
            <a:r>
              <a:rPr lang="en-GB" dirty="0">
                <a:solidFill>
                  <a:srgbClr val="0070C0"/>
                </a:solidFill>
              </a:rPr>
              <a:t> is more than enough to boost the launch power back to 10dBm from -20dBm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704823-6107-43D5-A80E-09821D639AD1}"/>
              </a:ext>
            </a:extLst>
          </p:cNvPr>
          <p:cNvCxnSpPr/>
          <p:nvPr/>
        </p:nvCxnSpPr>
        <p:spPr>
          <a:xfrm>
            <a:off x="243401" y="5315361"/>
            <a:ext cx="10262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F3E974A-0BDC-4C56-9FAE-4B83319E94C4}"/>
              </a:ext>
            </a:extLst>
          </p:cNvPr>
          <p:cNvSpPr/>
          <p:nvPr/>
        </p:nvSpPr>
        <p:spPr>
          <a:xfrm rot="5400000">
            <a:off x="1292660" y="5101562"/>
            <a:ext cx="381548" cy="427598"/>
          </a:xfrm>
          <a:prstGeom prst="triangle">
            <a:avLst>
              <a:gd name="adj" fmla="val 51724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46DD41-D07C-4DF0-B4E1-E92ABFED3180}"/>
              </a:ext>
            </a:extLst>
          </p:cNvPr>
          <p:cNvCxnSpPr/>
          <p:nvPr/>
        </p:nvCxnSpPr>
        <p:spPr>
          <a:xfrm>
            <a:off x="1697233" y="5315361"/>
            <a:ext cx="10262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EDDEA70-09F0-4E59-9F13-8880AAEDD180}"/>
              </a:ext>
            </a:extLst>
          </p:cNvPr>
          <p:cNvSpPr/>
          <p:nvPr/>
        </p:nvSpPr>
        <p:spPr>
          <a:xfrm rot="5400000">
            <a:off x="2746492" y="5101562"/>
            <a:ext cx="381548" cy="427598"/>
          </a:xfrm>
          <a:prstGeom prst="triangle">
            <a:avLst>
              <a:gd name="adj" fmla="val 51724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FE19E8-A5FB-4086-B1C5-D3A6C6DB194D}"/>
              </a:ext>
            </a:extLst>
          </p:cNvPr>
          <p:cNvCxnSpPr/>
          <p:nvPr/>
        </p:nvCxnSpPr>
        <p:spPr>
          <a:xfrm>
            <a:off x="3151065" y="5315361"/>
            <a:ext cx="10262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44F207B-1E54-4D24-A440-53BFEF99822D}"/>
              </a:ext>
            </a:extLst>
          </p:cNvPr>
          <p:cNvSpPr/>
          <p:nvPr/>
        </p:nvSpPr>
        <p:spPr>
          <a:xfrm rot="5400000">
            <a:off x="4200324" y="5101562"/>
            <a:ext cx="381548" cy="427598"/>
          </a:xfrm>
          <a:prstGeom prst="triangle">
            <a:avLst>
              <a:gd name="adj" fmla="val 51724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CCBEDE-22ED-4193-AE88-7CDBB5DF4EF6}"/>
              </a:ext>
            </a:extLst>
          </p:cNvPr>
          <p:cNvCxnSpPr/>
          <p:nvPr/>
        </p:nvCxnSpPr>
        <p:spPr>
          <a:xfrm>
            <a:off x="4604897" y="5315361"/>
            <a:ext cx="10262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45BAB3EE-8B3E-4344-899F-3464FB1F3BF7}"/>
              </a:ext>
            </a:extLst>
          </p:cNvPr>
          <p:cNvSpPr/>
          <p:nvPr/>
        </p:nvSpPr>
        <p:spPr>
          <a:xfrm rot="5400000">
            <a:off x="5654156" y="5101562"/>
            <a:ext cx="381548" cy="427598"/>
          </a:xfrm>
          <a:prstGeom prst="triangle">
            <a:avLst>
              <a:gd name="adj" fmla="val 51724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793228-6AAA-4575-9269-AE37913CC305}"/>
              </a:ext>
            </a:extLst>
          </p:cNvPr>
          <p:cNvCxnSpPr/>
          <p:nvPr/>
        </p:nvCxnSpPr>
        <p:spPr>
          <a:xfrm>
            <a:off x="6058729" y="5315361"/>
            <a:ext cx="10262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8859A88A-15FE-4E9F-BB84-8DC8F77A08E2}"/>
              </a:ext>
            </a:extLst>
          </p:cNvPr>
          <p:cNvSpPr/>
          <p:nvPr/>
        </p:nvSpPr>
        <p:spPr>
          <a:xfrm rot="5400000">
            <a:off x="7107988" y="5101562"/>
            <a:ext cx="381548" cy="427598"/>
          </a:xfrm>
          <a:prstGeom prst="triangle">
            <a:avLst>
              <a:gd name="adj" fmla="val 51724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1777BC-AFE4-4906-8C62-4FAE104E1CFC}"/>
              </a:ext>
            </a:extLst>
          </p:cNvPr>
          <p:cNvCxnSpPr/>
          <p:nvPr/>
        </p:nvCxnSpPr>
        <p:spPr>
          <a:xfrm>
            <a:off x="7512561" y="5315361"/>
            <a:ext cx="10262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E2910D5-3C0B-47A2-9BB5-F615484F8A61}"/>
              </a:ext>
            </a:extLst>
          </p:cNvPr>
          <p:cNvSpPr/>
          <p:nvPr/>
        </p:nvSpPr>
        <p:spPr>
          <a:xfrm rot="5400000">
            <a:off x="8561820" y="5101562"/>
            <a:ext cx="381548" cy="427598"/>
          </a:xfrm>
          <a:prstGeom prst="triangle">
            <a:avLst>
              <a:gd name="adj" fmla="val 51724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CF55B6-3FEC-4012-8B29-0D67AAD3EE63}"/>
              </a:ext>
            </a:extLst>
          </p:cNvPr>
          <p:cNvCxnSpPr/>
          <p:nvPr/>
        </p:nvCxnSpPr>
        <p:spPr>
          <a:xfrm>
            <a:off x="8966393" y="5315361"/>
            <a:ext cx="10262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9CB8E61-AA72-4AC9-AB27-BDC1EF668154}"/>
              </a:ext>
            </a:extLst>
          </p:cNvPr>
          <p:cNvSpPr/>
          <p:nvPr/>
        </p:nvSpPr>
        <p:spPr>
          <a:xfrm rot="5400000">
            <a:off x="10015652" y="5101562"/>
            <a:ext cx="381548" cy="427598"/>
          </a:xfrm>
          <a:prstGeom prst="triangle">
            <a:avLst>
              <a:gd name="adj" fmla="val 51724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3A7941-B567-47B3-A204-A6D065A3E1D5}"/>
              </a:ext>
            </a:extLst>
          </p:cNvPr>
          <p:cNvCxnSpPr/>
          <p:nvPr/>
        </p:nvCxnSpPr>
        <p:spPr>
          <a:xfrm>
            <a:off x="10420225" y="5315361"/>
            <a:ext cx="10262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73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28"/>
    </mc:Choice>
    <mc:Fallback xmlns="">
      <p:transition spd="slow" advTm="3422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2A4696D2-4851-4278-9FA3-687B7D2E7FFB}"/>
              </a:ext>
            </a:extLst>
          </p:cNvPr>
          <p:cNvSpPr/>
          <p:nvPr/>
        </p:nvSpPr>
        <p:spPr>
          <a:xfrm>
            <a:off x="183429" y="952648"/>
            <a:ext cx="11763038" cy="45929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the detector is sensitive up to: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noise in detector: 0.5nA + Sqrt(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Bw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 5E-12*0.4. The bandwidth is 1 GHz (since that is the transmit bandwidth)  =63.7nA.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be detected the signal must be &gt; noise. So we need a signal strength of 63.7nA/0.4A/W = 1.59E-7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nW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-37.9dBm or more.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 means an additional -37.9/0.2 = 189.5km of fibre would be ok.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length = 1050+189.5 = 1,239.5 km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05BFAB3-C387-4D3F-A284-41A803FEC0EF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90066489-6932-4DDD-B2D4-F199B3A3E579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744DF5-F2DC-445D-A829-27F8F7F7E1F5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8C9895B-D184-4E9A-9B74-EA2B5387F89B}"/>
              </a:ext>
            </a:extLst>
          </p:cNvPr>
          <p:cNvSpPr txBox="1">
            <a:spLocks/>
          </p:cNvSpPr>
          <p:nvPr/>
        </p:nvSpPr>
        <p:spPr>
          <a:xfrm>
            <a:off x="2795825" y="5332128"/>
            <a:ext cx="7196789" cy="1342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rgbClr val="0070C0"/>
                </a:solidFill>
              </a:rPr>
              <a:t>Normally we would want a better SNR but if it is not specified we can go with the bare minimum of 1</a:t>
            </a:r>
          </a:p>
        </p:txBody>
      </p:sp>
    </p:spTree>
    <p:extLst>
      <p:ext uri="{BB962C8B-B14F-4D97-AF65-F5344CB8AC3E}">
        <p14:creationId xmlns:p14="http://schemas.microsoft.com/office/powerpoint/2010/main" val="344615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28"/>
    </mc:Choice>
    <mc:Fallback xmlns="">
      <p:transition spd="slow" advTm="34228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2A4696D2-4851-4278-9FA3-687B7D2E7FFB}"/>
              </a:ext>
            </a:extLst>
          </p:cNvPr>
          <p:cNvSpPr/>
          <p:nvPr/>
        </p:nvSpPr>
        <p:spPr>
          <a:xfrm>
            <a:off x="183429" y="952648"/>
            <a:ext cx="11763038" cy="45929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adding more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EDFAs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help?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No. There is already too much noise from the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EDFAs</a:t>
            </a: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I could place Raman amplifiers with a gain of 15dB and effective NF of -1 along with each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EDFA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how much longer could the total span be?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05BFAB3-C387-4D3F-A284-41A803FEC0EF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90066489-6932-4DDD-B2D4-F199B3A3E579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744DF5-F2DC-445D-A829-27F8F7F7E1F5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C1D1AC-5249-F243-B7CA-D282C7A3B2FF}"/>
              </a:ext>
            </a:extLst>
          </p:cNvPr>
          <p:cNvSpPr txBox="1"/>
          <p:nvPr/>
        </p:nvSpPr>
        <p:spPr>
          <a:xfrm>
            <a:off x="11062447" y="72076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1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28"/>
    </mc:Choice>
    <mc:Fallback xmlns="">
      <p:transition spd="slow" advTm="34228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2A4696D2-4851-4278-9FA3-687B7D2E7FFB}"/>
              </a:ext>
            </a:extLst>
          </p:cNvPr>
          <p:cNvSpPr/>
          <p:nvPr/>
        </p:nvSpPr>
        <p:spPr>
          <a:xfrm>
            <a:off x="183429" y="952648"/>
            <a:ext cx="7552790" cy="45929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a Raman amplifier in place, the power before the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EDFA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increased by 15dB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 that’s an additional 15/0.2 = 75 km between each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EDFA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Additionally the Raman amplifier would reduce the NF of each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EDFA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by 1dB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05BFAB3-C387-4D3F-A284-41A803FEC0EF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90066489-6932-4DDD-B2D4-F199B3A3E579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744DF5-F2DC-445D-A829-27F8F7F7E1F5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2" descr="Optical Amplifier Portfolio | Lumentum Operations LLC">
            <a:extLst>
              <a:ext uri="{FF2B5EF4-FFF2-40B4-BE49-F238E27FC236}">
                <a16:creationId xmlns:a16="http://schemas.microsoft.com/office/drawing/2014/main" id="{A7391774-247C-4BAE-94CB-35FF173BD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219" y="1082308"/>
            <a:ext cx="4272352" cy="200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C456A7-BD31-4F2D-B52B-7BF8B3B4947C}"/>
              </a:ext>
            </a:extLst>
          </p:cNvPr>
          <p:cNvSpPr txBox="1"/>
          <p:nvPr/>
        </p:nvSpPr>
        <p:spPr>
          <a:xfrm>
            <a:off x="370036" y="3990713"/>
            <a:ext cx="11510586" cy="1678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each Raman-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EDFA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pair has (3.8-1) dB Noise Factor. We can have int(30/2.8) = 10 Raman-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EDFA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pairs in the total length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 the total fibre distance can be 10*(150+75)+189.5 = 2439.5 km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A7F2899-FAD2-4F63-A759-9A9EB3D5125F}"/>
              </a:ext>
            </a:extLst>
          </p:cNvPr>
          <p:cNvSpPr txBox="1">
            <a:spLocks/>
          </p:cNvSpPr>
          <p:nvPr/>
        </p:nvSpPr>
        <p:spPr>
          <a:xfrm>
            <a:off x="5557119" y="5669121"/>
            <a:ext cx="6451452" cy="1342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rgbClr val="0070C0"/>
                </a:solidFill>
              </a:rPr>
              <a:t>c!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BBECB1-86CF-464D-BB77-B9D306CC0BA2}"/>
              </a:ext>
            </a:extLst>
          </p:cNvPr>
          <p:cNvSpPr txBox="1"/>
          <p:nvPr/>
        </p:nvSpPr>
        <p:spPr>
          <a:xfrm>
            <a:off x="9932894" y="-17750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5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28"/>
    </mc:Choice>
    <mc:Fallback xmlns="">
      <p:transition spd="slow" advTm="3422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504857-05BB-416A-A1AE-E4DB8626F7E6}"/>
              </a:ext>
            </a:extLst>
          </p:cNvPr>
          <p:cNvSpPr txBox="1">
            <a:spLocks noChangeArrowheads="1"/>
          </p:cNvSpPr>
          <p:nvPr/>
        </p:nvSpPr>
        <p:spPr>
          <a:xfrm>
            <a:off x="217773" y="1881497"/>
            <a:ext cx="11182623" cy="4499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P is the polarisation density of a dielectric media</a:t>
            </a: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Linear coefficient =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Refractive index n = 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Consider electric field consisting of two frequencies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The first non linear term                           contains 5 components </a:t>
            </a: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87F7FA-4CF9-4680-A530-43DDA98F2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881" y="1073443"/>
            <a:ext cx="8718345" cy="728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1201C1-6C72-4AA4-972C-649728F7F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538" y="2323611"/>
            <a:ext cx="495343" cy="4343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79B9D1-BD63-4942-AB1C-4429DBB79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4977" y="3173708"/>
            <a:ext cx="1409822" cy="5105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2B582A-CF52-4E7A-A30D-43DE86897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6511" y="4145229"/>
            <a:ext cx="4785775" cy="5410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357D7B-520C-447F-8B78-A270FC40A8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7264" y="5132664"/>
            <a:ext cx="1554615" cy="3962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128C86-9263-4107-A3F7-46BA1998B8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0975" y="5576769"/>
            <a:ext cx="5738357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2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504857-05BB-416A-A1AE-E4DB8626F7E6}"/>
              </a:ext>
            </a:extLst>
          </p:cNvPr>
          <p:cNvSpPr txBox="1">
            <a:spLocks noChangeArrowheads="1"/>
          </p:cNvSpPr>
          <p:nvPr/>
        </p:nvSpPr>
        <p:spPr>
          <a:xfrm>
            <a:off x="129950" y="1073443"/>
            <a:ext cx="8441728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Mix 2 optical frequencies to generate a third: Three wave mixing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Many types:</a:t>
            </a: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	Second Harmonic Generation</a:t>
            </a: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	Sum/Difference Frequency Generation</a:t>
            </a: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	Optical Parametric Amplification</a:t>
            </a: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	Optical Parametric Generation</a:t>
            </a: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	Optical Parametric Oscillator</a:t>
            </a: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	Spontaneous Parametric Down Conversion</a:t>
            </a:r>
          </a:p>
        </p:txBody>
      </p:sp>
    </p:spTree>
    <p:extLst>
      <p:ext uri="{BB962C8B-B14F-4D97-AF65-F5344CB8AC3E}">
        <p14:creationId xmlns:p14="http://schemas.microsoft.com/office/powerpoint/2010/main" val="362994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504857-05BB-416A-A1AE-E4DB8626F7E6}"/>
              </a:ext>
            </a:extLst>
          </p:cNvPr>
          <p:cNvSpPr txBox="1">
            <a:spLocks noChangeArrowheads="1"/>
          </p:cNvSpPr>
          <p:nvPr/>
        </p:nvSpPr>
        <p:spPr>
          <a:xfrm>
            <a:off x="129950" y="1073443"/>
            <a:ext cx="5223812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5E4EDD0-15F2-4753-9EEF-D8137D02BD26}"/>
              </a:ext>
            </a:extLst>
          </p:cNvPr>
          <p:cNvSpPr txBox="1">
            <a:spLocks noChangeArrowheads="1"/>
          </p:cNvSpPr>
          <p:nvPr/>
        </p:nvSpPr>
        <p:spPr>
          <a:xfrm>
            <a:off x="217774" y="3607414"/>
            <a:ext cx="5223812" cy="1244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Second Harmonic Generation:</a:t>
            </a: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2 photons from the same pump combine to give a higher energy photon</a:t>
            </a:r>
          </a:p>
        </p:txBody>
      </p:sp>
      <p:pic>
        <p:nvPicPr>
          <p:cNvPr id="7170" name="Picture 2" descr="Second Harmonic Generation in ZnO Nanowires | IntechOpen">
            <a:extLst>
              <a:ext uri="{FF2B5EF4-FFF2-40B4-BE49-F238E27FC236}">
                <a16:creationId xmlns:a16="http://schemas.microsoft.com/office/drawing/2014/main" id="{31F550F6-600E-4B71-9B0D-ABCC39029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2" y="2238099"/>
            <a:ext cx="35433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Nonlinear Optics | Science 2.0">
            <a:extLst>
              <a:ext uri="{FF2B5EF4-FFF2-40B4-BE49-F238E27FC236}">
                <a16:creationId xmlns:a16="http://schemas.microsoft.com/office/drawing/2014/main" id="{B45A9364-33C0-4ACB-A4FE-DF5F40F90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346" y="2284746"/>
            <a:ext cx="6584653" cy="37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11">
            <a:extLst>
              <a:ext uri="{FF2B5EF4-FFF2-40B4-BE49-F238E27FC236}">
                <a16:creationId xmlns:a16="http://schemas.microsoft.com/office/drawing/2014/main" id="{E3746352-A2C9-44AB-A161-F8E6323DF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86" y="1061125"/>
            <a:ext cx="1154151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All 3 wave processes involve 3 fields in different combinations of input &amp; output</a:t>
            </a:r>
          </a:p>
        </p:txBody>
      </p:sp>
    </p:spTree>
    <p:extLst>
      <p:ext uri="{BB962C8B-B14F-4D97-AF65-F5344CB8AC3E}">
        <p14:creationId xmlns:p14="http://schemas.microsoft.com/office/powerpoint/2010/main" val="393397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504857-05BB-416A-A1AE-E4DB8626F7E6}"/>
              </a:ext>
            </a:extLst>
          </p:cNvPr>
          <p:cNvSpPr txBox="1">
            <a:spLocks noChangeArrowheads="1"/>
          </p:cNvSpPr>
          <p:nvPr/>
        </p:nvSpPr>
        <p:spPr>
          <a:xfrm>
            <a:off x="129949" y="1073443"/>
            <a:ext cx="11591023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Energy and momentum (wave vector) are conserved. </a:t>
            </a: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Result in Phase matching conditions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1AD569-343E-49DA-AEE9-5AC8F881D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74" y="2716098"/>
            <a:ext cx="11591024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9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504857-05BB-416A-A1AE-E4DB8626F7E6}"/>
              </a:ext>
            </a:extLst>
          </p:cNvPr>
          <p:cNvSpPr txBox="1">
            <a:spLocks noChangeArrowheads="1"/>
          </p:cNvSpPr>
          <p:nvPr/>
        </p:nvSpPr>
        <p:spPr>
          <a:xfrm>
            <a:off x="129949" y="1073443"/>
            <a:ext cx="11355967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When phase matched, the non linear process is constructive.</a:t>
            </a:r>
          </a:p>
          <a:p>
            <a:pPr algn="l"/>
            <a:endParaRPr lang="en-GB" altLang="zh-CN" dirty="0">
              <a:ea typeface="宋体" panose="02010600030101010101" pitchFamily="2" charset="-122"/>
            </a:endParaRP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With dispersion phase matching is harder,</a:t>
            </a:r>
          </a:p>
          <a:p>
            <a:pPr algn="l"/>
            <a:r>
              <a:rPr lang="en-GB" altLang="zh-CN" dirty="0">
                <a:ea typeface="宋体" panose="02010600030101010101" pitchFamily="2" charset="-122"/>
              </a:rPr>
              <a:t>With zero dispersion we have many types of Non linear processes</a:t>
            </a:r>
          </a:p>
        </p:txBody>
      </p:sp>
    </p:spTree>
    <p:extLst>
      <p:ext uri="{BB962C8B-B14F-4D97-AF65-F5344CB8AC3E}">
        <p14:creationId xmlns:p14="http://schemas.microsoft.com/office/powerpoint/2010/main" val="62404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B9B1C4-5210-4BEA-A556-2A53383A911F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Nonlinear optics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2CC3D-A139-4741-BB7C-0A48922251A4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F7C7A618-D2B2-4724-9DA8-45D3556A9234}"/>
              </a:ext>
            </a:extLst>
          </p:cNvPr>
          <p:cNvSpPr/>
          <p:nvPr/>
        </p:nvSpPr>
        <p:spPr>
          <a:xfrm>
            <a:off x="217774" y="925612"/>
            <a:ext cx="11886402" cy="981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504857-05BB-416A-A1AE-E4DB8626F7E6}"/>
              </a:ext>
            </a:extLst>
          </p:cNvPr>
          <p:cNvSpPr txBox="1">
            <a:spLocks noChangeArrowheads="1"/>
          </p:cNvSpPr>
          <p:nvPr/>
        </p:nvSpPr>
        <p:spPr>
          <a:xfrm>
            <a:off x="129950" y="2203770"/>
            <a:ext cx="5223812" cy="3400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With perfect phase matching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A1FD71C-2C28-4821-9498-B12D862DE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21" y="2916363"/>
            <a:ext cx="5145967" cy="275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AA046427-6987-49CD-88DA-47740FC3C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923" y="2665739"/>
            <a:ext cx="5492391" cy="293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B233FE46-CEB1-428A-A59A-FD501ADFEBEC}"/>
              </a:ext>
            </a:extLst>
          </p:cNvPr>
          <p:cNvSpPr txBox="1">
            <a:spLocks noChangeArrowheads="1"/>
          </p:cNvSpPr>
          <p:nvPr/>
        </p:nvSpPr>
        <p:spPr>
          <a:xfrm>
            <a:off x="6704502" y="2203770"/>
            <a:ext cx="5223812" cy="3400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dirty="0">
                <a:ea typeface="宋体" panose="02010600030101010101" pitchFamily="2" charset="-122"/>
              </a:rPr>
              <a:t>With bad phase matching</a:t>
            </a:r>
          </a:p>
        </p:txBody>
      </p:sp>
    </p:spTree>
    <p:extLst>
      <p:ext uri="{BB962C8B-B14F-4D97-AF65-F5344CB8AC3E}">
        <p14:creationId xmlns:p14="http://schemas.microsoft.com/office/powerpoint/2010/main" val="297492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1924</Words>
  <Application>Microsoft Macintosh PowerPoint</Application>
  <PresentationFormat>Widescreen</PresentationFormat>
  <Paragraphs>314</Paragraphs>
  <Slides>35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Beam</vt:lpstr>
      <vt:lpstr>Equation</vt:lpstr>
      <vt:lpstr>Optical communications and data networks (EENGM2001)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communications and data networks (EENGM2001)</dc:title>
  <dc:creator>Siddarth Joshi</dc:creator>
  <cp:lastModifiedBy>Jiadi Li</cp:lastModifiedBy>
  <cp:revision>2</cp:revision>
  <dcterms:created xsi:type="dcterms:W3CDTF">2021-12-09T20:36:13Z</dcterms:created>
  <dcterms:modified xsi:type="dcterms:W3CDTF">2022-02-19T00:42:29Z</dcterms:modified>
</cp:coreProperties>
</file>