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05" r:id="rId2"/>
    <p:sldId id="359" r:id="rId3"/>
    <p:sldId id="364" r:id="rId4"/>
    <p:sldId id="367" r:id="rId5"/>
    <p:sldId id="366" r:id="rId6"/>
    <p:sldId id="372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382B3-A871-B84D-8C9D-7E128EF77E2C}" v="2" dt="2021-04-13T19:39:01.579"/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06" autoAdjust="0"/>
    <p:restoredTop sz="95859" autoAdjust="0"/>
  </p:normalViewPr>
  <p:slideViewPr>
    <p:cSldViewPr snapToGrid="0">
      <p:cViewPr varScale="1">
        <p:scale>
          <a:sx n="104" d="100"/>
          <a:sy n="104" d="100"/>
        </p:scale>
        <p:origin x="208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B4D2356-5BCF-9844-826A-AB51A9B32BF4}"/>
    <pc:docChg chg="addSld delSld modSld">
      <pc:chgData name="George Oikonomou" userId="e5e5709f-5788-4bb9-a2cb-c47cfc333c75" providerId="ADAL" clId="{2B4D2356-5BCF-9844-826A-AB51A9B32BF4}" dt="2021-04-13T17:31:13.244" v="139" actId="20577"/>
      <pc:docMkLst>
        <pc:docMk/>
      </pc:docMkLst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29:21.019" v="56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28:17.244" v="41" actId="1035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28:17.244" v="41" actId="1035"/>
          <ac:spMkLst>
            <pc:docMk/>
            <pc:sldMk cId="3511898131" sldId="349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modSp add mod">
        <pc:chgData name="George Oikonomou" userId="e5e5709f-5788-4bb9-a2cb-c47cfc333c75" providerId="ADAL" clId="{2B4D2356-5BCF-9844-826A-AB51A9B32BF4}" dt="2021-04-13T17:30:06.011" v="66" actId="20577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17.819" v="78" actId="20577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0:45.357" v="105" actId="20577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B4D2356-5BCF-9844-826A-AB51A9B32BF4}" dt="2021-04-13T17:31:13.244" v="139" actId="20577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208382B3-A871-B84D-8C9D-7E128EF77E2C}"/>
    <pc:docChg chg="custSel delSld modSld modShowInfo">
      <pc:chgData name="George Oikonomou" userId="e5e5709f-5788-4bb9-a2cb-c47cfc333c75" providerId="ADAL" clId="{208382B3-A871-B84D-8C9D-7E128EF77E2C}" dt="2021-04-13T19:41:26.781" v="29" actId="2744"/>
      <pc:docMkLst>
        <pc:docMk/>
      </pc:docMkLst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824808898" sldId="365"/>
        </pc:sldMkLst>
      </pc:sldChg>
      <pc:sldChg chg="modSp mod">
        <pc:chgData name="George Oikonomou" userId="e5e5709f-5788-4bb9-a2cb-c47cfc333c75" providerId="ADAL" clId="{208382B3-A871-B84D-8C9D-7E128EF77E2C}" dt="2021-04-13T19:34:52.617" v="3" actId="1076"/>
        <pc:sldMkLst>
          <pc:docMk/>
          <pc:sldMk cId="3348677386" sldId="366"/>
        </pc:sldMkLst>
        <pc:spChg chg="mod">
          <ac:chgData name="George Oikonomou" userId="e5e5709f-5788-4bb9-a2cb-c47cfc333c75" providerId="ADAL" clId="{208382B3-A871-B84D-8C9D-7E128EF77E2C}" dt="2021-04-13T19:34:49.650" v="2" actId="14100"/>
          <ac:spMkLst>
            <pc:docMk/>
            <pc:sldMk cId="3348677386" sldId="366"/>
            <ac:spMk id="18" creationId="{00000000-0000-0000-0000-000000000000}"/>
          </ac:spMkLst>
        </pc:spChg>
        <pc:spChg chg="mod">
          <ac:chgData name="George Oikonomou" userId="e5e5709f-5788-4bb9-a2cb-c47cfc333c75" providerId="ADAL" clId="{208382B3-A871-B84D-8C9D-7E128EF77E2C}" dt="2021-04-13T19:34:52.617" v="3" actId="1076"/>
          <ac:spMkLst>
            <pc:docMk/>
            <pc:sldMk cId="3348677386" sldId="366"/>
            <ac:spMk id="19" creationId="{00000000-0000-0000-0000-000000000000}"/>
          </ac:spMkLst>
        </pc:spChg>
      </pc:sldChg>
      <pc:sldChg chg="modSp mod">
        <pc:chgData name="George Oikonomou" userId="e5e5709f-5788-4bb9-a2cb-c47cfc333c75" providerId="ADAL" clId="{208382B3-A871-B84D-8C9D-7E128EF77E2C}" dt="2021-04-13T19:35:38.810" v="20" actId="20577"/>
        <pc:sldMkLst>
          <pc:docMk/>
          <pc:sldMk cId="1881758038" sldId="367"/>
        </pc:sldMkLst>
        <pc:spChg chg="mod">
          <ac:chgData name="George Oikonomou" userId="e5e5709f-5788-4bb9-a2cb-c47cfc333c75" providerId="ADAL" clId="{208382B3-A871-B84D-8C9D-7E128EF77E2C}" dt="2021-04-13T19:35:38.810" v="20" actId="20577"/>
          <ac:spMkLst>
            <pc:docMk/>
            <pc:sldMk cId="1881758038" sldId="367"/>
            <ac:spMk id="6" creationId="{00000000-0000-0000-0000-000000000000}"/>
          </ac:spMkLst>
        </pc:spChg>
        <pc:spChg chg="mod">
          <ac:chgData name="George Oikonomou" userId="e5e5709f-5788-4bb9-a2cb-c47cfc333c75" providerId="ADAL" clId="{208382B3-A871-B84D-8C9D-7E128EF77E2C}" dt="2021-04-13T19:35:13.379" v="14" actId="20577"/>
          <ac:spMkLst>
            <pc:docMk/>
            <pc:sldMk cId="1881758038" sldId="367"/>
            <ac:spMk id="17" creationId="{00000000-0000-0000-0000-000000000000}"/>
          </ac:spMkLst>
        </pc:spChg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1755508119" sldId="371"/>
        </pc:sldMkLst>
      </pc:sldChg>
      <pc:sldChg chg="addSp delSp modSp mod">
        <pc:chgData name="George Oikonomou" userId="e5e5709f-5788-4bb9-a2cb-c47cfc333c75" providerId="ADAL" clId="{208382B3-A871-B84D-8C9D-7E128EF77E2C}" dt="2021-04-13T19:39:37.539" v="28" actId="207"/>
        <pc:sldMkLst>
          <pc:docMk/>
          <pc:sldMk cId="2634738728" sldId="372"/>
        </pc:sldMkLst>
        <pc:spChg chg="del">
          <ac:chgData name="George Oikonomou" userId="e5e5709f-5788-4bb9-a2cb-c47cfc333c75" providerId="ADAL" clId="{208382B3-A871-B84D-8C9D-7E128EF77E2C}" dt="2021-04-13T19:38:54.015" v="24" actId="478"/>
          <ac:spMkLst>
            <pc:docMk/>
            <pc:sldMk cId="2634738728" sldId="372"/>
            <ac:spMk id="6" creationId="{00000000-0000-0000-0000-000000000000}"/>
          </ac:spMkLst>
        </pc:spChg>
        <pc:spChg chg="del">
          <ac:chgData name="George Oikonomou" userId="e5e5709f-5788-4bb9-a2cb-c47cfc333c75" providerId="ADAL" clId="{208382B3-A871-B84D-8C9D-7E128EF77E2C}" dt="2021-04-13T19:38:47.768" v="21" actId="478"/>
          <ac:spMkLst>
            <pc:docMk/>
            <pc:sldMk cId="2634738728" sldId="372"/>
            <ac:spMk id="13" creationId="{00000000-0000-0000-0000-000000000000}"/>
          </ac:spMkLst>
        </pc:spChg>
        <pc:spChg chg="del">
          <ac:chgData name="George Oikonomou" userId="e5e5709f-5788-4bb9-a2cb-c47cfc333c75" providerId="ADAL" clId="{208382B3-A871-B84D-8C9D-7E128EF77E2C}" dt="2021-04-13T19:38:49.702" v="22" actId="478"/>
          <ac:spMkLst>
            <pc:docMk/>
            <pc:sldMk cId="2634738728" sldId="372"/>
            <ac:spMk id="16" creationId="{00000000-0000-0000-0000-000000000000}"/>
          </ac:spMkLst>
        </pc:spChg>
        <pc:spChg chg="del">
          <ac:chgData name="George Oikonomou" userId="e5e5709f-5788-4bb9-a2cb-c47cfc333c75" providerId="ADAL" clId="{208382B3-A871-B84D-8C9D-7E128EF77E2C}" dt="2021-04-13T19:38:51.796" v="23" actId="478"/>
          <ac:spMkLst>
            <pc:docMk/>
            <pc:sldMk cId="2634738728" sldId="372"/>
            <ac:spMk id="20" creationId="{00000000-0000-0000-0000-000000000000}"/>
          </ac:spMkLst>
        </pc:spChg>
        <pc:spChg chg="add mod">
          <ac:chgData name="George Oikonomou" userId="e5e5709f-5788-4bb9-a2cb-c47cfc333c75" providerId="ADAL" clId="{208382B3-A871-B84D-8C9D-7E128EF77E2C}" dt="2021-04-13T19:39:37.539" v="28" actId="207"/>
          <ac:spMkLst>
            <pc:docMk/>
            <pc:sldMk cId="2634738728" sldId="372"/>
            <ac:spMk id="24" creationId="{243A867C-ECAB-4147-B7A7-CBCB71159137}"/>
          </ac:spMkLst>
        </pc:spChg>
        <pc:spChg chg="add mod">
          <ac:chgData name="George Oikonomou" userId="e5e5709f-5788-4bb9-a2cb-c47cfc333c75" providerId="ADAL" clId="{208382B3-A871-B84D-8C9D-7E128EF77E2C}" dt="2021-04-13T19:39:32.460" v="27" actId="207"/>
          <ac:spMkLst>
            <pc:docMk/>
            <pc:sldMk cId="2634738728" sldId="372"/>
            <ac:spMk id="25" creationId="{1314D873-B12C-0B4D-8D64-DABBD801E3AE}"/>
          </ac:spMkLst>
        </pc:spChg>
        <pc:spChg chg="add mod">
          <ac:chgData name="George Oikonomou" userId="e5e5709f-5788-4bb9-a2cb-c47cfc333c75" providerId="ADAL" clId="{208382B3-A871-B84D-8C9D-7E128EF77E2C}" dt="2021-04-13T19:39:24.112" v="26" actId="207"/>
          <ac:spMkLst>
            <pc:docMk/>
            <pc:sldMk cId="2634738728" sldId="372"/>
            <ac:spMk id="26" creationId="{9BAC45F7-D18F-6A41-9C82-4B848716EDCF}"/>
          </ac:spMkLst>
        </pc:spChg>
        <pc:spChg chg="add mod">
          <ac:chgData name="George Oikonomou" userId="e5e5709f-5788-4bb9-a2cb-c47cfc333c75" providerId="ADAL" clId="{208382B3-A871-B84D-8C9D-7E128EF77E2C}" dt="2021-04-13T19:39:24.112" v="26" actId="207"/>
          <ac:spMkLst>
            <pc:docMk/>
            <pc:sldMk cId="2634738728" sldId="372"/>
            <ac:spMk id="27" creationId="{CDD535D1-6152-2C48-983B-5B6F01383FF1}"/>
          </ac:spMkLst>
        </pc:spChg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208382B3-A871-B84D-8C9D-7E128EF77E2C}" dt="2021-04-13T17:37:27.601" v="0" actId="2696"/>
        <pc:sldMkLst>
          <pc:docMk/>
          <pc:sldMk cId="2784571267" sldId="404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53483908" sldId="406"/>
        </pc:sldMkLst>
      </pc:sldChg>
      <pc:sldChg chg="del">
        <pc:chgData name="George Oikonomou" userId="e5e5709f-5788-4bb9-a2cb-c47cfc333c75" providerId="ADAL" clId="{208382B3-A871-B84D-8C9D-7E128EF77E2C}" dt="2021-04-13T17:37:33.201" v="1" actId="2696"/>
        <pc:sldMkLst>
          <pc:docMk/>
          <pc:sldMk cId="93807571" sldId="407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902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CoAP Reliability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588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with CoAP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</a:rPr>
              <a:t>CoAP over UDP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 reliability at the transport layer</a:t>
            </a:r>
          </a:p>
          <a:p>
            <a:endParaRPr lang="en-US" dirty="0"/>
          </a:p>
          <a:p>
            <a:r>
              <a:rPr lang="en-US" dirty="0"/>
              <a:t>Messages can be (‘</a:t>
            </a:r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/>
              <a:t>’ header field - 2 bits):</a:t>
            </a:r>
          </a:p>
          <a:p>
            <a:pPr lvl="1"/>
            <a:r>
              <a:rPr lang="en-US" dirty="0"/>
              <a:t>0: Confirmable (CON)</a:t>
            </a:r>
          </a:p>
          <a:p>
            <a:pPr lvl="1"/>
            <a:r>
              <a:rPr lang="en-US" dirty="0"/>
              <a:t>1: Non-Confirmable (NON)</a:t>
            </a:r>
          </a:p>
          <a:p>
            <a:pPr lvl="1"/>
            <a:r>
              <a:rPr lang="en-US" dirty="0"/>
              <a:t>2: Acknowledgements (ACK)</a:t>
            </a:r>
          </a:p>
          <a:p>
            <a:pPr lvl="1"/>
            <a:r>
              <a:rPr lang="en-US" dirty="0"/>
              <a:t>3: Reset</a:t>
            </a:r>
          </a:p>
          <a:p>
            <a:r>
              <a:rPr lang="en-US" dirty="0"/>
              <a:t>CoAP also does some congestion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7969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Piggybacked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8356" y="4133912"/>
            <a:ext cx="599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latin typeface="Courier"/>
                <a:cs typeface="Courier"/>
              </a:rPr>
              <a:t>ACK 2.05 </a:t>
            </a:r>
            <a:r>
              <a:rPr lang="cs-CZ" sz="2000" dirty="0" err="1">
                <a:latin typeface="Courier"/>
                <a:cs typeface="Courier"/>
              </a:rPr>
              <a:t>Content</a:t>
            </a:r>
            <a:endParaRPr lang="cs-CZ" sz="2000" dirty="0">
              <a:latin typeface="Courier"/>
              <a:cs typeface="Courier"/>
            </a:endParaRPr>
          </a:p>
          <a:p>
            <a:pPr lvl="5"/>
            <a:r>
              <a:rPr lang="cs-CZ" sz="2000" dirty="0">
                <a:latin typeface="Courier"/>
                <a:cs typeface="Courier"/>
              </a:rPr>
              <a:t>text/</a:t>
            </a:r>
            <a:r>
              <a:rPr lang="cs-CZ" sz="2000" dirty="0" err="1">
                <a:latin typeface="Courier"/>
                <a:cs typeface="Courier"/>
              </a:rPr>
              <a:t>plain</a:t>
            </a:r>
            <a:endParaRPr lang="cs-CZ" sz="2000" dirty="0">
              <a:latin typeface="Courier"/>
              <a:cs typeface="Courier"/>
            </a:endParaRPr>
          </a:p>
          <a:p>
            <a:pPr lvl="5"/>
            <a:r>
              <a:rPr lang="cs-CZ" sz="2000" dirty="0">
                <a:latin typeface="Courier"/>
                <a:cs typeface="Courier"/>
              </a:rPr>
              <a:t>25.38C</a:t>
            </a:r>
          </a:p>
        </p:txBody>
      </p:sp>
      <p:pic>
        <p:nvPicPr>
          <p:cNvPr id="7" name="Picture 6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2806" y="3389276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1179" y="2979624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latin typeface="Courier"/>
                <a:cs typeface="Courier"/>
              </a:rPr>
              <a:t>CON GET /temp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9983" y="4120228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9889" y="2234567"/>
            <a:ext cx="599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The ACK is sent inside the response!</a:t>
            </a:r>
          </a:p>
        </p:txBody>
      </p:sp>
      <p:pic>
        <p:nvPicPr>
          <p:cNvPr id="16" name="Picture 15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8355" y="4797129"/>
            <a:ext cx="604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cs-CZ" sz="2000" dirty="0">
                <a:latin typeface="Courier"/>
                <a:cs typeface="Courier"/>
              </a:rPr>
              <a:t>T=ACK </a:t>
            </a:r>
            <a:r>
              <a:rPr lang="en-US" sz="2000" dirty="0">
                <a:latin typeface="Courier"/>
                <a:cs typeface="Courier"/>
              </a:rPr>
              <a:t>CODE=</a:t>
            </a:r>
            <a:r>
              <a:rPr lang="cs-CZ" sz="2000" dirty="0">
                <a:latin typeface="Courier"/>
                <a:cs typeface="Courier"/>
              </a:rPr>
              <a:t>2.05 </a:t>
            </a:r>
            <a:r>
              <a:rPr lang="cs-CZ" sz="2000" dirty="0" err="1">
                <a:latin typeface="Courier"/>
                <a:cs typeface="Courier"/>
              </a:rPr>
              <a:t>Content</a:t>
            </a:r>
            <a:endParaRPr lang="cs-CZ" sz="2000" dirty="0">
              <a:latin typeface="Courier"/>
              <a:cs typeface="Courier"/>
            </a:endParaRPr>
          </a:p>
          <a:p>
            <a:pPr lvl="4"/>
            <a:r>
              <a:rPr lang="cs-CZ" sz="2000" dirty="0">
                <a:latin typeface="Courier"/>
                <a:cs typeface="Courier"/>
              </a:rPr>
              <a:t>text/</a:t>
            </a:r>
            <a:r>
              <a:rPr lang="cs-CZ" sz="2000" dirty="0" err="1">
                <a:latin typeface="Courier"/>
                <a:cs typeface="Courier"/>
              </a:rPr>
              <a:t>plain</a:t>
            </a:r>
            <a:endParaRPr lang="cs-CZ" sz="2000" dirty="0">
              <a:latin typeface="Courier"/>
              <a:cs typeface="Courier"/>
            </a:endParaRPr>
          </a:p>
          <a:p>
            <a:pPr lvl="4"/>
            <a:r>
              <a:rPr lang="cs-CZ" sz="2000" dirty="0">
                <a:latin typeface="Courier"/>
                <a:cs typeface="Courier"/>
              </a:rPr>
              <a:t>25.38C</a:t>
            </a:r>
          </a:p>
        </p:txBody>
      </p:sp>
      <p:pic>
        <p:nvPicPr>
          <p:cNvPr id="7" name="Picture 6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82806" y="2695222"/>
            <a:ext cx="385119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1179" y="2302296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latin typeface="Courier"/>
                <a:cs typeface="Courier"/>
              </a:rPr>
              <a:t>CON GET /temp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9983" y="4783445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08207" y="4360114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580" y="3950462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latin typeface="Courier"/>
                <a:cs typeface="Courier"/>
              </a:rPr>
              <a:t>T=CON CODE=GET /temp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9556" y="2324863"/>
            <a:ext cx="66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/>
                <a:cs typeface="Helvetica"/>
              </a:rPr>
              <a:t>X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1481666" y="2695222"/>
            <a:ext cx="606777" cy="1665111"/>
          </a:xfrm>
          <a:prstGeom prst="rightBrace">
            <a:avLst>
              <a:gd name="adj1" fmla="val 59496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2556" y="3321123"/>
            <a:ext cx="206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Timeout</a:t>
            </a:r>
          </a:p>
        </p:txBody>
      </p:sp>
      <p:pic>
        <p:nvPicPr>
          <p:cNvPr id="21" name="Picture 20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8356" y="4585464"/>
            <a:ext cx="599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urier"/>
                <a:cs typeface="Courier"/>
              </a:rPr>
              <a:t>CON 2.05 </a:t>
            </a:r>
            <a:r>
              <a:rPr lang="cs-CZ" sz="1600" dirty="0" err="1">
                <a:latin typeface="Courier"/>
                <a:cs typeface="Courier"/>
              </a:rPr>
              <a:t>Content</a:t>
            </a:r>
            <a:r>
              <a:rPr lang="cs-CZ" sz="1600" dirty="0">
                <a:latin typeface="Courier"/>
                <a:cs typeface="Courier"/>
              </a:rPr>
              <a:t> Token=0x31 MID=0x345A</a:t>
            </a:r>
          </a:p>
          <a:p>
            <a:r>
              <a:rPr lang="cs-CZ" sz="1600" dirty="0" err="1">
                <a:latin typeface="Courier"/>
                <a:cs typeface="Courier"/>
              </a:rPr>
              <a:t>application</a:t>
            </a:r>
            <a:r>
              <a:rPr lang="cs-CZ" sz="1600" dirty="0">
                <a:latin typeface="Courier"/>
                <a:cs typeface="Courier"/>
              </a:rPr>
              <a:t>/</a:t>
            </a:r>
            <a:r>
              <a:rPr lang="cs-CZ" sz="1600" dirty="0" err="1">
                <a:latin typeface="Courier"/>
                <a:cs typeface="Courier"/>
              </a:rPr>
              <a:t>json</a:t>
            </a:r>
            <a:endParaRPr lang="cs-CZ" sz="1600" dirty="0">
              <a:latin typeface="Courier"/>
              <a:cs typeface="Courier"/>
            </a:endParaRPr>
          </a:p>
          <a:p>
            <a:r>
              <a:rPr lang="pt-BR" sz="1600" dirty="0">
                <a:latin typeface="Courier"/>
                <a:cs typeface="Courier"/>
              </a:rPr>
              <a:t>{"chip":{”VDD":2.98,"temp":36.78},"RF":"</a:t>
            </a:r>
            <a:r>
              <a:rPr lang="pt-BR" sz="1600" dirty="0" err="1">
                <a:latin typeface="Courier"/>
                <a:cs typeface="Courier"/>
              </a:rPr>
              <a:t>Pass</a:t>
            </a:r>
            <a:r>
              <a:rPr lang="pt-BR" sz="1600" dirty="0">
                <a:latin typeface="Courier"/>
                <a:cs typeface="Courier"/>
              </a:rPr>
              <a:t>"}</a:t>
            </a:r>
            <a:endParaRPr lang="cs-CZ" sz="1600" dirty="0">
              <a:latin typeface="Courier"/>
              <a:cs typeface="Courier"/>
            </a:endParaRPr>
          </a:p>
        </p:txBody>
      </p:sp>
      <p:pic>
        <p:nvPicPr>
          <p:cNvPr id="7" name="Picture 6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2806" y="3389276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1179" y="2979624"/>
            <a:ext cx="59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2" algn="ctr"/>
            <a:r>
              <a:rPr lang="en-US" sz="1800" dirty="0">
                <a:latin typeface="Courier"/>
                <a:cs typeface="Courier"/>
              </a:rPr>
              <a:t>CON GET /diagnostic Token=0x31 </a:t>
            </a:r>
            <a:r>
              <a:rPr lang="en-US" sz="1800" dirty="0">
                <a:solidFill>
                  <a:schemeClr val="tx2"/>
                </a:solidFill>
                <a:latin typeface="Courier"/>
                <a:cs typeface="Courier"/>
              </a:rPr>
              <a:t>MID=0xABCD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9983" y="4571780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9889" y="2176171"/>
            <a:ext cx="5997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Maybe Dealing with the Request will take a while</a:t>
            </a:r>
            <a:b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</a:br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(Examples?)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356" y="3640027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latin typeface="Courier"/>
                <a:cs typeface="Courier"/>
              </a:rPr>
              <a:t>ACK </a:t>
            </a:r>
            <a:r>
              <a:rPr lang="cs-CZ" sz="2000" dirty="0">
                <a:solidFill>
                  <a:schemeClr val="tx2"/>
                </a:solidFill>
                <a:latin typeface="Courier"/>
                <a:cs typeface="Courier"/>
              </a:rPr>
              <a:t>MID=0xABCD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79983" y="3626343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7554553" y="3389277"/>
            <a:ext cx="372315" cy="1165692"/>
          </a:xfrm>
          <a:prstGeom prst="rightBrace">
            <a:avLst>
              <a:gd name="adj1" fmla="val 39700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46144" y="3772068"/>
            <a:ext cx="115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9646" y="5739745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latin typeface="Courier"/>
                <a:cs typeface="Courier"/>
              </a:rPr>
              <a:t>ACK MID=0x345A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91273" y="5726061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7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7" name="Picture 6" descr="student-776190_64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650" y="1241023"/>
            <a:ext cx="930737" cy="7605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527438" y="2009273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2806" y="3389276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82290" y="3646731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503019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79983" y="4571780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9889" y="2176171"/>
            <a:ext cx="5997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Q: If client sends multiple requests, how does the client know what response is for which request?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79983" y="3626343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91273" y="5726061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1178" y="4078347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A: Tokens. Same token in request/response</a:t>
            </a:r>
          </a:p>
        </p:txBody>
      </p:sp>
      <p:pic>
        <p:nvPicPr>
          <p:cNvPr id="23" name="Picture 22" descr="sp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200" y="1230566"/>
            <a:ext cx="951081" cy="791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3A867C-ECAB-4147-B7A7-CBCB71159137}"/>
              </a:ext>
            </a:extLst>
          </p:cNvPr>
          <p:cNvSpPr txBox="1"/>
          <p:nvPr/>
        </p:nvSpPr>
        <p:spPr>
          <a:xfrm>
            <a:off x="1518356" y="4585464"/>
            <a:ext cx="599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urier"/>
                <a:cs typeface="Courier"/>
              </a:rPr>
              <a:t>CON 2.05 </a:t>
            </a:r>
            <a:r>
              <a:rPr lang="cs-CZ" sz="1600" dirty="0" err="1">
                <a:latin typeface="Courier"/>
                <a:cs typeface="Courier"/>
              </a:rPr>
              <a:t>Content</a:t>
            </a:r>
            <a:r>
              <a:rPr lang="cs-CZ" sz="1600" dirty="0">
                <a:latin typeface="Courier"/>
                <a:cs typeface="Courier"/>
              </a:rPr>
              <a:t> </a:t>
            </a:r>
            <a:r>
              <a:rPr lang="cs-CZ" sz="1600" dirty="0">
                <a:solidFill>
                  <a:srgbClr val="C00000"/>
                </a:solidFill>
                <a:latin typeface="Courier"/>
                <a:cs typeface="Courier"/>
              </a:rPr>
              <a:t>Token=0x31</a:t>
            </a:r>
            <a:r>
              <a:rPr lang="cs-CZ" sz="1600" dirty="0">
                <a:latin typeface="Courier"/>
                <a:cs typeface="Courier"/>
              </a:rPr>
              <a:t> MID=0x345A</a:t>
            </a:r>
          </a:p>
          <a:p>
            <a:r>
              <a:rPr lang="cs-CZ" sz="1600" dirty="0" err="1">
                <a:latin typeface="Courier"/>
                <a:cs typeface="Courier"/>
              </a:rPr>
              <a:t>application</a:t>
            </a:r>
            <a:r>
              <a:rPr lang="cs-CZ" sz="1600" dirty="0">
                <a:latin typeface="Courier"/>
                <a:cs typeface="Courier"/>
              </a:rPr>
              <a:t>/</a:t>
            </a:r>
            <a:r>
              <a:rPr lang="cs-CZ" sz="1600" dirty="0" err="1">
                <a:latin typeface="Courier"/>
                <a:cs typeface="Courier"/>
              </a:rPr>
              <a:t>json</a:t>
            </a:r>
            <a:endParaRPr lang="cs-CZ" sz="1600" dirty="0">
              <a:latin typeface="Courier"/>
              <a:cs typeface="Courier"/>
            </a:endParaRPr>
          </a:p>
          <a:p>
            <a:r>
              <a:rPr lang="pt-BR" sz="1600" dirty="0">
                <a:latin typeface="Courier"/>
                <a:cs typeface="Courier"/>
              </a:rPr>
              <a:t>{"chip":{”VDD":2.98,"temp":36.78},"RF":"</a:t>
            </a:r>
            <a:r>
              <a:rPr lang="pt-BR" sz="1600" dirty="0" err="1">
                <a:latin typeface="Courier"/>
                <a:cs typeface="Courier"/>
              </a:rPr>
              <a:t>Pass</a:t>
            </a:r>
            <a:r>
              <a:rPr lang="pt-BR" sz="1600" dirty="0">
                <a:latin typeface="Courier"/>
                <a:cs typeface="Courier"/>
              </a:rPr>
              <a:t>"}</a:t>
            </a:r>
            <a:endParaRPr lang="cs-CZ" sz="1600" dirty="0">
              <a:latin typeface="Courier"/>
              <a:cs typeface="Courie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14D873-B12C-0B4D-8D64-DABBD801E3AE}"/>
              </a:ext>
            </a:extLst>
          </p:cNvPr>
          <p:cNvSpPr txBox="1"/>
          <p:nvPr/>
        </p:nvSpPr>
        <p:spPr>
          <a:xfrm>
            <a:off x="1521179" y="2979624"/>
            <a:ext cx="59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2" algn="ctr"/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CON GET /diagnostic 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Token=0x31</a:t>
            </a:r>
            <a:r>
              <a:rPr lang="en-US" sz="1800" dirty="0">
                <a:solidFill>
                  <a:schemeClr val="bg1"/>
                </a:solidFill>
                <a:latin typeface="Courier"/>
                <a:cs typeface="Courier"/>
              </a:rPr>
              <a:t> MID=0xABCD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C45F7-D18F-6A41-9C82-4B848716EDCF}"/>
              </a:ext>
            </a:extLst>
          </p:cNvPr>
          <p:cNvSpPr txBox="1"/>
          <p:nvPr/>
        </p:nvSpPr>
        <p:spPr>
          <a:xfrm>
            <a:off x="1518356" y="3640027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solidFill>
                  <a:schemeClr val="bg1"/>
                </a:solidFill>
                <a:latin typeface="Courier"/>
                <a:cs typeface="Courier"/>
              </a:rPr>
              <a:t>ACK MID=0xABCD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535D1-6152-2C48-983B-5B6F01383FF1}"/>
              </a:ext>
            </a:extLst>
          </p:cNvPr>
          <p:cNvSpPr txBox="1"/>
          <p:nvPr/>
        </p:nvSpPr>
        <p:spPr>
          <a:xfrm>
            <a:off x="1529646" y="5739745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cs-CZ" sz="2000" dirty="0">
                <a:solidFill>
                  <a:schemeClr val="bg1"/>
                </a:solidFill>
                <a:latin typeface="Courier"/>
                <a:cs typeface="Courier"/>
              </a:rPr>
              <a:t>ACK MID=0x345A</a:t>
            </a:r>
          </a:p>
        </p:txBody>
      </p:sp>
    </p:spTree>
    <p:extLst>
      <p:ext uri="{BB962C8B-B14F-4D97-AF65-F5344CB8AC3E}">
        <p14:creationId xmlns:p14="http://schemas.microsoft.com/office/powerpoint/2010/main" val="263473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49483</TotalTime>
  <Pages>32</Pages>
  <Words>368</Words>
  <Application>Microsoft Macintosh PowerPoint</Application>
  <PresentationFormat>Overhead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Reliability with CoAP</vt:lpstr>
      <vt:lpstr>Piggybacked Response</vt:lpstr>
      <vt:lpstr>Packet Loss</vt:lpstr>
      <vt:lpstr>Separate Response</vt:lpstr>
      <vt:lpstr>Request/Response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490</cp:revision>
  <cp:lastPrinted>2019-03-20T13:17:04Z</cp:lastPrinted>
  <dcterms:created xsi:type="dcterms:W3CDTF">1996-01-04T14:14:20Z</dcterms:created>
  <dcterms:modified xsi:type="dcterms:W3CDTF">2022-05-06T15:46:12Z</dcterms:modified>
</cp:coreProperties>
</file>