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06" r:id="rId2"/>
    <p:sldId id="369" r:id="rId3"/>
    <p:sldId id="371" r:id="rId4"/>
    <p:sldId id="403" r:id="rId5"/>
    <p:sldId id="370" r:id="rId6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FFFFFF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D2356-5BCF-9844-826A-AB51A9B32BF4}" v="6" dt="2021-04-13T17:30:59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16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E0F2B7DF-4735-1F4A-B7C8-5AD60D0E1FCC}"/>
    <pc:docChg chg="custSel delSld modSld modShowInfo">
      <pc:chgData name="George Oikonomou" userId="e5e5709f-5788-4bb9-a2cb-c47cfc333c75" providerId="ADAL" clId="{E0F2B7DF-4735-1F4A-B7C8-5AD60D0E1FCC}" dt="2021-04-13T20:09:24.522" v="25" actId="2744"/>
      <pc:docMkLst>
        <pc:docMk/>
      </pc:docMkLst>
      <pc:sldChg chg="del">
        <pc:chgData name="George Oikonomou" userId="e5e5709f-5788-4bb9-a2cb-c47cfc333c75" providerId="ADAL" clId="{E0F2B7DF-4735-1F4A-B7C8-5AD60D0E1FCC}" dt="2021-04-13T17:37:56.196" v="1" actId="2696"/>
        <pc:sldMkLst>
          <pc:docMk/>
          <pc:sldMk cId="0" sldId="327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2361412713" sldId="348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3511898131" sldId="349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2134864463" sldId="351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880122334" sldId="352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3063880540" sldId="353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508850019" sldId="354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2412347382" sldId="355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1407421912" sldId="356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3665946779" sldId="357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636599770" sldId="358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1579692024" sldId="359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1226177929" sldId="360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1958357107" sldId="361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1706882807" sldId="362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324924565" sldId="364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1824808898" sldId="365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3348677386" sldId="366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1881758038" sldId="367"/>
        </pc:sldMkLst>
      </pc:sldChg>
      <pc:sldChg chg="modSp mod">
        <pc:chgData name="George Oikonomou" userId="e5e5709f-5788-4bb9-a2cb-c47cfc333c75" providerId="ADAL" clId="{E0F2B7DF-4735-1F4A-B7C8-5AD60D0E1FCC}" dt="2021-04-13T20:04:41.826" v="24" actId="27636"/>
        <pc:sldMkLst>
          <pc:docMk/>
          <pc:sldMk cId="199011525" sldId="370"/>
        </pc:sldMkLst>
        <pc:spChg chg="mod">
          <ac:chgData name="George Oikonomou" userId="e5e5709f-5788-4bb9-a2cb-c47cfc333c75" providerId="ADAL" clId="{E0F2B7DF-4735-1F4A-B7C8-5AD60D0E1FCC}" dt="2021-04-13T20:04:41.826" v="24" actId="27636"/>
          <ac:spMkLst>
            <pc:docMk/>
            <pc:sldMk cId="199011525" sldId="370"/>
            <ac:spMk id="3" creationId="{00000000-0000-0000-0000-000000000000}"/>
          </ac:spMkLst>
        </pc:spChg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2634738728" sldId="372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2658873050" sldId="373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1622529693" sldId="374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566829040" sldId="375"/>
        </pc:sldMkLst>
      </pc:sldChg>
      <pc:sldChg chg="del">
        <pc:chgData name="George Oikonomou" userId="e5e5709f-5788-4bb9-a2cb-c47cfc333c75" providerId="ADAL" clId="{E0F2B7DF-4735-1F4A-B7C8-5AD60D0E1FCC}" dt="2021-04-13T17:37:56.196" v="1" actId="2696"/>
        <pc:sldMkLst>
          <pc:docMk/>
          <pc:sldMk cId="3417834460" sldId="383"/>
        </pc:sldMkLst>
      </pc:sldChg>
      <pc:sldChg chg="del">
        <pc:chgData name="George Oikonomou" userId="e5e5709f-5788-4bb9-a2cb-c47cfc333c75" providerId="ADAL" clId="{E0F2B7DF-4735-1F4A-B7C8-5AD60D0E1FCC}" dt="2021-04-13T17:37:56.196" v="1" actId="2696"/>
        <pc:sldMkLst>
          <pc:docMk/>
          <pc:sldMk cId="1730041741" sldId="384"/>
        </pc:sldMkLst>
      </pc:sldChg>
      <pc:sldChg chg="del">
        <pc:chgData name="George Oikonomou" userId="e5e5709f-5788-4bb9-a2cb-c47cfc333c75" providerId="ADAL" clId="{E0F2B7DF-4735-1F4A-B7C8-5AD60D0E1FCC}" dt="2021-04-13T17:37:56.196" v="1" actId="2696"/>
        <pc:sldMkLst>
          <pc:docMk/>
          <pc:sldMk cId="1464273487" sldId="385"/>
        </pc:sldMkLst>
      </pc:sldChg>
      <pc:sldChg chg="del">
        <pc:chgData name="George Oikonomou" userId="e5e5709f-5788-4bb9-a2cb-c47cfc333c75" providerId="ADAL" clId="{E0F2B7DF-4735-1F4A-B7C8-5AD60D0E1FCC}" dt="2021-04-13T17:37:56.196" v="1" actId="2696"/>
        <pc:sldMkLst>
          <pc:docMk/>
          <pc:sldMk cId="2915518533" sldId="387"/>
        </pc:sldMkLst>
      </pc:sldChg>
      <pc:sldChg chg="modSp mod">
        <pc:chgData name="George Oikonomou" userId="e5e5709f-5788-4bb9-a2cb-c47cfc333c75" providerId="ADAL" clId="{E0F2B7DF-4735-1F4A-B7C8-5AD60D0E1FCC}" dt="2021-04-13T20:04:07.890" v="22" actId="20577"/>
        <pc:sldMkLst>
          <pc:docMk/>
          <pc:sldMk cId="58443281" sldId="403"/>
        </pc:sldMkLst>
        <pc:spChg chg="mod">
          <ac:chgData name="George Oikonomou" userId="e5e5709f-5788-4bb9-a2cb-c47cfc333c75" providerId="ADAL" clId="{E0F2B7DF-4735-1F4A-B7C8-5AD60D0E1FCC}" dt="2021-04-13T20:04:07.890" v="22" actId="20577"/>
          <ac:spMkLst>
            <pc:docMk/>
            <pc:sldMk cId="58443281" sldId="403"/>
            <ac:spMk id="3" creationId="{00000000-0000-0000-0000-000000000000}"/>
          </ac:spMkLst>
        </pc:spChg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2784571267" sldId="404"/>
        </pc:sldMkLst>
      </pc:sldChg>
      <pc:sldChg chg="del">
        <pc:chgData name="George Oikonomou" userId="e5e5709f-5788-4bb9-a2cb-c47cfc333c75" providerId="ADAL" clId="{E0F2B7DF-4735-1F4A-B7C8-5AD60D0E1FCC}" dt="2021-04-13T17:37:49.437" v="0" actId="2696"/>
        <pc:sldMkLst>
          <pc:docMk/>
          <pc:sldMk cId="3158853127" sldId="405"/>
        </pc:sldMkLst>
      </pc:sldChg>
      <pc:sldChg chg="del">
        <pc:chgData name="George Oikonomou" userId="e5e5709f-5788-4bb9-a2cb-c47cfc333c75" providerId="ADAL" clId="{E0F2B7DF-4735-1F4A-B7C8-5AD60D0E1FCC}" dt="2021-04-13T17:37:56.196" v="1" actId="2696"/>
        <pc:sldMkLst>
          <pc:docMk/>
          <pc:sldMk cId="93807571" sldId="407"/>
        </pc:sldMkLst>
      </pc:sldChg>
    </pc:docChg>
  </pc:docChgLst>
  <pc:docChgLst>
    <pc:chgData name="George Oikonomou" userId="e5e5709f-5788-4bb9-a2cb-c47cfc333c75" providerId="ADAL" clId="{2B4D2356-5BCF-9844-826A-AB51A9B32BF4}"/>
    <pc:docChg chg="addSld delSld modSld">
      <pc:chgData name="George Oikonomou" userId="e5e5709f-5788-4bb9-a2cb-c47cfc333c75" providerId="ADAL" clId="{2B4D2356-5BCF-9844-826A-AB51A9B32BF4}" dt="2021-04-13T17:31:13.244" v="139" actId="20577"/>
      <pc:docMkLst>
        <pc:docMk/>
      </pc:docMkLst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33915009" sldId="344"/>
        </pc:sldMkLst>
      </pc:sldChg>
      <pc:sldChg chg="modSp add del mod">
        <pc:chgData name="George Oikonomou" userId="e5e5709f-5788-4bb9-a2cb-c47cfc333c75" providerId="ADAL" clId="{2B4D2356-5BCF-9844-826A-AB51A9B32BF4}" dt="2021-04-13T17:29:21.019" v="56" actId="20577"/>
        <pc:sldMkLst>
          <pc:docMk/>
          <pc:sldMk cId="2361412713" sldId="348"/>
        </pc:sldMkLst>
        <pc:spChg chg="mod">
          <ac:chgData name="George Oikonomou" userId="e5e5709f-5788-4bb9-a2cb-c47cfc333c75" providerId="ADAL" clId="{2B4D2356-5BCF-9844-826A-AB51A9B32BF4}" dt="2021-04-13T17:29:21.019" v="56" actId="20577"/>
          <ac:spMkLst>
            <pc:docMk/>
            <pc:sldMk cId="2361412713" sldId="348"/>
            <ac:spMk id="2" creationId="{00000000-0000-0000-0000-000000000000}"/>
          </ac:spMkLst>
        </pc:spChg>
      </pc:sldChg>
      <pc:sldChg chg="modSp mod">
        <pc:chgData name="George Oikonomou" userId="e5e5709f-5788-4bb9-a2cb-c47cfc333c75" providerId="ADAL" clId="{2B4D2356-5BCF-9844-826A-AB51A9B32BF4}" dt="2021-04-13T17:28:17.244" v="41" actId="1035"/>
        <pc:sldMkLst>
          <pc:docMk/>
          <pc:sldMk cId="3511898131" sldId="349"/>
        </pc:sldMkLst>
        <pc:spChg chg="mod">
          <ac:chgData name="George Oikonomou" userId="e5e5709f-5788-4bb9-a2cb-c47cfc333c75" providerId="ADAL" clId="{2B4D2356-5BCF-9844-826A-AB51A9B32BF4}" dt="2021-04-13T17:28:17.244" v="41" actId="1035"/>
          <ac:spMkLst>
            <pc:docMk/>
            <pc:sldMk cId="3511898131" sldId="349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276713395" sldId="36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069657580" sldId="37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4259531406" sldId="377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541586865" sldId="37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726444585" sldId="379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550510517" sldId="38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69966957" sldId="38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083818867" sldId="382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4078531558" sldId="38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68857925" sldId="38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575556953" sldId="389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484209218" sldId="39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184246061" sldId="39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274231067" sldId="392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690468053" sldId="39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316150579" sldId="394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705079662" sldId="395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033946658" sldId="39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850042407" sldId="397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74810645" sldId="39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42369829" sldId="40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028529567" sldId="40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846599276" sldId="402"/>
        </pc:sldMkLst>
      </pc:sldChg>
      <pc:sldChg chg="modSp add mod">
        <pc:chgData name="George Oikonomou" userId="e5e5709f-5788-4bb9-a2cb-c47cfc333c75" providerId="ADAL" clId="{2B4D2356-5BCF-9844-826A-AB51A9B32BF4}" dt="2021-04-13T17:30:06.011" v="66" actId="20577"/>
        <pc:sldMkLst>
          <pc:docMk/>
          <pc:sldMk cId="2784571267" sldId="404"/>
        </pc:sldMkLst>
        <pc:spChg chg="mod">
          <ac:chgData name="George Oikonomou" userId="e5e5709f-5788-4bb9-a2cb-c47cfc333c75" providerId="ADAL" clId="{2B4D2356-5BCF-9844-826A-AB51A9B32BF4}" dt="2021-04-13T17:30:06.011" v="66" actId="20577"/>
          <ac:spMkLst>
            <pc:docMk/>
            <pc:sldMk cId="2784571267" sldId="404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B4D2356-5BCF-9844-826A-AB51A9B32BF4}" dt="2021-04-13T17:30:17.819" v="78" actId="20577"/>
        <pc:sldMkLst>
          <pc:docMk/>
          <pc:sldMk cId="3158853127" sldId="405"/>
        </pc:sldMkLst>
        <pc:spChg chg="mod">
          <ac:chgData name="George Oikonomou" userId="e5e5709f-5788-4bb9-a2cb-c47cfc333c75" providerId="ADAL" clId="{2B4D2356-5BCF-9844-826A-AB51A9B32BF4}" dt="2021-04-13T17:30:17.819" v="78" actId="20577"/>
          <ac:spMkLst>
            <pc:docMk/>
            <pc:sldMk cId="3158853127" sldId="405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B4D2356-5BCF-9844-826A-AB51A9B32BF4}" dt="2021-04-13T17:30:45.357" v="105" actId="20577"/>
        <pc:sldMkLst>
          <pc:docMk/>
          <pc:sldMk cId="53483908" sldId="406"/>
        </pc:sldMkLst>
        <pc:spChg chg="mod">
          <ac:chgData name="George Oikonomou" userId="e5e5709f-5788-4bb9-a2cb-c47cfc333c75" providerId="ADAL" clId="{2B4D2356-5BCF-9844-826A-AB51A9B32BF4}" dt="2021-04-13T17:30:45.357" v="105" actId="20577"/>
          <ac:spMkLst>
            <pc:docMk/>
            <pc:sldMk cId="53483908" sldId="406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B4D2356-5BCF-9844-826A-AB51A9B32BF4}" dt="2021-04-13T17:31:13.244" v="139" actId="20577"/>
        <pc:sldMkLst>
          <pc:docMk/>
          <pc:sldMk cId="93807571" sldId="407"/>
        </pc:sldMkLst>
        <pc:spChg chg="mod">
          <ac:chgData name="George Oikonomou" userId="e5e5709f-5788-4bb9-a2cb-c47cfc333c75" providerId="ADAL" clId="{2B4D2356-5BCF-9844-826A-AB51A9B32BF4}" dt="2021-04-13T17:31:13.244" v="139" actId="20577"/>
          <ac:spMkLst>
            <pc:docMk/>
            <pc:sldMk cId="93807571" sldId="407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B4D2356-5BCF-9844-826A-AB51A9B32BF4}" dt="2021-04-13T17:28:38.975" v="42" actId="2696"/>
        <pc:sldMkLst>
          <pc:docMk/>
          <pc:sldMk cId="3764114508" sldId="50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130119941" sldId="504"/>
        </pc:sldMkLst>
      </pc:sldChg>
      <pc:sldChg chg="del">
        <pc:chgData name="George Oikonomou" userId="e5e5709f-5788-4bb9-a2cb-c47cfc333c75" providerId="ADAL" clId="{2B4D2356-5BCF-9844-826A-AB51A9B32BF4}" dt="2021-04-13T17:27:51.075" v="1" actId="2696"/>
        <pc:sldMkLst>
          <pc:docMk/>
          <pc:sldMk cId="2841585906" sldId="505"/>
        </pc:sldMkLst>
      </pc:sldChg>
    </pc:docChg>
  </pc:docChgLst>
  <pc:docChgLst>
    <pc:chgData name="George Oikonomou" userId="e5e5709f-5788-4bb9-a2cb-c47cfc333c75" providerId="ADAL" clId="{CEB62447-BD60-2747-B069-455126A84A40}"/>
    <pc:docChg chg="modSld">
      <pc:chgData name="George Oikonomou" userId="e5e5709f-5788-4bb9-a2cb-c47cfc333c75" providerId="ADAL" clId="{CEB62447-BD60-2747-B069-455126A84A40}" dt="2020-03-17T17:48:40.273" v="2" actId="207"/>
      <pc:docMkLst>
        <pc:docMk/>
      </pc:docMkLst>
      <pc:sldChg chg="modSp">
        <pc:chgData name="George Oikonomou" userId="e5e5709f-5788-4bb9-a2cb-c47cfc333c75" providerId="ADAL" clId="{CEB62447-BD60-2747-B069-455126A84A40}" dt="2020-03-17T17:48:40.273" v="2" actId="207"/>
        <pc:sldMkLst>
          <pc:docMk/>
          <pc:sldMk cId="3348677386" sldId="366"/>
        </pc:sldMkLst>
        <pc:spChg chg="mod">
          <ac:chgData name="George Oikonomou" userId="e5e5709f-5788-4bb9-a2cb-c47cfc333c75" providerId="ADAL" clId="{CEB62447-BD60-2747-B069-455126A84A40}" dt="2020-03-17T17:48:40.273" v="2" actId="207"/>
          <ac:spMkLst>
            <pc:docMk/>
            <pc:sldMk cId="3348677386" sldId="366"/>
            <ac:spMk id="13" creationId="{00000000-0000-0000-0000-000000000000}"/>
          </ac:spMkLst>
        </pc:spChg>
        <pc:spChg chg="mod">
          <ac:chgData name="George Oikonomou" userId="e5e5709f-5788-4bb9-a2cb-c47cfc333c75" providerId="ADAL" clId="{CEB62447-BD60-2747-B069-455126A84A40}" dt="2020-03-17T17:48:33.219" v="1" actId="207"/>
          <ac:spMkLst>
            <pc:docMk/>
            <pc:sldMk cId="3348677386" sldId="366"/>
            <ac:spMk id="1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5" y="-54110"/>
            <a:ext cx="9282793" cy="5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7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7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3" y="3230881"/>
            <a:ext cx="7240579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9625" y="592138"/>
            <a:ext cx="3178175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18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9"/>
            <a:ext cx="2103120" cy="342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k-SK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2016-2021</a:t>
            </a:r>
            <a:endParaRPr lang="en-US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Selected Topics on the IoT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CoAP Observations and </a:t>
            </a:r>
            <a:r>
              <a:rPr lang="en-US" sz="3600" dirty="0" err="1">
                <a:latin typeface="Helvetica"/>
                <a:cs typeface="Helvetica"/>
              </a:rPr>
              <a:t>Blockwise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534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CoAP Observe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222"/>
            <a:ext cx="8229600" cy="48279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Allows a client to subscribe for notifications</a:t>
            </a:r>
          </a:p>
          <a:p>
            <a:r>
              <a:rPr lang="en-US" dirty="0"/>
              <a:t>Server sends updates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Q</a:t>
            </a:r>
            <a:r>
              <a:rPr lang="en-US" dirty="0"/>
              <a:t>: What triggers an update?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A</a:t>
            </a:r>
            <a:r>
              <a:rPr lang="en-US" dirty="0"/>
              <a:t>: Mainly determined by the logic on the server and is resource-dependent. The client can request a fresh value at will (see </a:t>
            </a:r>
            <a:r>
              <a:rPr lang="en-US" dirty="0">
                <a:solidFill>
                  <a:schemeClr val="tx2"/>
                </a:solidFill>
              </a:rPr>
              <a:t>Max-Age</a:t>
            </a:r>
            <a:r>
              <a:rPr lang="en-US" dirty="0"/>
              <a:t> option later)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(Combinations are possible):</a:t>
            </a:r>
          </a:p>
          <a:p>
            <a:r>
              <a:rPr lang="en-US" dirty="0"/>
              <a:t>Periodic (e.g. every X </a:t>
            </a:r>
            <a:r>
              <a:rPr lang="en-US" dirty="0" err="1"/>
              <a:t>secs</a:t>
            </a:r>
            <a:r>
              <a:rPr lang="en-US" dirty="0"/>
              <a:t>/</a:t>
            </a:r>
            <a:r>
              <a:rPr lang="en-US" dirty="0" err="1"/>
              <a:t>mins</a:t>
            </a:r>
            <a:r>
              <a:rPr lang="en-US" dirty="0"/>
              <a:t>)</a:t>
            </a:r>
          </a:p>
          <a:p>
            <a:r>
              <a:rPr lang="en-US" dirty="0"/>
              <a:t>Sudden change</a:t>
            </a:r>
            <a:br>
              <a:rPr lang="en-US" dirty="0"/>
            </a:br>
            <a:r>
              <a:rPr lang="en-US" dirty="0"/>
              <a:t>(e.g. reading is +/- 10% compared to previous reading)</a:t>
            </a:r>
          </a:p>
          <a:p>
            <a:r>
              <a:rPr lang="en-US" dirty="0"/>
              <a:t>Thresholds</a:t>
            </a:r>
            <a:br>
              <a:rPr lang="en-US" dirty="0"/>
            </a:br>
            <a:r>
              <a:rPr lang="en-US" dirty="0"/>
              <a:t>(e.g. reading is outside a normal range)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065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7" name="Picture 6" descr="student-776190_64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22" y="1241023"/>
            <a:ext cx="930737" cy="7605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850110" y="2009273"/>
            <a:ext cx="0" cy="4103999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05478" y="2528505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-128152" y="3646731"/>
            <a:ext cx="1313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(Time)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825691" y="2001609"/>
            <a:ext cx="0" cy="408149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3851" y="2118853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/>
                <a:cs typeface="Courier"/>
              </a:rPr>
              <a:t>CON GET /temp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Observe=0</a:t>
            </a:r>
            <a:r>
              <a:rPr lang="en-US" sz="2000" dirty="0">
                <a:latin typeface="Courier"/>
                <a:cs typeface="Courier"/>
              </a:rPr>
              <a:t> TOKEN=0x31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02655" y="3626343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1028" y="2821589"/>
            <a:ext cx="600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000" dirty="0">
                <a:latin typeface="Courier"/>
                <a:cs typeface="Courier"/>
              </a:rPr>
              <a:t>ACK 2.05 </a:t>
            </a:r>
            <a:r>
              <a:rPr lang="cs-CZ" sz="2000" dirty="0" err="1">
                <a:latin typeface="Courier"/>
                <a:cs typeface="Courier"/>
              </a:rPr>
              <a:t>Observe</a:t>
            </a:r>
            <a:r>
              <a:rPr lang="cs-CZ" sz="2000" dirty="0">
                <a:latin typeface="Courier"/>
                <a:cs typeface="Courier"/>
              </a:rPr>
              <a:t>=3 </a:t>
            </a:r>
            <a:r>
              <a:rPr lang="en-US" sz="2000" dirty="0">
                <a:latin typeface="Courier"/>
                <a:cs typeface="Courier"/>
              </a:rPr>
              <a:t>TOKEN=0x31 </a:t>
            </a:r>
            <a:r>
              <a:rPr lang="cs-CZ" sz="2000" dirty="0">
                <a:latin typeface="Courier"/>
                <a:cs typeface="Courier"/>
              </a:rPr>
              <a:t>&lt;data&gt;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02655" y="2807905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2318" y="4737859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000" dirty="0">
                <a:latin typeface="Courier"/>
                <a:cs typeface="Courier"/>
              </a:rPr>
              <a:t>ACK </a:t>
            </a:r>
            <a:r>
              <a:rPr lang="en-US" sz="2000" dirty="0">
                <a:latin typeface="Courier"/>
                <a:cs typeface="Courier"/>
              </a:rPr>
              <a:t>TOKEN=0x31</a:t>
            </a:r>
            <a:endParaRPr lang="cs-CZ" sz="2000" dirty="0">
              <a:latin typeface="Courier"/>
              <a:cs typeface="Courie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28056" y="4794742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2317" y="3580768"/>
            <a:ext cx="600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000" dirty="0">
                <a:latin typeface="Courier"/>
                <a:cs typeface="Courier"/>
              </a:rPr>
              <a:t>NON 2.05 </a:t>
            </a:r>
            <a:r>
              <a:rPr lang="cs-CZ" sz="2000" dirty="0" err="1">
                <a:latin typeface="Courier"/>
                <a:cs typeface="Courier"/>
              </a:rPr>
              <a:t>Observe</a:t>
            </a:r>
            <a:r>
              <a:rPr lang="cs-CZ" sz="2000" dirty="0">
                <a:latin typeface="Courier"/>
                <a:cs typeface="Courier"/>
              </a:rPr>
              <a:t>=4 </a:t>
            </a:r>
            <a:r>
              <a:rPr lang="en-US" sz="2000" dirty="0">
                <a:latin typeface="Courier"/>
                <a:cs typeface="Courier"/>
              </a:rPr>
              <a:t>TOKEN=0x31 </a:t>
            </a:r>
            <a:r>
              <a:rPr lang="cs-CZ" sz="2000" dirty="0">
                <a:latin typeface="Courier"/>
                <a:cs typeface="Courier"/>
              </a:rPr>
              <a:t>&lt;data&gt;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99833" y="4625410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9495" y="4255282"/>
            <a:ext cx="600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rgbClr val="800000"/>
                </a:solidFill>
                <a:latin typeface="Courier"/>
                <a:cs typeface="Courier"/>
              </a:rPr>
              <a:t>CON</a:t>
            </a:r>
            <a:r>
              <a:rPr lang="cs-CZ" sz="2000" dirty="0">
                <a:latin typeface="Courier"/>
                <a:cs typeface="Courier"/>
              </a:rPr>
              <a:t> 2.05 </a:t>
            </a:r>
            <a:r>
              <a:rPr lang="cs-CZ" sz="2000" dirty="0" err="1">
                <a:latin typeface="Courier"/>
                <a:cs typeface="Courier"/>
              </a:rPr>
              <a:t>Observe</a:t>
            </a:r>
            <a:r>
              <a:rPr lang="cs-CZ" sz="2000" dirty="0">
                <a:latin typeface="Courier"/>
                <a:cs typeface="Courier"/>
              </a:rPr>
              <a:t>=5 </a:t>
            </a:r>
            <a:r>
              <a:rPr lang="en-US" sz="2000" dirty="0">
                <a:latin typeface="Courier"/>
                <a:cs typeface="Courier"/>
              </a:rPr>
              <a:t>TOKEN=0x31 </a:t>
            </a:r>
            <a:r>
              <a:rPr lang="cs-CZ" sz="2000" dirty="0">
                <a:latin typeface="Courier"/>
                <a:cs typeface="Courier"/>
              </a:rPr>
              <a:t>&lt;data&gt;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16767" y="5601908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5140" y="5192256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/>
                <a:cs typeface="Courier"/>
              </a:rPr>
              <a:t>CON GET /temp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Observe=1</a:t>
            </a:r>
            <a:r>
              <a:rPr lang="en-US" sz="2000" dirty="0">
                <a:latin typeface="Courier"/>
                <a:cs typeface="Courier"/>
              </a:rPr>
              <a:t> TOKEN=0x31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4426" y="1985497"/>
            <a:ext cx="1922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Register: Observe=0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79826" y="4042897"/>
            <a:ext cx="2264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Server can use CON to check observer still there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1603" y="5411672"/>
            <a:ext cx="1922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Deregister: Observe=1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4095" y="5739768"/>
            <a:ext cx="600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000" dirty="0">
                <a:latin typeface="Courier"/>
                <a:cs typeface="Courier"/>
              </a:rPr>
              <a:t>ACK 2.05 </a:t>
            </a:r>
            <a:r>
              <a:rPr lang="cs-CZ" sz="2000" dirty="0" err="1">
                <a:latin typeface="Courier"/>
                <a:cs typeface="Courier"/>
              </a:rPr>
              <a:t>Observe</a:t>
            </a:r>
            <a:r>
              <a:rPr lang="cs-CZ" sz="2000" dirty="0">
                <a:latin typeface="Courier"/>
                <a:cs typeface="Courier"/>
              </a:rPr>
              <a:t>=45 </a:t>
            </a:r>
            <a:r>
              <a:rPr lang="en-US" sz="2000" dirty="0">
                <a:latin typeface="Courier"/>
                <a:cs typeface="Courier"/>
              </a:rPr>
              <a:t>TOKEN=0x31 </a:t>
            </a:r>
            <a:r>
              <a:rPr lang="cs-CZ" sz="2000" dirty="0">
                <a:latin typeface="Courier"/>
                <a:cs typeface="Courier"/>
              </a:rPr>
              <a:t>&lt;data&gt;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785722" y="5726084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spe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0422" y="1230566"/>
            <a:ext cx="951081" cy="7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0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Observe – Max-Age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222"/>
            <a:ext cx="8229600" cy="482794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With each OBSERVE, the server is allowed to include the </a:t>
            </a:r>
            <a:r>
              <a:rPr lang="en-US" dirty="0">
                <a:solidFill>
                  <a:schemeClr val="tx2"/>
                </a:solidFill>
              </a:rPr>
              <a:t>Max-Age</a:t>
            </a:r>
            <a:r>
              <a:rPr lang="en-US" dirty="0"/>
              <a:t> option in the header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gives a hint to the client as to how long (in seconds) the value should be considered valid. Default 60 secs if </a:t>
            </a:r>
            <a:r>
              <a:rPr lang="en-US" dirty="0">
                <a:solidFill>
                  <a:schemeClr val="tx2"/>
                </a:solidFill>
              </a:rPr>
              <a:t>Max-Age</a:t>
            </a:r>
            <a:r>
              <a:rPr lang="en-US" dirty="0"/>
              <a:t> missing.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client:</a:t>
            </a:r>
          </a:p>
          <a:p>
            <a:r>
              <a:rPr lang="en-US" dirty="0"/>
              <a:t>Must assume the last reading is no longer valid if it is older than </a:t>
            </a:r>
            <a:r>
              <a:rPr lang="en-US" dirty="0">
                <a:solidFill>
                  <a:schemeClr val="tx2"/>
                </a:solidFill>
              </a:rPr>
              <a:t>Max-Age</a:t>
            </a:r>
            <a:endParaRPr lang="en-US" dirty="0"/>
          </a:p>
          <a:p>
            <a:r>
              <a:rPr lang="en-US" dirty="0"/>
              <a:t>Should not send a GET request for a fresh value before </a:t>
            </a:r>
            <a:r>
              <a:rPr lang="en-US" dirty="0">
                <a:solidFill>
                  <a:schemeClr val="tx2"/>
                </a:solidFill>
              </a:rPr>
              <a:t>Max-Age</a:t>
            </a:r>
            <a:r>
              <a:rPr lang="en-US" dirty="0"/>
              <a:t> expires (current value still valid!)</a:t>
            </a:r>
          </a:p>
          <a:p>
            <a:r>
              <a:rPr lang="en-US" dirty="0"/>
              <a:t>May refresh the observation after </a:t>
            </a:r>
            <a:r>
              <a:rPr lang="en-US" dirty="0">
                <a:solidFill>
                  <a:schemeClr val="tx2"/>
                </a:solidFill>
              </a:rPr>
              <a:t>Max-Age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(+ random time in [5 , 15] secs)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5844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Blockwise</a:t>
            </a:r>
            <a:r>
              <a:rPr lang="en-US" dirty="0"/>
              <a:t>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Handling long messages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Remember</a:t>
            </a:r>
            <a:r>
              <a:rPr lang="en-US" dirty="0"/>
              <a:t>: Constrained Networks!</a:t>
            </a:r>
          </a:p>
          <a:p>
            <a:pPr lvl="1"/>
            <a:r>
              <a:rPr lang="en-US" dirty="0"/>
              <a:t>IEEE 802.15.4: max message 127 bytes at layer 2.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Message is transferred across multiple</a:t>
            </a:r>
            <a:br>
              <a:rPr lang="en-US" dirty="0"/>
            </a:br>
            <a:r>
              <a:rPr lang="en-US" dirty="0"/>
              <a:t>request/response pairs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Blockwise</a:t>
            </a:r>
            <a:r>
              <a:rPr lang="en-US" dirty="0"/>
              <a:t> specified in a separate IETF document. All you need to know is that it exists.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99011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49482</TotalTime>
  <Pages>32</Pages>
  <Words>442</Words>
  <Application>Microsoft Macintosh PowerPoint</Application>
  <PresentationFormat>Overhead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Courier</vt:lpstr>
      <vt:lpstr>Courier New</vt:lpstr>
      <vt:lpstr>Helvetica</vt:lpstr>
      <vt:lpstr>Palatino Linotype</vt:lpstr>
      <vt:lpstr>Times New Roman</vt:lpstr>
      <vt:lpstr>uob</vt:lpstr>
      <vt:lpstr>Selected Topics on the IoT</vt:lpstr>
      <vt:lpstr>CoAP Observe</vt:lpstr>
      <vt:lpstr>Observe Example</vt:lpstr>
      <vt:lpstr>CoAP Observe – Max-Age</vt:lpstr>
      <vt:lpstr>Blockwise Transfers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489</cp:revision>
  <cp:lastPrinted>2019-03-20T13:17:04Z</cp:lastPrinted>
  <dcterms:created xsi:type="dcterms:W3CDTF">1996-01-04T14:14:20Z</dcterms:created>
  <dcterms:modified xsi:type="dcterms:W3CDTF">2021-04-13T20:09:54Z</dcterms:modified>
</cp:coreProperties>
</file>