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07" r:id="rId2"/>
    <p:sldId id="383" r:id="rId3"/>
    <p:sldId id="384" r:id="rId4"/>
    <p:sldId id="385" r:id="rId5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965BD-4697-D448-ABE2-768C99BB090F}" v="4" dt="2021-04-13T20:32:07.731"/>
    <p1510:client id="{2B4D2356-5BCF-9844-826A-AB51A9B32BF4}" v="6" dt="2021-04-13T17:30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B4D2356-5BCF-9844-826A-AB51A9B32BF4}"/>
    <pc:docChg chg="addSld delSld modSld">
      <pc:chgData name="George Oikonomou" userId="e5e5709f-5788-4bb9-a2cb-c47cfc333c75" providerId="ADAL" clId="{2B4D2356-5BCF-9844-826A-AB51A9B32BF4}" dt="2021-04-13T17:31:13.244" v="139" actId="20577"/>
      <pc:docMkLst>
        <pc:docMk/>
      </pc:docMkLst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33915009" sldId="344"/>
        </pc:sldMkLst>
      </pc:sldChg>
      <pc:sldChg chg="modSp add del mod">
        <pc:chgData name="George Oikonomou" userId="e5e5709f-5788-4bb9-a2cb-c47cfc333c75" providerId="ADAL" clId="{2B4D2356-5BCF-9844-826A-AB51A9B32BF4}" dt="2021-04-13T17:29:21.019" v="56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B4D2356-5BCF-9844-826A-AB51A9B32BF4}" dt="2021-04-13T17:29:21.019" v="56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28:17.244" v="41" actId="1035"/>
        <pc:sldMkLst>
          <pc:docMk/>
          <pc:sldMk cId="3511898131" sldId="349"/>
        </pc:sldMkLst>
        <pc:spChg chg="mod">
          <ac:chgData name="George Oikonomou" userId="e5e5709f-5788-4bb9-a2cb-c47cfc333c75" providerId="ADAL" clId="{2B4D2356-5BCF-9844-826A-AB51A9B32BF4}" dt="2021-04-13T17:28:17.244" v="41" actId="1035"/>
          <ac:spMkLst>
            <pc:docMk/>
            <pc:sldMk cId="3511898131" sldId="349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846599276" sldId="402"/>
        </pc:sldMkLst>
      </pc:sldChg>
      <pc:sldChg chg="modSp add mod">
        <pc:chgData name="George Oikonomou" userId="e5e5709f-5788-4bb9-a2cb-c47cfc333c75" providerId="ADAL" clId="{2B4D2356-5BCF-9844-826A-AB51A9B32BF4}" dt="2021-04-13T17:30:06.011" v="66" actId="20577"/>
        <pc:sldMkLst>
          <pc:docMk/>
          <pc:sldMk cId="2784571267" sldId="404"/>
        </pc:sldMkLst>
        <pc:spChg chg="mod">
          <ac:chgData name="George Oikonomou" userId="e5e5709f-5788-4bb9-a2cb-c47cfc333c75" providerId="ADAL" clId="{2B4D2356-5BCF-9844-826A-AB51A9B32BF4}" dt="2021-04-13T17:30:06.011" v="66" actId="20577"/>
          <ac:spMkLst>
            <pc:docMk/>
            <pc:sldMk cId="2784571267" sldId="404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17.819" v="78" actId="20577"/>
        <pc:sldMkLst>
          <pc:docMk/>
          <pc:sldMk cId="3158853127" sldId="405"/>
        </pc:sldMkLst>
        <pc:spChg chg="mod">
          <ac:chgData name="George Oikonomou" userId="e5e5709f-5788-4bb9-a2cb-c47cfc333c75" providerId="ADAL" clId="{2B4D2356-5BCF-9844-826A-AB51A9B32BF4}" dt="2021-04-13T17:30:17.819" v="78" actId="20577"/>
          <ac:spMkLst>
            <pc:docMk/>
            <pc:sldMk cId="3158853127" sldId="405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45.357" v="105" actId="20577"/>
        <pc:sldMkLst>
          <pc:docMk/>
          <pc:sldMk cId="53483908" sldId="406"/>
        </pc:sldMkLst>
        <pc:spChg chg="mod">
          <ac:chgData name="George Oikonomou" userId="e5e5709f-5788-4bb9-a2cb-c47cfc333c75" providerId="ADAL" clId="{2B4D2356-5BCF-9844-826A-AB51A9B32BF4}" dt="2021-04-13T17:30:45.357" v="105" actId="20577"/>
          <ac:spMkLst>
            <pc:docMk/>
            <pc:sldMk cId="53483908" sldId="4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1:13.244" v="139" actId="20577"/>
        <pc:sldMkLst>
          <pc:docMk/>
          <pc:sldMk cId="93807571" sldId="407"/>
        </pc:sldMkLst>
        <pc:spChg chg="mod">
          <ac:chgData name="George Oikonomou" userId="e5e5709f-5788-4bb9-a2cb-c47cfc333c75" providerId="ADAL" clId="{2B4D2356-5BCF-9844-826A-AB51A9B32BF4}" dt="2021-04-13T17:31:13.244" v="139" actId="20577"/>
          <ac:spMkLst>
            <pc:docMk/>
            <pc:sldMk cId="93807571" sldId="40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28:38.975" v="42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130119941" sldId="504"/>
        </pc:sldMkLst>
      </pc:sldChg>
      <pc:sldChg chg="del">
        <pc:chgData name="George Oikonomou" userId="e5e5709f-5788-4bb9-a2cb-c47cfc333c75" providerId="ADAL" clId="{2B4D2356-5BCF-9844-826A-AB51A9B32BF4}" dt="2021-04-13T17:27:51.075" v="1" actId="2696"/>
        <pc:sldMkLst>
          <pc:docMk/>
          <pc:sldMk cId="2841585906" sldId="505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0DD965BD-4697-D448-ABE2-768C99BB090F}"/>
    <pc:docChg chg="custSel delSld modSld modShowInfo">
      <pc:chgData name="George Oikonomou" userId="e5e5709f-5788-4bb9-a2cb-c47cfc333c75" providerId="ADAL" clId="{0DD965BD-4697-D448-ABE2-768C99BB090F}" dt="2021-04-13T20:35:46.353" v="66" actId="2744"/>
      <pc:docMkLst>
        <pc:docMk/>
      </pc:docMkLst>
      <pc:sldChg chg="del">
        <pc:chgData name="George Oikonomou" userId="e5e5709f-5788-4bb9-a2cb-c47cfc333c75" providerId="ADAL" clId="{0DD965BD-4697-D448-ABE2-768C99BB090F}" dt="2021-04-13T20:19:38.524" v="2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566829040" sldId="375"/>
        </pc:sldMkLst>
      </pc:sldChg>
      <pc:sldChg chg="addSp delSp modSp mod">
        <pc:chgData name="George Oikonomou" userId="e5e5709f-5788-4bb9-a2cb-c47cfc333c75" providerId="ADAL" clId="{0DD965BD-4697-D448-ABE2-768C99BB090F}" dt="2021-04-13T20:28:09.848" v="34" actId="692"/>
        <pc:sldMkLst>
          <pc:docMk/>
          <pc:sldMk cId="3417834460" sldId="383"/>
        </pc:sldMkLst>
        <pc:spChg chg="add mod">
          <ac:chgData name="George Oikonomou" userId="e5e5709f-5788-4bb9-a2cb-c47cfc333c75" providerId="ADAL" clId="{0DD965BD-4697-D448-ABE2-768C99BB090F}" dt="2021-04-13T20:28:09.848" v="34" actId="692"/>
          <ac:spMkLst>
            <pc:docMk/>
            <pc:sldMk cId="3417834460" sldId="383"/>
            <ac:spMk id="34" creationId="{78DC702E-F530-5140-9525-8A4930E7061F}"/>
          </ac:spMkLst>
        </pc:spChg>
        <pc:spChg chg="add mod">
          <ac:chgData name="George Oikonomou" userId="e5e5709f-5788-4bb9-a2cb-c47cfc333c75" providerId="ADAL" clId="{0DD965BD-4697-D448-ABE2-768C99BB090F}" dt="2021-04-13T20:28:09.848" v="34" actId="692"/>
          <ac:spMkLst>
            <pc:docMk/>
            <pc:sldMk cId="3417834460" sldId="383"/>
            <ac:spMk id="35" creationId="{E9A60641-AA61-A940-8485-61781865EF8A}"/>
          </ac:spMkLst>
        </pc:spChg>
        <pc:spChg chg="mod">
          <ac:chgData name="George Oikonomou" userId="e5e5709f-5788-4bb9-a2cb-c47cfc333c75" providerId="ADAL" clId="{0DD965BD-4697-D448-ABE2-768C99BB090F}" dt="2021-04-13T20:25:34.021" v="10" actId="1076"/>
          <ac:spMkLst>
            <pc:docMk/>
            <pc:sldMk cId="3417834460" sldId="383"/>
            <ac:spMk id="45" creationId="{00000000-0000-0000-0000-000000000000}"/>
          </ac:spMkLst>
        </pc:spChg>
        <pc:spChg chg="mod">
          <ac:chgData name="George Oikonomou" userId="e5e5709f-5788-4bb9-a2cb-c47cfc333c75" providerId="ADAL" clId="{0DD965BD-4697-D448-ABE2-768C99BB090F}" dt="2021-04-13T20:25:29.701" v="9" actId="1076"/>
          <ac:spMkLst>
            <pc:docMk/>
            <pc:sldMk cId="3417834460" sldId="383"/>
            <ac:spMk id="46" creationId="{00000000-0000-0000-0000-000000000000}"/>
          </ac:spMkLst>
        </pc:spChg>
        <pc:picChg chg="mod">
          <ac:chgData name="George Oikonomou" userId="e5e5709f-5788-4bb9-a2cb-c47cfc333c75" providerId="ADAL" clId="{0DD965BD-4697-D448-ABE2-768C99BB090F}" dt="2021-04-13T20:25:08.631" v="3" actId="1076"/>
          <ac:picMkLst>
            <pc:docMk/>
            <pc:sldMk cId="3417834460" sldId="383"/>
            <ac:picMk id="8" creationId="{00000000-0000-0000-0000-000000000000}"/>
          </ac:picMkLst>
        </pc:picChg>
        <pc:picChg chg="mod">
          <ac:chgData name="George Oikonomou" userId="e5e5709f-5788-4bb9-a2cb-c47cfc333c75" providerId="ADAL" clId="{0DD965BD-4697-D448-ABE2-768C99BB090F}" dt="2021-04-13T20:26:33.965" v="15" actId="1076"/>
          <ac:picMkLst>
            <pc:docMk/>
            <pc:sldMk cId="3417834460" sldId="383"/>
            <ac:picMk id="10" creationId="{00000000-0000-0000-0000-000000000000}"/>
          </ac:picMkLst>
        </pc:picChg>
        <pc:picChg chg="mod">
          <ac:chgData name="George Oikonomou" userId="e5e5709f-5788-4bb9-a2cb-c47cfc333c75" providerId="ADAL" clId="{0DD965BD-4697-D448-ABE2-768C99BB090F}" dt="2021-04-13T20:26:26.293" v="13" actId="1076"/>
          <ac:picMkLst>
            <pc:docMk/>
            <pc:sldMk cId="3417834460" sldId="383"/>
            <ac:picMk id="11" creationId="{00000000-0000-0000-0000-000000000000}"/>
          </ac:picMkLst>
        </pc:picChg>
        <pc:picChg chg="add del mod">
          <ac:chgData name="George Oikonomou" userId="e5e5709f-5788-4bb9-a2cb-c47cfc333c75" providerId="ADAL" clId="{0DD965BD-4697-D448-ABE2-768C99BB090F}" dt="2021-04-13T20:26:29.742" v="14" actId="478"/>
          <ac:picMkLst>
            <pc:docMk/>
            <pc:sldMk cId="3417834460" sldId="383"/>
            <ac:picMk id="37" creationId="{D77063F8-79DB-3C4E-A564-4A7ED8704E28}"/>
          </ac:picMkLst>
        </pc:picChg>
        <pc:cxnChg chg="del mod">
          <ac:chgData name="George Oikonomou" userId="e5e5709f-5788-4bb9-a2cb-c47cfc333c75" providerId="ADAL" clId="{0DD965BD-4697-D448-ABE2-768C99BB090F}" dt="2021-04-13T20:27:14.827" v="24" actId="478"/>
          <ac:cxnSpMkLst>
            <pc:docMk/>
            <pc:sldMk cId="3417834460" sldId="383"/>
            <ac:cxnSpMk id="24" creationId="{00000000-0000-0000-0000-000000000000}"/>
          </ac:cxnSpMkLst>
        </pc:cxnChg>
        <pc:cxnChg chg="del mod">
          <ac:chgData name="George Oikonomou" userId="e5e5709f-5788-4bb9-a2cb-c47cfc333c75" providerId="ADAL" clId="{0DD965BD-4697-D448-ABE2-768C99BB090F}" dt="2021-04-13T20:27:16.017" v="25" actId="478"/>
          <ac:cxnSpMkLst>
            <pc:docMk/>
            <pc:sldMk cId="3417834460" sldId="383"/>
            <ac:cxnSpMk id="27" creationId="{00000000-0000-0000-0000-000000000000}"/>
          </ac:cxnSpMkLst>
        </pc:cxnChg>
        <pc:cxnChg chg="mod">
          <ac:chgData name="George Oikonomou" userId="e5e5709f-5788-4bb9-a2cb-c47cfc333c75" providerId="ADAL" clId="{0DD965BD-4697-D448-ABE2-768C99BB090F}" dt="2021-04-13T20:26:33.965" v="15" actId="1076"/>
          <ac:cxnSpMkLst>
            <pc:docMk/>
            <pc:sldMk cId="3417834460" sldId="383"/>
            <ac:cxnSpMk id="33" creationId="{00000000-0000-0000-0000-000000000000}"/>
          </ac:cxnSpMkLst>
        </pc:cxnChg>
        <pc:cxnChg chg="mod">
          <ac:chgData name="George Oikonomou" userId="e5e5709f-5788-4bb9-a2cb-c47cfc333c75" providerId="ADAL" clId="{0DD965BD-4697-D448-ABE2-768C99BB090F}" dt="2021-04-13T20:25:08.631" v="3" actId="1076"/>
          <ac:cxnSpMkLst>
            <pc:docMk/>
            <pc:sldMk cId="3417834460" sldId="383"/>
            <ac:cxnSpMk id="36" creationId="{00000000-0000-0000-0000-000000000000}"/>
          </ac:cxnSpMkLst>
        </pc:cxnChg>
      </pc:sldChg>
      <pc:sldChg chg="addSp modSp mod">
        <pc:chgData name="George Oikonomou" userId="e5e5709f-5788-4bb9-a2cb-c47cfc333c75" providerId="ADAL" clId="{0DD965BD-4697-D448-ABE2-768C99BB090F}" dt="2021-04-13T20:32:17.396" v="65" actId="1035"/>
        <pc:sldMkLst>
          <pc:docMk/>
          <pc:sldMk cId="1464273487" sldId="385"/>
        </pc:sldMkLst>
        <pc:spChg chg="mod">
          <ac:chgData name="George Oikonomou" userId="e5e5709f-5788-4bb9-a2cb-c47cfc333c75" providerId="ADAL" clId="{0DD965BD-4697-D448-ABE2-768C99BB090F}" dt="2021-04-13T20:30:01.426" v="40" actId="20577"/>
          <ac:spMkLst>
            <pc:docMk/>
            <pc:sldMk cId="1464273487" sldId="385"/>
            <ac:spMk id="36" creationId="{00000000-0000-0000-0000-000000000000}"/>
          </ac:spMkLst>
        </pc:spChg>
        <pc:spChg chg="add mod">
          <ac:chgData name="George Oikonomou" userId="e5e5709f-5788-4bb9-a2cb-c47cfc333c75" providerId="ADAL" clId="{0DD965BD-4697-D448-ABE2-768C99BB090F}" dt="2021-04-13T20:32:12.547" v="55" actId="20577"/>
          <ac:spMkLst>
            <pc:docMk/>
            <pc:sldMk cId="1464273487" sldId="385"/>
            <ac:spMk id="37" creationId="{EDC91614-FA8F-7740-990E-2C599524ECD5}"/>
          </ac:spMkLst>
        </pc:spChg>
        <pc:spChg chg="mod">
          <ac:chgData name="George Oikonomou" userId="e5e5709f-5788-4bb9-a2cb-c47cfc333c75" providerId="ADAL" clId="{0DD965BD-4697-D448-ABE2-768C99BB090F}" dt="2021-04-13T20:32:17.396" v="65" actId="1035"/>
          <ac:spMkLst>
            <pc:docMk/>
            <pc:sldMk cId="1464273487" sldId="385"/>
            <ac:spMk id="68" creationId="{00000000-0000-0000-0000-000000000000}"/>
          </ac:spMkLst>
        </pc:spChg>
        <pc:cxnChg chg="add mod">
          <ac:chgData name="George Oikonomou" userId="e5e5709f-5788-4bb9-a2cb-c47cfc333c75" providerId="ADAL" clId="{0DD965BD-4697-D448-ABE2-768C99BB090F}" dt="2021-04-13T20:32:05.234" v="48" actId="14100"/>
          <ac:cxnSpMkLst>
            <pc:docMk/>
            <pc:sldMk cId="1464273487" sldId="385"/>
            <ac:cxnSpMk id="33" creationId="{0C22FD6E-2721-3743-9403-895153FA6C3C}"/>
          </ac:cxnSpMkLst>
        </pc:cxnChg>
        <pc:cxnChg chg="mod">
          <ac:chgData name="George Oikonomou" userId="e5e5709f-5788-4bb9-a2cb-c47cfc333c75" providerId="ADAL" clId="{0DD965BD-4697-D448-ABE2-768C99BB090F}" dt="2021-04-13T20:31:52.947" v="43" actId="692"/>
          <ac:cxnSpMkLst>
            <pc:docMk/>
            <pc:sldMk cId="1464273487" sldId="385"/>
            <ac:cxnSpMk id="58" creationId="{00000000-0000-0000-0000-000000000000}"/>
          </ac:cxnSpMkLst>
        </pc:cxnChg>
        <pc:cxnChg chg="mod">
          <ac:chgData name="George Oikonomou" userId="e5e5709f-5788-4bb9-a2cb-c47cfc333c75" providerId="ADAL" clId="{0DD965BD-4697-D448-ABE2-768C99BB090F}" dt="2021-04-13T20:32:17.396" v="65" actId="1035"/>
          <ac:cxnSpMkLst>
            <pc:docMk/>
            <pc:sldMk cId="1464273487" sldId="385"/>
            <ac:cxnSpMk id="67" creationId="{00000000-0000-0000-0000-000000000000}"/>
          </ac:cxnSpMkLst>
        </pc:cxnChg>
      </pc:sldChg>
      <pc:sldChg chg="del">
        <pc:chgData name="George Oikonomou" userId="e5e5709f-5788-4bb9-a2cb-c47cfc333c75" providerId="ADAL" clId="{0DD965BD-4697-D448-ABE2-768C99BB090F}" dt="2021-04-13T20:19:32.808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2784571267" sldId="404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3158853127" sldId="405"/>
        </pc:sldMkLst>
      </pc:sldChg>
      <pc:sldChg chg="del">
        <pc:chgData name="George Oikonomou" userId="e5e5709f-5788-4bb9-a2cb-c47cfc333c75" providerId="ADAL" clId="{0DD965BD-4697-D448-ABE2-768C99BB090F}" dt="2021-04-13T17:38:22.054" v="0" actId="2696"/>
        <pc:sldMkLst>
          <pc:docMk/>
          <pc:sldMk cId="53483908" sldId="4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01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CoAP Putting Everything Together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38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Everything Together</a:t>
            </a:r>
            <a:br>
              <a:rPr lang="en-US" dirty="0"/>
            </a:br>
            <a:r>
              <a:rPr lang="en-US" dirty="0"/>
              <a:t>(CoAP Architecture)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89" y="1989527"/>
            <a:ext cx="4965337" cy="373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53" y="2553699"/>
            <a:ext cx="3897724" cy="2935524"/>
          </a:xfrm>
          <a:prstGeom prst="rect">
            <a:avLst/>
          </a:prstGeom>
        </p:spPr>
      </p:pic>
      <p:pic>
        <p:nvPicPr>
          <p:cNvPr id="8" name="Picture 7" descr="we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216" y="2553699"/>
            <a:ext cx="661319" cy="792592"/>
          </a:xfrm>
          <a:prstGeom prst="rect">
            <a:avLst/>
          </a:prstGeom>
        </p:spPr>
      </p:pic>
      <p:pic>
        <p:nvPicPr>
          <p:cNvPr id="9" name="Picture 8" descr="student-776190_64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539" y="3103690"/>
            <a:ext cx="930737" cy="760586"/>
          </a:xfrm>
          <a:prstGeom prst="rect">
            <a:avLst/>
          </a:prstGeom>
        </p:spPr>
      </p:pic>
      <p:pic>
        <p:nvPicPr>
          <p:cNvPr id="10" name="Picture 9" descr="serv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857" y="2704931"/>
            <a:ext cx="643101" cy="836554"/>
          </a:xfrm>
          <a:prstGeom prst="rect">
            <a:avLst/>
          </a:prstGeom>
        </p:spPr>
      </p:pic>
      <p:pic>
        <p:nvPicPr>
          <p:cNvPr id="11" name="Picture 10" descr="router-297707_128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177" y="3590080"/>
            <a:ext cx="651186" cy="393256"/>
          </a:xfrm>
          <a:prstGeom prst="rect">
            <a:avLst/>
          </a:prstGeom>
        </p:spPr>
      </p:pic>
      <p:pic>
        <p:nvPicPr>
          <p:cNvPr id="12" name="Picture 11" descr="sp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200" y="2926282"/>
            <a:ext cx="422911" cy="352173"/>
          </a:xfrm>
          <a:prstGeom prst="rect">
            <a:avLst/>
          </a:prstGeom>
        </p:spPr>
      </p:pic>
      <p:pic>
        <p:nvPicPr>
          <p:cNvPr id="13" name="Picture 12" descr="sp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1933" y="4503905"/>
            <a:ext cx="422911" cy="352173"/>
          </a:xfrm>
          <a:prstGeom prst="rect">
            <a:avLst/>
          </a:prstGeom>
        </p:spPr>
      </p:pic>
      <p:pic>
        <p:nvPicPr>
          <p:cNvPr id="14" name="Picture 13" descr="sp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155" y="4038238"/>
            <a:ext cx="422911" cy="352173"/>
          </a:xfrm>
          <a:prstGeom prst="rect">
            <a:avLst/>
          </a:prstGeom>
        </p:spPr>
      </p:pic>
      <p:pic>
        <p:nvPicPr>
          <p:cNvPr id="15" name="Picture 14" descr="sp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933" y="4122905"/>
            <a:ext cx="422911" cy="352173"/>
          </a:xfrm>
          <a:prstGeom prst="rect">
            <a:avLst/>
          </a:prstGeom>
        </p:spPr>
      </p:pic>
      <p:pic>
        <p:nvPicPr>
          <p:cNvPr id="16" name="Picture 15" descr="sp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4711" y="3233904"/>
            <a:ext cx="422911" cy="35217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5" idx="3"/>
            <a:endCxn id="14" idx="1"/>
          </p:cNvCxnSpPr>
          <p:nvPr/>
        </p:nvCxnSpPr>
        <p:spPr>
          <a:xfrm flipV="1">
            <a:off x="7193844" y="4214325"/>
            <a:ext cx="367311" cy="8466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1"/>
          </p:cNvCxnSpPr>
          <p:nvPr/>
        </p:nvCxnSpPr>
        <p:spPr>
          <a:xfrm flipV="1">
            <a:off x="6982389" y="3409991"/>
            <a:ext cx="522322" cy="71291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tudent-776190_64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272" y="4215646"/>
            <a:ext cx="930737" cy="760586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8" idx="3"/>
            <a:endCxn id="10" idx="1"/>
          </p:cNvCxnSpPr>
          <p:nvPr/>
        </p:nvCxnSpPr>
        <p:spPr>
          <a:xfrm>
            <a:off x="3237535" y="2949995"/>
            <a:ext cx="522322" cy="17321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3"/>
            <a:endCxn id="8" idx="1"/>
          </p:cNvCxnSpPr>
          <p:nvPr/>
        </p:nvCxnSpPr>
        <p:spPr>
          <a:xfrm flipV="1">
            <a:off x="1954276" y="2949995"/>
            <a:ext cx="621940" cy="53398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69454" y="1806223"/>
            <a:ext cx="1138879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607188" y="1803400"/>
            <a:ext cx="11388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02314" y="1336382"/>
            <a:ext cx="115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75869" y="1336383"/>
            <a:ext cx="115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HTTP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5798" y="1917670"/>
            <a:ext cx="115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Web Server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5203" y="1921862"/>
            <a:ext cx="187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 - HTTP</a:t>
            </a:r>
            <a:b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Proxy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2402" y="4996807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 Client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6025" y="3794532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HTTP 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7002" y="5761627"/>
            <a:ext cx="460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Internet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5889" y="5761627"/>
            <a:ext cx="35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Constrained Network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8DC702E-F530-5140-9525-8A4930E7061F}"/>
              </a:ext>
            </a:extLst>
          </p:cNvPr>
          <p:cNvSpPr/>
          <p:nvPr/>
        </p:nvSpPr>
        <p:spPr>
          <a:xfrm>
            <a:off x="4335332" y="3044414"/>
            <a:ext cx="2140772" cy="721034"/>
          </a:xfrm>
          <a:custGeom>
            <a:avLst/>
            <a:gdLst>
              <a:gd name="connsiteX0" fmla="*/ 0 w 2140772"/>
              <a:gd name="connsiteY0" fmla="*/ 0 h 721034"/>
              <a:gd name="connsiteX1" fmla="*/ 1108037 w 2140772"/>
              <a:gd name="connsiteY1" fmla="*/ 720762 h 721034"/>
              <a:gd name="connsiteX2" fmla="*/ 2140772 w 2140772"/>
              <a:gd name="connsiteY2" fmla="*/ 86061 h 72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0772" h="721034">
                <a:moveTo>
                  <a:pt x="0" y="0"/>
                </a:moveTo>
                <a:cubicBezTo>
                  <a:pt x="375621" y="353209"/>
                  <a:pt x="751242" y="706419"/>
                  <a:pt x="1108037" y="720762"/>
                </a:cubicBezTo>
                <a:cubicBezTo>
                  <a:pt x="1464832" y="735105"/>
                  <a:pt x="1968650" y="179294"/>
                  <a:pt x="2140772" y="86061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9A60641-AA61-A940-8485-61781865EF8A}"/>
              </a:ext>
            </a:extLst>
          </p:cNvPr>
          <p:cNvSpPr/>
          <p:nvPr/>
        </p:nvSpPr>
        <p:spPr>
          <a:xfrm>
            <a:off x="3291840" y="3829441"/>
            <a:ext cx="2581835" cy="882408"/>
          </a:xfrm>
          <a:custGeom>
            <a:avLst/>
            <a:gdLst>
              <a:gd name="connsiteX0" fmla="*/ 0 w 2581835"/>
              <a:gd name="connsiteY0" fmla="*/ 882408 h 882408"/>
              <a:gd name="connsiteX1" fmla="*/ 1624405 w 2581835"/>
              <a:gd name="connsiteY1" fmla="*/ 281 h 882408"/>
              <a:gd name="connsiteX2" fmla="*/ 2581835 w 2581835"/>
              <a:gd name="connsiteY2" fmla="*/ 807105 h 88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5" h="882408">
                <a:moveTo>
                  <a:pt x="0" y="882408"/>
                </a:moveTo>
                <a:cubicBezTo>
                  <a:pt x="597049" y="447619"/>
                  <a:pt x="1194099" y="12831"/>
                  <a:pt x="1624405" y="281"/>
                </a:cubicBezTo>
                <a:cubicBezTo>
                  <a:pt x="2054711" y="-12269"/>
                  <a:pt x="2318273" y="397418"/>
                  <a:pt x="2581835" y="807105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8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Does not Scale Very Well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89" y="1989527"/>
            <a:ext cx="4965337" cy="37395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53" y="2553699"/>
            <a:ext cx="3897724" cy="2935524"/>
          </a:xfrm>
          <a:prstGeom prst="rect">
            <a:avLst/>
          </a:prstGeom>
        </p:spPr>
      </p:pic>
      <p:pic>
        <p:nvPicPr>
          <p:cNvPr id="35" name="Picture 34" descr="student-776190_6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3650" y="2214690"/>
            <a:ext cx="930737" cy="760586"/>
          </a:xfrm>
          <a:prstGeom prst="rect">
            <a:avLst/>
          </a:prstGeom>
        </p:spPr>
      </p:pic>
      <p:pic>
        <p:nvPicPr>
          <p:cNvPr id="39" name="Picture 38" descr="sp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200" y="2926282"/>
            <a:ext cx="422911" cy="352173"/>
          </a:xfrm>
          <a:prstGeom prst="rect">
            <a:avLst/>
          </a:prstGeom>
        </p:spPr>
      </p:pic>
      <p:pic>
        <p:nvPicPr>
          <p:cNvPr id="50" name="Picture 49" descr="sp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933" y="4122905"/>
            <a:ext cx="422911" cy="352173"/>
          </a:xfrm>
          <a:prstGeom prst="rect">
            <a:avLst/>
          </a:prstGeom>
        </p:spPr>
      </p:pic>
      <p:pic>
        <p:nvPicPr>
          <p:cNvPr id="51" name="Picture 50" descr="sp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4822" y="3431459"/>
            <a:ext cx="422911" cy="352173"/>
          </a:xfrm>
          <a:prstGeom prst="rect">
            <a:avLst/>
          </a:prstGeom>
        </p:spPr>
      </p:pic>
      <p:cxnSp>
        <p:nvCxnSpPr>
          <p:cNvPr id="52" name="Straight Connector 51"/>
          <p:cNvCxnSpPr>
            <a:stCxn id="56" idx="3"/>
            <a:endCxn id="51" idx="1"/>
          </p:cNvCxnSpPr>
          <p:nvPr/>
        </p:nvCxnSpPr>
        <p:spPr>
          <a:xfrm flipV="1">
            <a:off x="3292009" y="3607546"/>
            <a:ext cx="3972813" cy="98839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3"/>
            <a:endCxn id="51" idx="1"/>
          </p:cNvCxnSpPr>
          <p:nvPr/>
        </p:nvCxnSpPr>
        <p:spPr>
          <a:xfrm>
            <a:off x="4254387" y="2594983"/>
            <a:ext cx="3010435" cy="101256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3"/>
            <a:endCxn id="39" idx="1"/>
          </p:cNvCxnSpPr>
          <p:nvPr/>
        </p:nvCxnSpPr>
        <p:spPr>
          <a:xfrm>
            <a:off x="4254387" y="2594983"/>
            <a:ext cx="2194813" cy="5073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6" idx="3"/>
            <a:endCxn id="86" idx="1"/>
          </p:cNvCxnSpPr>
          <p:nvPr/>
        </p:nvCxnSpPr>
        <p:spPr>
          <a:xfrm>
            <a:off x="3292009" y="4595939"/>
            <a:ext cx="2661640" cy="2391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student-776190_6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272" y="4215646"/>
            <a:ext cx="930737" cy="76058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822402" y="4996807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 Client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06136" y="2905532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 Client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7002" y="5761627"/>
            <a:ext cx="460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Internet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5889" y="5761627"/>
            <a:ext cx="35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Constrained Network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970299" y="1958622"/>
            <a:ext cx="240289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65425" y="1491604"/>
            <a:ext cx="244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 Observations</a:t>
            </a:r>
          </a:p>
        </p:txBody>
      </p:sp>
      <p:pic>
        <p:nvPicPr>
          <p:cNvPr id="69" name="Picture 68" descr="student-776190_6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161" y="3086757"/>
            <a:ext cx="930737" cy="7605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59647" y="3777599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 Client</a:t>
            </a:r>
          </a:p>
        </p:txBody>
      </p:sp>
      <p:cxnSp>
        <p:nvCxnSpPr>
          <p:cNvPr id="71" name="Straight Connector 70"/>
          <p:cNvCxnSpPr>
            <a:stCxn id="35" idx="3"/>
            <a:endCxn id="86" idx="0"/>
          </p:cNvCxnSpPr>
          <p:nvPr/>
        </p:nvCxnSpPr>
        <p:spPr>
          <a:xfrm>
            <a:off x="4254387" y="2594983"/>
            <a:ext cx="1951298" cy="19588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3"/>
            <a:endCxn id="83" idx="1"/>
          </p:cNvCxnSpPr>
          <p:nvPr/>
        </p:nvCxnSpPr>
        <p:spPr>
          <a:xfrm>
            <a:off x="2007898" y="3467050"/>
            <a:ext cx="5537402" cy="7195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3"/>
            <a:endCxn id="50" idx="1"/>
          </p:cNvCxnSpPr>
          <p:nvPr/>
        </p:nvCxnSpPr>
        <p:spPr>
          <a:xfrm>
            <a:off x="2007898" y="3467050"/>
            <a:ext cx="4763035" cy="83194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9" idx="3"/>
            <a:endCxn id="51" idx="1"/>
          </p:cNvCxnSpPr>
          <p:nvPr/>
        </p:nvCxnSpPr>
        <p:spPr>
          <a:xfrm>
            <a:off x="2007898" y="3467050"/>
            <a:ext cx="5256924" cy="1404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46381" y="1305338"/>
            <a:ext cx="407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Devices are not all identical</a:t>
            </a:r>
          </a:p>
        </p:txBody>
      </p:sp>
      <p:pic>
        <p:nvPicPr>
          <p:cNvPr id="83" name="Picture 82" descr="SPW-2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300" y="3994684"/>
            <a:ext cx="792088" cy="383795"/>
          </a:xfrm>
          <a:prstGeom prst="rect">
            <a:avLst/>
          </a:prstGeom>
        </p:spPr>
      </p:pic>
      <p:pic>
        <p:nvPicPr>
          <p:cNvPr id="86" name="Picture 85" descr="SPES-1.PDF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3649" y="4553871"/>
            <a:ext cx="504072" cy="5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4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6381" y="1234783"/>
            <a:ext cx="407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Specified by M/W</a:t>
            </a:r>
            <a:b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Could be CoAP/ HTTP or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(M/W)!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89" y="1989527"/>
            <a:ext cx="4965337" cy="37395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53" y="2553699"/>
            <a:ext cx="3897724" cy="2935524"/>
          </a:xfrm>
          <a:prstGeom prst="rect">
            <a:avLst/>
          </a:prstGeom>
        </p:spPr>
      </p:pic>
      <p:pic>
        <p:nvPicPr>
          <p:cNvPr id="35" name="Picture 34" descr="student-776190_6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3650" y="2214690"/>
            <a:ext cx="930737" cy="760586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56" idx="3"/>
            <a:endCxn id="30" idx="1"/>
          </p:cNvCxnSpPr>
          <p:nvPr/>
        </p:nvCxnSpPr>
        <p:spPr>
          <a:xfrm flipV="1">
            <a:off x="3292009" y="3706164"/>
            <a:ext cx="1259455" cy="88977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student-776190_6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272" y="4215646"/>
            <a:ext cx="930737" cy="76058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822402" y="4996807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User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06136" y="2905532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User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6333" y="5422962"/>
            <a:ext cx="530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User interested in data only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M/W hides device heterogeneity from user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970299" y="1775741"/>
            <a:ext cx="240289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65425" y="1308723"/>
            <a:ext cx="244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CoAP</a:t>
            </a:r>
          </a:p>
        </p:txBody>
      </p:sp>
      <p:pic>
        <p:nvPicPr>
          <p:cNvPr id="69" name="Picture 68" descr="student-776190_6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161" y="3086757"/>
            <a:ext cx="930737" cy="7605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59647" y="3777599"/>
            <a:ext cx="18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User</a:t>
            </a:r>
          </a:p>
        </p:txBody>
      </p:sp>
      <p:cxnSp>
        <p:nvCxnSpPr>
          <p:cNvPr id="71" name="Straight Connector 70"/>
          <p:cNvCxnSpPr>
            <a:stCxn id="35" idx="3"/>
            <a:endCxn id="30" idx="1"/>
          </p:cNvCxnSpPr>
          <p:nvPr/>
        </p:nvCxnSpPr>
        <p:spPr>
          <a:xfrm>
            <a:off x="4254387" y="2594983"/>
            <a:ext cx="297077" cy="11111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3"/>
            <a:endCxn id="30" idx="1"/>
          </p:cNvCxnSpPr>
          <p:nvPr/>
        </p:nvCxnSpPr>
        <p:spPr>
          <a:xfrm>
            <a:off x="2007898" y="3467050"/>
            <a:ext cx="2543566" cy="23911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web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464" y="2975089"/>
            <a:ext cx="1219981" cy="146214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96409" y="1968449"/>
            <a:ext cx="2736258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sp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200" y="2926282"/>
            <a:ext cx="422911" cy="352173"/>
          </a:xfrm>
          <a:prstGeom prst="rect">
            <a:avLst/>
          </a:prstGeom>
        </p:spPr>
      </p:pic>
      <p:pic>
        <p:nvPicPr>
          <p:cNvPr id="40" name="Picture 39" descr="sp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933" y="4122905"/>
            <a:ext cx="422911" cy="352173"/>
          </a:xfrm>
          <a:prstGeom prst="rect">
            <a:avLst/>
          </a:prstGeom>
        </p:spPr>
      </p:pic>
      <p:pic>
        <p:nvPicPr>
          <p:cNvPr id="42" name="Picture 41" descr="sp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4822" y="3431459"/>
            <a:ext cx="422911" cy="352173"/>
          </a:xfrm>
          <a:prstGeom prst="rect">
            <a:avLst/>
          </a:prstGeom>
        </p:spPr>
      </p:pic>
      <p:pic>
        <p:nvPicPr>
          <p:cNvPr id="43" name="Picture 42" descr="SPW-2.pd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300" y="3994684"/>
            <a:ext cx="792088" cy="383795"/>
          </a:xfrm>
          <a:prstGeom prst="rect">
            <a:avLst/>
          </a:prstGeom>
        </p:spPr>
      </p:pic>
      <p:pic>
        <p:nvPicPr>
          <p:cNvPr id="44" name="Picture 43" descr="SPES-1.PDF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3649" y="4553871"/>
            <a:ext cx="504072" cy="562515"/>
          </a:xfrm>
          <a:prstGeom prst="rect">
            <a:avLst/>
          </a:prstGeom>
        </p:spPr>
      </p:pic>
      <p:cxnSp>
        <p:nvCxnSpPr>
          <p:cNvPr id="45" name="Straight Connector 44"/>
          <p:cNvCxnSpPr>
            <a:stCxn id="30" idx="3"/>
            <a:endCxn id="38" idx="1"/>
          </p:cNvCxnSpPr>
          <p:nvPr/>
        </p:nvCxnSpPr>
        <p:spPr>
          <a:xfrm flipV="1">
            <a:off x="5771445" y="3102369"/>
            <a:ext cx="677755" cy="60379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42" idx="1"/>
          </p:cNvCxnSpPr>
          <p:nvPr/>
        </p:nvCxnSpPr>
        <p:spPr>
          <a:xfrm flipV="1">
            <a:off x="5771445" y="3607546"/>
            <a:ext cx="1493377" cy="9861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0" idx="3"/>
            <a:endCxn id="43" idx="1"/>
          </p:cNvCxnSpPr>
          <p:nvPr/>
        </p:nvCxnSpPr>
        <p:spPr>
          <a:xfrm>
            <a:off x="5771445" y="3706164"/>
            <a:ext cx="1773855" cy="48041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3"/>
            <a:endCxn id="40" idx="1"/>
          </p:cNvCxnSpPr>
          <p:nvPr/>
        </p:nvCxnSpPr>
        <p:spPr>
          <a:xfrm>
            <a:off x="5771445" y="3706164"/>
            <a:ext cx="999488" cy="592828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0" idx="3"/>
            <a:endCxn id="44" idx="0"/>
          </p:cNvCxnSpPr>
          <p:nvPr/>
        </p:nvCxnSpPr>
        <p:spPr>
          <a:xfrm>
            <a:off x="5771445" y="3706164"/>
            <a:ext cx="434240" cy="84770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21667" y="5422962"/>
            <a:ext cx="479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/>
              <a:buChar char="•"/>
            </a:pPr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Data from multiple networks possible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22FD6E-2721-3743-9403-895153FA6C3C}"/>
              </a:ext>
            </a:extLst>
          </p:cNvPr>
          <p:cNvCxnSpPr>
            <a:cxnSpLocks/>
          </p:cNvCxnSpPr>
          <p:nvPr/>
        </p:nvCxnSpPr>
        <p:spPr>
          <a:xfrm flipV="1">
            <a:off x="5981552" y="2455886"/>
            <a:ext cx="2391642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C91614-FA8F-7740-990E-2C599524ECD5}"/>
              </a:ext>
            </a:extLst>
          </p:cNvPr>
          <p:cNvSpPr txBox="1"/>
          <p:nvPr/>
        </p:nvSpPr>
        <p:spPr>
          <a:xfrm>
            <a:off x="5966102" y="2032455"/>
            <a:ext cx="244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46427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49481</TotalTime>
  <Pages>32</Pages>
  <Words>170</Words>
  <Application>Microsoft Macintosh PowerPoint</Application>
  <PresentationFormat>Overhead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the IoT</vt:lpstr>
      <vt:lpstr>Putting Everything Together (CoAP Architecture)</vt:lpstr>
      <vt:lpstr>This Does not Scale Very Well…</vt:lpstr>
      <vt:lpstr>Middleware (M/W)!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2021-04-13T20:36:16Z</dcterms:modified>
</cp:coreProperties>
</file>