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501" r:id="rId3"/>
    <p:sldId id="502" r:id="rId4"/>
    <p:sldId id="482" r:id="rId5"/>
    <p:sldId id="483" r:id="rId6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2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C59E1388-0BD4-084F-B51A-FF233B43160C}"/>
    <pc:docChg chg="custSel addSld delSld modSld delMainMaster modShowInfo">
      <pc:chgData name="George Oikonomou" userId="e5e5709f-5788-4bb9-a2cb-c47cfc333c75" providerId="ADAL" clId="{C59E1388-0BD4-084F-B51A-FF233B43160C}" dt="2021-02-03T19:36:17.750" v="401" actId="2744"/>
      <pc:docMkLst>
        <pc:docMk/>
      </pc:docMkLst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256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258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259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261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263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264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265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320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321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322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326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338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339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340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347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348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3974170462" sldId="354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368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373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378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379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383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384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386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394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395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397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398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399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00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01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43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44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451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61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64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65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466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467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468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469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470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475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476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480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481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84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485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86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87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88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89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91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92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93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94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95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96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97"/>
        </pc:sldMkLst>
      </pc:sldChg>
      <pc:sldChg chg="del">
        <pc:chgData name="George Oikonomou" userId="e5e5709f-5788-4bb9-a2cb-c47cfc333c75" providerId="ADAL" clId="{C59E1388-0BD4-084F-B51A-FF233B43160C}" dt="2021-01-27T21:51:28.479" v="20" actId="2696"/>
        <pc:sldMkLst>
          <pc:docMk/>
          <pc:sldMk cId="0" sldId="498"/>
        </pc:sldMkLst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0" sldId="499"/>
        </pc:sldMkLst>
      </pc:sldChg>
      <pc:sldChg chg="del">
        <pc:chgData name="George Oikonomou" userId="e5e5709f-5788-4bb9-a2cb-c47cfc333c75" providerId="ADAL" clId="{C59E1388-0BD4-084F-B51A-FF233B43160C}" dt="2021-01-27T21:50:59.486" v="0" actId="2696"/>
        <pc:sldMkLst>
          <pc:docMk/>
          <pc:sldMk cId="3489685063" sldId="500"/>
        </pc:sldMkLst>
      </pc:sldChg>
      <pc:sldChg chg="modSp mod">
        <pc:chgData name="George Oikonomou" userId="e5e5709f-5788-4bb9-a2cb-c47cfc333c75" providerId="ADAL" clId="{C59E1388-0BD4-084F-B51A-FF233B43160C}" dt="2021-01-27T21:51:11.682" v="18" actId="20577"/>
        <pc:sldMkLst>
          <pc:docMk/>
          <pc:sldMk cId="412641081" sldId="501"/>
        </pc:sldMkLst>
        <pc:spChg chg="mod">
          <ac:chgData name="George Oikonomou" userId="e5e5709f-5788-4bb9-a2cb-c47cfc333c75" providerId="ADAL" clId="{C59E1388-0BD4-084F-B51A-FF233B43160C}" dt="2021-01-27T21:51:11.682" v="18" actId="20577"/>
          <ac:spMkLst>
            <pc:docMk/>
            <pc:sldMk cId="412641081" sldId="501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C59E1388-0BD4-084F-B51A-FF233B43160C}" dt="2021-01-27T21:51:22.393" v="19" actId="2696"/>
        <pc:sldMkLst>
          <pc:docMk/>
          <pc:sldMk cId="845573260" sldId="502"/>
        </pc:sldMkLst>
      </pc:sldChg>
      <pc:sldChg chg="addSp delSp modSp new mod modClrScheme chgLayout">
        <pc:chgData name="George Oikonomou" userId="e5e5709f-5788-4bb9-a2cb-c47cfc333c75" providerId="ADAL" clId="{C59E1388-0BD4-084F-B51A-FF233B43160C}" dt="2021-02-03T19:28:08.983" v="400" actId="115"/>
        <pc:sldMkLst>
          <pc:docMk/>
          <pc:sldMk cId="1197883159" sldId="502"/>
        </pc:sldMkLst>
        <pc:spChg chg="del mod ord">
          <ac:chgData name="George Oikonomou" userId="e5e5709f-5788-4bb9-a2cb-c47cfc333c75" providerId="ADAL" clId="{C59E1388-0BD4-084F-B51A-FF233B43160C}" dt="2021-02-03T19:23:42.574" v="22" actId="700"/>
          <ac:spMkLst>
            <pc:docMk/>
            <pc:sldMk cId="1197883159" sldId="502"/>
            <ac:spMk id="2" creationId="{A2638179-9819-A845-B31F-37828C9F15EC}"/>
          </ac:spMkLst>
        </pc:spChg>
        <pc:spChg chg="del mod ord">
          <ac:chgData name="George Oikonomou" userId="e5e5709f-5788-4bb9-a2cb-c47cfc333c75" providerId="ADAL" clId="{C59E1388-0BD4-084F-B51A-FF233B43160C}" dt="2021-02-03T19:23:42.574" v="22" actId="700"/>
          <ac:spMkLst>
            <pc:docMk/>
            <pc:sldMk cId="1197883159" sldId="502"/>
            <ac:spMk id="3" creationId="{172B90E1-3747-AC4E-B6FA-EA14FFB80FDB}"/>
          </ac:spMkLst>
        </pc:spChg>
        <pc:spChg chg="mod ord">
          <ac:chgData name="George Oikonomou" userId="e5e5709f-5788-4bb9-a2cb-c47cfc333c75" providerId="ADAL" clId="{C59E1388-0BD4-084F-B51A-FF233B43160C}" dt="2021-02-03T19:23:42.574" v="22" actId="700"/>
          <ac:spMkLst>
            <pc:docMk/>
            <pc:sldMk cId="1197883159" sldId="502"/>
            <ac:spMk id="4" creationId="{30EF6D40-82A9-B546-8771-8893A9F1B83C}"/>
          </ac:spMkLst>
        </pc:spChg>
        <pc:spChg chg="mod ord">
          <ac:chgData name="George Oikonomou" userId="e5e5709f-5788-4bb9-a2cb-c47cfc333c75" providerId="ADAL" clId="{C59E1388-0BD4-084F-B51A-FF233B43160C}" dt="2021-02-03T19:23:42.574" v="22" actId="700"/>
          <ac:spMkLst>
            <pc:docMk/>
            <pc:sldMk cId="1197883159" sldId="502"/>
            <ac:spMk id="5" creationId="{1BA00F45-343F-B941-A2FE-59B82B75767A}"/>
          </ac:spMkLst>
        </pc:spChg>
        <pc:spChg chg="add mod ord">
          <ac:chgData name="George Oikonomou" userId="e5e5709f-5788-4bb9-a2cb-c47cfc333c75" providerId="ADAL" clId="{C59E1388-0BD4-084F-B51A-FF233B43160C}" dt="2021-02-03T19:23:51.444" v="64" actId="5793"/>
          <ac:spMkLst>
            <pc:docMk/>
            <pc:sldMk cId="1197883159" sldId="502"/>
            <ac:spMk id="6" creationId="{9FC3B3C8-5A5B-9D4F-A0DE-D592208874AF}"/>
          </ac:spMkLst>
        </pc:spChg>
        <pc:spChg chg="add mod ord">
          <ac:chgData name="George Oikonomou" userId="e5e5709f-5788-4bb9-a2cb-c47cfc333c75" providerId="ADAL" clId="{C59E1388-0BD4-084F-B51A-FF233B43160C}" dt="2021-02-03T19:28:08.983" v="400" actId="115"/>
          <ac:spMkLst>
            <pc:docMk/>
            <pc:sldMk cId="1197883159" sldId="502"/>
            <ac:spMk id="7" creationId="{0F915790-1334-E340-93DA-E950E49CB299}"/>
          </ac:spMkLst>
        </pc:spChg>
      </pc:sldChg>
      <pc:sldMasterChg chg="del delSldLayout">
        <pc:chgData name="George Oikonomou" userId="e5e5709f-5788-4bb9-a2cb-c47cfc333c75" providerId="ADAL" clId="{C59E1388-0BD4-084F-B51A-FF233B43160C}" dt="2021-01-27T21:51:28.479" v="20" actId="2696"/>
        <pc:sldMasterMkLst>
          <pc:docMk/>
          <pc:sldMasterMk cId="2843434588" sldId="2147483674"/>
        </pc:sldMasterMkLst>
        <pc:sldLayoutChg chg="del">
          <pc:chgData name="George Oikonomou" userId="e5e5709f-5788-4bb9-a2cb-c47cfc333c75" providerId="ADAL" clId="{C59E1388-0BD4-084F-B51A-FF233B43160C}" dt="2021-01-27T21:51:28.479" v="20" actId="2696"/>
          <pc:sldLayoutMkLst>
            <pc:docMk/>
            <pc:sldMasterMk cId="2843434588" sldId="2147483674"/>
            <pc:sldLayoutMk cId="3061845883" sldId="2147483675"/>
          </pc:sldLayoutMkLst>
        </pc:sldLayoutChg>
        <pc:sldLayoutChg chg="del">
          <pc:chgData name="George Oikonomou" userId="e5e5709f-5788-4bb9-a2cb-c47cfc333c75" providerId="ADAL" clId="{C59E1388-0BD4-084F-B51A-FF233B43160C}" dt="2021-01-27T21:51:28.479" v="20" actId="2696"/>
          <pc:sldLayoutMkLst>
            <pc:docMk/>
            <pc:sldMasterMk cId="2843434588" sldId="2147483674"/>
            <pc:sldLayoutMk cId="4173369490" sldId="2147483676"/>
          </pc:sldLayoutMkLst>
        </pc:sldLayoutChg>
        <pc:sldLayoutChg chg="del">
          <pc:chgData name="George Oikonomou" userId="e5e5709f-5788-4bb9-a2cb-c47cfc333c75" providerId="ADAL" clId="{C59E1388-0BD4-084F-B51A-FF233B43160C}" dt="2021-01-27T21:51:28.479" v="20" actId="2696"/>
          <pc:sldLayoutMkLst>
            <pc:docMk/>
            <pc:sldMasterMk cId="2843434588" sldId="2147483674"/>
            <pc:sldLayoutMk cId="1336050377" sldId="2147483677"/>
          </pc:sldLayoutMkLst>
        </pc:sldLayoutChg>
        <pc:sldLayoutChg chg="del">
          <pc:chgData name="George Oikonomou" userId="e5e5709f-5788-4bb9-a2cb-c47cfc333c75" providerId="ADAL" clId="{C59E1388-0BD4-084F-B51A-FF233B43160C}" dt="2021-01-27T21:51:28.479" v="20" actId="2696"/>
          <pc:sldLayoutMkLst>
            <pc:docMk/>
            <pc:sldMasterMk cId="2843434588" sldId="2147483674"/>
            <pc:sldLayoutMk cId="2453690353" sldId="2147483678"/>
          </pc:sldLayoutMkLst>
        </pc:sldLayoutChg>
        <pc:sldLayoutChg chg="del">
          <pc:chgData name="George Oikonomou" userId="e5e5709f-5788-4bb9-a2cb-c47cfc333c75" providerId="ADAL" clId="{C59E1388-0BD4-084F-B51A-FF233B43160C}" dt="2021-01-27T21:51:28.479" v="20" actId="2696"/>
          <pc:sldLayoutMkLst>
            <pc:docMk/>
            <pc:sldMasterMk cId="2843434588" sldId="2147483674"/>
            <pc:sldLayoutMk cId="1428125257" sldId="2147483679"/>
          </pc:sldLayoutMkLst>
        </pc:sldLayoutChg>
        <pc:sldLayoutChg chg="del">
          <pc:chgData name="George Oikonomou" userId="e5e5709f-5788-4bb9-a2cb-c47cfc333c75" providerId="ADAL" clId="{C59E1388-0BD4-084F-B51A-FF233B43160C}" dt="2021-01-27T21:51:28.479" v="20" actId="2696"/>
          <pc:sldLayoutMkLst>
            <pc:docMk/>
            <pc:sldMasterMk cId="2843434588" sldId="2147483674"/>
            <pc:sldLayoutMk cId="804260845" sldId="2147483680"/>
          </pc:sldLayoutMkLst>
        </pc:sldLayoutChg>
        <pc:sldLayoutChg chg="del">
          <pc:chgData name="George Oikonomou" userId="e5e5709f-5788-4bb9-a2cb-c47cfc333c75" providerId="ADAL" clId="{C59E1388-0BD4-084F-B51A-FF233B43160C}" dt="2021-01-27T21:51:28.479" v="20" actId="2696"/>
          <pc:sldLayoutMkLst>
            <pc:docMk/>
            <pc:sldMasterMk cId="2843434588" sldId="2147483674"/>
            <pc:sldLayoutMk cId="2294226795" sldId="2147483681"/>
          </pc:sldLayoutMkLst>
        </pc:sldLayoutChg>
        <pc:sldLayoutChg chg="del">
          <pc:chgData name="George Oikonomou" userId="e5e5709f-5788-4bb9-a2cb-c47cfc333c75" providerId="ADAL" clId="{C59E1388-0BD4-084F-B51A-FF233B43160C}" dt="2021-01-27T21:51:28.479" v="20" actId="2696"/>
          <pc:sldLayoutMkLst>
            <pc:docMk/>
            <pc:sldMasterMk cId="2843434588" sldId="2147483674"/>
            <pc:sldLayoutMk cId="4280006516" sldId="2147483682"/>
          </pc:sldLayoutMkLst>
        </pc:sldLayoutChg>
        <pc:sldLayoutChg chg="del">
          <pc:chgData name="George Oikonomou" userId="e5e5709f-5788-4bb9-a2cb-c47cfc333c75" providerId="ADAL" clId="{C59E1388-0BD4-084F-B51A-FF233B43160C}" dt="2021-01-27T21:51:28.479" v="20" actId="2696"/>
          <pc:sldLayoutMkLst>
            <pc:docMk/>
            <pc:sldMasterMk cId="2843434588" sldId="2147483674"/>
            <pc:sldLayoutMk cId="1746730803" sldId="2147483683"/>
          </pc:sldLayoutMkLst>
        </pc:sldLayoutChg>
      </pc:sldMasterChg>
    </pc:docChg>
  </pc:docChgLst>
  <pc:docChgLst>
    <pc:chgData name="George Oikonomou" userId="e5e5709f-5788-4bb9-a2cb-c47cfc333c75" providerId="ADAL" clId="{AF645A23-C546-5745-8E04-D7B1B23C1A10}"/>
    <pc:docChg chg="undo custSel delSld modSld">
      <pc:chgData name="George Oikonomou" userId="e5e5709f-5788-4bb9-a2cb-c47cfc333c75" providerId="ADAL" clId="{AF645A23-C546-5745-8E04-D7B1B23C1A10}" dt="2020-01-28T15:58:55.253" v="3" actId="20577"/>
      <pc:docMkLst>
        <pc:docMk/>
      </pc:docMkLst>
      <pc:sldChg chg="del">
        <pc:chgData name="George Oikonomou" userId="e5e5709f-5788-4bb9-a2cb-c47cfc333c75" providerId="ADAL" clId="{AF645A23-C546-5745-8E04-D7B1B23C1A10}" dt="2020-01-28T15:57:44.478" v="0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AF645A23-C546-5745-8E04-D7B1B23C1A10}" dt="2020-01-28T15:58:44.273" v="1" actId="2696"/>
        <pc:sldMkLst>
          <pc:docMk/>
          <pc:sldMk cId="0" sldId="381"/>
        </pc:sldMkLst>
      </pc:sldChg>
      <pc:sldChg chg="modSp">
        <pc:chgData name="George Oikonomou" userId="e5e5709f-5788-4bb9-a2cb-c47cfc333c75" providerId="ADAL" clId="{AF645A23-C546-5745-8E04-D7B1B23C1A10}" dt="2020-01-28T15:58:55.253" v="3" actId="20577"/>
        <pc:sldMkLst>
          <pc:docMk/>
          <pc:sldMk cId="0" sldId="383"/>
        </pc:sldMkLst>
        <pc:spChg chg="mod">
          <ac:chgData name="George Oikonomou" userId="e5e5709f-5788-4bb9-a2cb-c47cfc333c75" providerId="ADAL" clId="{AF645A23-C546-5745-8E04-D7B1B23C1A10}" dt="2020-01-28T15:58:55.253" v="3" actId="20577"/>
          <ac:spMkLst>
            <pc:docMk/>
            <pc:sldMk cId="0" sldId="383"/>
            <ac:spMk id="6656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577F38B-F33C-6C41-B522-E2789BB2A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3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9435699-BD73-1A49-8ABD-CC140E1B3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868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36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91285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425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0542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7818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0190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3226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93200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50609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6478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6618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8133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04802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4489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9412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782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64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27689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16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347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890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319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27379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478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The Transport Layer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latin typeface="Helvetica"/>
                <a:cs typeface="Helvetica"/>
              </a:rPr>
              <a:t>TCP</a:t>
            </a:r>
          </a:p>
          <a:p>
            <a:r>
              <a:rPr lang="en-US" sz="3600" dirty="0">
                <a:latin typeface="Helvetica"/>
                <a:cs typeface="Helvetica"/>
              </a:rPr>
              <a:t>Flow Control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4126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C3B3C8-5A5B-9D4F-A0DE-D5922088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super market analogy…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915790-1334-E340-93DA-E950E49C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Supermarket employee: </a:t>
            </a:r>
            <a:r>
              <a:rPr lang="en-GB" u="sng" dirty="0"/>
              <a:t>Sender</a:t>
            </a:r>
          </a:p>
          <a:p>
            <a:r>
              <a:rPr lang="en-GB" dirty="0"/>
              <a:t>Space at the checkout: </a:t>
            </a:r>
            <a:r>
              <a:rPr lang="en-GB" u="sng" dirty="0"/>
              <a:t>Receiver RAM buffer</a:t>
            </a:r>
          </a:p>
          <a:p>
            <a:r>
              <a:rPr lang="en-GB" dirty="0"/>
              <a:t>You: </a:t>
            </a:r>
            <a:r>
              <a:rPr lang="en-GB" u="sng" dirty="0"/>
              <a:t>Receiving application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If you are packing your shopping too slowly,</a:t>
            </a:r>
            <a:br>
              <a:rPr lang="en-GB" dirty="0"/>
            </a:br>
            <a:r>
              <a:rPr lang="en-GB" dirty="0"/>
              <a:t>the checkout will fill up!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F6D40-82A9-B546-8771-8893A9F1B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00F45-343F-B941-A2FE-59B82B757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19788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 flow control</a:t>
            </a:r>
          </a:p>
        </p:txBody>
      </p:sp>
      <p:sp>
        <p:nvSpPr>
          <p:cNvPr id="75781" name="Rectangle 72"/>
          <p:cNvSpPr>
            <a:spLocks noChangeArrowheads="1"/>
          </p:cNvSpPr>
          <p:nvPr/>
        </p:nvSpPr>
        <p:spPr bwMode="auto">
          <a:xfrm>
            <a:off x="5410200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3189" name="Freeform 32"/>
          <p:cNvSpPr>
            <a:spLocks/>
          </p:cNvSpPr>
          <p:nvPr/>
        </p:nvSpPr>
        <p:spPr bwMode="auto">
          <a:xfrm>
            <a:off x="7851775" y="849313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Rectangle 40"/>
          <p:cNvSpPr>
            <a:spLocks noChangeArrowheads="1"/>
          </p:cNvSpPr>
          <p:nvPr/>
        </p:nvSpPr>
        <p:spPr bwMode="auto">
          <a:xfrm>
            <a:off x="5324475" y="9572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784" name="Oval 31"/>
          <p:cNvSpPr>
            <a:spLocks noChangeArrowheads="1"/>
          </p:cNvSpPr>
          <p:nvPr/>
        </p:nvSpPr>
        <p:spPr bwMode="auto">
          <a:xfrm>
            <a:off x="5864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application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process</a:t>
            </a:r>
          </a:p>
        </p:txBody>
      </p:sp>
      <p:grpSp>
        <p:nvGrpSpPr>
          <p:cNvPr id="93192" name="Group 47"/>
          <p:cNvGrpSpPr>
            <a:grpSpLocks/>
          </p:cNvGrpSpPr>
          <p:nvPr/>
        </p:nvGrpSpPr>
        <p:grpSpPr bwMode="auto">
          <a:xfrm>
            <a:off x="5632450" y="2082800"/>
            <a:ext cx="1795463" cy="688975"/>
            <a:chOff x="1173" y="2345"/>
            <a:chExt cx="1131" cy="434"/>
          </a:xfrm>
        </p:grpSpPr>
        <p:sp>
          <p:nvSpPr>
            <p:cNvPr id="75832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833" name="Text Box 46"/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TCP socket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receiver buffers</a:t>
              </a:r>
            </a:p>
          </p:txBody>
        </p:sp>
      </p:grpSp>
      <p:sp>
        <p:nvSpPr>
          <p:cNvPr id="75786" name="Oval 48"/>
          <p:cNvSpPr>
            <a:spLocks noChangeArrowheads="1"/>
          </p:cNvSpPr>
          <p:nvPr/>
        </p:nvSpPr>
        <p:spPr bwMode="auto">
          <a:xfrm>
            <a:off x="5800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5787" name="Text Box 64"/>
          <p:cNvSpPr txBox="1">
            <a:spLocks noChangeArrowheads="1"/>
          </p:cNvSpPr>
          <p:nvPr/>
        </p:nvSpPr>
        <p:spPr bwMode="auto">
          <a:xfrm>
            <a:off x="6704013" y="3130550"/>
            <a:ext cx="555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cs typeface="+mn-cs"/>
              </a:rPr>
              <a:t>TCP</a:t>
            </a:r>
          </a:p>
          <a:p>
            <a:pPr algn="l">
              <a:defRPr/>
            </a:pPr>
            <a:r>
              <a:rPr lang="en-US" sz="1400">
                <a:cs typeface="+mn-cs"/>
              </a:rPr>
              <a:t>code</a:t>
            </a:r>
          </a:p>
        </p:txBody>
      </p:sp>
      <p:sp>
        <p:nvSpPr>
          <p:cNvPr id="75788" name="Oval 65"/>
          <p:cNvSpPr>
            <a:spLocks noChangeArrowheads="1"/>
          </p:cNvSpPr>
          <p:nvPr/>
        </p:nvSpPr>
        <p:spPr bwMode="auto">
          <a:xfrm>
            <a:off x="5808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5789" name="Text Box 66"/>
          <p:cNvSpPr txBox="1">
            <a:spLocks noChangeArrowheads="1"/>
          </p:cNvSpPr>
          <p:nvPr/>
        </p:nvSpPr>
        <p:spPr bwMode="auto">
          <a:xfrm>
            <a:off x="6711950" y="4116388"/>
            <a:ext cx="555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cs typeface="+mn-cs"/>
              </a:rPr>
              <a:t>IP</a:t>
            </a:r>
          </a:p>
          <a:p>
            <a:pPr algn="l">
              <a:defRPr/>
            </a:pPr>
            <a:r>
              <a:rPr lang="en-US" sz="1400">
                <a:cs typeface="+mn-cs"/>
              </a:rPr>
              <a:t>code</a:t>
            </a:r>
          </a:p>
        </p:txBody>
      </p:sp>
      <p:sp>
        <p:nvSpPr>
          <p:cNvPr id="93197" name="Freeform 61"/>
          <p:cNvSpPr>
            <a:spLocks/>
          </p:cNvSpPr>
          <p:nvPr/>
        </p:nvSpPr>
        <p:spPr bwMode="auto">
          <a:xfrm>
            <a:off x="6310313" y="2649538"/>
            <a:ext cx="530225" cy="2505075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791" name="Line 68"/>
          <p:cNvSpPr>
            <a:spLocks noChangeShapeType="1"/>
          </p:cNvSpPr>
          <p:nvPr/>
        </p:nvSpPr>
        <p:spPr bwMode="auto">
          <a:xfrm>
            <a:off x="5318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792" name="Line 69"/>
          <p:cNvSpPr>
            <a:spLocks noChangeShapeType="1"/>
          </p:cNvSpPr>
          <p:nvPr/>
        </p:nvSpPr>
        <p:spPr bwMode="auto">
          <a:xfrm>
            <a:off x="5330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3200" name="Group 56"/>
          <p:cNvGrpSpPr>
            <a:grpSpLocks/>
          </p:cNvGrpSpPr>
          <p:nvPr/>
        </p:nvGrpSpPr>
        <p:grpSpPr bwMode="auto">
          <a:xfrm>
            <a:off x="6307138" y="1874838"/>
            <a:ext cx="533400" cy="206375"/>
            <a:chOff x="2003" y="1816"/>
            <a:chExt cx="336" cy="130"/>
          </a:xfrm>
        </p:grpSpPr>
        <p:sp>
          <p:nvSpPr>
            <p:cNvPr id="75828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829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830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831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3201" name="Freeform 63"/>
          <p:cNvSpPr>
            <a:spLocks/>
          </p:cNvSpPr>
          <p:nvPr/>
        </p:nvSpPr>
        <p:spPr bwMode="auto">
          <a:xfrm rot="10800000">
            <a:off x="6299200" y="1544638"/>
            <a:ext cx="530225" cy="595312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3202" name="Group 77"/>
          <p:cNvGrpSpPr>
            <a:grpSpLocks/>
          </p:cNvGrpSpPr>
          <p:nvPr/>
        </p:nvGrpSpPr>
        <p:grpSpPr bwMode="auto">
          <a:xfrm>
            <a:off x="5489575" y="4827588"/>
            <a:ext cx="1006475" cy="211137"/>
            <a:chOff x="314" y="1591"/>
            <a:chExt cx="634" cy="133"/>
          </a:xfrm>
        </p:grpSpPr>
        <p:sp>
          <p:nvSpPr>
            <p:cNvPr id="75825" name="Rectangle 74"/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826" name="Line 75"/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827" name="Line 76"/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5796" name="Rectangle 80"/>
          <p:cNvSpPr>
            <a:spLocks noChangeArrowheads="1"/>
          </p:cNvSpPr>
          <p:nvPr/>
        </p:nvSpPr>
        <p:spPr bwMode="auto">
          <a:xfrm>
            <a:off x="5608638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797" name="Rectangle 86"/>
          <p:cNvSpPr>
            <a:spLocks noChangeArrowheads="1"/>
          </p:cNvSpPr>
          <p:nvPr/>
        </p:nvSpPr>
        <p:spPr bwMode="auto">
          <a:xfrm>
            <a:off x="5765800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798" name="Rectangle 91"/>
          <p:cNvSpPr>
            <a:spLocks noChangeArrowheads="1"/>
          </p:cNvSpPr>
          <p:nvPr/>
        </p:nvSpPr>
        <p:spPr bwMode="auto">
          <a:xfrm>
            <a:off x="5773738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799" name="Rectangle 92"/>
          <p:cNvSpPr>
            <a:spLocks noChangeArrowheads="1"/>
          </p:cNvSpPr>
          <p:nvPr/>
        </p:nvSpPr>
        <p:spPr bwMode="auto">
          <a:xfrm>
            <a:off x="5768975" y="4824413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3207" name="Group 99"/>
          <p:cNvGrpSpPr>
            <a:grpSpLocks/>
          </p:cNvGrpSpPr>
          <p:nvPr/>
        </p:nvGrpSpPr>
        <p:grpSpPr bwMode="auto">
          <a:xfrm>
            <a:off x="8002588" y="1657350"/>
            <a:ext cx="1146175" cy="703263"/>
            <a:chOff x="638" y="1651"/>
            <a:chExt cx="722" cy="443"/>
          </a:xfrm>
        </p:grpSpPr>
        <p:sp>
          <p:nvSpPr>
            <p:cNvPr id="75822" name="Text Box 95"/>
            <p:cNvSpPr txBox="1">
              <a:spLocks noChangeArrowheads="1"/>
            </p:cNvSpPr>
            <p:nvPr/>
          </p:nvSpPr>
          <p:spPr bwMode="auto">
            <a:xfrm>
              <a:off x="638" y="1651"/>
              <a:ext cx="7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application</a:t>
              </a:r>
            </a:p>
          </p:txBody>
        </p:sp>
        <p:sp>
          <p:nvSpPr>
            <p:cNvPr id="75823" name="Text Box 96"/>
            <p:cNvSpPr txBox="1">
              <a:spLocks noChangeArrowheads="1"/>
            </p:cNvSpPr>
            <p:nvPr/>
          </p:nvSpPr>
          <p:spPr bwMode="auto">
            <a:xfrm>
              <a:off x="647" y="1882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OS</a:t>
              </a:r>
            </a:p>
          </p:txBody>
        </p:sp>
        <p:sp>
          <p:nvSpPr>
            <p:cNvPr id="75824" name="Line 98"/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5801" name="Text Box 103"/>
          <p:cNvSpPr txBox="1">
            <a:spLocks noChangeArrowheads="1"/>
          </p:cNvSpPr>
          <p:nvPr/>
        </p:nvSpPr>
        <p:spPr bwMode="auto">
          <a:xfrm>
            <a:off x="5305425" y="5637213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cs typeface="+mn-cs"/>
              </a:rPr>
              <a:t>receiver protocol stack</a:t>
            </a:r>
          </a:p>
        </p:txBody>
      </p:sp>
      <p:sp>
        <p:nvSpPr>
          <p:cNvPr id="75802" name="Text Box 104"/>
          <p:cNvSpPr txBox="1">
            <a:spLocks noChangeArrowheads="1"/>
          </p:cNvSpPr>
          <p:nvPr/>
        </p:nvSpPr>
        <p:spPr bwMode="auto">
          <a:xfrm>
            <a:off x="2014538" y="1314450"/>
            <a:ext cx="31924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>
                <a:cs typeface="+mn-cs"/>
              </a:rPr>
              <a:t>application may </a:t>
            </a:r>
          </a:p>
          <a:p>
            <a:pPr algn="r">
              <a:defRPr/>
            </a:pPr>
            <a:r>
              <a:rPr lang="en-US">
                <a:cs typeface="+mn-cs"/>
              </a:rPr>
              <a:t>remove data from </a:t>
            </a:r>
          </a:p>
          <a:p>
            <a:pPr algn="r">
              <a:defRPr/>
            </a:pPr>
            <a:r>
              <a:rPr lang="en-US">
                <a:cs typeface="+mn-cs"/>
              </a:rPr>
              <a:t>TCP socket buffers …. </a:t>
            </a:r>
          </a:p>
        </p:txBody>
      </p:sp>
      <p:sp>
        <p:nvSpPr>
          <p:cNvPr id="75803" name="Line 105"/>
          <p:cNvSpPr>
            <a:spLocks noChangeShapeType="1"/>
          </p:cNvSpPr>
          <p:nvPr/>
        </p:nvSpPr>
        <p:spPr bwMode="auto">
          <a:xfrm>
            <a:off x="5224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804" name="Text Box 106"/>
          <p:cNvSpPr txBox="1">
            <a:spLocks noChangeArrowheads="1"/>
          </p:cNvSpPr>
          <p:nvPr/>
        </p:nvSpPr>
        <p:spPr bwMode="auto">
          <a:xfrm>
            <a:off x="3098800" y="2525713"/>
            <a:ext cx="2081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>
                <a:cs typeface="+mn-cs"/>
              </a:rPr>
              <a:t>… slower than TCP </a:t>
            </a:r>
          </a:p>
          <a:p>
            <a:pPr algn="r">
              <a:defRPr/>
            </a:pPr>
            <a:r>
              <a:rPr lang="en-US">
                <a:cs typeface="+mn-cs"/>
              </a:rPr>
              <a:t>receiver is delivering</a:t>
            </a:r>
          </a:p>
          <a:p>
            <a:pPr algn="r">
              <a:defRPr/>
            </a:pPr>
            <a:r>
              <a:rPr lang="en-US">
                <a:cs typeface="+mn-cs"/>
              </a:rPr>
              <a:t>(sender is sending)</a:t>
            </a:r>
          </a:p>
        </p:txBody>
      </p:sp>
      <p:sp>
        <p:nvSpPr>
          <p:cNvPr id="75805" name="Line 108"/>
          <p:cNvSpPr>
            <a:spLocks noChangeShapeType="1"/>
          </p:cNvSpPr>
          <p:nvPr/>
        </p:nvSpPr>
        <p:spPr bwMode="auto">
          <a:xfrm>
            <a:off x="5145088" y="2935288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806" name="Line 115"/>
          <p:cNvSpPr>
            <a:spLocks noChangeShapeType="1"/>
          </p:cNvSpPr>
          <p:nvPr/>
        </p:nvSpPr>
        <p:spPr bwMode="auto">
          <a:xfrm>
            <a:off x="6383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807" name="Text Box 116"/>
          <p:cNvSpPr txBox="1">
            <a:spLocks noChangeArrowheads="1"/>
          </p:cNvSpPr>
          <p:nvPr/>
        </p:nvSpPr>
        <p:spPr bwMode="auto">
          <a:xfrm>
            <a:off x="5291138" y="5249863"/>
            <a:ext cx="1133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from sender</a:t>
            </a:r>
          </a:p>
        </p:txBody>
      </p:sp>
      <p:grpSp>
        <p:nvGrpSpPr>
          <p:cNvPr id="384123" name="Group 123"/>
          <p:cNvGrpSpPr>
            <a:grpSpLocks/>
          </p:cNvGrpSpPr>
          <p:nvPr/>
        </p:nvGrpSpPr>
        <p:grpSpPr bwMode="auto">
          <a:xfrm>
            <a:off x="363538" y="4194175"/>
            <a:ext cx="5395912" cy="1755775"/>
            <a:chOff x="221" y="2091"/>
            <a:chExt cx="3399" cy="1106"/>
          </a:xfrm>
        </p:grpSpPr>
        <p:sp>
          <p:nvSpPr>
            <p:cNvPr id="75815" name="Line 82"/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816" name="Rectangle 110"/>
            <p:cNvSpPr>
              <a:spLocks noChangeArrowheads="1"/>
            </p:cNvSpPr>
            <p:nvPr/>
          </p:nvSpPr>
          <p:spPr bwMode="auto">
            <a:xfrm>
              <a:off x="221" y="2219"/>
              <a:ext cx="2295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817" name="Text Box 111"/>
            <p:cNvSpPr txBox="1">
              <a:spLocks noChangeArrowheads="1"/>
            </p:cNvSpPr>
            <p:nvPr/>
          </p:nvSpPr>
          <p:spPr bwMode="auto">
            <a:xfrm>
              <a:off x="279" y="2315"/>
              <a:ext cx="226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2000">
                  <a:latin typeface="Gill Sans MT" charset="0"/>
                  <a:cs typeface="+mn-cs"/>
                </a:rPr>
                <a:t>receiver controls sender, so sender won</a:t>
              </a:r>
              <a:r>
                <a:rPr lang="ja-JP" altLang="en-US" sz="2000">
                  <a:latin typeface="Gill Sans MT" charset="0"/>
                  <a:cs typeface="+mn-cs"/>
                </a:rPr>
                <a:t>’</a:t>
              </a:r>
              <a:r>
                <a:rPr lang="en-US" sz="2000">
                  <a:latin typeface="Gill Sans MT" charset="0"/>
                  <a:cs typeface="+mn-cs"/>
                </a:rPr>
                <a:t>t overflow receiver</a:t>
              </a:r>
              <a:r>
                <a:rPr lang="ja-JP" altLang="en-US" sz="2000">
                  <a:latin typeface="Gill Sans MT" charset="0"/>
                  <a:cs typeface="+mn-cs"/>
                </a:rPr>
                <a:t>’</a:t>
              </a:r>
              <a:r>
                <a:rPr lang="en-US" sz="2000">
                  <a:latin typeface="Gill Sans MT" charset="0"/>
                  <a:cs typeface="+mn-cs"/>
                </a:rPr>
                <a:t>s buffer by transmitting too much, too fast</a:t>
              </a:r>
              <a:endParaRPr lang="en-US" sz="1000">
                <a:latin typeface="Gill Sans MT" charset="0"/>
                <a:cs typeface="+mn-cs"/>
              </a:endParaRPr>
            </a:p>
          </p:txBody>
        </p:sp>
        <p:grpSp>
          <p:nvGrpSpPr>
            <p:cNvPr id="93224" name="Group 112"/>
            <p:cNvGrpSpPr>
              <a:grpSpLocks/>
            </p:cNvGrpSpPr>
            <p:nvPr/>
          </p:nvGrpSpPr>
          <p:grpSpPr bwMode="auto">
            <a:xfrm>
              <a:off x="510" y="2091"/>
              <a:ext cx="1217" cy="327"/>
              <a:chOff x="3486" y="272"/>
              <a:chExt cx="1134" cy="327"/>
            </a:xfrm>
          </p:grpSpPr>
          <p:sp>
            <p:nvSpPr>
              <p:cNvPr id="75820" name="Rectangle 113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5821" name="Text Box 114"/>
              <p:cNvSpPr txBox="1">
                <a:spLocks noChangeArrowheads="1"/>
              </p:cNvSpPr>
              <p:nvPr/>
            </p:nvSpPr>
            <p:spPr bwMode="auto">
              <a:xfrm>
                <a:off x="3539" y="272"/>
                <a:ext cx="101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800" i="1">
                    <a:solidFill>
                      <a:srgbClr val="CC0000"/>
                    </a:solidFill>
                    <a:latin typeface="Gill Sans MT" charset="0"/>
                    <a:cs typeface="+mn-cs"/>
                  </a:rPr>
                  <a:t>flow control</a:t>
                </a:r>
              </a:p>
            </p:txBody>
          </p:sp>
        </p:grpSp>
        <p:sp>
          <p:nvSpPr>
            <p:cNvPr id="75819" name="Line 117"/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5809" name="Line 118"/>
          <p:cNvSpPr>
            <a:spLocks noChangeShapeType="1"/>
          </p:cNvSpPr>
          <p:nvPr/>
        </p:nvSpPr>
        <p:spPr bwMode="auto">
          <a:xfrm>
            <a:off x="7847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3217" name="Picture 1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18" name="Group 124"/>
          <p:cNvGrpSpPr>
            <a:grpSpLocks/>
          </p:cNvGrpSpPr>
          <p:nvPr/>
        </p:nvGrpSpPr>
        <p:grpSpPr bwMode="auto">
          <a:xfrm flipH="1">
            <a:off x="8085138" y="4360863"/>
            <a:ext cx="869950" cy="906462"/>
            <a:chOff x="-44" y="1473"/>
            <a:chExt cx="981" cy="1105"/>
          </a:xfrm>
        </p:grpSpPr>
        <p:pic>
          <p:nvPicPr>
            <p:cNvPr id="93219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20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 flow control</a:t>
            </a:r>
          </a:p>
        </p:txBody>
      </p:sp>
      <p:pic>
        <p:nvPicPr>
          <p:cNvPr id="94212" name="Picture 5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213" name="Group 72"/>
          <p:cNvGrpSpPr>
            <a:grpSpLocks/>
          </p:cNvGrpSpPr>
          <p:nvPr/>
        </p:nvGrpSpPr>
        <p:grpSpPr bwMode="auto">
          <a:xfrm>
            <a:off x="5995988" y="2230438"/>
            <a:ext cx="2578100" cy="2155825"/>
            <a:chOff x="512" y="1294"/>
            <a:chExt cx="1888" cy="1358"/>
          </a:xfrm>
        </p:grpSpPr>
        <p:grpSp>
          <p:nvGrpSpPr>
            <p:cNvPr id="94227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76829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6830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6831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6832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6821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6822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6823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6824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6825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6826" name="Text Box 57"/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cs typeface="+mn-cs"/>
                </a:rPr>
                <a:t>buffered data</a:t>
              </a:r>
            </a:p>
          </p:txBody>
        </p:sp>
        <p:sp>
          <p:nvSpPr>
            <p:cNvPr id="76827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6828" name="Text Box 59"/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cs typeface="+mn-cs"/>
                </a:rPr>
                <a:t>free buffer space</a:t>
              </a:r>
            </a:p>
          </p:txBody>
        </p:sp>
      </p:grpSp>
      <p:sp>
        <p:nvSpPr>
          <p:cNvPr id="76807" name="Text Box 62"/>
          <p:cNvSpPr txBox="1">
            <a:spLocks noChangeArrowheads="1"/>
          </p:cNvSpPr>
          <p:nvPr/>
        </p:nvSpPr>
        <p:spPr bwMode="auto">
          <a:xfrm>
            <a:off x="5108575" y="337502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>
                <a:latin typeface="Courier New" charset="0"/>
                <a:cs typeface="+mn-cs"/>
              </a:rPr>
              <a:t>rwnd</a:t>
            </a:r>
          </a:p>
        </p:txBody>
      </p:sp>
      <p:sp>
        <p:nvSpPr>
          <p:cNvPr id="76808" name="Line 64"/>
          <p:cNvSpPr>
            <a:spLocks noChangeShapeType="1"/>
          </p:cNvSpPr>
          <p:nvPr/>
        </p:nvSpPr>
        <p:spPr bwMode="auto">
          <a:xfrm>
            <a:off x="5619750" y="310832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6809" name="Line 65"/>
          <p:cNvSpPr>
            <a:spLocks noChangeShapeType="1"/>
          </p:cNvSpPr>
          <p:nvPr/>
        </p:nvSpPr>
        <p:spPr bwMode="auto">
          <a:xfrm flipV="1">
            <a:off x="5619750" y="3633788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6810" name="Line 66"/>
          <p:cNvSpPr>
            <a:spLocks noChangeShapeType="1"/>
          </p:cNvSpPr>
          <p:nvPr/>
        </p:nvSpPr>
        <p:spPr bwMode="auto">
          <a:xfrm>
            <a:off x="5465763" y="39655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6811" name="Line 67"/>
          <p:cNvSpPr>
            <a:spLocks noChangeShapeType="1"/>
          </p:cNvSpPr>
          <p:nvPr/>
        </p:nvSpPr>
        <p:spPr bwMode="auto">
          <a:xfrm>
            <a:off x="5514975" y="30972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6812" name="Line 68"/>
          <p:cNvSpPr>
            <a:spLocks noChangeShapeType="1"/>
          </p:cNvSpPr>
          <p:nvPr/>
        </p:nvSpPr>
        <p:spPr bwMode="auto">
          <a:xfrm>
            <a:off x="5487988" y="25717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6813" name="Line 69"/>
          <p:cNvSpPr>
            <a:spLocks noChangeShapeType="1"/>
          </p:cNvSpPr>
          <p:nvPr/>
        </p:nvSpPr>
        <p:spPr bwMode="auto">
          <a:xfrm>
            <a:off x="5876925" y="25765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6814" name="Line 70"/>
          <p:cNvSpPr>
            <a:spLocks noChangeShapeType="1"/>
          </p:cNvSpPr>
          <p:nvPr/>
        </p:nvSpPr>
        <p:spPr bwMode="auto">
          <a:xfrm flipH="1">
            <a:off x="5875338" y="30003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6815" name="Text Box 71"/>
          <p:cNvSpPr txBox="1">
            <a:spLocks noChangeArrowheads="1"/>
          </p:cNvSpPr>
          <p:nvPr/>
        </p:nvSpPr>
        <p:spPr bwMode="auto">
          <a:xfrm>
            <a:off x="4722813" y="2736850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b="1">
                <a:latin typeface="Courier New" charset="0"/>
                <a:cs typeface="+mn-cs"/>
              </a:rPr>
              <a:t>RcvBuffer</a:t>
            </a:r>
          </a:p>
        </p:txBody>
      </p:sp>
      <p:sp>
        <p:nvSpPr>
          <p:cNvPr id="76816" name="Text Box 73"/>
          <p:cNvSpPr txBox="1">
            <a:spLocks noChangeArrowheads="1"/>
          </p:cNvSpPr>
          <p:nvPr/>
        </p:nvSpPr>
        <p:spPr bwMode="auto">
          <a:xfrm>
            <a:off x="6153150" y="4365625"/>
            <a:ext cx="222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cs typeface="+mn-cs"/>
              </a:rPr>
              <a:t>TCP segment payloads</a:t>
            </a:r>
          </a:p>
        </p:txBody>
      </p:sp>
      <p:sp>
        <p:nvSpPr>
          <p:cNvPr id="76817" name="Text Box 74"/>
          <p:cNvSpPr txBox="1">
            <a:spLocks noChangeArrowheads="1"/>
          </p:cNvSpPr>
          <p:nvPr/>
        </p:nvSpPr>
        <p:spPr bwMode="auto">
          <a:xfrm>
            <a:off x="6226175" y="1865313"/>
            <a:ext cx="213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cs typeface="+mn-cs"/>
              </a:rPr>
              <a:t>to application process</a:t>
            </a:r>
          </a:p>
        </p:txBody>
      </p:sp>
      <p:sp>
        <p:nvSpPr>
          <p:cNvPr id="76818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493713" y="1549400"/>
            <a:ext cx="4054475" cy="4906963"/>
          </a:xfrm>
        </p:spPr>
        <p:txBody>
          <a:bodyPr/>
          <a:lstStyle/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receiver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>
                <a:latin typeface="Gill Sans MT" charset="0"/>
                <a:cs typeface="+mn-cs"/>
              </a:rPr>
              <a:t>advertises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>
                <a:latin typeface="Gill Sans MT" charset="0"/>
                <a:cs typeface="+mn-cs"/>
              </a:rPr>
              <a:t> free buffer space by including </a:t>
            </a:r>
            <a:r>
              <a:rPr lang="en-US" sz="2400" b="1">
                <a:latin typeface="Courier New" charset="0"/>
                <a:cs typeface="+mn-cs"/>
              </a:rPr>
              <a:t>rwnd</a:t>
            </a:r>
            <a:r>
              <a:rPr lang="en-US" sz="2400">
                <a:latin typeface="Gill Sans MT" charset="0"/>
                <a:cs typeface="+mn-cs"/>
              </a:rPr>
              <a:t> value in TCP header of receiver-to-sender segments</a:t>
            </a:r>
          </a:p>
          <a:p>
            <a:pPr lvl="1">
              <a:defRPr/>
            </a:pPr>
            <a:r>
              <a:rPr lang="en-US" sz="2000" b="1">
                <a:latin typeface="Courier New" charset="0"/>
              </a:rPr>
              <a:t>RcvBuffer </a:t>
            </a:r>
            <a:r>
              <a:rPr lang="en-US" sz="2000">
                <a:latin typeface="Gill Sans MT" charset="0"/>
              </a:rPr>
              <a:t>size set via socket options (typical default is 4096 bytes)</a:t>
            </a:r>
          </a:p>
          <a:p>
            <a:pPr lvl="1">
              <a:defRPr/>
            </a:pPr>
            <a:r>
              <a:rPr lang="en-US" sz="2000">
                <a:latin typeface="Gill Sans MT" charset="0"/>
              </a:rPr>
              <a:t>many operating systems autoadjust </a:t>
            </a:r>
            <a:r>
              <a:rPr lang="en-US" sz="2000" b="1">
                <a:latin typeface="Courier New" charset="0"/>
              </a:rPr>
              <a:t>RcvBuffer</a:t>
            </a:r>
            <a:endParaRPr lang="en-US" sz="2000">
              <a:latin typeface="Gill Sans MT" charset="0"/>
            </a:endParaRP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sender limits amount of unacked (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>
                <a:latin typeface="Gill Sans MT" charset="0"/>
                <a:cs typeface="+mn-cs"/>
              </a:rPr>
              <a:t>in-flight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>
                <a:latin typeface="Gill Sans MT" charset="0"/>
                <a:cs typeface="+mn-cs"/>
              </a:rPr>
              <a:t>) data to receiver</a:t>
            </a:r>
            <a:r>
              <a:rPr lang="ja-JP" altLang="en-US" sz="2400">
                <a:latin typeface="Gill Sans MT" charset="0"/>
                <a:cs typeface="+mn-cs"/>
              </a:rPr>
              <a:t>’</a:t>
            </a:r>
            <a:r>
              <a:rPr lang="en-US" sz="2400">
                <a:latin typeface="Gill Sans MT" charset="0"/>
                <a:cs typeface="+mn-cs"/>
              </a:rPr>
              <a:t>s </a:t>
            </a:r>
            <a:r>
              <a:rPr lang="en-US" sz="2400" b="1">
                <a:latin typeface="Courier New" charset="0"/>
                <a:cs typeface="+mn-cs"/>
              </a:rPr>
              <a:t>rwnd </a:t>
            </a:r>
            <a:r>
              <a:rPr lang="en-US" sz="2400">
                <a:latin typeface="Gill Sans MT" charset="0"/>
                <a:cs typeface="+mn-cs"/>
              </a:rPr>
              <a:t>value 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guarantees receive buffer will not overflow</a:t>
            </a:r>
          </a:p>
        </p:txBody>
      </p:sp>
      <p:sp>
        <p:nvSpPr>
          <p:cNvPr id="76819" name="Text Box 76"/>
          <p:cNvSpPr txBox="1">
            <a:spLocks noChangeArrowheads="1"/>
          </p:cNvSpPr>
          <p:nvPr/>
        </p:nvSpPr>
        <p:spPr bwMode="auto">
          <a:xfrm>
            <a:off x="5837238" y="5018088"/>
            <a:ext cx="269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>
                <a:cs typeface="+mn-cs"/>
              </a:rPr>
              <a:t>receiver-side buffering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4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18744</TotalTime>
  <Words>195</Words>
  <Application>Microsoft Macintosh PowerPoint</Application>
  <PresentationFormat>On-screen Show (4:3)</PresentationFormat>
  <Paragraphs>51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Courier New</vt:lpstr>
      <vt:lpstr>Gill Sans MT</vt:lpstr>
      <vt:lpstr>Helvetica</vt:lpstr>
      <vt:lpstr>Palatino Linotype</vt:lpstr>
      <vt:lpstr>Tahoma</vt:lpstr>
      <vt:lpstr>Times New Roman</vt:lpstr>
      <vt:lpstr>Wingdings</vt:lpstr>
      <vt:lpstr>ZapfDingbats</vt:lpstr>
      <vt:lpstr>Default Design</vt:lpstr>
      <vt:lpstr>uob</vt:lpstr>
      <vt:lpstr>The Transport Layer</vt:lpstr>
      <vt:lpstr>The super market analogy…</vt:lpstr>
      <vt:lpstr>TCP flow control</vt:lpstr>
      <vt:lpstr>TCP flow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George Oikonomou</cp:lastModifiedBy>
  <cp:revision>292</cp:revision>
  <cp:lastPrinted>2016-03-06T22:44:41Z</cp:lastPrinted>
  <dcterms:created xsi:type="dcterms:W3CDTF">1999-10-08T19:08:27Z</dcterms:created>
  <dcterms:modified xsi:type="dcterms:W3CDTF">2021-02-03T19:36:47Z</dcterms:modified>
</cp:coreProperties>
</file>