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9"/>
  </p:notesMasterIdLst>
  <p:handoutMasterIdLst>
    <p:handoutMasterId r:id="rId10"/>
  </p:handoutMasterIdLst>
  <p:sldIdLst>
    <p:sldId id="277" r:id="rId2"/>
    <p:sldId id="258" r:id="rId3"/>
    <p:sldId id="259" r:id="rId4"/>
    <p:sldId id="260" r:id="rId5"/>
    <p:sldId id="262" r:id="rId6"/>
    <p:sldId id="263" r:id="rId7"/>
    <p:sldId id="265" r:id="rId8"/>
  </p:sldIdLst>
  <p:sldSz cx="9144000" cy="6858000" type="overhead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scaleToFitPaper="1"/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3BD302-A074-0E48-B85D-0BC2B07C95A2}" v="10" dt="2021-02-08T20:56:37.9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3270"/>
    <p:restoredTop sz="92623" autoAdjust="0"/>
  </p:normalViewPr>
  <p:slideViewPr>
    <p:cSldViewPr>
      <p:cViewPr varScale="1">
        <p:scale>
          <a:sx n="82" d="100"/>
          <a:sy n="82" d="100"/>
        </p:scale>
        <p:origin x="168" y="8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Oikonomou" userId="e5e5709f-5788-4bb9-a2cb-c47cfc333c75" providerId="ADAL" clId="{883BD302-A074-0E48-B85D-0BC2B07C95A2}"/>
    <pc:docChg chg="undo redo custSel delSld modSld delMainMaster modMainMaster modShowInfo">
      <pc:chgData name="George Oikonomou" userId="e5e5709f-5788-4bb9-a2cb-c47cfc333c75" providerId="ADAL" clId="{883BD302-A074-0E48-B85D-0BC2B07C95A2}" dt="2021-02-08T20:56:52.962" v="1100" actId="2744"/>
      <pc:docMkLst>
        <pc:docMk/>
      </pc:docMkLst>
      <pc:sldChg chg="modSp mod modTransition">
        <pc:chgData name="George Oikonomou" userId="e5e5709f-5788-4bb9-a2cb-c47cfc333c75" providerId="ADAL" clId="{883BD302-A074-0E48-B85D-0BC2B07C95A2}" dt="2021-02-08T19:57:24.345" v="163" actId="1076"/>
        <pc:sldMkLst>
          <pc:docMk/>
          <pc:sldMk cId="0" sldId="258"/>
        </pc:sldMkLst>
        <pc:spChg chg="mod">
          <ac:chgData name="George Oikonomou" userId="e5e5709f-5788-4bb9-a2cb-c47cfc333c75" providerId="ADAL" clId="{883BD302-A074-0E48-B85D-0BC2B07C95A2}" dt="2021-02-08T19:51:58.365" v="64" actId="6549"/>
          <ac:spMkLst>
            <pc:docMk/>
            <pc:sldMk cId="0" sldId="258"/>
            <ac:spMk id="3" creationId="{00000000-0000-0000-0000-000000000000}"/>
          </ac:spMkLst>
        </pc:spChg>
        <pc:spChg chg="mod">
          <ac:chgData name="George Oikonomou" userId="e5e5709f-5788-4bb9-a2cb-c47cfc333c75" providerId="ADAL" clId="{883BD302-A074-0E48-B85D-0BC2B07C95A2}" dt="2021-02-08T13:42:34.696" v="19" actId="1038"/>
          <ac:spMkLst>
            <pc:docMk/>
            <pc:sldMk cId="0" sldId="258"/>
            <ac:spMk id="4" creationId="{00000000-0000-0000-0000-000000000000}"/>
          </ac:spMkLst>
        </pc:spChg>
        <pc:spChg chg="mod">
          <ac:chgData name="George Oikonomou" userId="e5e5709f-5788-4bb9-a2cb-c47cfc333c75" providerId="ADAL" clId="{883BD302-A074-0E48-B85D-0BC2B07C95A2}" dt="2021-02-08T19:57:17.180" v="161" actId="6549"/>
          <ac:spMkLst>
            <pc:docMk/>
            <pc:sldMk cId="0" sldId="258"/>
            <ac:spMk id="5" creationId="{00000000-0000-0000-0000-000000000000}"/>
          </ac:spMkLst>
        </pc:spChg>
        <pc:spChg chg="mod">
          <ac:chgData name="George Oikonomou" userId="e5e5709f-5788-4bb9-a2cb-c47cfc333c75" providerId="ADAL" clId="{883BD302-A074-0E48-B85D-0BC2B07C95A2}" dt="2021-02-08T19:57:24.345" v="163" actId="1076"/>
          <ac:spMkLst>
            <pc:docMk/>
            <pc:sldMk cId="0" sldId="258"/>
            <ac:spMk id="6" creationId="{00000000-0000-0000-0000-000000000000}"/>
          </ac:spMkLst>
        </pc:spChg>
        <pc:spChg chg="mod">
          <ac:chgData name="George Oikonomou" userId="e5e5709f-5788-4bb9-a2cb-c47cfc333c75" providerId="ADAL" clId="{883BD302-A074-0E48-B85D-0BC2B07C95A2}" dt="2021-02-08T13:42:34.696" v="19" actId="1038"/>
          <ac:spMkLst>
            <pc:docMk/>
            <pc:sldMk cId="0" sldId="258"/>
            <ac:spMk id="7" creationId="{00000000-0000-0000-0000-000000000000}"/>
          </ac:spMkLst>
        </pc:spChg>
        <pc:spChg chg="mod">
          <ac:chgData name="George Oikonomou" userId="e5e5709f-5788-4bb9-a2cb-c47cfc333c75" providerId="ADAL" clId="{883BD302-A074-0E48-B85D-0BC2B07C95A2}" dt="2021-02-08T13:42:34.696" v="19" actId="1038"/>
          <ac:spMkLst>
            <pc:docMk/>
            <pc:sldMk cId="0" sldId="258"/>
            <ac:spMk id="8" creationId="{00000000-0000-0000-0000-000000000000}"/>
          </ac:spMkLst>
        </pc:spChg>
        <pc:spChg chg="mod">
          <ac:chgData name="George Oikonomou" userId="e5e5709f-5788-4bb9-a2cb-c47cfc333c75" providerId="ADAL" clId="{883BD302-A074-0E48-B85D-0BC2B07C95A2}" dt="2021-02-08T13:42:34.696" v="19" actId="1038"/>
          <ac:spMkLst>
            <pc:docMk/>
            <pc:sldMk cId="0" sldId="258"/>
            <ac:spMk id="9" creationId="{00000000-0000-0000-0000-000000000000}"/>
          </ac:spMkLst>
        </pc:spChg>
        <pc:spChg chg="mod">
          <ac:chgData name="George Oikonomou" userId="e5e5709f-5788-4bb9-a2cb-c47cfc333c75" providerId="ADAL" clId="{883BD302-A074-0E48-B85D-0BC2B07C95A2}" dt="2021-02-08T13:42:34.696" v="19" actId="1038"/>
          <ac:spMkLst>
            <pc:docMk/>
            <pc:sldMk cId="0" sldId="258"/>
            <ac:spMk id="10" creationId="{00000000-0000-0000-0000-000000000000}"/>
          </ac:spMkLst>
        </pc:spChg>
        <pc:spChg chg="mod">
          <ac:chgData name="George Oikonomou" userId="e5e5709f-5788-4bb9-a2cb-c47cfc333c75" providerId="ADAL" clId="{883BD302-A074-0E48-B85D-0BC2B07C95A2}" dt="2021-02-08T13:42:34.696" v="19" actId="1038"/>
          <ac:spMkLst>
            <pc:docMk/>
            <pc:sldMk cId="0" sldId="258"/>
            <ac:spMk id="11" creationId="{00000000-0000-0000-0000-000000000000}"/>
          </ac:spMkLst>
        </pc:spChg>
        <pc:spChg chg="mod">
          <ac:chgData name="George Oikonomou" userId="e5e5709f-5788-4bb9-a2cb-c47cfc333c75" providerId="ADAL" clId="{883BD302-A074-0E48-B85D-0BC2B07C95A2}" dt="2021-02-08T13:42:34.696" v="19" actId="1038"/>
          <ac:spMkLst>
            <pc:docMk/>
            <pc:sldMk cId="0" sldId="258"/>
            <ac:spMk id="12" creationId="{00000000-0000-0000-0000-000000000000}"/>
          </ac:spMkLst>
        </pc:spChg>
        <pc:spChg chg="mod">
          <ac:chgData name="George Oikonomou" userId="e5e5709f-5788-4bb9-a2cb-c47cfc333c75" providerId="ADAL" clId="{883BD302-A074-0E48-B85D-0BC2B07C95A2}" dt="2021-02-08T13:42:34.696" v="19" actId="1038"/>
          <ac:spMkLst>
            <pc:docMk/>
            <pc:sldMk cId="0" sldId="258"/>
            <ac:spMk id="13" creationId="{00000000-0000-0000-0000-000000000000}"/>
          </ac:spMkLst>
        </pc:spChg>
        <pc:spChg chg="mod">
          <ac:chgData name="George Oikonomou" userId="e5e5709f-5788-4bb9-a2cb-c47cfc333c75" providerId="ADAL" clId="{883BD302-A074-0E48-B85D-0BC2B07C95A2}" dt="2021-02-08T13:42:34.696" v="19" actId="1038"/>
          <ac:spMkLst>
            <pc:docMk/>
            <pc:sldMk cId="0" sldId="258"/>
            <ac:spMk id="14" creationId="{00000000-0000-0000-0000-000000000000}"/>
          </ac:spMkLst>
        </pc:spChg>
        <pc:spChg chg="mod">
          <ac:chgData name="George Oikonomou" userId="e5e5709f-5788-4bb9-a2cb-c47cfc333c75" providerId="ADAL" clId="{883BD302-A074-0E48-B85D-0BC2B07C95A2}" dt="2021-02-08T13:42:34.696" v="19" actId="1038"/>
          <ac:spMkLst>
            <pc:docMk/>
            <pc:sldMk cId="0" sldId="258"/>
            <ac:spMk id="15" creationId="{00000000-0000-0000-0000-000000000000}"/>
          </ac:spMkLst>
        </pc:spChg>
      </pc:sldChg>
      <pc:sldChg chg="modSp mod modTransition">
        <pc:chgData name="George Oikonomou" userId="e5e5709f-5788-4bb9-a2cb-c47cfc333c75" providerId="ADAL" clId="{883BD302-A074-0E48-B85D-0BC2B07C95A2}" dt="2021-02-08T19:55:58.761" v="151" actId="20577"/>
        <pc:sldMkLst>
          <pc:docMk/>
          <pc:sldMk cId="0" sldId="259"/>
        </pc:sldMkLst>
        <pc:spChg chg="mod">
          <ac:chgData name="George Oikonomou" userId="e5e5709f-5788-4bb9-a2cb-c47cfc333c75" providerId="ADAL" clId="{883BD302-A074-0E48-B85D-0BC2B07C95A2}" dt="2021-02-08T19:55:58.761" v="151" actId="20577"/>
          <ac:spMkLst>
            <pc:docMk/>
            <pc:sldMk cId="0" sldId="259"/>
            <ac:spMk id="3" creationId="{00000000-0000-0000-0000-000000000000}"/>
          </ac:spMkLst>
        </pc:spChg>
      </pc:sldChg>
      <pc:sldChg chg="addSp delSp modSp mod modTransition chgLayout">
        <pc:chgData name="George Oikonomou" userId="e5e5709f-5788-4bb9-a2cb-c47cfc333c75" providerId="ADAL" clId="{883BD302-A074-0E48-B85D-0BC2B07C95A2}" dt="2021-02-08T20:30:24.093" v="1025" actId="20577"/>
        <pc:sldMkLst>
          <pc:docMk/>
          <pc:sldMk cId="0" sldId="260"/>
        </pc:sldMkLst>
        <pc:spChg chg="mod ord">
          <ac:chgData name="George Oikonomou" userId="e5e5709f-5788-4bb9-a2cb-c47cfc333c75" providerId="ADAL" clId="{883BD302-A074-0E48-B85D-0BC2B07C95A2}" dt="2021-02-08T20:30:19.711" v="1023" actId="6264"/>
          <ac:spMkLst>
            <pc:docMk/>
            <pc:sldMk cId="0" sldId="260"/>
            <ac:spMk id="2" creationId="{00000000-0000-0000-0000-000000000000}"/>
          </ac:spMkLst>
        </pc:spChg>
        <pc:spChg chg="del mod">
          <ac:chgData name="George Oikonomou" userId="e5e5709f-5788-4bb9-a2cb-c47cfc333c75" providerId="ADAL" clId="{883BD302-A074-0E48-B85D-0BC2B07C95A2}" dt="2021-02-08T19:59:17.268" v="184" actId="478"/>
          <ac:spMkLst>
            <pc:docMk/>
            <pc:sldMk cId="0" sldId="260"/>
            <ac:spMk id="3" creationId="{00000000-0000-0000-0000-000000000000}"/>
          </ac:spMkLst>
        </pc:spChg>
        <pc:spChg chg="mod ord">
          <ac:chgData name="George Oikonomou" userId="e5e5709f-5788-4bb9-a2cb-c47cfc333c75" providerId="ADAL" clId="{883BD302-A074-0E48-B85D-0BC2B07C95A2}" dt="2021-02-08T20:30:19.711" v="1023" actId="6264"/>
          <ac:spMkLst>
            <pc:docMk/>
            <pc:sldMk cId="0" sldId="260"/>
            <ac:spMk id="4" creationId="{00000000-0000-0000-0000-000000000000}"/>
          </ac:spMkLst>
        </pc:spChg>
        <pc:spChg chg="mod ord">
          <ac:chgData name="George Oikonomou" userId="e5e5709f-5788-4bb9-a2cb-c47cfc333c75" providerId="ADAL" clId="{883BD302-A074-0E48-B85D-0BC2B07C95A2}" dt="2021-02-08T20:30:19.711" v="1023" actId="6264"/>
          <ac:spMkLst>
            <pc:docMk/>
            <pc:sldMk cId="0" sldId="260"/>
            <ac:spMk id="5" creationId="{00000000-0000-0000-0000-000000000000}"/>
          </ac:spMkLst>
        </pc:spChg>
        <pc:spChg chg="add del mod">
          <ac:chgData name="George Oikonomou" userId="e5e5709f-5788-4bb9-a2cb-c47cfc333c75" providerId="ADAL" clId="{883BD302-A074-0E48-B85D-0BC2B07C95A2}" dt="2021-02-08T19:59:03.873" v="181" actId="6264"/>
          <ac:spMkLst>
            <pc:docMk/>
            <pc:sldMk cId="0" sldId="260"/>
            <ac:spMk id="6" creationId="{C89411D9-6161-8248-8C21-8A42B07DC490}"/>
          </ac:spMkLst>
        </pc:spChg>
        <pc:spChg chg="add del mod">
          <ac:chgData name="George Oikonomou" userId="e5e5709f-5788-4bb9-a2cb-c47cfc333c75" providerId="ADAL" clId="{883BD302-A074-0E48-B85D-0BC2B07C95A2}" dt="2021-02-08T19:59:03.873" v="181" actId="6264"/>
          <ac:spMkLst>
            <pc:docMk/>
            <pc:sldMk cId="0" sldId="260"/>
            <ac:spMk id="7" creationId="{07A05A9C-1031-B64A-B37A-D7A2903D03CF}"/>
          </ac:spMkLst>
        </pc:spChg>
        <pc:spChg chg="add del mod">
          <ac:chgData name="George Oikonomou" userId="e5e5709f-5788-4bb9-a2cb-c47cfc333c75" providerId="ADAL" clId="{883BD302-A074-0E48-B85D-0BC2B07C95A2}" dt="2021-02-08T19:59:03.873" v="181" actId="6264"/>
          <ac:spMkLst>
            <pc:docMk/>
            <pc:sldMk cId="0" sldId="260"/>
            <ac:spMk id="8" creationId="{D92DB065-866A-B74E-A7BB-E4E71D98A2AB}"/>
          </ac:spMkLst>
        </pc:spChg>
        <pc:spChg chg="add mod ord">
          <ac:chgData name="George Oikonomou" userId="e5e5709f-5788-4bb9-a2cb-c47cfc333c75" providerId="ADAL" clId="{883BD302-A074-0E48-B85D-0BC2B07C95A2}" dt="2021-02-08T20:30:24.093" v="1025" actId="20577"/>
          <ac:spMkLst>
            <pc:docMk/>
            <pc:sldMk cId="0" sldId="260"/>
            <ac:spMk id="9" creationId="{526FF11A-F9F9-D54E-95F4-E8A8AF4C8847}"/>
          </ac:spMkLst>
        </pc:spChg>
        <pc:spChg chg="add del mod">
          <ac:chgData name="George Oikonomou" userId="e5e5709f-5788-4bb9-a2cb-c47cfc333c75" providerId="ADAL" clId="{883BD302-A074-0E48-B85D-0BC2B07C95A2}" dt="2021-02-08T20:30:19.711" v="1023" actId="6264"/>
          <ac:spMkLst>
            <pc:docMk/>
            <pc:sldMk cId="0" sldId="260"/>
            <ac:spMk id="10" creationId="{9A9E1BBE-DCEE-094C-931A-21097A86D8C6}"/>
          </ac:spMkLst>
        </pc:spChg>
        <pc:spChg chg="add del mod">
          <ac:chgData name="George Oikonomou" userId="e5e5709f-5788-4bb9-a2cb-c47cfc333c75" providerId="ADAL" clId="{883BD302-A074-0E48-B85D-0BC2B07C95A2}" dt="2021-02-08T20:30:19.711" v="1023" actId="6264"/>
          <ac:spMkLst>
            <pc:docMk/>
            <pc:sldMk cId="0" sldId="260"/>
            <ac:spMk id="11" creationId="{FCAB3100-2FCD-5C47-A0E6-CCB39170C835}"/>
          </ac:spMkLst>
        </pc:spChg>
        <pc:spChg chg="add del mod">
          <ac:chgData name="George Oikonomou" userId="e5e5709f-5788-4bb9-a2cb-c47cfc333c75" providerId="ADAL" clId="{883BD302-A074-0E48-B85D-0BC2B07C95A2}" dt="2021-02-08T20:30:19.711" v="1023" actId="6264"/>
          <ac:spMkLst>
            <pc:docMk/>
            <pc:sldMk cId="0" sldId="260"/>
            <ac:spMk id="12" creationId="{9C71066B-6C7A-074B-83E6-D974AB28FA6E}"/>
          </ac:spMkLst>
        </pc:spChg>
        <pc:spChg chg="add del mod">
          <ac:chgData name="George Oikonomou" userId="e5e5709f-5788-4bb9-a2cb-c47cfc333c75" providerId="ADAL" clId="{883BD302-A074-0E48-B85D-0BC2B07C95A2}" dt="2021-02-08T20:30:19.711" v="1023" actId="6264"/>
          <ac:spMkLst>
            <pc:docMk/>
            <pc:sldMk cId="0" sldId="260"/>
            <ac:spMk id="13" creationId="{831CCE2A-AEBC-3842-84F7-BD97A7AFCAB8}"/>
          </ac:spMkLst>
        </pc:spChg>
      </pc:sldChg>
      <pc:sldChg chg="del modTransition">
        <pc:chgData name="George Oikonomou" userId="e5e5709f-5788-4bb9-a2cb-c47cfc333c75" providerId="ADAL" clId="{883BD302-A074-0E48-B85D-0BC2B07C95A2}" dt="2021-02-08T19:58:45.871" v="178" actId="2696"/>
        <pc:sldMkLst>
          <pc:docMk/>
          <pc:sldMk cId="0" sldId="261"/>
        </pc:sldMkLst>
      </pc:sldChg>
      <pc:sldChg chg="modSp mod modTransition">
        <pc:chgData name="George Oikonomou" userId="e5e5709f-5788-4bb9-a2cb-c47cfc333c75" providerId="ADAL" clId="{883BD302-A074-0E48-B85D-0BC2B07C95A2}" dt="2021-02-08T20:02:49.573" v="470" actId="20577"/>
        <pc:sldMkLst>
          <pc:docMk/>
          <pc:sldMk cId="0" sldId="262"/>
        </pc:sldMkLst>
        <pc:spChg chg="mod">
          <ac:chgData name="George Oikonomou" userId="e5e5709f-5788-4bb9-a2cb-c47cfc333c75" providerId="ADAL" clId="{883BD302-A074-0E48-B85D-0BC2B07C95A2}" dt="2021-02-08T19:58:51.868" v="179" actId="6549"/>
          <ac:spMkLst>
            <pc:docMk/>
            <pc:sldMk cId="0" sldId="262"/>
            <ac:spMk id="2" creationId="{00000000-0000-0000-0000-000000000000}"/>
          </ac:spMkLst>
        </pc:spChg>
        <pc:spChg chg="mod">
          <ac:chgData name="George Oikonomou" userId="e5e5709f-5788-4bb9-a2cb-c47cfc333c75" providerId="ADAL" clId="{883BD302-A074-0E48-B85D-0BC2B07C95A2}" dt="2021-02-08T20:02:49.573" v="470" actId="20577"/>
          <ac:spMkLst>
            <pc:docMk/>
            <pc:sldMk cId="0" sldId="262"/>
            <ac:spMk id="3" creationId="{00000000-0000-0000-0000-000000000000}"/>
          </ac:spMkLst>
        </pc:spChg>
      </pc:sldChg>
      <pc:sldChg chg="addSp delSp modSp mod modTransition chgLayout">
        <pc:chgData name="George Oikonomou" userId="e5e5709f-5788-4bb9-a2cb-c47cfc333c75" providerId="ADAL" clId="{883BD302-A074-0E48-B85D-0BC2B07C95A2}" dt="2021-02-08T20:35:10.874" v="1081" actId="20577"/>
        <pc:sldMkLst>
          <pc:docMk/>
          <pc:sldMk cId="0" sldId="263"/>
        </pc:sldMkLst>
        <pc:spChg chg="mod ord">
          <ac:chgData name="George Oikonomou" userId="e5e5709f-5788-4bb9-a2cb-c47cfc333c75" providerId="ADAL" clId="{883BD302-A074-0E48-B85D-0BC2B07C95A2}" dt="2021-02-08T20:03:21.744" v="477" actId="6549"/>
          <ac:spMkLst>
            <pc:docMk/>
            <pc:sldMk cId="0" sldId="263"/>
            <ac:spMk id="2" creationId="{00000000-0000-0000-0000-000000000000}"/>
          </ac:spMkLst>
        </pc:spChg>
        <pc:spChg chg="del mod">
          <ac:chgData name="George Oikonomou" userId="e5e5709f-5788-4bb9-a2cb-c47cfc333c75" providerId="ADAL" clId="{883BD302-A074-0E48-B85D-0BC2B07C95A2}" dt="2021-02-08T20:03:16.093" v="474" actId="478"/>
          <ac:spMkLst>
            <pc:docMk/>
            <pc:sldMk cId="0" sldId="263"/>
            <ac:spMk id="3" creationId="{00000000-0000-0000-0000-000000000000}"/>
          </ac:spMkLst>
        </pc:spChg>
        <pc:spChg chg="mod ord">
          <ac:chgData name="George Oikonomou" userId="e5e5709f-5788-4bb9-a2cb-c47cfc333c75" providerId="ADAL" clId="{883BD302-A074-0E48-B85D-0BC2B07C95A2}" dt="2021-02-08T20:03:09.510" v="471" actId="6264"/>
          <ac:spMkLst>
            <pc:docMk/>
            <pc:sldMk cId="0" sldId="263"/>
            <ac:spMk id="4" creationId="{00000000-0000-0000-0000-000000000000}"/>
          </ac:spMkLst>
        </pc:spChg>
        <pc:spChg chg="mod ord">
          <ac:chgData name="George Oikonomou" userId="e5e5709f-5788-4bb9-a2cb-c47cfc333c75" providerId="ADAL" clId="{883BD302-A074-0E48-B85D-0BC2B07C95A2}" dt="2021-02-08T20:03:09.510" v="471" actId="6264"/>
          <ac:spMkLst>
            <pc:docMk/>
            <pc:sldMk cId="0" sldId="263"/>
            <ac:spMk id="5" creationId="{00000000-0000-0000-0000-000000000000}"/>
          </ac:spMkLst>
        </pc:spChg>
        <pc:spChg chg="add del mod">
          <ac:chgData name="George Oikonomou" userId="e5e5709f-5788-4bb9-a2cb-c47cfc333c75" providerId="ADAL" clId="{883BD302-A074-0E48-B85D-0BC2B07C95A2}" dt="2021-02-08T20:03:09.510" v="471" actId="6264"/>
          <ac:spMkLst>
            <pc:docMk/>
            <pc:sldMk cId="0" sldId="263"/>
            <ac:spMk id="6" creationId="{2A873C23-BD32-1D45-9E1D-4EEA88DBB942}"/>
          </ac:spMkLst>
        </pc:spChg>
        <pc:spChg chg="add del mod">
          <ac:chgData name="George Oikonomou" userId="e5e5709f-5788-4bb9-a2cb-c47cfc333c75" providerId="ADAL" clId="{883BD302-A074-0E48-B85D-0BC2B07C95A2}" dt="2021-02-08T20:03:09.510" v="471" actId="6264"/>
          <ac:spMkLst>
            <pc:docMk/>
            <pc:sldMk cId="0" sldId="263"/>
            <ac:spMk id="7" creationId="{16A6DB1B-8CFB-4340-8632-F0DDE496BC0C}"/>
          </ac:spMkLst>
        </pc:spChg>
        <pc:spChg chg="add del mod">
          <ac:chgData name="George Oikonomou" userId="e5e5709f-5788-4bb9-a2cb-c47cfc333c75" providerId="ADAL" clId="{883BD302-A074-0E48-B85D-0BC2B07C95A2}" dt="2021-02-08T20:03:09.510" v="471" actId="6264"/>
          <ac:spMkLst>
            <pc:docMk/>
            <pc:sldMk cId="0" sldId="263"/>
            <ac:spMk id="8" creationId="{99F412D1-FF98-6D48-A285-C2ED91754BD9}"/>
          </ac:spMkLst>
        </pc:spChg>
        <pc:spChg chg="add mod ord">
          <ac:chgData name="George Oikonomou" userId="e5e5709f-5788-4bb9-a2cb-c47cfc333c75" providerId="ADAL" clId="{883BD302-A074-0E48-B85D-0BC2B07C95A2}" dt="2021-02-08T20:35:10.874" v="1081" actId="20577"/>
          <ac:spMkLst>
            <pc:docMk/>
            <pc:sldMk cId="0" sldId="263"/>
            <ac:spMk id="9" creationId="{E49285FA-9A09-5E41-89E9-F21DFD9A6B2E}"/>
          </ac:spMkLst>
        </pc:spChg>
      </pc:sldChg>
      <pc:sldChg chg="addSp delSp modSp mod modTransition chgLayout">
        <pc:chgData name="George Oikonomou" userId="e5e5709f-5788-4bb9-a2cb-c47cfc333c75" providerId="ADAL" clId="{883BD302-A074-0E48-B85D-0BC2B07C95A2}" dt="2021-02-08T20:42:17.307" v="1097" actId="20577"/>
        <pc:sldMkLst>
          <pc:docMk/>
          <pc:sldMk cId="0" sldId="265"/>
        </pc:sldMkLst>
        <pc:spChg chg="mod ord">
          <ac:chgData name="George Oikonomou" userId="e5e5709f-5788-4bb9-a2cb-c47cfc333c75" providerId="ADAL" clId="{883BD302-A074-0E48-B85D-0BC2B07C95A2}" dt="2021-02-08T20:14:41.308" v="1001" actId="20577"/>
          <ac:spMkLst>
            <pc:docMk/>
            <pc:sldMk cId="0" sldId="265"/>
            <ac:spMk id="2" creationId="{00000000-0000-0000-0000-000000000000}"/>
          </ac:spMkLst>
        </pc:spChg>
        <pc:spChg chg="del mod">
          <ac:chgData name="George Oikonomou" userId="e5e5709f-5788-4bb9-a2cb-c47cfc333c75" providerId="ADAL" clId="{883BD302-A074-0E48-B85D-0BC2B07C95A2}" dt="2021-02-08T20:07:22.377" v="705" actId="478"/>
          <ac:spMkLst>
            <pc:docMk/>
            <pc:sldMk cId="0" sldId="265"/>
            <ac:spMk id="3" creationId="{00000000-0000-0000-0000-000000000000}"/>
          </ac:spMkLst>
        </pc:spChg>
        <pc:spChg chg="mod ord">
          <ac:chgData name="George Oikonomou" userId="e5e5709f-5788-4bb9-a2cb-c47cfc333c75" providerId="ADAL" clId="{883BD302-A074-0E48-B85D-0BC2B07C95A2}" dt="2021-02-08T20:07:12.843" v="702" actId="6264"/>
          <ac:spMkLst>
            <pc:docMk/>
            <pc:sldMk cId="0" sldId="265"/>
            <ac:spMk id="4" creationId="{00000000-0000-0000-0000-000000000000}"/>
          </ac:spMkLst>
        </pc:spChg>
        <pc:spChg chg="mod ord">
          <ac:chgData name="George Oikonomou" userId="e5e5709f-5788-4bb9-a2cb-c47cfc333c75" providerId="ADAL" clId="{883BD302-A074-0E48-B85D-0BC2B07C95A2}" dt="2021-02-08T20:07:12.843" v="702" actId="6264"/>
          <ac:spMkLst>
            <pc:docMk/>
            <pc:sldMk cId="0" sldId="265"/>
            <ac:spMk id="5" creationId="{00000000-0000-0000-0000-000000000000}"/>
          </ac:spMkLst>
        </pc:spChg>
        <pc:spChg chg="add del mod">
          <ac:chgData name="George Oikonomou" userId="e5e5709f-5788-4bb9-a2cb-c47cfc333c75" providerId="ADAL" clId="{883BD302-A074-0E48-B85D-0BC2B07C95A2}" dt="2021-02-08T20:07:12.843" v="702" actId="6264"/>
          <ac:spMkLst>
            <pc:docMk/>
            <pc:sldMk cId="0" sldId="265"/>
            <ac:spMk id="6" creationId="{A61B2B43-DF1A-6C43-B85B-6593AA370680}"/>
          </ac:spMkLst>
        </pc:spChg>
        <pc:spChg chg="add del mod">
          <ac:chgData name="George Oikonomou" userId="e5e5709f-5788-4bb9-a2cb-c47cfc333c75" providerId="ADAL" clId="{883BD302-A074-0E48-B85D-0BC2B07C95A2}" dt="2021-02-08T20:07:12.843" v="702" actId="6264"/>
          <ac:spMkLst>
            <pc:docMk/>
            <pc:sldMk cId="0" sldId="265"/>
            <ac:spMk id="7" creationId="{5E5375B2-023C-B542-B22C-CA3B08D7D673}"/>
          </ac:spMkLst>
        </pc:spChg>
        <pc:spChg chg="add del mod">
          <ac:chgData name="George Oikonomou" userId="e5e5709f-5788-4bb9-a2cb-c47cfc333c75" providerId="ADAL" clId="{883BD302-A074-0E48-B85D-0BC2B07C95A2}" dt="2021-02-08T20:07:12.843" v="702" actId="6264"/>
          <ac:spMkLst>
            <pc:docMk/>
            <pc:sldMk cId="0" sldId="265"/>
            <ac:spMk id="8" creationId="{C5A984F6-373A-E242-AB3B-2C040995DECB}"/>
          </ac:spMkLst>
        </pc:spChg>
        <pc:spChg chg="add mod ord">
          <ac:chgData name="George Oikonomou" userId="e5e5709f-5788-4bb9-a2cb-c47cfc333c75" providerId="ADAL" clId="{883BD302-A074-0E48-B85D-0BC2B07C95A2}" dt="2021-02-08T20:42:17.307" v="1097" actId="20577"/>
          <ac:spMkLst>
            <pc:docMk/>
            <pc:sldMk cId="0" sldId="265"/>
            <ac:spMk id="9" creationId="{3914DB1C-4411-4C4C-B967-3DF5D7312740}"/>
          </ac:spMkLst>
        </pc:spChg>
      </pc:sldChg>
      <pc:sldChg chg="del modTransition">
        <pc:chgData name="George Oikonomou" userId="e5e5709f-5788-4bb9-a2cb-c47cfc333c75" providerId="ADAL" clId="{883BD302-A074-0E48-B85D-0BC2B07C95A2}" dt="2021-02-08T20:10:24.105" v="864" actId="2696"/>
        <pc:sldMkLst>
          <pc:docMk/>
          <pc:sldMk cId="0" sldId="266"/>
        </pc:sldMkLst>
      </pc:sldChg>
      <pc:sldChg chg="del modTransition">
        <pc:chgData name="George Oikonomou" userId="e5e5709f-5788-4bb9-a2cb-c47cfc333c75" providerId="ADAL" clId="{883BD302-A074-0E48-B85D-0BC2B07C95A2}" dt="2021-02-08T20:10:24.732" v="865" actId="2696"/>
        <pc:sldMkLst>
          <pc:docMk/>
          <pc:sldMk cId="0" sldId="267"/>
        </pc:sldMkLst>
      </pc:sldChg>
      <pc:sldChg chg="del modTransition">
        <pc:chgData name="George Oikonomou" userId="e5e5709f-5788-4bb9-a2cb-c47cfc333c75" providerId="ADAL" clId="{883BD302-A074-0E48-B85D-0BC2B07C95A2}" dt="2021-02-08T20:10:31.991" v="866" actId="2696"/>
        <pc:sldMkLst>
          <pc:docMk/>
          <pc:sldMk cId="0" sldId="268"/>
        </pc:sldMkLst>
      </pc:sldChg>
      <pc:sldChg chg="del">
        <pc:chgData name="George Oikonomou" userId="e5e5709f-5788-4bb9-a2cb-c47cfc333c75" providerId="ADAL" clId="{883BD302-A074-0E48-B85D-0BC2B07C95A2}" dt="2021-02-08T13:44:26.022" v="20" actId="2696"/>
        <pc:sldMkLst>
          <pc:docMk/>
          <pc:sldMk cId="0" sldId="272"/>
        </pc:sldMkLst>
      </pc:sldChg>
      <pc:sldChg chg="del modTransition">
        <pc:chgData name="George Oikonomou" userId="e5e5709f-5788-4bb9-a2cb-c47cfc333c75" providerId="ADAL" clId="{883BD302-A074-0E48-B85D-0BC2B07C95A2}" dt="2021-02-08T20:05:58.471" v="654" actId="2696"/>
        <pc:sldMkLst>
          <pc:docMk/>
          <pc:sldMk cId="0" sldId="273"/>
        </pc:sldMkLst>
      </pc:sldChg>
      <pc:sldChg chg="del modTransition">
        <pc:chgData name="George Oikonomou" userId="e5e5709f-5788-4bb9-a2cb-c47cfc333c75" providerId="ADAL" clId="{883BD302-A074-0E48-B85D-0BC2B07C95A2}" dt="2021-02-08T20:05:57.842" v="653" actId="2696"/>
        <pc:sldMkLst>
          <pc:docMk/>
          <pc:sldMk cId="0" sldId="274"/>
        </pc:sldMkLst>
      </pc:sldChg>
      <pc:sldChg chg="del">
        <pc:chgData name="George Oikonomou" userId="e5e5709f-5788-4bb9-a2cb-c47cfc333c75" providerId="ADAL" clId="{883BD302-A074-0E48-B85D-0BC2B07C95A2}" dt="2021-02-08T13:44:35.339" v="21" actId="2696"/>
        <pc:sldMkLst>
          <pc:docMk/>
          <pc:sldMk cId="0" sldId="275"/>
        </pc:sldMkLst>
      </pc:sldChg>
      <pc:sldChg chg="del">
        <pc:chgData name="George Oikonomou" userId="e5e5709f-5788-4bb9-a2cb-c47cfc333c75" providerId="ADAL" clId="{883BD302-A074-0E48-B85D-0BC2B07C95A2}" dt="2021-02-08T13:42:05.124" v="0" actId="2696"/>
        <pc:sldMkLst>
          <pc:docMk/>
          <pc:sldMk cId="3889013533" sldId="276"/>
        </pc:sldMkLst>
      </pc:sldChg>
      <pc:sldChg chg="modSp mod modTransition">
        <pc:chgData name="George Oikonomou" userId="e5e5709f-5788-4bb9-a2cb-c47cfc333c75" providerId="ADAL" clId="{883BD302-A074-0E48-B85D-0BC2B07C95A2}" dt="2021-02-08T20:56:37.973" v="1099"/>
        <pc:sldMkLst>
          <pc:docMk/>
          <pc:sldMk cId="2778985893" sldId="277"/>
        </pc:sldMkLst>
        <pc:spChg chg="mod">
          <ac:chgData name="George Oikonomou" userId="e5e5709f-5788-4bb9-a2cb-c47cfc333c75" providerId="ADAL" clId="{883BD302-A074-0E48-B85D-0BC2B07C95A2}" dt="2021-02-08T20:14:35.599" v="993" actId="20577"/>
          <ac:spMkLst>
            <pc:docMk/>
            <pc:sldMk cId="2778985893" sldId="277"/>
            <ac:spMk id="2" creationId="{00000000-0000-0000-0000-000000000000}"/>
          </ac:spMkLst>
        </pc:spChg>
      </pc:sldChg>
      <pc:sldChg chg="del">
        <pc:chgData name="George Oikonomou" userId="e5e5709f-5788-4bb9-a2cb-c47cfc333c75" providerId="ADAL" clId="{883BD302-A074-0E48-B85D-0BC2B07C95A2}" dt="2021-02-08T13:42:19.320" v="1" actId="2696"/>
        <pc:sldMkLst>
          <pc:docMk/>
          <pc:sldMk cId="3093048219" sldId="278"/>
        </pc:sldMkLst>
      </pc:sldChg>
      <pc:sldChg chg="del">
        <pc:chgData name="George Oikonomou" userId="e5e5709f-5788-4bb9-a2cb-c47cfc333c75" providerId="ADAL" clId="{883BD302-A074-0E48-B85D-0BC2B07C95A2}" dt="2021-02-08T13:44:37.741" v="22" actId="2696"/>
        <pc:sldMkLst>
          <pc:docMk/>
          <pc:sldMk cId="3093048219" sldId="279"/>
        </pc:sldMkLst>
      </pc:sldChg>
      <pc:sldMasterChg chg="modTransition modSldLayout">
        <pc:chgData name="George Oikonomou" userId="e5e5709f-5788-4bb9-a2cb-c47cfc333c75" providerId="ADAL" clId="{883BD302-A074-0E48-B85D-0BC2B07C95A2}" dt="2021-02-08T19:51:07.164" v="24"/>
        <pc:sldMasterMkLst>
          <pc:docMk/>
          <pc:sldMasterMk cId="0" sldId="2147483666"/>
        </pc:sldMasterMkLst>
        <pc:sldLayoutChg chg="modTransition">
          <pc:chgData name="George Oikonomou" userId="e5e5709f-5788-4bb9-a2cb-c47cfc333c75" providerId="ADAL" clId="{883BD302-A074-0E48-B85D-0BC2B07C95A2}" dt="2021-02-08T19:51:07.164" v="24"/>
          <pc:sldLayoutMkLst>
            <pc:docMk/>
            <pc:sldMasterMk cId="0" sldId="2147483666"/>
            <pc:sldLayoutMk cId="0" sldId="2147483667"/>
          </pc:sldLayoutMkLst>
        </pc:sldLayoutChg>
        <pc:sldLayoutChg chg="modTransition">
          <pc:chgData name="George Oikonomou" userId="e5e5709f-5788-4bb9-a2cb-c47cfc333c75" providerId="ADAL" clId="{883BD302-A074-0E48-B85D-0BC2B07C95A2}" dt="2021-02-08T19:51:07.164" v="24"/>
          <pc:sldLayoutMkLst>
            <pc:docMk/>
            <pc:sldMasterMk cId="0" sldId="2147483666"/>
            <pc:sldLayoutMk cId="0" sldId="2147483668"/>
          </pc:sldLayoutMkLst>
        </pc:sldLayoutChg>
        <pc:sldLayoutChg chg="modTransition">
          <pc:chgData name="George Oikonomou" userId="e5e5709f-5788-4bb9-a2cb-c47cfc333c75" providerId="ADAL" clId="{883BD302-A074-0E48-B85D-0BC2B07C95A2}" dt="2021-02-08T19:51:07.164" v="24"/>
          <pc:sldLayoutMkLst>
            <pc:docMk/>
            <pc:sldMasterMk cId="0" sldId="2147483666"/>
            <pc:sldLayoutMk cId="0" sldId="2147483669"/>
          </pc:sldLayoutMkLst>
        </pc:sldLayoutChg>
        <pc:sldLayoutChg chg="modTransition">
          <pc:chgData name="George Oikonomou" userId="e5e5709f-5788-4bb9-a2cb-c47cfc333c75" providerId="ADAL" clId="{883BD302-A074-0E48-B85D-0BC2B07C95A2}" dt="2021-02-08T19:51:07.164" v="24"/>
          <pc:sldLayoutMkLst>
            <pc:docMk/>
            <pc:sldMasterMk cId="0" sldId="2147483666"/>
            <pc:sldLayoutMk cId="0" sldId="2147483670"/>
          </pc:sldLayoutMkLst>
        </pc:sldLayoutChg>
        <pc:sldLayoutChg chg="modTransition">
          <pc:chgData name="George Oikonomou" userId="e5e5709f-5788-4bb9-a2cb-c47cfc333c75" providerId="ADAL" clId="{883BD302-A074-0E48-B85D-0BC2B07C95A2}" dt="2021-02-08T19:51:07.164" v="24"/>
          <pc:sldLayoutMkLst>
            <pc:docMk/>
            <pc:sldMasterMk cId="0" sldId="2147483666"/>
            <pc:sldLayoutMk cId="0" sldId="2147483671"/>
          </pc:sldLayoutMkLst>
        </pc:sldLayoutChg>
        <pc:sldLayoutChg chg="modTransition">
          <pc:chgData name="George Oikonomou" userId="e5e5709f-5788-4bb9-a2cb-c47cfc333c75" providerId="ADAL" clId="{883BD302-A074-0E48-B85D-0BC2B07C95A2}" dt="2021-02-08T19:51:07.164" v="24"/>
          <pc:sldLayoutMkLst>
            <pc:docMk/>
            <pc:sldMasterMk cId="0" sldId="2147483666"/>
            <pc:sldLayoutMk cId="0" sldId="2147483672"/>
          </pc:sldLayoutMkLst>
        </pc:sldLayoutChg>
        <pc:sldLayoutChg chg="modTransition">
          <pc:chgData name="George Oikonomou" userId="e5e5709f-5788-4bb9-a2cb-c47cfc333c75" providerId="ADAL" clId="{883BD302-A074-0E48-B85D-0BC2B07C95A2}" dt="2021-02-08T19:51:07.164" v="24"/>
          <pc:sldLayoutMkLst>
            <pc:docMk/>
            <pc:sldMasterMk cId="0" sldId="2147483666"/>
            <pc:sldLayoutMk cId="0" sldId="2147483673"/>
          </pc:sldLayoutMkLst>
        </pc:sldLayoutChg>
        <pc:sldLayoutChg chg="modTransition">
          <pc:chgData name="George Oikonomou" userId="e5e5709f-5788-4bb9-a2cb-c47cfc333c75" providerId="ADAL" clId="{883BD302-A074-0E48-B85D-0BC2B07C95A2}" dt="2021-02-08T19:51:07.164" v="24"/>
          <pc:sldLayoutMkLst>
            <pc:docMk/>
            <pc:sldMasterMk cId="0" sldId="2147483666"/>
            <pc:sldLayoutMk cId="0" sldId="2147483674"/>
          </pc:sldLayoutMkLst>
        </pc:sldLayoutChg>
        <pc:sldLayoutChg chg="modTransition">
          <pc:chgData name="George Oikonomou" userId="e5e5709f-5788-4bb9-a2cb-c47cfc333c75" providerId="ADAL" clId="{883BD302-A074-0E48-B85D-0BC2B07C95A2}" dt="2021-02-08T19:51:07.164" v="24"/>
          <pc:sldLayoutMkLst>
            <pc:docMk/>
            <pc:sldMasterMk cId="0" sldId="2147483666"/>
            <pc:sldLayoutMk cId="0" sldId="2147483675"/>
          </pc:sldLayoutMkLst>
        </pc:sldLayoutChg>
      </pc:sldMasterChg>
      <pc:sldMasterChg chg="del delSldLayout">
        <pc:chgData name="George Oikonomou" userId="e5e5709f-5788-4bb9-a2cb-c47cfc333c75" providerId="ADAL" clId="{883BD302-A074-0E48-B85D-0BC2B07C95A2}" dt="2021-02-08T13:42:05.124" v="0" actId="2696"/>
        <pc:sldMasterMkLst>
          <pc:docMk/>
          <pc:sldMasterMk cId="2446620091" sldId="2147483676"/>
        </pc:sldMasterMkLst>
        <pc:sldLayoutChg chg="del">
          <pc:chgData name="George Oikonomou" userId="e5e5709f-5788-4bb9-a2cb-c47cfc333c75" providerId="ADAL" clId="{883BD302-A074-0E48-B85D-0BC2B07C95A2}" dt="2021-02-08T13:42:05.124" v="0" actId="2696"/>
          <pc:sldLayoutMkLst>
            <pc:docMk/>
            <pc:sldMasterMk cId="2446620091" sldId="2147483676"/>
            <pc:sldLayoutMk cId="790500120" sldId="2147483677"/>
          </pc:sldLayoutMkLst>
        </pc:sldLayoutChg>
        <pc:sldLayoutChg chg="del">
          <pc:chgData name="George Oikonomou" userId="e5e5709f-5788-4bb9-a2cb-c47cfc333c75" providerId="ADAL" clId="{883BD302-A074-0E48-B85D-0BC2B07C95A2}" dt="2021-02-08T13:42:05.124" v="0" actId="2696"/>
          <pc:sldLayoutMkLst>
            <pc:docMk/>
            <pc:sldMasterMk cId="2446620091" sldId="2147483676"/>
            <pc:sldLayoutMk cId="3829218102" sldId="2147483678"/>
          </pc:sldLayoutMkLst>
        </pc:sldLayoutChg>
        <pc:sldLayoutChg chg="del">
          <pc:chgData name="George Oikonomou" userId="e5e5709f-5788-4bb9-a2cb-c47cfc333c75" providerId="ADAL" clId="{883BD302-A074-0E48-B85D-0BC2B07C95A2}" dt="2021-02-08T13:42:05.124" v="0" actId="2696"/>
          <pc:sldLayoutMkLst>
            <pc:docMk/>
            <pc:sldMasterMk cId="2446620091" sldId="2147483676"/>
            <pc:sldLayoutMk cId="1660505559" sldId="2147483679"/>
          </pc:sldLayoutMkLst>
        </pc:sldLayoutChg>
        <pc:sldLayoutChg chg="del">
          <pc:chgData name="George Oikonomou" userId="e5e5709f-5788-4bb9-a2cb-c47cfc333c75" providerId="ADAL" clId="{883BD302-A074-0E48-B85D-0BC2B07C95A2}" dt="2021-02-08T13:42:05.124" v="0" actId="2696"/>
          <pc:sldLayoutMkLst>
            <pc:docMk/>
            <pc:sldMasterMk cId="2446620091" sldId="2147483676"/>
            <pc:sldLayoutMk cId="2223862968" sldId="2147483680"/>
          </pc:sldLayoutMkLst>
        </pc:sldLayoutChg>
        <pc:sldLayoutChg chg="del">
          <pc:chgData name="George Oikonomou" userId="e5e5709f-5788-4bb9-a2cb-c47cfc333c75" providerId="ADAL" clId="{883BD302-A074-0E48-B85D-0BC2B07C95A2}" dt="2021-02-08T13:42:05.124" v="0" actId="2696"/>
          <pc:sldLayoutMkLst>
            <pc:docMk/>
            <pc:sldMasterMk cId="2446620091" sldId="2147483676"/>
            <pc:sldLayoutMk cId="2703807533" sldId="2147483681"/>
          </pc:sldLayoutMkLst>
        </pc:sldLayoutChg>
        <pc:sldLayoutChg chg="del">
          <pc:chgData name="George Oikonomou" userId="e5e5709f-5788-4bb9-a2cb-c47cfc333c75" providerId="ADAL" clId="{883BD302-A074-0E48-B85D-0BC2B07C95A2}" dt="2021-02-08T13:42:05.124" v="0" actId="2696"/>
          <pc:sldLayoutMkLst>
            <pc:docMk/>
            <pc:sldMasterMk cId="2446620091" sldId="2147483676"/>
            <pc:sldLayoutMk cId="2133555932" sldId="2147483682"/>
          </pc:sldLayoutMkLst>
        </pc:sldLayoutChg>
        <pc:sldLayoutChg chg="del">
          <pc:chgData name="George Oikonomou" userId="e5e5709f-5788-4bb9-a2cb-c47cfc333c75" providerId="ADAL" clId="{883BD302-A074-0E48-B85D-0BC2B07C95A2}" dt="2021-02-08T13:42:05.124" v="0" actId="2696"/>
          <pc:sldLayoutMkLst>
            <pc:docMk/>
            <pc:sldMasterMk cId="2446620091" sldId="2147483676"/>
            <pc:sldLayoutMk cId="303339374" sldId="2147483683"/>
          </pc:sldLayoutMkLst>
        </pc:sldLayoutChg>
        <pc:sldLayoutChg chg="del">
          <pc:chgData name="George Oikonomou" userId="e5e5709f-5788-4bb9-a2cb-c47cfc333c75" providerId="ADAL" clId="{883BD302-A074-0E48-B85D-0BC2B07C95A2}" dt="2021-02-08T13:42:05.124" v="0" actId="2696"/>
          <pc:sldLayoutMkLst>
            <pc:docMk/>
            <pc:sldMasterMk cId="2446620091" sldId="2147483676"/>
            <pc:sldLayoutMk cId="2963830310" sldId="2147483684"/>
          </pc:sldLayoutMkLst>
        </pc:sldLayoutChg>
        <pc:sldLayoutChg chg="del">
          <pc:chgData name="George Oikonomou" userId="e5e5709f-5788-4bb9-a2cb-c47cfc333c75" providerId="ADAL" clId="{883BD302-A074-0E48-B85D-0BC2B07C95A2}" dt="2021-02-08T13:42:05.124" v="0" actId="2696"/>
          <pc:sldLayoutMkLst>
            <pc:docMk/>
            <pc:sldMasterMk cId="2446620091" sldId="2147483676"/>
            <pc:sldLayoutMk cId="2316683049" sldId="2147483685"/>
          </pc:sldLayoutMkLst>
        </pc:sldLayoutChg>
      </pc:sldMasterChg>
    </pc:docChg>
  </pc:docChgLst>
  <pc:docChgLst>
    <pc:chgData name="George Oikonomou" userId="e5e5709f-5788-4bb9-a2cb-c47cfc333c75" providerId="ADAL" clId="{E365DE85-E7FD-064C-907A-B910DE3CF893}"/>
    <pc:docChg chg="modSld">
      <pc:chgData name="George Oikonomou" userId="e5e5709f-5788-4bb9-a2cb-c47cfc333c75" providerId="ADAL" clId="{E365DE85-E7FD-064C-907A-B910DE3CF893}" dt="2020-01-28T16:02:22.984" v="0" actId="6549"/>
      <pc:docMkLst>
        <pc:docMk/>
      </pc:docMkLst>
      <pc:sldChg chg="modSp">
        <pc:chgData name="George Oikonomou" userId="e5e5709f-5788-4bb9-a2cb-c47cfc333c75" providerId="ADAL" clId="{E365DE85-E7FD-064C-907A-B910DE3CF893}" dt="2020-01-28T16:02:22.984" v="0" actId="6549"/>
        <pc:sldMkLst>
          <pc:docMk/>
          <pc:sldMk cId="0" sldId="259"/>
        </pc:sldMkLst>
        <pc:spChg chg="mod">
          <ac:chgData name="George Oikonomou" userId="e5e5709f-5788-4bb9-a2cb-c47cfc333c75" providerId="ADAL" clId="{E365DE85-E7FD-064C-907A-B910DE3CF893}" dt="2020-01-28T16:02:22.984" v="0" actId="6549"/>
          <ac:spMkLst>
            <pc:docMk/>
            <pc:sldMk cId="0" sldId="259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sk-SK"/>
              <a:t>UoB : EENG : Net. Sys. &amp; Apps (EENGM0009) : © DK 2015, GO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F759F-3AC0-A943-B6CD-7AF8645F3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7766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sk-SK"/>
              <a:t>UoB : EENG : Net. Sys. &amp; Apps (EENGM0009) : © DK 2015, GO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D4820-9047-934E-97F1-DD0217FCA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52073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99530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9437"/>
            <a:ext cx="7772400" cy="3547367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71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000000"/>
                </a:solidFill>
                <a:latin typeface="Helvetica"/>
                <a:cs typeface="Helvetica"/>
              </a:defRPr>
            </a:lvl1pPr>
            <a:lvl2pPr marL="408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8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0"/>
            <a:ext cx="548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520"/>
              </a:lnSpc>
            </a:pPr>
            <a:r>
              <a:rPr lang="sk-SK"/>
              <a:t>UoB : EENG : Net. Sys. &amp; Apps (EENGM0009) : © DK 2015, GO 2016</a:t>
            </a:r>
            <a:endParaRPr lang="en-US" sz="1200"/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25400">
              <a:lnSpc>
                <a:spcPts val="1920"/>
              </a:lnSpc>
            </a:pPr>
            <a:fld id="{81D60167-4931-47E6-BA6A-407CBD079E47}" type="slidenum">
              <a:rPr lang="uk-UA" spc="-5" smtClean="0"/>
              <a:t>‹#›</a:t>
            </a:fld>
            <a:endParaRPr lang="uk-UA" spc="-5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4369"/>
    </mc:Choice>
    <mc:Fallback xmlns="">
      <p:transition advTm="44369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0"/>
            <a:ext cx="548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520"/>
              </a:lnSpc>
            </a:pPr>
            <a:r>
              <a:rPr lang="sk-SK"/>
              <a:t>UoB : EENG : Net. Sys. &amp; Apps (EENGM0009) : © DK 2015, GO 2016</a:t>
            </a:r>
            <a:endParaRPr lang="en-US" sz="120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25400">
              <a:lnSpc>
                <a:spcPts val="1920"/>
              </a:lnSpc>
            </a:pPr>
            <a:fld id="{81D60167-4931-47E6-BA6A-407CBD079E47}" type="slidenum">
              <a:rPr lang="uk-UA" spc="-5" smtClean="0"/>
              <a:t>‹#›</a:t>
            </a:fld>
            <a:endParaRPr lang="uk-UA" spc="-5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4369"/>
    </mc:Choice>
    <mc:Fallback xmlns="">
      <p:transition advTm="44369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1"/>
            <a:ext cx="7772400" cy="2505074"/>
          </a:xfrm>
        </p:spPr>
        <p:txBody>
          <a:bodyPr anchor="b"/>
          <a:lstStyle>
            <a:lvl1pPr algn="ctr" defTabSz="816309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3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ea typeface="+mj-e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5"/>
            <a:ext cx="7772400" cy="1131887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81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63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244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261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407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892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708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523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0"/>
            <a:ext cx="548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520"/>
              </a:lnSpc>
            </a:pPr>
            <a:r>
              <a:rPr lang="sk-SK"/>
              <a:t>UoB : EENG : Net. Sys. &amp; Apps (EENGM0009) : © DK 2015, GO 2016</a:t>
            </a:r>
            <a:endParaRPr lang="en-US" sz="12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25400">
              <a:lnSpc>
                <a:spcPts val="1920"/>
              </a:lnSpc>
            </a:pPr>
            <a:fld id="{81D60167-4931-47E6-BA6A-407CBD079E47}" type="slidenum">
              <a:rPr lang="uk-UA" spc="-5" smtClean="0"/>
              <a:t>‹#›</a:t>
            </a:fld>
            <a:endParaRPr lang="uk-UA" spc="-5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4369"/>
    </mc:Choice>
    <mc:Fallback xmlns="">
      <p:transition advTm="44369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00201"/>
            <a:ext cx="4038600" cy="4525963"/>
          </a:xfrm>
        </p:spPr>
        <p:txBody>
          <a:bodyPr/>
          <a:lstStyle>
            <a:lvl1pPr>
              <a:defRPr sz="2200">
                <a:latin typeface="Helvetica"/>
                <a:cs typeface="Helvetica"/>
              </a:defRPr>
            </a:lvl1pPr>
            <a:lvl2pPr>
              <a:defRPr sz="1400">
                <a:latin typeface="Helvetica"/>
                <a:cs typeface="Helvetica"/>
              </a:defRPr>
            </a:lvl2pPr>
            <a:lvl3pPr>
              <a:defRPr sz="1400">
                <a:latin typeface="Helvetica"/>
                <a:cs typeface="Helvetica"/>
              </a:defRPr>
            </a:lvl3pPr>
            <a:lvl4pPr>
              <a:defRPr sz="1400">
                <a:latin typeface="Helvetica"/>
                <a:cs typeface="Helvetica"/>
              </a:defRPr>
            </a:lvl4pPr>
            <a:lvl5pPr>
              <a:defRPr sz="1400">
                <a:latin typeface="Helvetica"/>
                <a:cs typeface="Helvetic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1"/>
            <a:ext cx="4041648" cy="4526280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0"/>
            <a:ext cx="548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520"/>
              </a:lnSpc>
            </a:pPr>
            <a:r>
              <a:rPr lang="sk-SK"/>
              <a:t>UoB : EENG : Net. Sys. &amp; Apps (EENGM0009) : © DK 2015, GO 2016</a:t>
            </a:r>
            <a:endParaRPr lang="en-US" sz="1200"/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25400">
              <a:lnSpc>
                <a:spcPts val="1920"/>
              </a:lnSpc>
            </a:pPr>
            <a:fld id="{81D60167-4931-47E6-BA6A-407CBD079E47}" type="slidenum">
              <a:rPr lang="uk-UA" spc="-5" smtClean="0"/>
              <a:t>‹#›</a:t>
            </a:fld>
            <a:endParaRPr lang="uk-UA" spc="-5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4369"/>
    </mc:Choice>
    <mc:Fallback xmlns="">
      <p:transition advTm="44369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8155" indent="0">
              <a:buNone/>
              <a:defRPr sz="1800" b="1"/>
            </a:lvl2pPr>
            <a:lvl3pPr marL="816309" indent="0">
              <a:buNone/>
              <a:defRPr sz="1600" b="1"/>
            </a:lvl3pPr>
            <a:lvl4pPr marL="1224464" indent="0">
              <a:buNone/>
              <a:defRPr sz="1400" b="1"/>
            </a:lvl4pPr>
            <a:lvl5pPr marL="1632619" indent="0">
              <a:buNone/>
              <a:defRPr sz="1400" b="1"/>
            </a:lvl5pPr>
            <a:lvl6pPr marL="2040775" indent="0">
              <a:buNone/>
              <a:defRPr sz="1400" b="1"/>
            </a:lvl6pPr>
            <a:lvl7pPr marL="2448929" indent="0">
              <a:buNone/>
              <a:defRPr sz="1400" b="1"/>
            </a:lvl7pPr>
            <a:lvl8pPr marL="2857084" indent="0">
              <a:buNone/>
              <a:defRPr sz="1400" b="1"/>
            </a:lvl8pPr>
            <a:lvl9pPr marL="3265239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2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8155" indent="0">
              <a:buNone/>
              <a:defRPr sz="1800" b="1"/>
            </a:lvl2pPr>
            <a:lvl3pPr marL="816309" indent="0">
              <a:buNone/>
              <a:defRPr sz="1600" b="1"/>
            </a:lvl3pPr>
            <a:lvl4pPr marL="1224464" indent="0">
              <a:buNone/>
              <a:defRPr sz="1400" b="1"/>
            </a:lvl4pPr>
            <a:lvl5pPr marL="1632619" indent="0">
              <a:buNone/>
              <a:defRPr sz="1400" b="1"/>
            </a:lvl5pPr>
            <a:lvl6pPr marL="2040775" indent="0">
              <a:buNone/>
              <a:defRPr sz="1400" b="1"/>
            </a:lvl6pPr>
            <a:lvl7pPr marL="2448929" indent="0">
              <a:buNone/>
              <a:defRPr sz="1400" b="1"/>
            </a:lvl7pPr>
            <a:lvl8pPr marL="2857084" indent="0">
              <a:buNone/>
              <a:defRPr sz="1400" b="1"/>
            </a:lvl8pPr>
            <a:lvl9pPr marL="3265239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9"/>
            <a:ext cx="4041648" cy="3913188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5"/>
          </p:nvPr>
        </p:nvSpPr>
        <p:spPr>
          <a:xfrm>
            <a:off x="1676400" y="6356350"/>
            <a:ext cx="548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520"/>
              </a:lnSpc>
            </a:pPr>
            <a:r>
              <a:rPr lang="sk-SK"/>
              <a:t>UoB : EENG : Net. Sys. &amp; Apps (EENGM0009) : © DK 2015, GO 2016</a:t>
            </a:r>
            <a:endParaRPr lang="en-US" sz="120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25400">
              <a:lnSpc>
                <a:spcPts val="1920"/>
              </a:lnSpc>
            </a:pPr>
            <a:fld id="{81D60167-4931-47E6-BA6A-407CBD079E47}" type="slidenum">
              <a:rPr lang="uk-UA" spc="-5" smtClean="0"/>
              <a:t>‹#›</a:t>
            </a:fld>
            <a:endParaRPr lang="uk-UA" spc="-5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4369"/>
    </mc:Choice>
    <mc:Fallback xmlns="">
      <p:transition advTm="44369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0"/>
            <a:ext cx="548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520"/>
              </a:lnSpc>
            </a:pPr>
            <a:r>
              <a:rPr lang="sk-SK"/>
              <a:t>UoB : EENG : Net. Sys. &amp; Apps (EENGM0009) : © DK 2015, GO 2016</a:t>
            </a:r>
            <a:endParaRPr lang="en-US" sz="12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25400">
              <a:lnSpc>
                <a:spcPts val="1920"/>
              </a:lnSpc>
            </a:pPr>
            <a:fld id="{81D60167-4931-47E6-BA6A-407CBD079E47}" type="slidenum">
              <a:rPr lang="uk-UA" spc="-5" smtClean="0"/>
              <a:t>‹#›</a:t>
            </a:fld>
            <a:endParaRPr lang="uk-UA" spc="-5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4369"/>
    </mc:Choice>
    <mc:Fallback xmlns="">
      <p:transition advTm="44369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648530" y="209567"/>
            <a:ext cx="6038273" cy="8652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0"/>
            <a:ext cx="548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520"/>
              </a:lnSpc>
            </a:pPr>
            <a:r>
              <a:rPr lang="sk-SK"/>
              <a:t>UoB : EENG : Net. Sys. &amp; Apps (EENGM0009) : © DK 2015, GO 2016</a:t>
            </a:r>
            <a:endParaRPr lang="en-US" sz="12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25400">
              <a:lnSpc>
                <a:spcPts val="1920"/>
              </a:lnSpc>
            </a:pPr>
            <a:fld id="{81D60167-4931-47E6-BA6A-407CBD079E47}" type="slidenum">
              <a:rPr lang="uk-UA" spc="-5" smtClean="0"/>
              <a:t>‹#›</a:t>
            </a:fld>
            <a:endParaRPr lang="uk-UA" spc="-5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4369"/>
    </mc:Choice>
    <mc:Fallback xmlns="">
      <p:transition advTm="44369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266701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5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40" y="273050"/>
            <a:ext cx="4995863" cy="5853113"/>
          </a:xfrm>
        </p:spPr>
        <p:txBody>
          <a:bodyPr/>
          <a:lstStyle>
            <a:lvl1pPr>
              <a:defRPr sz="2900">
                <a:latin typeface="Helvetica"/>
                <a:cs typeface="Helvetica"/>
              </a:defRPr>
            </a:lvl1pPr>
            <a:lvl2pPr>
              <a:defRPr sz="2500">
                <a:latin typeface="Helvetica"/>
                <a:cs typeface="Helvetica"/>
              </a:defRPr>
            </a:lvl2pPr>
            <a:lvl3pPr>
              <a:defRPr sz="22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800"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2438401"/>
            <a:ext cx="3008313" cy="3687764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400">
                <a:latin typeface="Helvetica"/>
                <a:cs typeface="Helvetica"/>
              </a:defRPr>
            </a:lvl1pPr>
            <a:lvl2pPr marL="408155" indent="0">
              <a:buNone/>
              <a:defRPr sz="1000"/>
            </a:lvl2pPr>
            <a:lvl3pPr marL="816309" indent="0">
              <a:buNone/>
              <a:defRPr sz="900"/>
            </a:lvl3pPr>
            <a:lvl4pPr marL="1224464" indent="0">
              <a:buNone/>
              <a:defRPr sz="800"/>
            </a:lvl4pPr>
            <a:lvl5pPr marL="1632619" indent="0">
              <a:buNone/>
              <a:defRPr sz="800"/>
            </a:lvl5pPr>
            <a:lvl6pPr marL="2040775" indent="0">
              <a:buNone/>
              <a:defRPr sz="800"/>
            </a:lvl6pPr>
            <a:lvl7pPr marL="2448929" indent="0">
              <a:buNone/>
              <a:defRPr sz="800"/>
            </a:lvl7pPr>
            <a:lvl8pPr marL="2857084" indent="0">
              <a:buNone/>
              <a:defRPr sz="800"/>
            </a:lvl8pPr>
            <a:lvl9pPr marL="326523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0"/>
            <a:ext cx="548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520"/>
              </a:lnSpc>
            </a:pPr>
            <a:r>
              <a:rPr lang="sk-SK"/>
              <a:t>UoB : EENG : Net. Sys. &amp; Apps (EENGM0009) : © DK 2015, GO 2016</a:t>
            </a:r>
            <a:endParaRPr lang="en-US" sz="1200"/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25400">
              <a:lnSpc>
                <a:spcPts val="1920"/>
              </a:lnSpc>
            </a:pPr>
            <a:fld id="{81D60167-4931-47E6-BA6A-407CBD079E47}" type="slidenum">
              <a:rPr lang="uk-UA" spc="-5" smtClean="0"/>
              <a:t>‹#›</a:t>
            </a:fld>
            <a:endParaRPr lang="uk-UA" spc="-5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4369"/>
    </mc:Choice>
    <mc:Fallback xmlns="">
      <p:transition advTm="44369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9" y="1252133"/>
            <a:ext cx="605472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2900"/>
            </a:lvl1pPr>
            <a:lvl2pPr marL="408155" indent="0">
              <a:buNone/>
              <a:defRPr sz="2500"/>
            </a:lvl2pPr>
            <a:lvl3pPr marL="816309" indent="0">
              <a:buNone/>
              <a:defRPr sz="2200"/>
            </a:lvl3pPr>
            <a:lvl4pPr marL="1224464" indent="0">
              <a:buNone/>
              <a:defRPr sz="1800"/>
            </a:lvl4pPr>
            <a:lvl5pPr marL="1632619" indent="0">
              <a:buNone/>
              <a:defRPr sz="1800"/>
            </a:lvl5pPr>
            <a:lvl6pPr marL="2040775" indent="0">
              <a:buNone/>
              <a:defRPr sz="1800"/>
            </a:lvl6pPr>
            <a:lvl7pPr marL="2448929" indent="0">
              <a:buNone/>
              <a:defRPr sz="1800"/>
            </a:lvl7pPr>
            <a:lvl8pPr marL="2857084" indent="0">
              <a:buNone/>
              <a:defRPr sz="1800"/>
            </a:lvl8pPr>
            <a:lvl9pPr marL="3265239" indent="0">
              <a:buNone/>
              <a:defRPr sz="18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614" y="5810251"/>
            <a:ext cx="8461931" cy="261497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08155" indent="0">
              <a:buNone/>
              <a:defRPr sz="1000"/>
            </a:lvl2pPr>
            <a:lvl3pPr marL="816309" indent="0">
              <a:buNone/>
              <a:defRPr sz="900"/>
            </a:lvl3pPr>
            <a:lvl4pPr marL="1224464" indent="0">
              <a:buNone/>
              <a:defRPr sz="800"/>
            </a:lvl4pPr>
            <a:lvl5pPr marL="1632619" indent="0">
              <a:buNone/>
              <a:defRPr sz="800"/>
            </a:lvl5pPr>
            <a:lvl6pPr marL="2040775" indent="0">
              <a:buNone/>
              <a:defRPr sz="800"/>
            </a:lvl6pPr>
            <a:lvl7pPr marL="2448929" indent="0">
              <a:buNone/>
              <a:defRPr sz="800"/>
            </a:lvl7pPr>
            <a:lvl8pPr marL="2857084" indent="0">
              <a:buNone/>
              <a:defRPr sz="800"/>
            </a:lvl8pPr>
            <a:lvl9pPr marL="326523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48530" y="209567"/>
            <a:ext cx="6038273" cy="8652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0"/>
            <a:ext cx="548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520"/>
              </a:lnSpc>
            </a:pPr>
            <a:r>
              <a:rPr lang="sk-SK"/>
              <a:t>UoB : EENG : Net. Sys. &amp; Apps (EENGM0009) : © DK 2015, GO 2016</a:t>
            </a:r>
            <a:endParaRPr lang="en-US" sz="1200"/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25400">
              <a:lnSpc>
                <a:spcPts val="1920"/>
              </a:lnSpc>
            </a:pPr>
            <a:fld id="{81D60167-4931-47E6-BA6A-407CBD079E47}" type="slidenum">
              <a:rPr lang="uk-UA" spc="-5" smtClean="0"/>
              <a:t>‹#›</a:t>
            </a:fld>
            <a:endParaRPr lang="uk-UA" spc="-5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4369"/>
    </mc:Choice>
    <mc:Fallback xmlns="">
      <p:transition advTm="44369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file://localhost/Users/freelance/Desktop/UoB_PowerpointSlides_v3-1.jpg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Macintosh HD:Users:freelance:Desktop:UoB_PowerpointSlides_v3-1.jpg"/>
          <p:cNvPicPr>
            <a:picLocks noChangeAspect="1" noChangeArrowheads="1"/>
          </p:cNvPicPr>
          <p:nvPr/>
        </p:nvPicPr>
        <p:blipFill>
          <a:blip r:embed="rId11" r:link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64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8530" y="209567"/>
            <a:ext cx="6038273" cy="865298"/>
          </a:xfrm>
          <a:prstGeom prst="rect">
            <a:avLst/>
          </a:prstGeom>
        </p:spPr>
        <p:txBody>
          <a:bodyPr vert="horz" lIns="81631" tIns="40815" rIns="81631" bIns="40815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81631" tIns="40815" rIns="81631" bIns="4081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0"/>
            <a:ext cx="548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520"/>
              </a:lnSpc>
            </a:pPr>
            <a:r>
              <a:rPr lang="sk-SK"/>
              <a:t>UoB : EENG : Net. Sys. &amp; Apps (EENGM0009) : © DK 2015, GO 2016</a:t>
            </a:r>
            <a:endParaRPr lang="en-US" sz="12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25400">
              <a:lnSpc>
                <a:spcPts val="1920"/>
              </a:lnSpc>
            </a:pPr>
            <a:fld id="{81D60167-4931-47E6-BA6A-407CBD079E47}" type="slidenum">
              <a:rPr lang="uk-UA" spc="-5" smtClean="0"/>
              <a:t>‹#›</a:t>
            </a:fld>
            <a:endParaRPr lang="uk-UA"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</p:sldLayoutIdLst>
  <mc:AlternateContent xmlns:mc="http://schemas.openxmlformats.org/markup-compatibility/2006" xmlns:p14="http://schemas.microsoft.com/office/powerpoint/2010/main">
    <mc:Choice Requires="p14">
      <p:transition p14:dur="0" advTm="44369"/>
    </mc:Choice>
    <mc:Fallback xmlns="">
      <p:transition advTm="44369"/>
    </mc:Fallback>
  </mc:AlternateContent>
  <p:hf hdr="0" dt="0"/>
  <p:txStyles>
    <p:titleStyle>
      <a:lvl1pPr algn="ctr" defTabSz="816309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Helvetica"/>
          <a:ea typeface="+mj-ea"/>
          <a:cs typeface="Helvetica"/>
        </a:defRPr>
      </a:lvl1pPr>
    </p:titleStyle>
    <p:bodyStyle>
      <a:lvl1pPr marL="306116" indent="-306116" algn="l" defTabSz="816309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63252" indent="-255096" algn="l" defTabSz="816309" rtl="0" eaLnBrk="1" latinLnBrk="0" hangingPunct="1">
        <a:spcBef>
          <a:spcPct val="20000"/>
        </a:spcBef>
        <a:buFont typeface="Courier New" pitchFamily="49" charset="0"/>
        <a:buChar char="o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20387" indent="-204078" algn="l" defTabSz="816309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542" indent="-204078" algn="l" defTabSz="816309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36697" indent="-204078" algn="l" defTabSz="816309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244851" indent="-204078" algn="l" defTabSz="816309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653006" indent="-204078" algn="l" defTabSz="816309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061161" indent="-204078" algn="l" defTabSz="816309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469317" indent="-204078" algn="l" defTabSz="816309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55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0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464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61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775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92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084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23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marL="342900" indent="-342900">
              <a:lnSpc>
                <a:spcPct val="80000"/>
              </a:lnSpc>
            </a:pPr>
            <a:r>
              <a:rPr lang="en-US" altLang="en-US" sz="3600" dirty="0"/>
              <a:t>The Application Layer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>
                <a:latin typeface="Helvetica"/>
                <a:cs typeface="Helvetica"/>
              </a:rPr>
              <a:t>Distributed System</a:t>
            </a:r>
            <a:br>
              <a:rPr lang="en-US" sz="3600" dirty="0">
                <a:latin typeface="Helvetica"/>
                <a:cs typeface="Helvetica"/>
              </a:rPr>
            </a:br>
            <a:r>
              <a:rPr lang="en-US" sz="3600" dirty="0">
                <a:latin typeface="Helvetica"/>
                <a:cs typeface="Helvetica"/>
              </a:rPr>
              <a:t>Models &amp; Patterns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DK 2015, GO 2016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1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77898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Distributed</a:t>
            </a:r>
            <a:r>
              <a:rPr spc="-80" dirty="0"/>
              <a:t> </a:t>
            </a:r>
            <a:r>
              <a:rPr spc="-5" dirty="0"/>
              <a:t>Systems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sk-SK"/>
              <a:t>UoB : EENG : Net. Sys. &amp; Apps (EENGM0009) : © DK 2015, GO 2016</a:t>
            </a:r>
            <a:endParaRPr sz="120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920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025" y="3365626"/>
            <a:ext cx="3315970" cy="19492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Examples:</a:t>
            </a:r>
            <a:endParaRPr sz="22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30"/>
              </a:spcBef>
            </a:pPr>
            <a:r>
              <a:rPr sz="2200" spc="-5" dirty="0">
                <a:latin typeface="Wingdings"/>
                <a:cs typeface="Wingdings"/>
              </a:rPr>
              <a:t></a:t>
            </a:r>
            <a:r>
              <a:rPr sz="2200" spc="-5" dirty="0">
                <a:latin typeface="Arial"/>
                <a:cs typeface="Arial"/>
              </a:rPr>
              <a:t>Web</a:t>
            </a:r>
            <a:endParaRPr sz="22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latin typeface="Wingdings"/>
                <a:cs typeface="Wingdings"/>
              </a:rPr>
              <a:t></a:t>
            </a:r>
            <a:r>
              <a:rPr sz="2200" spc="-3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Video Streaming</a:t>
            </a:r>
            <a:endParaRPr sz="22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latin typeface="Wingdings"/>
                <a:cs typeface="Wingdings"/>
              </a:rPr>
              <a:t></a:t>
            </a:r>
            <a:r>
              <a:rPr sz="2200" spc="-32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Live video calls</a:t>
            </a:r>
            <a:endParaRPr sz="22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latin typeface="Wingdings"/>
                <a:cs typeface="Wingdings"/>
              </a:rPr>
              <a:t></a:t>
            </a:r>
            <a:r>
              <a:rPr sz="2200" spc="-3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Arial"/>
                <a:cs typeface="Arial"/>
              </a:rPr>
              <a:t>DNS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90188" y="2977768"/>
            <a:ext cx="5353812" cy="3083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0169" y="1153654"/>
            <a:ext cx="7936230" cy="16927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745" marR="5080" indent="-233679" algn="just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“A </a:t>
            </a:r>
            <a:r>
              <a:rPr sz="2200" dirty="0">
                <a:latin typeface="Arial"/>
                <a:cs typeface="Arial"/>
              </a:rPr>
              <a:t>distributed </a:t>
            </a:r>
            <a:r>
              <a:rPr sz="2200" spc="-5" dirty="0">
                <a:latin typeface="Arial"/>
                <a:cs typeface="Arial"/>
              </a:rPr>
              <a:t>system is a system in which components located  at networked nodes (computers) communicate and coordinate  their actions only by passing</a:t>
            </a:r>
            <a:r>
              <a:rPr sz="2200" spc="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messages.”</a:t>
            </a:r>
            <a:endParaRPr sz="2200" dirty="0">
              <a:latin typeface="Arial"/>
              <a:cs typeface="Arial"/>
            </a:endParaRPr>
          </a:p>
          <a:p>
            <a:pPr marL="1179830" marR="840740" indent="1398905" algn="r">
              <a:lnSpc>
                <a:spcPct val="100000"/>
              </a:lnSpc>
            </a:pPr>
            <a:r>
              <a:rPr lang="en-GB" sz="2200" i="1" dirty="0" err="1">
                <a:latin typeface="Arial"/>
                <a:cs typeface="Arial"/>
              </a:rPr>
              <a:t>Coulouris</a:t>
            </a:r>
            <a:r>
              <a:rPr lang="en-GB" sz="2200" i="1" dirty="0">
                <a:latin typeface="Arial"/>
                <a:cs typeface="Arial"/>
              </a:rPr>
              <a:t>, </a:t>
            </a:r>
            <a:r>
              <a:rPr lang="en-GB" sz="2200" i="1" spc="-5" dirty="0">
                <a:latin typeface="Arial"/>
                <a:cs typeface="Arial"/>
              </a:rPr>
              <a:t>Dollimore,</a:t>
            </a:r>
            <a:r>
              <a:rPr lang="en-GB" sz="2200" i="1" spc="20" dirty="0">
                <a:latin typeface="Arial"/>
                <a:cs typeface="Arial"/>
              </a:rPr>
              <a:t> </a:t>
            </a:r>
            <a:r>
              <a:rPr lang="en-GB" sz="2200" i="1" spc="-5" dirty="0" err="1">
                <a:latin typeface="Arial"/>
                <a:cs typeface="Arial"/>
              </a:rPr>
              <a:t>Kindberg</a:t>
            </a:r>
            <a:r>
              <a:rPr lang="en-GB" sz="2200" i="1" spc="-5" dirty="0">
                <a:latin typeface="Arial"/>
                <a:cs typeface="Arial"/>
              </a:rPr>
              <a:t>,</a:t>
            </a:r>
            <a:r>
              <a:rPr lang="en-GB" sz="2200" i="1" spc="-15" dirty="0">
                <a:latin typeface="Arial"/>
                <a:cs typeface="Arial"/>
              </a:rPr>
              <a:t> </a:t>
            </a:r>
            <a:r>
              <a:rPr lang="en-GB" sz="2200" i="1" spc="-5" dirty="0">
                <a:latin typeface="Arial"/>
                <a:cs typeface="Arial"/>
              </a:rPr>
              <a:t>Blair  Distributed Systems: Concepts and Design</a:t>
            </a:r>
            <a:r>
              <a:rPr lang="en-GB" sz="2200" i="1" spc="55" dirty="0">
                <a:latin typeface="Arial"/>
                <a:cs typeface="Arial"/>
              </a:rPr>
              <a:t> </a:t>
            </a:r>
            <a:r>
              <a:rPr lang="en-GB" sz="2200" i="1" spc="-5" dirty="0">
                <a:latin typeface="Arial"/>
                <a:cs typeface="Arial"/>
              </a:rPr>
              <a:t>(5e)</a:t>
            </a:r>
            <a:endParaRPr lang="en-GB" sz="1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64058" y="3086272"/>
            <a:ext cx="113411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GB" sz="1400" spc="-5" dirty="0">
                <a:latin typeface="Arial"/>
                <a:cs typeface="Arial"/>
              </a:rPr>
              <a:t>Creative</a:t>
            </a:r>
            <a:r>
              <a:rPr lang="en-GB" sz="1400" spc="-75" dirty="0">
                <a:latin typeface="Arial"/>
                <a:cs typeface="Arial"/>
              </a:rPr>
              <a:t> </a:t>
            </a:r>
            <a:r>
              <a:rPr lang="en-GB" sz="1400" dirty="0">
                <a:latin typeface="Arial"/>
                <a:cs typeface="Arial"/>
              </a:rPr>
              <a:t>and </a:t>
            </a:r>
            <a:r>
              <a:rPr sz="1400" dirty="0">
                <a:latin typeface="Arial"/>
                <a:cs typeface="Arial"/>
              </a:rPr>
              <a:t>Entertain</a:t>
            </a:r>
            <a:r>
              <a:rPr sz="1400" spc="-2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ent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224396" y="3996308"/>
            <a:ext cx="88773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ealthcare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506213" y="4606163"/>
            <a:ext cx="81978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Edu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46265" y="4832350"/>
            <a:ext cx="1065530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16839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Transport 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Logistics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9207" y="4422139"/>
            <a:ext cx="66103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Science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73854" y="5254218"/>
            <a:ext cx="1162685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865" marR="5080" indent="-508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En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iron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ental  management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36156" y="5644362"/>
            <a:ext cx="58991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Energy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65110" y="3681729"/>
            <a:ext cx="99377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Smart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Cities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95063" y="3365373"/>
            <a:ext cx="1577340" cy="1002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7375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Finance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endParaRPr sz="1400">
              <a:latin typeface="Arial"/>
              <a:cs typeface="Arial"/>
            </a:endParaRPr>
          </a:p>
          <a:p>
            <a:pPr marL="640715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Commerce</a:t>
            </a:r>
            <a:endParaRPr sz="1400">
              <a:latin typeface="Arial"/>
              <a:cs typeface="Arial"/>
            </a:endParaRPr>
          </a:p>
          <a:p>
            <a:pPr marL="12700" marR="517525" indent="191770">
              <a:lnSpc>
                <a:spcPct val="100000"/>
              </a:lnSpc>
              <a:spcBef>
                <a:spcPts val="1080"/>
              </a:spcBef>
            </a:pPr>
            <a:r>
              <a:rPr sz="1400" spc="-5" dirty="0">
                <a:latin typeface="Arial"/>
                <a:cs typeface="Arial"/>
              </a:rPr>
              <a:t>Network 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anage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30310" y="5236235"/>
            <a:ext cx="20383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…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4369"/>
    </mc:Choice>
    <mc:Fallback xmlns="">
      <p:transition advTm="4436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8530" y="209567"/>
            <a:ext cx="6038273" cy="865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Distributed </a:t>
            </a:r>
            <a:r>
              <a:rPr spc="-5" dirty="0"/>
              <a:t>Systems</a:t>
            </a:r>
            <a:r>
              <a:rPr dirty="0"/>
              <a:t>:</a:t>
            </a:r>
            <a:r>
              <a:rPr spc="-40" dirty="0"/>
              <a:t> </a:t>
            </a:r>
            <a:r>
              <a:rPr dirty="0"/>
              <a:t>Models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457200" y="1600201"/>
            <a:ext cx="8229600" cy="3001078"/>
          </a:xfrm>
          <a:prstGeom prst="rect">
            <a:avLst/>
          </a:prstGeom>
        </p:spPr>
        <p:txBody>
          <a:bodyPr vert="horz" wrap="square" lIns="0" tIns="104902" rIns="0" bIns="0" rtlCol="0">
            <a:spAutoFit/>
          </a:bodyPr>
          <a:lstStyle/>
          <a:p>
            <a:pPr marL="12700" indent="0">
              <a:lnSpc>
                <a:spcPct val="100000"/>
              </a:lnSpc>
              <a:buNone/>
              <a:tabLst>
                <a:tab pos="355600" algn="l"/>
              </a:tabLst>
            </a:pPr>
            <a:r>
              <a:rPr lang="en-US" spc="-5" dirty="0"/>
              <a:t>Representation:</a:t>
            </a:r>
            <a:br>
              <a:rPr lang="en-US" spc="-5" dirty="0"/>
            </a:br>
            <a:r>
              <a:rPr lang="en-US" spc="-5" dirty="0"/>
              <a:t>Different m</a:t>
            </a:r>
            <a:r>
              <a:rPr spc="-5" dirty="0"/>
              <a:t>odels </a:t>
            </a:r>
            <a:r>
              <a:rPr lang="en-US" spc="-5" dirty="0"/>
              <a:t>capture</a:t>
            </a:r>
            <a:r>
              <a:rPr spc="-5" dirty="0"/>
              <a:t> </a:t>
            </a:r>
            <a:r>
              <a:rPr lang="en-US" u="sng" spc="-5" dirty="0">
                <a:latin typeface="Arial"/>
                <a:cs typeface="Arial"/>
              </a:rPr>
              <a:t>different aspects</a:t>
            </a:r>
            <a:r>
              <a:rPr spc="-5" dirty="0"/>
              <a:t> of</a:t>
            </a:r>
            <a:r>
              <a:rPr lang="en-US" spc="-5" dirty="0"/>
              <a:t> a</a:t>
            </a:r>
            <a:r>
              <a:rPr spc="-5" dirty="0"/>
              <a:t> distributed system</a:t>
            </a:r>
            <a:endParaRPr lang="en-US" spc="-5" dirty="0"/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endParaRPr spc="-5" dirty="0"/>
          </a:p>
          <a:p>
            <a:pPr marL="469900">
              <a:lnSpc>
                <a:spcPct val="100000"/>
              </a:lnSpc>
              <a:spcBef>
                <a:spcPts val="525"/>
              </a:spcBef>
            </a:pPr>
            <a:r>
              <a:rPr spc="-5" dirty="0"/>
              <a:t>Physical</a:t>
            </a:r>
            <a:r>
              <a:rPr spc="-240" dirty="0"/>
              <a:t> </a:t>
            </a:r>
            <a:r>
              <a:rPr spc="-5" dirty="0"/>
              <a:t>Model</a:t>
            </a:r>
          </a:p>
          <a:p>
            <a:pPr marL="469900">
              <a:lnSpc>
                <a:spcPct val="100000"/>
              </a:lnSpc>
              <a:spcBef>
                <a:spcPts val="530"/>
              </a:spcBef>
            </a:pPr>
            <a:r>
              <a:rPr spc="-5" dirty="0"/>
              <a:t>Architecture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sk-SK"/>
              <a:t>UoB : EENG : Net. Sys. &amp; Apps (EENGM0009) : © DK 2015, GO 2016</a:t>
            </a:r>
            <a:endParaRPr sz="1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920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4369"/>
    </mc:Choice>
    <mc:Fallback xmlns="">
      <p:transition advTm="4436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8530" y="209567"/>
            <a:ext cx="6038273" cy="865298"/>
          </a:xfrm>
        </p:spPr>
        <p:txBody>
          <a:bodyPr vert="horz" wrap="square" lIns="0" tIns="0" rIns="0" bIns="0" rtlCol="0">
            <a:spAutoFit/>
          </a:bodyPr>
          <a:lstStyle/>
          <a:p>
            <a:r>
              <a:rPr lang="en-GB"/>
              <a:t>Physical Models</a:t>
            </a:r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26FF11A-F9F9-D54E-95F4-E8A8AF4C8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marR="107314" indent="0" algn="ctr">
              <a:buNone/>
              <a:tabLst>
                <a:tab pos="355600" algn="l"/>
              </a:tabLst>
            </a:pPr>
            <a:r>
              <a:rPr lang="en-GB" sz="3200" spc="-5" dirty="0">
                <a:latin typeface="Arial"/>
                <a:cs typeface="Arial"/>
              </a:rPr>
              <a:t>“A representation of H/W elements of a </a:t>
            </a:r>
            <a:r>
              <a:rPr lang="en-GB" sz="3200" dirty="0">
                <a:latin typeface="Arial"/>
                <a:cs typeface="Arial"/>
              </a:rPr>
              <a:t>distributed </a:t>
            </a:r>
            <a:r>
              <a:rPr lang="en-GB" sz="3200" spc="-5" dirty="0">
                <a:latin typeface="Arial"/>
                <a:cs typeface="Arial"/>
              </a:rPr>
              <a:t>system that abstracts away from </a:t>
            </a:r>
            <a:r>
              <a:rPr lang="en-GB" sz="3200" dirty="0">
                <a:latin typeface="Arial"/>
                <a:cs typeface="Arial"/>
              </a:rPr>
              <a:t>specific </a:t>
            </a:r>
            <a:r>
              <a:rPr lang="en-GB" sz="3200" spc="-5" dirty="0">
                <a:latin typeface="Arial"/>
                <a:cs typeface="Arial"/>
              </a:rPr>
              <a:t>technologies”</a:t>
            </a:r>
          </a:p>
          <a:p>
            <a:pPr marL="12700" marR="107314">
              <a:tabLst>
                <a:tab pos="355600" algn="l"/>
              </a:tabLst>
            </a:pPr>
            <a:endParaRPr lang="en-GB" sz="3200" i="1" dirty="0">
              <a:latin typeface="Arial"/>
              <a:cs typeface="Arial"/>
            </a:endParaRPr>
          </a:p>
          <a:p>
            <a:pPr marL="0" marR="107314" indent="0" algn="r">
              <a:buNone/>
              <a:tabLst>
                <a:tab pos="355600" algn="l"/>
              </a:tabLst>
            </a:pPr>
            <a:r>
              <a:rPr lang="en-GB" sz="2300" i="1" dirty="0" err="1">
                <a:latin typeface="Arial"/>
                <a:cs typeface="Arial"/>
              </a:rPr>
              <a:t>Coulouris</a:t>
            </a:r>
            <a:r>
              <a:rPr lang="en-GB" sz="2300" i="1" dirty="0">
                <a:latin typeface="Arial"/>
                <a:cs typeface="Arial"/>
              </a:rPr>
              <a:t>, </a:t>
            </a:r>
            <a:r>
              <a:rPr lang="en-GB" sz="2300" i="1" spc="-5" dirty="0">
                <a:latin typeface="Arial"/>
                <a:cs typeface="Arial"/>
              </a:rPr>
              <a:t>Dollimore,</a:t>
            </a:r>
            <a:r>
              <a:rPr lang="en-GB" sz="2300" i="1" spc="20" dirty="0">
                <a:latin typeface="Arial"/>
                <a:cs typeface="Arial"/>
              </a:rPr>
              <a:t> </a:t>
            </a:r>
            <a:r>
              <a:rPr lang="en-GB" sz="2300" i="1" spc="-5" dirty="0" err="1">
                <a:latin typeface="Arial"/>
                <a:cs typeface="Arial"/>
              </a:rPr>
              <a:t>Kindberg</a:t>
            </a:r>
            <a:r>
              <a:rPr lang="en-GB" sz="2300" i="1" spc="-5" dirty="0">
                <a:latin typeface="Arial"/>
                <a:cs typeface="Arial"/>
              </a:rPr>
              <a:t>,</a:t>
            </a:r>
            <a:r>
              <a:rPr lang="en-GB" sz="2300" i="1" spc="-15" dirty="0">
                <a:latin typeface="Arial"/>
                <a:cs typeface="Arial"/>
              </a:rPr>
              <a:t> </a:t>
            </a:r>
            <a:r>
              <a:rPr lang="en-GB" sz="2300" i="1" spc="-5" dirty="0">
                <a:latin typeface="Arial"/>
                <a:cs typeface="Arial"/>
              </a:rPr>
              <a:t>Blair</a:t>
            </a:r>
            <a:br>
              <a:rPr lang="en-GB" sz="2300" i="1" spc="-5" dirty="0">
                <a:latin typeface="Arial"/>
                <a:cs typeface="Arial"/>
              </a:rPr>
            </a:br>
            <a:r>
              <a:rPr lang="en-GB" sz="2300" i="1" spc="-5" dirty="0">
                <a:latin typeface="Arial"/>
                <a:cs typeface="Arial"/>
              </a:rPr>
              <a:t>Distributed Systems: Concepts and Design</a:t>
            </a:r>
            <a:r>
              <a:rPr lang="en-GB" sz="2300" i="1" spc="55" dirty="0">
                <a:latin typeface="Arial"/>
                <a:cs typeface="Arial"/>
              </a:rPr>
              <a:t> </a:t>
            </a:r>
            <a:r>
              <a:rPr lang="en-GB" sz="2300" i="1" spc="-5" dirty="0">
                <a:latin typeface="Arial"/>
                <a:cs typeface="Arial"/>
              </a:rPr>
              <a:t>(5e)</a:t>
            </a:r>
            <a:endParaRPr lang="en-GB" sz="2300" dirty="0">
              <a:latin typeface="Arial"/>
              <a:cs typeface="Arial"/>
            </a:endParaRPr>
          </a:p>
          <a:p>
            <a:pPr marL="12700" marR="107314">
              <a:lnSpc>
                <a:spcPct val="100000"/>
              </a:lnSpc>
              <a:tabLst>
                <a:tab pos="355600" algn="l"/>
              </a:tabLst>
            </a:pPr>
            <a:endParaRPr lang="en-GB" sz="3200" dirty="0">
              <a:latin typeface="Arial"/>
              <a:cs typeface="Arial"/>
            </a:endParaRPr>
          </a:p>
          <a:p>
            <a:pPr marL="469900" indent="-457200">
              <a:spcBef>
                <a:spcPts val="525"/>
              </a:spcBef>
              <a:tabLst>
                <a:tab pos="469900" algn="l"/>
              </a:tabLst>
            </a:pPr>
            <a:r>
              <a:rPr lang="en-GB" sz="3200" spc="-5" dirty="0">
                <a:latin typeface="Arial"/>
                <a:cs typeface="Arial"/>
              </a:rPr>
              <a:t>Early distributed systems (until</a:t>
            </a:r>
            <a:r>
              <a:rPr lang="en-GB" sz="3200" spc="55" dirty="0">
                <a:latin typeface="Arial"/>
                <a:cs typeface="Arial"/>
              </a:rPr>
              <a:t> </a:t>
            </a:r>
            <a:r>
              <a:rPr lang="en-GB" sz="3200" spc="-5" dirty="0">
                <a:latin typeface="Arial"/>
                <a:cs typeface="Arial"/>
              </a:rPr>
              <a:t>1990)</a:t>
            </a:r>
            <a:br>
              <a:rPr lang="en-GB" sz="3200" spc="-5" dirty="0">
                <a:latin typeface="Arial"/>
                <a:cs typeface="Arial"/>
              </a:rPr>
            </a:br>
            <a:r>
              <a:rPr lang="en-GB" sz="3200" spc="-5" dirty="0">
                <a:latin typeface="Arial"/>
                <a:cs typeface="Arial"/>
              </a:rPr>
              <a:t>10-100 nodes in a LAN, limited Internet connectivity,  supported by local services (file and print servers)</a:t>
            </a:r>
          </a:p>
          <a:p>
            <a:pPr marL="469900" indent="-457200">
              <a:spcBef>
                <a:spcPts val="525"/>
              </a:spcBef>
              <a:tabLst>
                <a:tab pos="469900" algn="l"/>
              </a:tabLst>
            </a:pPr>
            <a:r>
              <a:rPr lang="en-GB" sz="3200" spc="-5" dirty="0">
                <a:latin typeface="Arial"/>
                <a:cs typeface="Arial"/>
              </a:rPr>
              <a:t>Contemporary distributed</a:t>
            </a:r>
            <a:r>
              <a:rPr lang="en-GB" sz="3200" spc="40" dirty="0">
                <a:latin typeface="Arial"/>
                <a:cs typeface="Arial"/>
              </a:rPr>
              <a:t> </a:t>
            </a:r>
            <a:r>
              <a:rPr lang="en-GB" sz="3200" spc="-5" dirty="0">
                <a:latin typeface="Arial"/>
                <a:cs typeface="Arial"/>
              </a:rPr>
              <a:t>systems</a:t>
            </a:r>
            <a:br>
              <a:rPr lang="en-GB" sz="3200" spc="-5" dirty="0">
                <a:latin typeface="Arial"/>
                <a:cs typeface="Arial"/>
              </a:rPr>
            </a:br>
            <a:r>
              <a:rPr lang="en-GB" sz="3200" spc="-5" dirty="0">
                <a:latin typeface="Arial"/>
                <a:cs typeface="Arial"/>
              </a:rPr>
              <a:t>Mobile Computing</a:t>
            </a:r>
            <a:br>
              <a:rPr lang="en-GB" sz="3200" spc="-5" dirty="0">
                <a:latin typeface="Arial"/>
                <a:cs typeface="Arial"/>
              </a:rPr>
            </a:br>
            <a:r>
              <a:rPr lang="en-GB" sz="3200" spc="-5" dirty="0">
                <a:latin typeface="Arial"/>
                <a:cs typeface="Arial"/>
              </a:rPr>
              <a:t>Cloud/Edge Services</a:t>
            </a:r>
            <a:endParaRPr lang="en-GB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3"/>
          </p:nvPr>
        </p:nvSpPr>
        <p:spPr>
          <a:xfrm>
            <a:off x="1676400" y="6356350"/>
            <a:ext cx="5486400" cy="365125"/>
          </a:xfrm>
        </p:spPr>
        <p:txBody>
          <a:bodyPr vert="horz" wrap="square" lIns="0" tIns="0" rIns="0" bIns="0" rtlCol="0">
            <a:spAutoFit/>
          </a:bodyPr>
          <a:lstStyle/>
          <a:p>
            <a:r>
              <a:rPr lang="sk-SK"/>
              <a:t>UoB : EENG : Net. Sys. &amp; Apps (EENGM0009) : © DK 2015, GO 2016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"/>
          </p:nvPr>
        </p:nvSpPr>
        <p:spPr>
          <a:xfrm>
            <a:off x="457200" y="6356350"/>
            <a:ext cx="1066800" cy="365125"/>
          </a:xfrm>
        </p:spPr>
        <p:txBody>
          <a:bodyPr vert="horz" wrap="square" lIns="0" tIns="0" rIns="0" bIns="0" rtlCol="0">
            <a:spAutoFit/>
          </a:bodyPr>
          <a:lstStyle/>
          <a:p>
            <a:fld id="{81D60167-4931-47E6-BA6A-407CBD079E47}" type="slidenum">
              <a:rPr lang="en-GB" smtClean="0"/>
              <a:pPr/>
              <a:t>4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4369"/>
    </mc:Choice>
    <mc:Fallback xmlns="">
      <p:transition advTm="4436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Models</a:t>
            </a:r>
            <a:endParaRPr lang="en-US" dirty="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Logical</a:t>
            </a:r>
            <a:r>
              <a:rPr lang="en-US" dirty="0"/>
              <a:t> components and their interrelationships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Toy example: Web-based retail components</a:t>
            </a:r>
          </a:p>
          <a:p>
            <a:r>
              <a:rPr lang="en-US" dirty="0"/>
              <a:t>User front-end</a:t>
            </a:r>
          </a:p>
          <a:p>
            <a:r>
              <a:rPr lang="en-US" dirty="0"/>
              <a:t>Inventory maintenance</a:t>
            </a:r>
          </a:p>
          <a:p>
            <a:r>
              <a:rPr lang="en-US" dirty="0"/>
              <a:t>Logistics</a:t>
            </a:r>
          </a:p>
          <a:p>
            <a:r>
              <a:rPr lang="en-US" dirty="0"/>
              <a:t>Authentication logic</a:t>
            </a:r>
          </a:p>
          <a:p>
            <a:r>
              <a:rPr lang="en-US" dirty="0"/>
              <a:t>Payment handling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k-SK"/>
              <a:t>UoB : EENG : Net. Sys. &amp; Apps (EENGM0009) : © DK 2015, GO 2016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D60167-4931-47E6-BA6A-407CBD079E47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4369"/>
    </mc:Choice>
    <mc:Fallback xmlns="">
      <p:transition advTm="4436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7950" y="395923"/>
            <a:ext cx="6038850" cy="492443"/>
          </a:xfrm>
        </p:spPr>
        <p:txBody>
          <a:bodyPr vert="horz" wrap="square" lIns="0" tIns="0" rIns="0" bIns="0" rtlCol="0">
            <a:spAutoFit/>
          </a:bodyPr>
          <a:lstStyle/>
          <a:p>
            <a:r>
              <a:rPr lang="en-GB" dirty="0"/>
              <a:t>Architecture Models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49285FA-9A09-5E41-89E9-F21DFD9A6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355600" indent="-342900">
              <a:buFont typeface="Arial"/>
              <a:buChar char="•"/>
              <a:tabLst>
                <a:tab pos="355600" algn="l"/>
              </a:tabLst>
            </a:pPr>
            <a:r>
              <a:rPr lang="en-GB" sz="3200" spc="-5" dirty="0">
                <a:latin typeface="Arial"/>
                <a:cs typeface="Arial"/>
              </a:rPr>
              <a:t>What are the entities?</a:t>
            </a:r>
          </a:p>
          <a:p>
            <a:pPr marL="355600" indent="-342900">
              <a:buFont typeface="Arial"/>
              <a:buChar char="•"/>
              <a:tabLst>
                <a:tab pos="355600" algn="l"/>
              </a:tabLst>
            </a:pPr>
            <a:r>
              <a:rPr lang="en-GB" sz="3200" dirty="0">
                <a:latin typeface="Arial"/>
                <a:cs typeface="Arial"/>
              </a:rPr>
              <a:t>Which entities communicate, why and when?</a:t>
            </a:r>
          </a:p>
          <a:p>
            <a:pPr marL="355600" indent="-342900">
              <a:buFont typeface="Arial"/>
              <a:buChar char="•"/>
              <a:tabLst>
                <a:tab pos="355600" algn="l"/>
              </a:tabLst>
            </a:pPr>
            <a:endParaRPr lang="en-GB" sz="3200" dirty="0">
              <a:latin typeface="Arial"/>
              <a:cs typeface="Arial"/>
            </a:endParaRPr>
          </a:p>
          <a:p>
            <a:pPr marL="355600" indent="-342900">
              <a:buFont typeface="Arial"/>
              <a:buChar char="•"/>
              <a:tabLst>
                <a:tab pos="355600" algn="l"/>
              </a:tabLst>
            </a:pPr>
            <a:r>
              <a:rPr lang="en-GB" sz="3200" dirty="0">
                <a:latin typeface="Arial"/>
                <a:cs typeface="Arial"/>
              </a:rPr>
              <a:t>How do they map on the physical model?</a:t>
            </a:r>
            <a:br>
              <a:rPr lang="en-GB" sz="3200" dirty="0">
                <a:latin typeface="Arial"/>
                <a:cs typeface="Arial"/>
              </a:rPr>
            </a:br>
            <a:r>
              <a:rPr lang="en-GB" sz="3200" dirty="0">
                <a:latin typeface="Arial"/>
                <a:cs typeface="Arial"/>
              </a:rPr>
              <a:t>(e.g. inventory and logistics could map on the same physical device)</a:t>
            </a:r>
          </a:p>
          <a:p>
            <a:endParaRPr lang="en-GB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3"/>
          </p:nvPr>
        </p:nvSpPr>
        <p:spPr>
          <a:xfrm>
            <a:off x="1676400" y="6356350"/>
            <a:ext cx="5486400" cy="365125"/>
          </a:xfrm>
        </p:spPr>
        <p:txBody>
          <a:bodyPr vert="horz" wrap="square" lIns="0" tIns="0" rIns="0" bIns="0" rtlCol="0">
            <a:spAutoFit/>
          </a:bodyPr>
          <a:lstStyle/>
          <a:p>
            <a:r>
              <a:rPr lang="sk-SK"/>
              <a:t>UoB : EENG : Net. Sys. &amp; Apps (EENGM0009) : © DK 2015, GO 2016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"/>
          </p:nvPr>
        </p:nvSpPr>
        <p:spPr>
          <a:xfrm>
            <a:off x="457200" y="6356350"/>
            <a:ext cx="1066800" cy="365125"/>
          </a:xfrm>
        </p:spPr>
        <p:txBody>
          <a:bodyPr vert="horz" wrap="square" lIns="0" tIns="0" rIns="0" bIns="0" rtlCol="0">
            <a:spAutoFit/>
          </a:bodyPr>
          <a:lstStyle/>
          <a:p>
            <a:fld id="{81D60167-4931-47E6-BA6A-407CBD079E47}" type="slidenum">
              <a:rPr lang="en-GB" dirty="0"/>
              <a:pPr/>
              <a:t>6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4369"/>
    </mc:Choice>
    <mc:Fallback xmlns="">
      <p:transition advTm="4436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7950" y="395923"/>
            <a:ext cx="6038850" cy="492443"/>
          </a:xfrm>
        </p:spPr>
        <p:txBody>
          <a:bodyPr vert="horz" wrap="square" lIns="0" tIns="0" rIns="0" bIns="0" rtlCol="0">
            <a:spAutoFit/>
          </a:bodyPr>
          <a:lstStyle/>
          <a:p>
            <a:r>
              <a:rPr lang="en-GB" dirty="0"/>
              <a:t>Communication Patterns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914DB1C-4411-4C4C-B967-3DF5D7312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Examples:</a:t>
            </a:r>
          </a:p>
          <a:p>
            <a:r>
              <a:rPr lang="en-GB" dirty="0"/>
              <a:t>Direct Communication</a:t>
            </a:r>
          </a:p>
          <a:p>
            <a:pPr lvl="1"/>
            <a:r>
              <a:rPr lang="en-GB" dirty="0"/>
              <a:t>Request-Response (HTTP in today’s web)</a:t>
            </a:r>
          </a:p>
          <a:p>
            <a:pPr lvl="1"/>
            <a:r>
              <a:rPr lang="en-GB" dirty="0"/>
              <a:t>Remote Procedure Call (RPC)</a:t>
            </a:r>
          </a:p>
          <a:p>
            <a:pPr lvl="1"/>
            <a:r>
              <a:rPr lang="en-GB" dirty="0"/>
              <a:t>Remote Method Invocation (RMI)</a:t>
            </a:r>
          </a:p>
          <a:p>
            <a:endParaRPr lang="en-GB" dirty="0"/>
          </a:p>
          <a:p>
            <a:r>
              <a:rPr lang="en-GB" dirty="0"/>
              <a:t>Indirect Communication</a:t>
            </a:r>
          </a:p>
          <a:p>
            <a:pPr lvl="1"/>
            <a:r>
              <a:rPr lang="en-GB" dirty="0"/>
              <a:t>Publish/Subscribe (MQTT)</a:t>
            </a:r>
          </a:p>
          <a:p>
            <a:pPr lvl="1"/>
            <a:r>
              <a:rPr lang="en-GB" dirty="0"/>
              <a:t>Message Queues</a:t>
            </a:r>
          </a:p>
          <a:p>
            <a:pPr lvl="1"/>
            <a:r>
              <a:rPr lang="en-GB" dirty="0"/>
              <a:t>Group Communication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3"/>
          </p:nvPr>
        </p:nvSpPr>
        <p:spPr>
          <a:xfrm>
            <a:off x="1676400" y="6356350"/>
            <a:ext cx="5486400" cy="365125"/>
          </a:xfrm>
        </p:spPr>
        <p:txBody>
          <a:bodyPr vert="horz" wrap="square" lIns="0" tIns="0" rIns="0" bIns="0" rtlCol="0">
            <a:spAutoFit/>
          </a:bodyPr>
          <a:lstStyle/>
          <a:p>
            <a:r>
              <a:rPr lang="sk-SK"/>
              <a:t>UoB : EENG : Net. Sys. &amp; Apps (EENGM0009) : © DK 2015, GO 2016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"/>
          </p:nvPr>
        </p:nvSpPr>
        <p:spPr>
          <a:xfrm>
            <a:off x="457200" y="6356350"/>
            <a:ext cx="1066800" cy="365125"/>
          </a:xfrm>
        </p:spPr>
        <p:txBody>
          <a:bodyPr vert="horz" wrap="square" lIns="0" tIns="0" rIns="0" bIns="0" rtlCol="0">
            <a:spAutoFit/>
          </a:bodyPr>
          <a:lstStyle/>
          <a:p>
            <a:fld id="{81D60167-4931-47E6-BA6A-407CBD079E47}" type="slidenum">
              <a:rPr lang="en-GB" dirty="0"/>
              <a:pPr/>
              <a:t>7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4369"/>
    </mc:Choice>
    <mc:Fallback xmlns="">
      <p:transition advTm="44369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ob">
  <a:themeElements>
    <a:clrScheme name="Custom 3">
      <a:dk1>
        <a:srgbClr val="000000"/>
      </a:dk1>
      <a:lt1>
        <a:srgbClr val="000000"/>
      </a:lt1>
      <a:dk2>
        <a:srgbClr val="880C1E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uob.thmx</Template>
  <TotalTime>1717</TotalTime>
  <Words>431</Words>
  <Application>Microsoft Macintosh PowerPoint</Application>
  <PresentationFormat>Overhead</PresentationFormat>
  <Paragraphs>73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Courier New</vt:lpstr>
      <vt:lpstr>Helvetica</vt:lpstr>
      <vt:lpstr>Palatino Linotype</vt:lpstr>
      <vt:lpstr>Times New Roman</vt:lpstr>
      <vt:lpstr>Wingdings</vt:lpstr>
      <vt:lpstr>uob</vt:lpstr>
      <vt:lpstr>The Application Layer</vt:lpstr>
      <vt:lpstr>Distributed Systems</vt:lpstr>
      <vt:lpstr>Distributed Systems: Models</vt:lpstr>
      <vt:lpstr>Physical Models</vt:lpstr>
      <vt:lpstr>Architecture Models</vt:lpstr>
      <vt:lpstr>Architecture Models</vt:lpstr>
      <vt:lpstr>Communication Patterns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Networks</dc:title>
  <dc:subject>Introduction to Internetworking</dc:subject>
  <dc:creator>D Kaleshi</dc:creator>
  <cp:lastModifiedBy>Jiadi Li</cp:lastModifiedBy>
  <cp:revision>24</cp:revision>
  <cp:lastPrinted>2016-01-29T00:08:29Z</cp:lastPrinted>
  <dcterms:created xsi:type="dcterms:W3CDTF">2015-12-29T15:06:30Z</dcterms:created>
  <dcterms:modified xsi:type="dcterms:W3CDTF">2022-02-20T13:41:02Z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2015-02-26T00:00:00Z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2015-12-29T00:00:00Z</vt:filetime>
  </property>
</Properties>
</file>