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328" r:id="rId3"/>
    <p:sldId id="333" r:id="rId4"/>
    <p:sldId id="361" r:id="rId5"/>
    <p:sldId id="343" r:id="rId6"/>
    <p:sldId id="362" r:id="rId7"/>
    <p:sldId id="363" r:id="rId8"/>
    <p:sldId id="353" r:id="rId9"/>
  </p:sldIdLst>
  <p:sldSz cx="9144000" cy="6858000" type="overhead"/>
  <p:notesSz cx="9872663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FF"/>
    <a:srgbClr val="00FF99"/>
    <a:srgbClr val="9999FF"/>
    <a:srgbClr val="E0FFA3"/>
    <a:srgbClr val="C0C0C0"/>
    <a:srgbClr val="3399FF"/>
    <a:srgbClr val="66FF66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8E2513-CCF8-AD40-A613-23E60CD799C4}" v="11" dt="2021-02-08T22:04:43.836"/>
    <p1510:client id="{53B4B5C2-5AA4-9242-A054-9D403EBBBA9F}" v="1" dt="2021-02-08T21:09:21.9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6" autoAdjust="0"/>
    <p:restoredTop sz="84378" autoAdjust="0"/>
  </p:normalViewPr>
  <p:slideViewPr>
    <p:cSldViewPr snapToGrid="0">
      <p:cViewPr varScale="1">
        <p:scale>
          <a:sx n="130" d="100"/>
          <a:sy n="130" d="100"/>
        </p:scale>
        <p:origin x="27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992" y="52"/>
      </p:cViewPr>
      <p:guideLst>
        <p:guide orient="horz" pos="2139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53B4B5C2-5AA4-9242-A054-9D403EBBBA9F}"/>
    <pc:docChg chg="delSld modSld modMainMaster">
      <pc:chgData name="George Oikonomou" userId="e5e5709f-5788-4bb9-a2cb-c47cfc333c75" providerId="ADAL" clId="{53B4B5C2-5AA4-9242-A054-9D403EBBBA9F}" dt="2021-02-08T21:09:54.548" v="5" actId="2696"/>
      <pc:docMkLst>
        <pc:docMk/>
      </pc:docMkLst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0" sldId="256"/>
        </pc:sldMkLst>
      </pc:sldChg>
      <pc:sldChg chg="del modTransition">
        <pc:chgData name="George Oikonomou" userId="e5e5709f-5788-4bb9-a2cb-c47cfc333c75" providerId="ADAL" clId="{53B4B5C2-5AA4-9242-A054-9D403EBBBA9F}" dt="2021-02-08T21:09:26.916" v="2" actId="2696"/>
        <pc:sldMkLst>
          <pc:docMk/>
          <pc:sldMk cId="0" sldId="312"/>
        </pc:sldMkLst>
      </pc:sldChg>
      <pc:sldChg chg="del modTransition">
        <pc:chgData name="George Oikonomou" userId="e5e5709f-5788-4bb9-a2cb-c47cfc333c75" providerId="ADAL" clId="{53B4B5C2-5AA4-9242-A054-9D403EBBBA9F}" dt="2021-02-08T21:09:33.486" v="4" actId="2696"/>
        <pc:sldMkLst>
          <pc:docMk/>
          <pc:sldMk cId="0" sldId="327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922299585" sldId="328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2760164266" sldId="329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308808671" sldId="330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4176670109" sldId="333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690727940" sldId="334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3742394689" sldId="335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2930043797" sldId="336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26324863" sldId="337"/>
        </pc:sldMkLst>
      </pc:sldChg>
      <pc:sldChg chg="del modTransition">
        <pc:chgData name="George Oikonomou" userId="e5e5709f-5788-4bb9-a2cb-c47cfc333c75" providerId="ADAL" clId="{53B4B5C2-5AA4-9242-A054-9D403EBBBA9F}" dt="2021-02-08T21:09:54.548" v="5" actId="2696"/>
        <pc:sldMkLst>
          <pc:docMk/>
          <pc:sldMk cId="2224485760" sldId="340"/>
        </pc:sldMkLst>
      </pc:sldChg>
      <pc:sldChg chg="del modTransition">
        <pc:chgData name="George Oikonomou" userId="e5e5709f-5788-4bb9-a2cb-c47cfc333c75" providerId="ADAL" clId="{53B4B5C2-5AA4-9242-A054-9D403EBBBA9F}" dt="2021-02-08T21:09:23.963" v="1" actId="2696"/>
        <pc:sldMkLst>
          <pc:docMk/>
          <pc:sldMk cId="2118276111" sldId="341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3621628435" sldId="342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843778048" sldId="343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958421208" sldId="344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882759366" sldId="345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655592" sldId="346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3920151584" sldId="347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410750786" sldId="348"/>
        </pc:sldMkLst>
      </pc:sldChg>
      <pc:sldChg chg="del modTransition">
        <pc:chgData name="George Oikonomou" userId="e5e5709f-5788-4bb9-a2cb-c47cfc333c75" providerId="ADAL" clId="{53B4B5C2-5AA4-9242-A054-9D403EBBBA9F}" dt="2021-02-08T21:09:32.262" v="3" actId="2696"/>
        <pc:sldMkLst>
          <pc:docMk/>
          <pc:sldMk cId="2910407907" sldId="349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4166777235" sldId="350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4158305923" sldId="351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660183541" sldId="352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372354397" sldId="353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335763900" sldId="354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2045218061" sldId="355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3844012500" sldId="356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3960187216" sldId="357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2538141053" sldId="358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2474379570" sldId="359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875003662" sldId="360"/>
        </pc:sldMkLst>
      </pc:sldChg>
      <pc:sldMasterChg chg="modTransition modSldLayout">
        <pc:chgData name="George Oikonomou" userId="e5e5709f-5788-4bb9-a2cb-c47cfc333c75" providerId="ADAL" clId="{53B4B5C2-5AA4-9242-A054-9D403EBBBA9F}" dt="2021-02-08T21:09:21.936" v="0"/>
        <pc:sldMasterMkLst>
          <pc:docMk/>
          <pc:sldMasterMk cId="3526275227" sldId="2147483672"/>
        </pc:sldMasterMkLst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2937089792" sldId="2147483673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1890849406" sldId="2147483674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91531706" sldId="2147483675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2284787531" sldId="2147483676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3077455794" sldId="2147483677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279736355" sldId="2147483678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2646514197" sldId="2147483679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3854445762" sldId="2147483680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339233117" sldId="2147483681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1437559519" sldId="2147483682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3263590388" sldId="2147483683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976400793" sldId="2147483684"/>
          </pc:sldLayoutMkLst>
        </pc:sldLayoutChg>
      </pc:sldMasterChg>
    </pc:docChg>
  </pc:docChgLst>
  <pc:docChgLst>
    <pc:chgData name="George Oikonomou" userId="e5e5709f-5788-4bb9-a2cb-c47cfc333c75" providerId="ADAL" clId="{098E2513-CCF8-AD40-A613-23E60CD799C4}"/>
    <pc:docChg chg="undo redo custSel addSld delSld modSld modShowInfo">
      <pc:chgData name="George Oikonomou" userId="e5e5709f-5788-4bb9-a2cb-c47cfc333c75" providerId="ADAL" clId="{098E2513-CCF8-AD40-A613-23E60CD799C4}" dt="2021-02-08T22:04:47.553" v="884" actId="2744"/>
      <pc:docMkLst>
        <pc:docMk/>
      </pc:docMkLst>
      <pc:sldChg chg="modSp mod">
        <pc:chgData name="George Oikonomou" userId="e5e5709f-5788-4bb9-a2cb-c47cfc333c75" providerId="ADAL" clId="{098E2513-CCF8-AD40-A613-23E60CD799C4}" dt="2021-02-08T21:11:30.662" v="7" actId="20577"/>
        <pc:sldMkLst>
          <pc:docMk/>
          <pc:sldMk cId="0" sldId="256"/>
        </pc:sldMkLst>
        <pc:spChg chg="mod">
          <ac:chgData name="George Oikonomou" userId="e5e5709f-5788-4bb9-a2cb-c47cfc333c75" providerId="ADAL" clId="{098E2513-CCF8-AD40-A613-23E60CD799C4}" dt="2021-02-08T21:11:30.662" v="7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George Oikonomou" userId="e5e5709f-5788-4bb9-a2cb-c47cfc333c75" providerId="ADAL" clId="{098E2513-CCF8-AD40-A613-23E60CD799C4}" dt="2021-02-08T21:16:11.701" v="375" actId="20577"/>
        <pc:sldMkLst>
          <pc:docMk/>
          <pc:sldMk cId="1922299585" sldId="328"/>
        </pc:sldMkLst>
        <pc:spChg chg="mod">
          <ac:chgData name="George Oikonomou" userId="e5e5709f-5788-4bb9-a2cb-c47cfc333c75" providerId="ADAL" clId="{098E2513-CCF8-AD40-A613-23E60CD799C4}" dt="2021-02-08T21:16:11.701" v="375" actId="20577"/>
          <ac:spMkLst>
            <pc:docMk/>
            <pc:sldMk cId="1922299585" sldId="328"/>
            <ac:spMk id="3" creationId="{00000000-0000-0000-0000-000000000000}"/>
          </ac:spMkLst>
        </pc:spChg>
      </pc:sldChg>
      <pc:sldChg chg="del">
        <pc:chgData name="George Oikonomou" userId="e5e5709f-5788-4bb9-a2cb-c47cfc333c75" providerId="ADAL" clId="{098E2513-CCF8-AD40-A613-23E60CD799C4}" dt="2021-02-08T21:16:25.035" v="376" actId="2696"/>
        <pc:sldMkLst>
          <pc:docMk/>
          <pc:sldMk cId="2760164266" sldId="329"/>
        </pc:sldMkLst>
      </pc:sldChg>
      <pc:sldChg chg="del">
        <pc:chgData name="George Oikonomou" userId="e5e5709f-5788-4bb9-a2cb-c47cfc333c75" providerId="ADAL" clId="{098E2513-CCF8-AD40-A613-23E60CD799C4}" dt="2021-02-08T21:17:02.275" v="378" actId="2696"/>
        <pc:sldMkLst>
          <pc:docMk/>
          <pc:sldMk cId="1308808671" sldId="330"/>
        </pc:sldMkLst>
      </pc:sldChg>
      <pc:sldChg chg="modSp mod">
        <pc:chgData name="George Oikonomou" userId="e5e5709f-5788-4bb9-a2cb-c47cfc333c75" providerId="ADAL" clId="{098E2513-CCF8-AD40-A613-23E60CD799C4}" dt="2021-02-08T21:34:22.009" v="825" actId="113"/>
        <pc:sldMkLst>
          <pc:docMk/>
          <pc:sldMk cId="4176670109" sldId="333"/>
        </pc:sldMkLst>
        <pc:spChg chg="mod">
          <ac:chgData name="George Oikonomou" userId="e5e5709f-5788-4bb9-a2cb-c47cfc333c75" providerId="ADAL" clId="{098E2513-CCF8-AD40-A613-23E60CD799C4}" dt="2021-02-08T21:34:22.009" v="825" actId="113"/>
          <ac:spMkLst>
            <pc:docMk/>
            <pc:sldMk cId="4176670109" sldId="333"/>
            <ac:spMk id="3" creationId="{00000000-0000-0000-0000-000000000000}"/>
          </ac:spMkLst>
        </pc:spChg>
      </pc:sldChg>
      <pc:sldChg chg="del">
        <pc:chgData name="George Oikonomou" userId="e5e5709f-5788-4bb9-a2cb-c47cfc333c75" providerId="ADAL" clId="{098E2513-CCF8-AD40-A613-23E60CD799C4}" dt="2021-02-08T21:16:53.667" v="377" actId="2696"/>
        <pc:sldMkLst>
          <pc:docMk/>
          <pc:sldMk cId="690727940" sldId="334"/>
        </pc:sldMkLst>
      </pc:sldChg>
      <pc:sldChg chg="del">
        <pc:chgData name="George Oikonomou" userId="e5e5709f-5788-4bb9-a2cb-c47cfc333c75" providerId="ADAL" clId="{098E2513-CCF8-AD40-A613-23E60CD799C4}" dt="2021-02-08T21:22:02.995" v="737" actId="2696"/>
        <pc:sldMkLst>
          <pc:docMk/>
          <pc:sldMk cId="3742394689" sldId="335"/>
        </pc:sldMkLst>
      </pc:sldChg>
      <pc:sldChg chg="del">
        <pc:chgData name="George Oikonomou" userId="e5e5709f-5788-4bb9-a2cb-c47cfc333c75" providerId="ADAL" clId="{098E2513-CCF8-AD40-A613-23E60CD799C4}" dt="2021-02-08T21:26:11.036" v="740" actId="2696"/>
        <pc:sldMkLst>
          <pc:docMk/>
          <pc:sldMk cId="2930043797" sldId="336"/>
        </pc:sldMkLst>
      </pc:sldChg>
      <pc:sldChg chg="del">
        <pc:chgData name="George Oikonomou" userId="e5e5709f-5788-4bb9-a2cb-c47cfc333c75" providerId="ADAL" clId="{098E2513-CCF8-AD40-A613-23E60CD799C4}" dt="2021-02-08T21:22:31.634" v="738" actId="2696"/>
        <pc:sldMkLst>
          <pc:docMk/>
          <pc:sldMk cId="26324863" sldId="337"/>
        </pc:sldMkLst>
      </pc:sldChg>
      <pc:sldChg chg="del">
        <pc:chgData name="George Oikonomou" userId="e5e5709f-5788-4bb9-a2cb-c47cfc333c75" providerId="ADAL" clId="{098E2513-CCF8-AD40-A613-23E60CD799C4}" dt="2021-02-08T21:11:20.435" v="0" actId="2696"/>
        <pc:sldMkLst>
          <pc:docMk/>
          <pc:sldMk cId="3621628435" sldId="342"/>
        </pc:sldMkLst>
      </pc:sldChg>
      <pc:sldChg chg="addSp delSp modSp mod">
        <pc:chgData name="George Oikonomou" userId="e5e5709f-5788-4bb9-a2cb-c47cfc333c75" providerId="ADAL" clId="{098E2513-CCF8-AD40-A613-23E60CD799C4}" dt="2021-02-08T22:04:44.572" v="882" actId="1076"/>
        <pc:sldMkLst>
          <pc:docMk/>
          <pc:sldMk cId="843778048" sldId="343"/>
        </pc:sldMkLst>
        <pc:spChg chg="add del mod">
          <ac:chgData name="George Oikonomou" userId="e5e5709f-5788-4bb9-a2cb-c47cfc333c75" providerId="ADAL" clId="{098E2513-CCF8-AD40-A613-23E60CD799C4}" dt="2021-02-08T21:53:02.927" v="859" actId="478"/>
          <ac:spMkLst>
            <pc:docMk/>
            <pc:sldMk cId="843778048" sldId="343"/>
            <ac:spMk id="23" creationId="{2124BC00-FEED-0C4B-9461-8BA9DEEA63EC}"/>
          </ac:spMkLst>
        </pc:spChg>
        <pc:spChg chg="add del mod">
          <ac:chgData name="George Oikonomou" userId="e5e5709f-5788-4bb9-a2cb-c47cfc333c75" providerId="ADAL" clId="{098E2513-CCF8-AD40-A613-23E60CD799C4}" dt="2021-02-08T21:53:00.986" v="858" actId="478"/>
          <ac:spMkLst>
            <pc:docMk/>
            <pc:sldMk cId="843778048" sldId="343"/>
            <ac:spMk id="27" creationId="{84F5BDCB-8480-2046-98E6-9923D71DD8AE}"/>
          </ac:spMkLst>
        </pc:spChg>
        <pc:spChg chg="mod">
          <ac:chgData name="George Oikonomou" userId="e5e5709f-5788-4bb9-a2cb-c47cfc333c75" providerId="ADAL" clId="{098E2513-CCF8-AD40-A613-23E60CD799C4}" dt="2021-02-08T21:50:07.616" v="826" actId="1076"/>
          <ac:spMkLst>
            <pc:docMk/>
            <pc:sldMk cId="843778048" sldId="343"/>
            <ac:spMk id="44" creationId="{00000000-0000-0000-0000-000000000000}"/>
          </ac:spMkLst>
        </pc:spChg>
        <pc:spChg chg="mod">
          <ac:chgData name="George Oikonomou" userId="e5e5709f-5788-4bb9-a2cb-c47cfc333c75" providerId="ADAL" clId="{098E2513-CCF8-AD40-A613-23E60CD799C4}" dt="2021-02-08T21:50:25.216" v="840" actId="14100"/>
          <ac:spMkLst>
            <pc:docMk/>
            <pc:sldMk cId="843778048" sldId="343"/>
            <ac:spMk id="47" creationId="{D097D51C-25A5-964F-8543-07D535496E5F}"/>
          </ac:spMkLst>
        </pc:spChg>
        <pc:spChg chg="add del mod">
          <ac:chgData name="George Oikonomou" userId="e5e5709f-5788-4bb9-a2cb-c47cfc333c75" providerId="ADAL" clId="{098E2513-CCF8-AD40-A613-23E60CD799C4}" dt="2021-02-08T21:52:19.041" v="853" actId="478"/>
          <ac:spMkLst>
            <pc:docMk/>
            <pc:sldMk cId="843778048" sldId="343"/>
            <ac:spMk id="49" creationId="{A09B59C7-CEBF-6B4C-BA1C-9F311687C15C}"/>
          </ac:spMkLst>
        </pc:spChg>
        <pc:grpChg chg="add mod">
          <ac:chgData name="George Oikonomou" userId="e5e5709f-5788-4bb9-a2cb-c47cfc333c75" providerId="ADAL" clId="{098E2513-CCF8-AD40-A613-23E60CD799C4}" dt="2021-02-08T22:04:44.572" v="882" actId="1076"/>
          <ac:grpSpMkLst>
            <pc:docMk/>
            <pc:sldMk cId="843778048" sldId="343"/>
            <ac:grpSpMk id="43" creationId="{E77192ED-BD11-3348-BDA8-E1036C711494}"/>
          </ac:grpSpMkLst>
        </pc:grpChg>
        <pc:picChg chg="mod">
          <ac:chgData name="George Oikonomou" userId="e5e5709f-5788-4bb9-a2cb-c47cfc333c75" providerId="ADAL" clId="{098E2513-CCF8-AD40-A613-23E60CD799C4}" dt="2021-02-08T21:50:10.084" v="827"/>
          <ac:picMkLst>
            <pc:docMk/>
            <pc:sldMk cId="843778048" sldId="343"/>
            <ac:picMk id="46" creationId="{8A933E98-CFA2-504B-BA72-09C38D857012}"/>
          </ac:picMkLst>
        </pc:picChg>
        <pc:cxnChg chg="add mod">
          <ac:chgData name="George Oikonomou" userId="e5e5709f-5788-4bb9-a2cb-c47cfc333c75" providerId="ADAL" clId="{098E2513-CCF8-AD40-A613-23E60CD799C4}" dt="2021-02-08T22:04:44.572" v="882" actId="1076"/>
          <ac:cxnSpMkLst>
            <pc:docMk/>
            <pc:sldMk cId="843778048" sldId="343"/>
            <ac:cxnSpMk id="48" creationId="{6F26308E-378C-F742-AA97-799914348435}"/>
          </ac:cxnSpMkLst>
        </pc:cxnChg>
      </pc:sldChg>
      <pc:sldChg chg="del">
        <pc:chgData name="George Oikonomou" userId="e5e5709f-5788-4bb9-a2cb-c47cfc333c75" providerId="ADAL" clId="{098E2513-CCF8-AD40-A613-23E60CD799C4}" dt="2021-02-08T21:11:20.435" v="0" actId="2696"/>
        <pc:sldMkLst>
          <pc:docMk/>
          <pc:sldMk cId="1958421208" sldId="344"/>
        </pc:sldMkLst>
      </pc:sldChg>
      <pc:sldChg chg="del">
        <pc:chgData name="George Oikonomou" userId="e5e5709f-5788-4bb9-a2cb-c47cfc333c75" providerId="ADAL" clId="{098E2513-CCF8-AD40-A613-23E60CD799C4}" dt="2021-02-08T21:11:20.435" v="0" actId="2696"/>
        <pc:sldMkLst>
          <pc:docMk/>
          <pc:sldMk cId="1882759366" sldId="345"/>
        </pc:sldMkLst>
      </pc:sldChg>
      <pc:sldChg chg="del">
        <pc:chgData name="George Oikonomou" userId="e5e5709f-5788-4bb9-a2cb-c47cfc333c75" providerId="ADAL" clId="{098E2513-CCF8-AD40-A613-23E60CD799C4}" dt="2021-02-08T21:11:20.435" v="0" actId="2696"/>
        <pc:sldMkLst>
          <pc:docMk/>
          <pc:sldMk cId="655592" sldId="346"/>
        </pc:sldMkLst>
      </pc:sldChg>
      <pc:sldChg chg="del">
        <pc:chgData name="George Oikonomou" userId="e5e5709f-5788-4bb9-a2cb-c47cfc333c75" providerId="ADAL" clId="{098E2513-CCF8-AD40-A613-23E60CD799C4}" dt="2021-02-08T21:11:20.435" v="0" actId="2696"/>
        <pc:sldMkLst>
          <pc:docMk/>
          <pc:sldMk cId="3920151584" sldId="347"/>
        </pc:sldMkLst>
      </pc:sldChg>
      <pc:sldChg chg="del">
        <pc:chgData name="George Oikonomou" userId="e5e5709f-5788-4bb9-a2cb-c47cfc333c75" providerId="ADAL" clId="{098E2513-CCF8-AD40-A613-23E60CD799C4}" dt="2021-02-08T21:22:38.690" v="739" actId="2696"/>
        <pc:sldMkLst>
          <pc:docMk/>
          <pc:sldMk cId="410750786" sldId="348"/>
        </pc:sldMkLst>
      </pc:sldChg>
      <pc:sldChg chg="del">
        <pc:chgData name="George Oikonomou" userId="e5e5709f-5788-4bb9-a2cb-c47cfc333c75" providerId="ADAL" clId="{098E2513-CCF8-AD40-A613-23E60CD799C4}" dt="2021-02-08T21:26:11.036" v="740" actId="2696"/>
        <pc:sldMkLst>
          <pc:docMk/>
          <pc:sldMk cId="4166777235" sldId="350"/>
        </pc:sldMkLst>
      </pc:sldChg>
      <pc:sldChg chg="del">
        <pc:chgData name="George Oikonomou" userId="e5e5709f-5788-4bb9-a2cb-c47cfc333c75" providerId="ADAL" clId="{098E2513-CCF8-AD40-A613-23E60CD799C4}" dt="2021-02-08T21:26:11.036" v="740" actId="2696"/>
        <pc:sldMkLst>
          <pc:docMk/>
          <pc:sldMk cId="4158305923" sldId="351"/>
        </pc:sldMkLst>
      </pc:sldChg>
      <pc:sldChg chg="del">
        <pc:chgData name="George Oikonomou" userId="e5e5709f-5788-4bb9-a2cb-c47cfc333c75" providerId="ADAL" clId="{098E2513-CCF8-AD40-A613-23E60CD799C4}" dt="2021-02-08T21:26:11.036" v="740" actId="2696"/>
        <pc:sldMkLst>
          <pc:docMk/>
          <pc:sldMk cId="1660183541" sldId="352"/>
        </pc:sldMkLst>
      </pc:sldChg>
      <pc:sldChg chg="delSp mod">
        <pc:chgData name="George Oikonomou" userId="e5e5709f-5788-4bb9-a2cb-c47cfc333c75" providerId="ADAL" clId="{098E2513-CCF8-AD40-A613-23E60CD799C4}" dt="2021-02-08T21:57:06.384" v="869" actId="478"/>
        <pc:sldMkLst>
          <pc:docMk/>
          <pc:sldMk cId="1372354397" sldId="353"/>
        </pc:sldMkLst>
        <pc:spChg chg="del">
          <ac:chgData name="George Oikonomou" userId="e5e5709f-5788-4bb9-a2cb-c47cfc333c75" providerId="ADAL" clId="{098E2513-CCF8-AD40-A613-23E60CD799C4}" dt="2021-02-08T21:57:06.384" v="869" actId="478"/>
          <ac:spMkLst>
            <pc:docMk/>
            <pc:sldMk cId="1372354397" sldId="353"/>
            <ac:spMk id="66" creationId="{00000000-0000-0000-0000-000000000000}"/>
          </ac:spMkLst>
        </pc:spChg>
        <pc:picChg chg="del">
          <ac:chgData name="George Oikonomou" userId="e5e5709f-5788-4bb9-a2cb-c47cfc333c75" providerId="ADAL" clId="{098E2513-CCF8-AD40-A613-23E60CD799C4}" dt="2021-02-08T21:57:03.060" v="868" actId="478"/>
          <ac:picMkLst>
            <pc:docMk/>
            <pc:sldMk cId="1372354397" sldId="353"/>
            <ac:picMk id="65" creationId="{00000000-0000-0000-0000-000000000000}"/>
          </ac:picMkLst>
        </pc:picChg>
      </pc:sldChg>
      <pc:sldChg chg="del">
        <pc:chgData name="George Oikonomou" userId="e5e5709f-5788-4bb9-a2cb-c47cfc333c75" providerId="ADAL" clId="{098E2513-CCF8-AD40-A613-23E60CD799C4}" dt="2021-02-08T21:26:11.036" v="740" actId="2696"/>
        <pc:sldMkLst>
          <pc:docMk/>
          <pc:sldMk cId="1335763900" sldId="354"/>
        </pc:sldMkLst>
      </pc:sldChg>
      <pc:sldChg chg="del">
        <pc:chgData name="George Oikonomou" userId="e5e5709f-5788-4bb9-a2cb-c47cfc333c75" providerId="ADAL" clId="{098E2513-CCF8-AD40-A613-23E60CD799C4}" dt="2021-02-08T21:26:11.036" v="740" actId="2696"/>
        <pc:sldMkLst>
          <pc:docMk/>
          <pc:sldMk cId="2045218061" sldId="355"/>
        </pc:sldMkLst>
      </pc:sldChg>
      <pc:sldChg chg="del">
        <pc:chgData name="George Oikonomou" userId="e5e5709f-5788-4bb9-a2cb-c47cfc333c75" providerId="ADAL" clId="{098E2513-CCF8-AD40-A613-23E60CD799C4}" dt="2021-02-08T21:26:11.036" v="740" actId="2696"/>
        <pc:sldMkLst>
          <pc:docMk/>
          <pc:sldMk cId="3844012500" sldId="356"/>
        </pc:sldMkLst>
      </pc:sldChg>
      <pc:sldChg chg="del">
        <pc:chgData name="George Oikonomou" userId="e5e5709f-5788-4bb9-a2cb-c47cfc333c75" providerId="ADAL" clId="{098E2513-CCF8-AD40-A613-23E60CD799C4}" dt="2021-02-08T21:26:11.036" v="740" actId="2696"/>
        <pc:sldMkLst>
          <pc:docMk/>
          <pc:sldMk cId="3960187216" sldId="357"/>
        </pc:sldMkLst>
      </pc:sldChg>
      <pc:sldChg chg="del">
        <pc:chgData name="George Oikonomou" userId="e5e5709f-5788-4bb9-a2cb-c47cfc333c75" providerId="ADAL" clId="{098E2513-CCF8-AD40-A613-23E60CD799C4}" dt="2021-02-08T21:26:11.036" v="740" actId="2696"/>
        <pc:sldMkLst>
          <pc:docMk/>
          <pc:sldMk cId="2538141053" sldId="358"/>
        </pc:sldMkLst>
      </pc:sldChg>
      <pc:sldChg chg="del">
        <pc:chgData name="George Oikonomou" userId="e5e5709f-5788-4bb9-a2cb-c47cfc333c75" providerId="ADAL" clId="{098E2513-CCF8-AD40-A613-23E60CD799C4}" dt="2021-02-08T21:26:11.036" v="740" actId="2696"/>
        <pc:sldMkLst>
          <pc:docMk/>
          <pc:sldMk cId="2474379570" sldId="359"/>
        </pc:sldMkLst>
      </pc:sldChg>
      <pc:sldChg chg="del">
        <pc:chgData name="George Oikonomou" userId="e5e5709f-5788-4bb9-a2cb-c47cfc333c75" providerId="ADAL" clId="{098E2513-CCF8-AD40-A613-23E60CD799C4}" dt="2021-02-08T21:26:11.036" v="740" actId="2696"/>
        <pc:sldMkLst>
          <pc:docMk/>
          <pc:sldMk cId="1875003662" sldId="360"/>
        </pc:sldMkLst>
      </pc:sldChg>
      <pc:sldChg chg="modSp new mod">
        <pc:chgData name="George Oikonomou" userId="e5e5709f-5788-4bb9-a2cb-c47cfc333c75" providerId="ADAL" clId="{098E2513-CCF8-AD40-A613-23E60CD799C4}" dt="2021-02-08T21:21:55.730" v="736" actId="122"/>
        <pc:sldMkLst>
          <pc:docMk/>
          <pc:sldMk cId="3592749493" sldId="361"/>
        </pc:sldMkLst>
        <pc:spChg chg="mod">
          <ac:chgData name="George Oikonomou" userId="e5e5709f-5788-4bb9-a2cb-c47cfc333c75" providerId="ADAL" clId="{098E2513-CCF8-AD40-A613-23E60CD799C4}" dt="2021-02-08T21:19:19.992" v="548" actId="20577"/>
          <ac:spMkLst>
            <pc:docMk/>
            <pc:sldMk cId="3592749493" sldId="361"/>
            <ac:spMk id="2" creationId="{2C1DBAE3-DE5B-C442-83E1-C25A74A0511F}"/>
          </ac:spMkLst>
        </pc:spChg>
        <pc:spChg chg="mod">
          <ac:chgData name="George Oikonomou" userId="e5e5709f-5788-4bb9-a2cb-c47cfc333c75" providerId="ADAL" clId="{098E2513-CCF8-AD40-A613-23E60CD799C4}" dt="2021-02-08T21:21:55.730" v="736" actId="122"/>
          <ac:spMkLst>
            <pc:docMk/>
            <pc:sldMk cId="3592749493" sldId="361"/>
            <ac:spMk id="3" creationId="{34A8ACB9-3009-F145-BAB8-8C9B13DB84D3}"/>
          </ac:spMkLst>
        </pc:spChg>
      </pc:sldChg>
      <pc:sldChg chg="addSp delSp modSp add mod">
        <pc:chgData name="George Oikonomou" userId="e5e5709f-5788-4bb9-a2cb-c47cfc333c75" providerId="ADAL" clId="{098E2513-CCF8-AD40-A613-23E60CD799C4}" dt="2021-02-08T22:04:43.836" v="880"/>
        <pc:sldMkLst>
          <pc:docMk/>
          <pc:sldMk cId="1212374774" sldId="362"/>
        </pc:sldMkLst>
        <pc:spChg chg="del">
          <ac:chgData name="George Oikonomou" userId="e5e5709f-5788-4bb9-a2cb-c47cfc333c75" providerId="ADAL" clId="{098E2513-CCF8-AD40-A613-23E60CD799C4}" dt="2021-02-08T21:53:08.322" v="860" actId="478"/>
          <ac:spMkLst>
            <pc:docMk/>
            <pc:sldMk cId="1212374774" sldId="362"/>
            <ac:spMk id="27" creationId="{84F5BDCB-8480-2046-98E6-9923D71DD8AE}"/>
          </ac:spMkLst>
        </pc:spChg>
        <pc:spChg chg="mod">
          <ac:chgData name="George Oikonomou" userId="e5e5709f-5788-4bb9-a2cb-c47cfc333c75" providerId="ADAL" clId="{098E2513-CCF8-AD40-A613-23E60CD799C4}" dt="2021-02-08T22:04:17.355" v="873"/>
          <ac:spMkLst>
            <pc:docMk/>
            <pc:sldMk cId="1212374774" sldId="362"/>
            <ac:spMk id="51" creationId="{2F7E3D43-2F33-864C-92C2-028331E2458C}"/>
          </ac:spMkLst>
        </pc:spChg>
        <pc:grpChg chg="add del">
          <ac:chgData name="George Oikonomou" userId="e5e5709f-5788-4bb9-a2cb-c47cfc333c75" providerId="ADAL" clId="{098E2513-CCF8-AD40-A613-23E60CD799C4}" dt="2021-02-08T22:04:43.715" v="879" actId="478"/>
          <ac:grpSpMkLst>
            <pc:docMk/>
            <pc:sldMk cId="1212374774" sldId="362"/>
            <ac:grpSpMk id="43" creationId="{E77192ED-BD11-3348-BDA8-E1036C711494}"/>
          </ac:grpSpMkLst>
        </pc:grpChg>
        <pc:grpChg chg="add del mod">
          <ac:chgData name="George Oikonomou" userId="e5e5709f-5788-4bb9-a2cb-c47cfc333c75" providerId="ADAL" clId="{098E2513-CCF8-AD40-A613-23E60CD799C4}" dt="2021-02-08T22:04:43.836" v="880"/>
          <ac:grpSpMkLst>
            <pc:docMk/>
            <pc:sldMk cId="1212374774" sldId="362"/>
            <ac:grpSpMk id="49" creationId="{4AC35030-DB86-4B44-B5CA-A41C7F020D73}"/>
          </ac:grpSpMkLst>
        </pc:grpChg>
        <pc:picChg chg="mod">
          <ac:chgData name="George Oikonomou" userId="e5e5709f-5788-4bb9-a2cb-c47cfc333c75" providerId="ADAL" clId="{098E2513-CCF8-AD40-A613-23E60CD799C4}" dt="2021-02-08T22:04:17.355" v="873"/>
          <ac:picMkLst>
            <pc:docMk/>
            <pc:sldMk cId="1212374774" sldId="362"/>
            <ac:picMk id="50" creationId="{7651F3A7-5B24-E54A-A7DB-D31BCC381DE9}"/>
          </ac:picMkLst>
        </pc:picChg>
        <pc:cxnChg chg="mod">
          <ac:chgData name="George Oikonomou" userId="e5e5709f-5788-4bb9-a2cb-c47cfc333c75" providerId="ADAL" clId="{098E2513-CCF8-AD40-A613-23E60CD799C4}" dt="2021-02-08T22:04:43.715" v="879" actId="478"/>
          <ac:cxnSpMkLst>
            <pc:docMk/>
            <pc:sldMk cId="1212374774" sldId="362"/>
            <ac:cxnSpMk id="48" creationId="{6F26308E-378C-F742-AA97-799914348435}"/>
          </ac:cxnSpMkLst>
        </pc:cxnChg>
      </pc:sldChg>
      <pc:sldChg chg="add del">
        <pc:chgData name="George Oikonomou" userId="e5e5709f-5788-4bb9-a2cb-c47cfc333c75" providerId="ADAL" clId="{098E2513-CCF8-AD40-A613-23E60CD799C4}" dt="2021-02-08T21:51:32.892" v="846"/>
        <pc:sldMkLst>
          <pc:docMk/>
          <pc:sldMk cId="2191769831" sldId="362"/>
        </pc:sldMkLst>
      </pc:sldChg>
      <pc:sldChg chg="addSp delSp modSp add mod">
        <pc:chgData name="George Oikonomou" userId="e5e5709f-5788-4bb9-a2cb-c47cfc333c75" providerId="ADAL" clId="{098E2513-CCF8-AD40-A613-23E60CD799C4}" dt="2021-02-08T22:04:42.991" v="877"/>
        <pc:sldMkLst>
          <pc:docMk/>
          <pc:sldMk cId="694267883" sldId="363"/>
        </pc:sldMkLst>
        <pc:spChg chg="add mod">
          <ac:chgData name="George Oikonomou" userId="e5e5709f-5788-4bb9-a2cb-c47cfc333c75" providerId="ADAL" clId="{098E2513-CCF8-AD40-A613-23E60CD799C4}" dt="2021-02-08T21:56:44.027" v="867" actId="208"/>
          <ac:spMkLst>
            <pc:docMk/>
            <pc:sldMk cId="694267883" sldId="363"/>
            <ac:spMk id="3" creationId="{AE954B11-0F01-FA4E-B4D6-7A3DD5B3601F}"/>
          </ac:spMkLst>
        </pc:spChg>
        <pc:spChg chg="del">
          <ac:chgData name="George Oikonomou" userId="e5e5709f-5788-4bb9-a2cb-c47cfc333c75" providerId="ADAL" clId="{098E2513-CCF8-AD40-A613-23E60CD799C4}" dt="2021-02-08T21:53:12.604" v="861" actId="478"/>
          <ac:spMkLst>
            <pc:docMk/>
            <pc:sldMk cId="694267883" sldId="363"/>
            <ac:spMk id="23" creationId="{2124BC00-FEED-0C4B-9461-8BA9DEEA63EC}"/>
          </ac:spMkLst>
        </pc:spChg>
        <pc:spChg chg="add del mod">
          <ac:chgData name="George Oikonomou" userId="e5e5709f-5788-4bb9-a2cb-c47cfc333c75" providerId="ADAL" clId="{098E2513-CCF8-AD40-A613-23E60CD799C4}" dt="2021-02-08T21:56:28.606" v="865" actId="478"/>
          <ac:spMkLst>
            <pc:docMk/>
            <pc:sldMk cId="694267883" sldId="363"/>
            <ac:spMk id="27" creationId="{84F5BDCB-8480-2046-98E6-9923D71DD8AE}"/>
          </ac:spMkLst>
        </pc:spChg>
        <pc:spChg chg="mod">
          <ac:chgData name="George Oikonomou" userId="e5e5709f-5788-4bb9-a2cb-c47cfc333c75" providerId="ADAL" clId="{098E2513-CCF8-AD40-A613-23E60CD799C4}" dt="2021-02-08T22:04:31.637" v="876"/>
          <ac:spMkLst>
            <pc:docMk/>
            <pc:sldMk cId="694267883" sldId="363"/>
            <ac:spMk id="51" creationId="{0E2EBA50-0597-8842-84E7-ED786EB04375}"/>
          </ac:spMkLst>
        </pc:spChg>
        <pc:grpChg chg="add del mod">
          <ac:chgData name="George Oikonomou" userId="e5e5709f-5788-4bb9-a2cb-c47cfc333c75" providerId="ADAL" clId="{098E2513-CCF8-AD40-A613-23E60CD799C4}" dt="2021-02-08T22:04:42.991" v="877"/>
          <ac:grpSpMkLst>
            <pc:docMk/>
            <pc:sldMk cId="694267883" sldId="363"/>
            <ac:grpSpMk id="49" creationId="{6A6447BE-B448-4E40-B9BE-FC262182EFC0}"/>
          </ac:grpSpMkLst>
        </pc:grpChg>
        <pc:picChg chg="mod">
          <ac:chgData name="George Oikonomou" userId="e5e5709f-5788-4bb9-a2cb-c47cfc333c75" providerId="ADAL" clId="{098E2513-CCF8-AD40-A613-23E60CD799C4}" dt="2021-02-08T22:04:31.637" v="876"/>
          <ac:picMkLst>
            <pc:docMk/>
            <pc:sldMk cId="694267883" sldId="363"/>
            <ac:picMk id="50" creationId="{351B23C4-A45D-F740-A019-B3445958131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254592" y="6517201"/>
            <a:ext cx="519368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94004" y="-59723"/>
            <a:ext cx="9282794" cy="5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1600" b="1" dirty="0">
                <a:latin typeface="Arial" panose="020B0604020202020204" pitchFamily="34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en-US" sz="1600" b="1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0226"/>
            <a:ext cx="8702326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GB"/>
              <a:t>© 2015 DK : </a:t>
            </a:r>
            <a:r>
              <a:rPr lang="en-GB" err="1"/>
              <a:t>Dept</a:t>
            </a:r>
            <a:r>
              <a:rPr lang="en-GB"/>
              <a:t> Electrical and Electronic Engineering : University of Bristol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79635" y="6380226"/>
            <a:ext cx="893029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42" y="3230880"/>
            <a:ext cx="7240580" cy="2860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51213" y="592138"/>
            <a:ext cx="3175000" cy="2382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5915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953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9"/>
            <a:ext cx="2103120" cy="3428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70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freelance/Desktop/UoB_PowerpointSlides_v3-1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k-SK">
                <a:solidFill>
                  <a:srgbClr val="000000">
                    <a:tint val="75000"/>
                  </a:srgbClr>
                </a:solidFill>
                <a:ea typeface="+mn-ea"/>
              </a:rPr>
              <a:t>UoB : EENG : Net. Sys. &amp; Apps (EENGM0009) : © DK 2015, GO 2016</a:t>
            </a:r>
            <a:endParaRPr lang="en-US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 dirty="0"/>
              <a:t>The Application Layer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latin typeface="Helvetica"/>
                <a:cs typeface="Helvetica"/>
              </a:rPr>
              <a:t>Domain Name System</a:t>
            </a:r>
          </a:p>
          <a:p>
            <a:r>
              <a:rPr lang="en-US" sz="3600" dirty="0">
                <a:latin typeface="Helvetica"/>
                <a:cs typeface="Helvetica"/>
              </a:rPr>
              <a:t>Intro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Name Services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In a distributed system resources have names…</a:t>
            </a:r>
          </a:p>
          <a:p>
            <a:r>
              <a:rPr lang="en-GB" dirty="0"/>
              <a:t>Users: usernames</a:t>
            </a:r>
          </a:p>
          <a:p>
            <a:r>
              <a:rPr lang="en-GB" dirty="0"/>
              <a:t>Web objects: URLs</a:t>
            </a:r>
          </a:p>
          <a:p>
            <a:r>
              <a:rPr lang="en-GB" dirty="0"/>
              <a:t>Files: Path on a file system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… and they have attributes</a:t>
            </a:r>
          </a:p>
          <a:p>
            <a:r>
              <a:rPr lang="en-GB" dirty="0"/>
              <a:t>e.g. a user has an email, a file has a type and size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We access resources by name:</a:t>
            </a:r>
          </a:p>
          <a:p>
            <a:r>
              <a:rPr lang="en-GB" dirty="0"/>
              <a:t>Unique names, globally or within </a:t>
            </a:r>
            <a:r>
              <a:rPr lang="en-GB" u="sng" dirty="0"/>
              <a:t>namespace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/>
              <a:t>UoB : EENG : Net. Sys. &amp; Apps (EENGM0009) : © DK 2015, GO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229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Name services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We somehow need to </a:t>
            </a:r>
            <a:r>
              <a:rPr lang="en-GB" b="1" u="sng" dirty="0"/>
              <a:t>resolve</a:t>
            </a:r>
            <a:r>
              <a:rPr lang="en-GB" dirty="0"/>
              <a:t> a name to the corresponding resource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name service</a:t>
            </a:r>
          </a:p>
          <a:p>
            <a:r>
              <a:rPr lang="en-GB" dirty="0"/>
              <a:t>Stores information about resources and their attributes</a:t>
            </a:r>
          </a:p>
          <a:p>
            <a:r>
              <a:rPr lang="en-GB" dirty="0"/>
              <a:t>Allows searching for resources by name</a:t>
            </a:r>
          </a:p>
          <a:p>
            <a:r>
              <a:rPr lang="en-GB" dirty="0"/>
              <a:t>Gives access to the resource by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/>
              <a:t>UoB : EENG : Net. Sys. &amp; Apps (EENGM0009) : © DK 2015, GO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pPr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667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BAE3-DE5B-C442-83E1-C25A74A0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ACB9-3009-F145-BAB8-8C9B13DB8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DNS is a name service</a:t>
            </a:r>
          </a:p>
          <a:p>
            <a:r>
              <a:rPr lang="en-GB" dirty="0"/>
              <a:t>Primary purpose: To resolve a hostname to an IP/IPv6 address</a:t>
            </a:r>
          </a:p>
          <a:p>
            <a:r>
              <a:rPr lang="en-GB" dirty="0"/>
              <a:t>Names: One or more strings separated by dots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 err="1"/>
              <a:t>www.bristol.ac.uk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49F19-A432-9E42-86D6-0D0F87AB1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B4058-E732-0841-8309-47FB3CE6F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4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59274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Hierarchy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5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13900" y="1355749"/>
            <a:ext cx="1557160" cy="705891"/>
            <a:chOff x="7092279" y="1556792"/>
            <a:chExt cx="2016225" cy="1062731"/>
          </a:xfrm>
        </p:grpSpPr>
        <p:pic>
          <p:nvPicPr>
            <p:cNvPr id="8" name="Picture 7" descr="db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2279" y="1556792"/>
              <a:ext cx="900000" cy="106273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956376" y="1888102"/>
              <a:ext cx="1152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root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6893" y="2434753"/>
            <a:ext cx="1557160" cy="705891"/>
            <a:chOff x="7092279" y="1556792"/>
            <a:chExt cx="2016225" cy="1062731"/>
          </a:xfrm>
        </p:grpSpPr>
        <p:pic>
          <p:nvPicPr>
            <p:cNvPr id="11" name="Picture 10" descr="db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2279" y="1556792"/>
              <a:ext cx="900000" cy="106273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956376" y="1888102"/>
              <a:ext cx="1152128" cy="60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.org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83081" y="2434753"/>
            <a:ext cx="1557160" cy="705891"/>
            <a:chOff x="7092279" y="1556792"/>
            <a:chExt cx="2016225" cy="1062731"/>
          </a:xfrm>
        </p:grpSpPr>
        <p:pic>
          <p:nvPicPr>
            <p:cNvPr id="14" name="Picture 13" descr="db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2279" y="1556792"/>
              <a:ext cx="900000" cy="106273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956376" y="1888102"/>
              <a:ext cx="1152128" cy="60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.com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36451" y="2434753"/>
            <a:ext cx="1557160" cy="705891"/>
            <a:chOff x="7092279" y="1556792"/>
            <a:chExt cx="2016225" cy="1062731"/>
          </a:xfrm>
        </p:grpSpPr>
        <p:pic>
          <p:nvPicPr>
            <p:cNvPr id="17" name="Picture 16" descr="db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2279" y="1556792"/>
              <a:ext cx="900000" cy="106273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956376" y="1888102"/>
              <a:ext cx="1152128" cy="60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.</a:t>
              </a:r>
              <a:r>
                <a:rPr lang="en-US" sz="2000" dirty="0" err="1">
                  <a:latin typeface="Helvetica"/>
                  <a:cs typeface="Helvetica"/>
                </a:rPr>
                <a:t>uk</a:t>
              </a:r>
              <a:endParaRPr lang="en-US" sz="2000" dirty="0">
                <a:latin typeface="Helvetica"/>
                <a:cs typeface="Helvetic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522934" y="2404160"/>
            <a:ext cx="2100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Top-Level Domains (TLDs)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27786" y="3839800"/>
            <a:ext cx="1557160" cy="705891"/>
            <a:chOff x="7092279" y="1556792"/>
            <a:chExt cx="2016225" cy="1062731"/>
          </a:xfrm>
        </p:grpSpPr>
        <p:pic>
          <p:nvPicPr>
            <p:cNvPr id="21" name="Picture 20" descr="db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2279" y="1556792"/>
              <a:ext cx="900000" cy="106273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956376" y="1888102"/>
              <a:ext cx="1152128" cy="60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.</a:t>
              </a:r>
              <a:r>
                <a:rPr lang="en-US" sz="2000" dirty="0" err="1">
                  <a:latin typeface="Helvetica"/>
                  <a:cs typeface="Helvetica"/>
                </a:rPr>
                <a:t>ac.uk</a:t>
              </a:r>
              <a:endParaRPr lang="en-US" sz="2000" dirty="0">
                <a:latin typeface="Helvetica"/>
                <a:cs typeface="Helvetica"/>
              </a:endParaRPr>
            </a:p>
          </p:txBody>
        </p:sp>
      </p:grpSp>
      <p:pic>
        <p:nvPicPr>
          <p:cNvPr id="24" name="Picture 23" descr="d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0931" y="5183945"/>
            <a:ext cx="695083" cy="70589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626" y="5352525"/>
            <a:ext cx="2228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/>
                <a:cs typeface="Helvetica"/>
              </a:rPr>
              <a:t>.</a:t>
            </a:r>
            <a:r>
              <a:rPr lang="en-US" sz="2000" dirty="0" err="1">
                <a:latin typeface="Helvetica"/>
                <a:cs typeface="Helvetica"/>
              </a:rPr>
              <a:t>bristol.ac.uk</a:t>
            </a:r>
            <a:endParaRPr lang="en-US" sz="2000" dirty="0">
              <a:latin typeface="Helvetica"/>
              <a:cs typeface="Helvetica"/>
            </a:endParaRPr>
          </a:p>
        </p:txBody>
      </p:sp>
      <p:cxnSp>
        <p:nvCxnSpPr>
          <p:cNvPr id="26" name="Straight Connector 14"/>
          <p:cNvCxnSpPr>
            <a:stCxn id="8" idx="2"/>
            <a:endCxn id="11" idx="0"/>
          </p:cNvCxnSpPr>
          <p:nvPr/>
        </p:nvCxnSpPr>
        <p:spPr>
          <a:xfrm flipH="1">
            <a:off x="3074435" y="2061640"/>
            <a:ext cx="787007" cy="37311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/>
          <p:cNvCxnSpPr>
            <a:stCxn id="8" idx="2"/>
            <a:endCxn id="14" idx="0"/>
          </p:cNvCxnSpPr>
          <p:nvPr/>
        </p:nvCxnSpPr>
        <p:spPr>
          <a:xfrm flipH="1">
            <a:off x="1330623" y="2061640"/>
            <a:ext cx="2530819" cy="37311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14"/>
          <p:cNvCxnSpPr>
            <a:stCxn id="8" idx="2"/>
            <a:endCxn id="17" idx="0"/>
          </p:cNvCxnSpPr>
          <p:nvPr/>
        </p:nvCxnSpPr>
        <p:spPr>
          <a:xfrm>
            <a:off x="3861442" y="2061640"/>
            <a:ext cx="1522551" cy="37311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04982" y="2587643"/>
            <a:ext cx="909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000" dirty="0">
                <a:latin typeface="Helvetica"/>
                <a:cs typeface="Helvetica"/>
              </a:rPr>
              <a:t>…</a:t>
            </a:r>
            <a:endParaRPr lang="en-US" sz="2000" dirty="0">
              <a:latin typeface="Helvetica"/>
              <a:cs typeface="Helvetica"/>
            </a:endParaRPr>
          </a:p>
        </p:txBody>
      </p:sp>
      <p:cxnSp>
        <p:nvCxnSpPr>
          <p:cNvPr id="35" name="Straight Connector 14"/>
          <p:cNvCxnSpPr>
            <a:stCxn id="21" idx="0"/>
            <a:endCxn id="17" idx="2"/>
          </p:cNvCxnSpPr>
          <p:nvPr/>
        </p:nvCxnSpPr>
        <p:spPr>
          <a:xfrm flipV="1">
            <a:off x="4875328" y="3140644"/>
            <a:ext cx="508665" cy="69915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332850" y="3870416"/>
            <a:ext cx="1557160" cy="705891"/>
            <a:chOff x="7092279" y="1556792"/>
            <a:chExt cx="2016225" cy="1062731"/>
          </a:xfrm>
        </p:grpSpPr>
        <p:pic>
          <p:nvPicPr>
            <p:cNvPr id="39" name="Picture 38" descr="db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2279" y="1556792"/>
              <a:ext cx="900000" cy="1062731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7956376" y="1888102"/>
              <a:ext cx="1152128" cy="60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.</a:t>
              </a:r>
              <a:r>
                <a:rPr lang="en-US" sz="2000" dirty="0" err="1">
                  <a:latin typeface="Helvetica"/>
                  <a:cs typeface="Helvetica"/>
                </a:rPr>
                <a:t>co.uk</a:t>
              </a:r>
              <a:endParaRPr lang="en-US" sz="2000" dirty="0">
                <a:latin typeface="Helvetica"/>
                <a:cs typeface="Helvetica"/>
              </a:endParaRPr>
            </a:p>
          </p:txBody>
        </p:sp>
      </p:grpSp>
      <p:cxnSp>
        <p:nvCxnSpPr>
          <p:cNvPr id="41" name="Straight Connector 14"/>
          <p:cNvCxnSpPr>
            <a:stCxn id="39" idx="0"/>
            <a:endCxn id="17" idx="2"/>
          </p:cNvCxnSpPr>
          <p:nvPr/>
        </p:nvCxnSpPr>
        <p:spPr>
          <a:xfrm flipH="1" flipV="1">
            <a:off x="5383993" y="3140644"/>
            <a:ext cx="1296399" cy="72977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19176" y="4005298"/>
            <a:ext cx="2100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/>
                <a:cs typeface="Helvetica"/>
              </a:rPr>
              <a:t>Second Level</a:t>
            </a:r>
          </a:p>
        </p:txBody>
      </p:sp>
      <p:cxnSp>
        <p:nvCxnSpPr>
          <p:cNvPr id="45" name="Straight Connector 14"/>
          <p:cNvCxnSpPr>
            <a:stCxn id="24" idx="0"/>
            <a:endCxn id="21" idx="2"/>
          </p:cNvCxnSpPr>
          <p:nvPr/>
        </p:nvCxnSpPr>
        <p:spPr>
          <a:xfrm flipV="1">
            <a:off x="4298473" y="4545691"/>
            <a:ext cx="576855" cy="63825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35" descr="d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637" y="5181894"/>
            <a:ext cx="695083" cy="70589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958138" y="5350474"/>
            <a:ext cx="2228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.</a:t>
            </a:r>
            <a:r>
              <a:rPr lang="en-US" sz="2000" dirty="0" err="1">
                <a:latin typeface="Helvetica"/>
                <a:cs typeface="Helvetica"/>
              </a:rPr>
              <a:t>cf.ac.uk</a:t>
            </a:r>
            <a:endParaRPr lang="en-US" sz="2000" dirty="0">
              <a:latin typeface="Helvetica"/>
              <a:cs typeface="Helvetica"/>
            </a:endParaRPr>
          </a:p>
        </p:txBody>
      </p:sp>
      <p:cxnSp>
        <p:nvCxnSpPr>
          <p:cNvPr id="42" name="Straight Connector 14"/>
          <p:cNvCxnSpPr>
            <a:stCxn id="36" idx="0"/>
            <a:endCxn id="21" idx="2"/>
          </p:cNvCxnSpPr>
          <p:nvPr/>
        </p:nvCxnSpPr>
        <p:spPr>
          <a:xfrm flipH="1" flipV="1">
            <a:off x="4875328" y="4545691"/>
            <a:ext cx="642851" cy="63620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7192ED-BD11-3348-BDA8-E1036C711494}"/>
              </a:ext>
            </a:extLst>
          </p:cNvPr>
          <p:cNvGrpSpPr/>
          <p:nvPr/>
        </p:nvGrpSpPr>
        <p:grpSpPr>
          <a:xfrm>
            <a:off x="588245" y="3758461"/>
            <a:ext cx="1951994" cy="705891"/>
            <a:chOff x="7092279" y="1556792"/>
            <a:chExt cx="2527460" cy="1062731"/>
          </a:xfrm>
        </p:grpSpPr>
        <p:pic>
          <p:nvPicPr>
            <p:cNvPr id="46" name="Picture 45" descr="db.png">
              <a:extLst>
                <a:ext uri="{FF2B5EF4-FFF2-40B4-BE49-F238E27FC236}">
                  <a16:creationId xmlns:a16="http://schemas.microsoft.com/office/drawing/2014/main" id="{8A933E98-CFA2-504B-BA72-09C38D857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2279" y="1556792"/>
              <a:ext cx="900000" cy="1062731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097D51C-25A5-964F-8543-07D535496E5F}"/>
                </a:ext>
              </a:extLst>
            </p:cNvPr>
            <p:cNvSpPr txBox="1"/>
            <p:nvPr/>
          </p:nvSpPr>
          <p:spPr>
            <a:xfrm>
              <a:off x="7956376" y="1888102"/>
              <a:ext cx="1663363" cy="602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.</a:t>
              </a:r>
              <a:r>
                <a:rPr lang="en-US" sz="2000" dirty="0" err="1">
                  <a:latin typeface="Helvetica"/>
                  <a:cs typeface="Helvetica"/>
                </a:rPr>
                <a:t>bbc.com</a:t>
              </a:r>
              <a:endParaRPr lang="en-US" sz="2000" dirty="0">
                <a:latin typeface="Helvetica"/>
                <a:cs typeface="Helvetica"/>
              </a:endParaRPr>
            </a:p>
          </p:txBody>
        </p:sp>
      </p:grpSp>
      <p:cxnSp>
        <p:nvCxnSpPr>
          <p:cNvPr id="48" name="Straight Connector 14">
            <a:extLst>
              <a:ext uri="{FF2B5EF4-FFF2-40B4-BE49-F238E27FC236}">
                <a16:creationId xmlns:a16="http://schemas.microsoft.com/office/drawing/2014/main" id="{6F26308E-378C-F742-AA97-799914348435}"/>
              </a:ext>
            </a:extLst>
          </p:cNvPr>
          <p:cNvCxnSpPr>
            <a:cxnSpLocks/>
            <a:stCxn id="46" idx="0"/>
            <a:endCxn id="14" idx="2"/>
          </p:cNvCxnSpPr>
          <p:nvPr/>
        </p:nvCxnSpPr>
        <p:spPr>
          <a:xfrm flipV="1">
            <a:off x="935787" y="3140644"/>
            <a:ext cx="394836" cy="61781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77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Hierarchy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6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13900" y="1355749"/>
            <a:ext cx="1557160" cy="705891"/>
            <a:chOff x="7092279" y="1556792"/>
            <a:chExt cx="2016225" cy="1062731"/>
          </a:xfrm>
        </p:grpSpPr>
        <p:pic>
          <p:nvPicPr>
            <p:cNvPr id="8" name="Picture 7" descr="db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2279" y="1556792"/>
              <a:ext cx="900000" cy="106273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956376" y="1888102"/>
              <a:ext cx="1152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root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6893" y="2434753"/>
            <a:ext cx="1557160" cy="705891"/>
            <a:chOff x="7092279" y="1556792"/>
            <a:chExt cx="2016225" cy="1062731"/>
          </a:xfrm>
        </p:grpSpPr>
        <p:pic>
          <p:nvPicPr>
            <p:cNvPr id="11" name="Picture 10" descr="db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2279" y="1556792"/>
              <a:ext cx="900000" cy="106273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956376" y="1888102"/>
              <a:ext cx="1152128" cy="60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.org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83081" y="2434753"/>
            <a:ext cx="1557160" cy="705891"/>
            <a:chOff x="7092279" y="1556792"/>
            <a:chExt cx="2016225" cy="1062731"/>
          </a:xfrm>
        </p:grpSpPr>
        <p:pic>
          <p:nvPicPr>
            <p:cNvPr id="14" name="Picture 13" descr="db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2279" y="1556792"/>
              <a:ext cx="900000" cy="106273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956376" y="1888102"/>
              <a:ext cx="1152128" cy="60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.com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36451" y="2434753"/>
            <a:ext cx="1557160" cy="705891"/>
            <a:chOff x="7092279" y="1556792"/>
            <a:chExt cx="2016225" cy="1062731"/>
          </a:xfrm>
        </p:grpSpPr>
        <p:pic>
          <p:nvPicPr>
            <p:cNvPr id="17" name="Picture 16" descr="db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2279" y="1556792"/>
              <a:ext cx="900000" cy="106273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956376" y="1888102"/>
              <a:ext cx="1152128" cy="60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.</a:t>
              </a:r>
              <a:r>
                <a:rPr lang="en-US" sz="2000" dirty="0" err="1">
                  <a:latin typeface="Helvetica"/>
                  <a:cs typeface="Helvetica"/>
                </a:rPr>
                <a:t>uk</a:t>
              </a:r>
              <a:endParaRPr lang="en-US" sz="2000" dirty="0">
                <a:latin typeface="Helvetica"/>
                <a:cs typeface="Helvetic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522934" y="2404160"/>
            <a:ext cx="2100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Top-Level Domains (TLDs)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27786" y="3839800"/>
            <a:ext cx="1557160" cy="705891"/>
            <a:chOff x="7092279" y="1556792"/>
            <a:chExt cx="2016225" cy="1062731"/>
          </a:xfrm>
        </p:grpSpPr>
        <p:pic>
          <p:nvPicPr>
            <p:cNvPr id="21" name="Picture 20" descr="db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2279" y="1556792"/>
              <a:ext cx="900000" cy="106273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956376" y="1888102"/>
              <a:ext cx="1152128" cy="60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.</a:t>
              </a:r>
              <a:r>
                <a:rPr lang="en-US" sz="2000" dirty="0" err="1">
                  <a:latin typeface="Helvetica"/>
                  <a:cs typeface="Helvetica"/>
                </a:rPr>
                <a:t>ac.uk</a:t>
              </a:r>
              <a:endParaRPr lang="en-US" sz="2000" dirty="0">
                <a:latin typeface="Helvetica"/>
                <a:cs typeface="Helvetica"/>
              </a:endParaRPr>
            </a:p>
          </p:txBody>
        </p:sp>
      </p:grpSp>
      <p:pic>
        <p:nvPicPr>
          <p:cNvPr id="24" name="Picture 23" descr="d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0931" y="5183945"/>
            <a:ext cx="695083" cy="70589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626" y="5352525"/>
            <a:ext cx="2228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/>
                <a:cs typeface="Helvetica"/>
              </a:rPr>
              <a:t>.</a:t>
            </a:r>
            <a:r>
              <a:rPr lang="en-US" sz="2000" dirty="0" err="1">
                <a:latin typeface="Helvetica"/>
                <a:cs typeface="Helvetica"/>
              </a:rPr>
              <a:t>bristol.ac.uk</a:t>
            </a:r>
            <a:endParaRPr lang="en-US" sz="2000" dirty="0">
              <a:latin typeface="Helvetica"/>
              <a:cs typeface="Helvetica"/>
            </a:endParaRPr>
          </a:p>
        </p:txBody>
      </p:sp>
      <p:cxnSp>
        <p:nvCxnSpPr>
          <p:cNvPr id="26" name="Straight Connector 14"/>
          <p:cNvCxnSpPr>
            <a:stCxn id="8" idx="2"/>
            <a:endCxn id="11" idx="0"/>
          </p:cNvCxnSpPr>
          <p:nvPr/>
        </p:nvCxnSpPr>
        <p:spPr>
          <a:xfrm flipH="1">
            <a:off x="3074435" y="2061640"/>
            <a:ext cx="787007" cy="37311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/>
          <p:cNvCxnSpPr>
            <a:stCxn id="8" idx="2"/>
            <a:endCxn id="14" idx="0"/>
          </p:cNvCxnSpPr>
          <p:nvPr/>
        </p:nvCxnSpPr>
        <p:spPr>
          <a:xfrm flipH="1">
            <a:off x="1330623" y="2061640"/>
            <a:ext cx="2530819" cy="37311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14"/>
          <p:cNvCxnSpPr>
            <a:stCxn id="8" idx="2"/>
            <a:endCxn id="17" idx="0"/>
          </p:cNvCxnSpPr>
          <p:nvPr/>
        </p:nvCxnSpPr>
        <p:spPr>
          <a:xfrm>
            <a:off x="3861442" y="2061640"/>
            <a:ext cx="1522551" cy="37311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04982" y="2587643"/>
            <a:ext cx="909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000" dirty="0">
                <a:latin typeface="Helvetica"/>
                <a:cs typeface="Helvetica"/>
              </a:rPr>
              <a:t>…</a:t>
            </a:r>
            <a:endParaRPr lang="en-US" sz="2000" dirty="0">
              <a:latin typeface="Helvetica"/>
              <a:cs typeface="Helvetica"/>
            </a:endParaRPr>
          </a:p>
        </p:txBody>
      </p:sp>
      <p:cxnSp>
        <p:nvCxnSpPr>
          <p:cNvPr id="35" name="Straight Connector 14"/>
          <p:cNvCxnSpPr>
            <a:stCxn id="21" idx="0"/>
            <a:endCxn id="17" idx="2"/>
          </p:cNvCxnSpPr>
          <p:nvPr/>
        </p:nvCxnSpPr>
        <p:spPr>
          <a:xfrm flipV="1">
            <a:off x="4875328" y="3140644"/>
            <a:ext cx="508665" cy="69915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332850" y="3870416"/>
            <a:ext cx="1557160" cy="705891"/>
            <a:chOff x="7092279" y="1556792"/>
            <a:chExt cx="2016225" cy="1062731"/>
          </a:xfrm>
        </p:grpSpPr>
        <p:pic>
          <p:nvPicPr>
            <p:cNvPr id="39" name="Picture 38" descr="db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2279" y="1556792"/>
              <a:ext cx="900000" cy="1062731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7956376" y="1888102"/>
              <a:ext cx="1152128" cy="60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.</a:t>
              </a:r>
              <a:r>
                <a:rPr lang="en-US" sz="2000" dirty="0" err="1">
                  <a:latin typeface="Helvetica"/>
                  <a:cs typeface="Helvetica"/>
                </a:rPr>
                <a:t>co.uk</a:t>
              </a:r>
              <a:endParaRPr lang="en-US" sz="2000" dirty="0">
                <a:latin typeface="Helvetica"/>
                <a:cs typeface="Helvetica"/>
              </a:endParaRPr>
            </a:p>
          </p:txBody>
        </p:sp>
      </p:grpSp>
      <p:cxnSp>
        <p:nvCxnSpPr>
          <p:cNvPr id="41" name="Straight Connector 14"/>
          <p:cNvCxnSpPr>
            <a:stCxn id="39" idx="0"/>
            <a:endCxn id="17" idx="2"/>
          </p:cNvCxnSpPr>
          <p:nvPr/>
        </p:nvCxnSpPr>
        <p:spPr>
          <a:xfrm flipH="1" flipV="1">
            <a:off x="5383993" y="3140644"/>
            <a:ext cx="1296399" cy="72977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19176" y="4005298"/>
            <a:ext cx="2100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/>
                <a:cs typeface="Helvetica"/>
              </a:rPr>
              <a:t>Second Level</a:t>
            </a:r>
          </a:p>
        </p:txBody>
      </p:sp>
      <p:cxnSp>
        <p:nvCxnSpPr>
          <p:cNvPr id="45" name="Straight Connector 14"/>
          <p:cNvCxnSpPr>
            <a:stCxn id="24" idx="0"/>
            <a:endCxn id="21" idx="2"/>
          </p:cNvCxnSpPr>
          <p:nvPr/>
        </p:nvCxnSpPr>
        <p:spPr>
          <a:xfrm flipV="1">
            <a:off x="4298473" y="4545691"/>
            <a:ext cx="576855" cy="63825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35" descr="d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637" y="5181894"/>
            <a:ext cx="695083" cy="70589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958138" y="5350474"/>
            <a:ext cx="2228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.</a:t>
            </a:r>
            <a:r>
              <a:rPr lang="en-US" sz="2000" dirty="0" err="1">
                <a:latin typeface="Helvetica"/>
                <a:cs typeface="Helvetica"/>
              </a:rPr>
              <a:t>cf.ac.uk</a:t>
            </a:r>
            <a:endParaRPr lang="en-US" sz="2000" dirty="0">
              <a:latin typeface="Helvetica"/>
              <a:cs typeface="Helvetica"/>
            </a:endParaRPr>
          </a:p>
        </p:txBody>
      </p:sp>
      <p:cxnSp>
        <p:nvCxnSpPr>
          <p:cNvPr id="42" name="Straight Connector 14"/>
          <p:cNvCxnSpPr>
            <a:stCxn id="36" idx="0"/>
            <a:endCxn id="21" idx="2"/>
          </p:cNvCxnSpPr>
          <p:nvPr/>
        </p:nvCxnSpPr>
        <p:spPr>
          <a:xfrm flipH="1" flipV="1">
            <a:off x="4875328" y="4545691"/>
            <a:ext cx="642851" cy="63620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7192ED-BD11-3348-BDA8-E1036C711494}"/>
              </a:ext>
            </a:extLst>
          </p:cNvPr>
          <p:cNvGrpSpPr/>
          <p:nvPr/>
        </p:nvGrpSpPr>
        <p:grpSpPr>
          <a:xfrm>
            <a:off x="588245" y="3758461"/>
            <a:ext cx="1951994" cy="705891"/>
            <a:chOff x="7092279" y="1556792"/>
            <a:chExt cx="2527460" cy="1062731"/>
          </a:xfrm>
        </p:grpSpPr>
        <p:pic>
          <p:nvPicPr>
            <p:cNvPr id="46" name="Picture 45" descr="db.png">
              <a:extLst>
                <a:ext uri="{FF2B5EF4-FFF2-40B4-BE49-F238E27FC236}">
                  <a16:creationId xmlns:a16="http://schemas.microsoft.com/office/drawing/2014/main" id="{8A933E98-CFA2-504B-BA72-09C38D857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2279" y="1556792"/>
              <a:ext cx="900000" cy="1062731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097D51C-25A5-964F-8543-07D535496E5F}"/>
                </a:ext>
              </a:extLst>
            </p:cNvPr>
            <p:cNvSpPr txBox="1"/>
            <p:nvPr/>
          </p:nvSpPr>
          <p:spPr>
            <a:xfrm>
              <a:off x="7956376" y="1888102"/>
              <a:ext cx="1663363" cy="602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.</a:t>
              </a:r>
              <a:r>
                <a:rPr lang="en-US" sz="2000" dirty="0" err="1">
                  <a:latin typeface="Helvetica"/>
                  <a:cs typeface="Helvetica"/>
                </a:rPr>
                <a:t>bbc.com</a:t>
              </a:r>
              <a:endParaRPr lang="en-US" sz="2000" dirty="0">
                <a:latin typeface="Helvetica"/>
                <a:cs typeface="Helvetica"/>
              </a:endParaRPr>
            </a:p>
          </p:txBody>
        </p:sp>
      </p:grpSp>
      <p:cxnSp>
        <p:nvCxnSpPr>
          <p:cNvPr id="48" name="Straight Connector 14">
            <a:extLst>
              <a:ext uri="{FF2B5EF4-FFF2-40B4-BE49-F238E27FC236}">
                <a16:creationId xmlns:a16="http://schemas.microsoft.com/office/drawing/2014/main" id="{6F26308E-378C-F742-AA97-799914348435}"/>
              </a:ext>
            </a:extLst>
          </p:cNvPr>
          <p:cNvCxnSpPr>
            <a:cxnSpLocks/>
            <a:stCxn id="46" idx="0"/>
            <a:endCxn id="14" idx="2"/>
          </p:cNvCxnSpPr>
          <p:nvPr/>
        </p:nvCxnSpPr>
        <p:spPr>
          <a:xfrm flipV="1">
            <a:off x="935787" y="3140644"/>
            <a:ext cx="394836" cy="61781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2124BC00-FEED-0C4B-9461-8BA9DEEA63EC}"/>
              </a:ext>
            </a:extLst>
          </p:cNvPr>
          <p:cNvSpPr/>
          <p:nvPr/>
        </p:nvSpPr>
        <p:spPr>
          <a:xfrm>
            <a:off x="3732756" y="4158190"/>
            <a:ext cx="2279737" cy="1691466"/>
          </a:xfrm>
          <a:custGeom>
            <a:avLst/>
            <a:gdLst>
              <a:gd name="connsiteX0" fmla="*/ 2279737 w 2279737"/>
              <a:gd name="connsiteY0" fmla="*/ 1327763 h 1327763"/>
              <a:gd name="connsiteX1" fmla="*/ 1352811 w 2279737"/>
              <a:gd name="connsiteY1" fmla="*/ 4 h 1327763"/>
              <a:gd name="connsiteX2" fmla="*/ 0 w 2279737"/>
              <a:gd name="connsiteY2" fmla="*/ 1315237 h 132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9737" h="1327763">
                <a:moveTo>
                  <a:pt x="2279737" y="1327763"/>
                </a:moveTo>
                <a:cubicBezTo>
                  <a:pt x="2006252" y="664927"/>
                  <a:pt x="1732767" y="2092"/>
                  <a:pt x="1352811" y="4"/>
                </a:cubicBezTo>
                <a:cubicBezTo>
                  <a:pt x="972855" y="-2084"/>
                  <a:pt x="486427" y="656576"/>
                  <a:pt x="0" y="1315237"/>
                </a:cubicBezTo>
              </a:path>
            </a:pathLst>
          </a:custGeom>
          <a:noFill/>
          <a:ln w="571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37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Hierarchy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7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13900" y="1355749"/>
            <a:ext cx="1557160" cy="705891"/>
            <a:chOff x="7092279" y="1556792"/>
            <a:chExt cx="2016225" cy="1062731"/>
          </a:xfrm>
        </p:grpSpPr>
        <p:pic>
          <p:nvPicPr>
            <p:cNvPr id="8" name="Picture 7" descr="db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2279" y="1556792"/>
              <a:ext cx="900000" cy="106273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956376" y="1888102"/>
              <a:ext cx="1152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root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6893" y="2434753"/>
            <a:ext cx="1557160" cy="705891"/>
            <a:chOff x="7092279" y="1556792"/>
            <a:chExt cx="2016225" cy="1062731"/>
          </a:xfrm>
        </p:grpSpPr>
        <p:pic>
          <p:nvPicPr>
            <p:cNvPr id="11" name="Picture 10" descr="db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2279" y="1556792"/>
              <a:ext cx="900000" cy="106273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956376" y="1888102"/>
              <a:ext cx="1152128" cy="60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.org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83081" y="2434753"/>
            <a:ext cx="1557160" cy="705891"/>
            <a:chOff x="7092279" y="1556792"/>
            <a:chExt cx="2016225" cy="1062731"/>
          </a:xfrm>
        </p:grpSpPr>
        <p:pic>
          <p:nvPicPr>
            <p:cNvPr id="14" name="Picture 13" descr="db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2279" y="1556792"/>
              <a:ext cx="900000" cy="106273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956376" y="1888102"/>
              <a:ext cx="1152128" cy="60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.com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36451" y="2434753"/>
            <a:ext cx="1557160" cy="705891"/>
            <a:chOff x="7092279" y="1556792"/>
            <a:chExt cx="2016225" cy="1062731"/>
          </a:xfrm>
        </p:grpSpPr>
        <p:pic>
          <p:nvPicPr>
            <p:cNvPr id="17" name="Picture 16" descr="db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2279" y="1556792"/>
              <a:ext cx="900000" cy="106273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956376" y="1888102"/>
              <a:ext cx="1152128" cy="60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.</a:t>
              </a:r>
              <a:r>
                <a:rPr lang="en-US" sz="2000" dirty="0" err="1">
                  <a:latin typeface="Helvetica"/>
                  <a:cs typeface="Helvetica"/>
                </a:rPr>
                <a:t>uk</a:t>
              </a:r>
              <a:endParaRPr lang="en-US" sz="2000" dirty="0">
                <a:latin typeface="Helvetica"/>
                <a:cs typeface="Helvetic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522934" y="2404160"/>
            <a:ext cx="2100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Top-Level Domains (TLDs)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27786" y="3839800"/>
            <a:ext cx="1557160" cy="705891"/>
            <a:chOff x="7092279" y="1556792"/>
            <a:chExt cx="2016225" cy="1062731"/>
          </a:xfrm>
        </p:grpSpPr>
        <p:pic>
          <p:nvPicPr>
            <p:cNvPr id="21" name="Picture 20" descr="db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2279" y="1556792"/>
              <a:ext cx="900000" cy="106273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956376" y="1888102"/>
              <a:ext cx="1152128" cy="60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.</a:t>
              </a:r>
              <a:r>
                <a:rPr lang="en-US" sz="2000" dirty="0" err="1">
                  <a:latin typeface="Helvetica"/>
                  <a:cs typeface="Helvetica"/>
                </a:rPr>
                <a:t>ac.uk</a:t>
              </a:r>
              <a:endParaRPr lang="en-US" sz="2000" dirty="0">
                <a:latin typeface="Helvetica"/>
                <a:cs typeface="Helvetica"/>
              </a:endParaRPr>
            </a:p>
          </p:txBody>
        </p:sp>
      </p:grpSp>
      <p:pic>
        <p:nvPicPr>
          <p:cNvPr id="24" name="Picture 23" descr="d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0931" y="5183945"/>
            <a:ext cx="695083" cy="70589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626" y="5352525"/>
            <a:ext cx="2228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/>
                <a:cs typeface="Helvetica"/>
              </a:rPr>
              <a:t>.</a:t>
            </a:r>
            <a:r>
              <a:rPr lang="en-US" sz="2000" dirty="0" err="1">
                <a:latin typeface="Helvetica"/>
                <a:cs typeface="Helvetica"/>
              </a:rPr>
              <a:t>bristol.ac.uk</a:t>
            </a:r>
            <a:endParaRPr lang="en-US" sz="2000" dirty="0">
              <a:latin typeface="Helvetica"/>
              <a:cs typeface="Helvetica"/>
            </a:endParaRPr>
          </a:p>
        </p:txBody>
      </p:sp>
      <p:cxnSp>
        <p:nvCxnSpPr>
          <p:cNvPr id="26" name="Straight Connector 14"/>
          <p:cNvCxnSpPr>
            <a:stCxn id="8" idx="2"/>
            <a:endCxn id="11" idx="0"/>
          </p:cNvCxnSpPr>
          <p:nvPr/>
        </p:nvCxnSpPr>
        <p:spPr>
          <a:xfrm flipH="1">
            <a:off x="3074435" y="2061640"/>
            <a:ext cx="787007" cy="37311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/>
          <p:cNvCxnSpPr>
            <a:stCxn id="8" idx="2"/>
            <a:endCxn id="14" idx="0"/>
          </p:cNvCxnSpPr>
          <p:nvPr/>
        </p:nvCxnSpPr>
        <p:spPr>
          <a:xfrm flipH="1">
            <a:off x="1330623" y="2061640"/>
            <a:ext cx="2530819" cy="37311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14"/>
          <p:cNvCxnSpPr>
            <a:stCxn id="8" idx="2"/>
            <a:endCxn id="17" idx="0"/>
          </p:cNvCxnSpPr>
          <p:nvPr/>
        </p:nvCxnSpPr>
        <p:spPr>
          <a:xfrm>
            <a:off x="3861442" y="2061640"/>
            <a:ext cx="1522551" cy="37311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04982" y="2587643"/>
            <a:ext cx="909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000" dirty="0">
                <a:latin typeface="Helvetica"/>
                <a:cs typeface="Helvetica"/>
              </a:rPr>
              <a:t>…</a:t>
            </a:r>
            <a:endParaRPr lang="en-US" sz="2000" dirty="0">
              <a:latin typeface="Helvetica"/>
              <a:cs typeface="Helvetica"/>
            </a:endParaRPr>
          </a:p>
        </p:txBody>
      </p:sp>
      <p:cxnSp>
        <p:nvCxnSpPr>
          <p:cNvPr id="35" name="Straight Connector 14"/>
          <p:cNvCxnSpPr>
            <a:stCxn id="21" idx="0"/>
            <a:endCxn id="17" idx="2"/>
          </p:cNvCxnSpPr>
          <p:nvPr/>
        </p:nvCxnSpPr>
        <p:spPr>
          <a:xfrm flipV="1">
            <a:off x="4875328" y="3140644"/>
            <a:ext cx="508665" cy="69915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332850" y="3870416"/>
            <a:ext cx="1557160" cy="705891"/>
            <a:chOff x="7092279" y="1556792"/>
            <a:chExt cx="2016225" cy="1062731"/>
          </a:xfrm>
        </p:grpSpPr>
        <p:pic>
          <p:nvPicPr>
            <p:cNvPr id="39" name="Picture 38" descr="db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2279" y="1556792"/>
              <a:ext cx="900000" cy="1062731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7956376" y="1888102"/>
              <a:ext cx="1152128" cy="60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.</a:t>
              </a:r>
              <a:r>
                <a:rPr lang="en-US" sz="2000" dirty="0" err="1">
                  <a:latin typeface="Helvetica"/>
                  <a:cs typeface="Helvetica"/>
                </a:rPr>
                <a:t>co.uk</a:t>
              </a:r>
              <a:endParaRPr lang="en-US" sz="2000" dirty="0">
                <a:latin typeface="Helvetica"/>
                <a:cs typeface="Helvetica"/>
              </a:endParaRPr>
            </a:p>
          </p:txBody>
        </p:sp>
      </p:grpSp>
      <p:cxnSp>
        <p:nvCxnSpPr>
          <p:cNvPr id="41" name="Straight Connector 14"/>
          <p:cNvCxnSpPr>
            <a:stCxn id="39" idx="0"/>
            <a:endCxn id="17" idx="2"/>
          </p:cNvCxnSpPr>
          <p:nvPr/>
        </p:nvCxnSpPr>
        <p:spPr>
          <a:xfrm flipH="1" flipV="1">
            <a:off x="5383993" y="3140644"/>
            <a:ext cx="1296399" cy="72977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19176" y="4005298"/>
            <a:ext cx="2100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/>
                <a:cs typeface="Helvetica"/>
              </a:rPr>
              <a:t>Second Level</a:t>
            </a:r>
          </a:p>
        </p:txBody>
      </p:sp>
      <p:cxnSp>
        <p:nvCxnSpPr>
          <p:cNvPr id="45" name="Straight Connector 14"/>
          <p:cNvCxnSpPr>
            <a:stCxn id="24" idx="0"/>
            <a:endCxn id="21" idx="2"/>
          </p:cNvCxnSpPr>
          <p:nvPr/>
        </p:nvCxnSpPr>
        <p:spPr>
          <a:xfrm flipV="1">
            <a:off x="4298473" y="4545691"/>
            <a:ext cx="576855" cy="63825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35" descr="d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637" y="5181894"/>
            <a:ext cx="695083" cy="70589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958138" y="5350474"/>
            <a:ext cx="2228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.</a:t>
            </a:r>
            <a:r>
              <a:rPr lang="en-US" sz="2000" dirty="0" err="1">
                <a:latin typeface="Helvetica"/>
                <a:cs typeface="Helvetica"/>
              </a:rPr>
              <a:t>cf.ac.uk</a:t>
            </a:r>
            <a:endParaRPr lang="en-US" sz="2000" dirty="0">
              <a:latin typeface="Helvetica"/>
              <a:cs typeface="Helvetica"/>
            </a:endParaRPr>
          </a:p>
        </p:txBody>
      </p:sp>
      <p:cxnSp>
        <p:nvCxnSpPr>
          <p:cNvPr id="42" name="Straight Connector 14"/>
          <p:cNvCxnSpPr>
            <a:stCxn id="36" idx="0"/>
            <a:endCxn id="21" idx="2"/>
          </p:cNvCxnSpPr>
          <p:nvPr/>
        </p:nvCxnSpPr>
        <p:spPr>
          <a:xfrm flipH="1" flipV="1">
            <a:off x="4875328" y="4545691"/>
            <a:ext cx="642851" cy="63620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7192ED-BD11-3348-BDA8-E1036C711494}"/>
              </a:ext>
            </a:extLst>
          </p:cNvPr>
          <p:cNvGrpSpPr/>
          <p:nvPr/>
        </p:nvGrpSpPr>
        <p:grpSpPr>
          <a:xfrm>
            <a:off x="588245" y="3758461"/>
            <a:ext cx="1951994" cy="705891"/>
            <a:chOff x="7092279" y="1556792"/>
            <a:chExt cx="2527460" cy="1062731"/>
          </a:xfrm>
        </p:grpSpPr>
        <p:pic>
          <p:nvPicPr>
            <p:cNvPr id="46" name="Picture 45" descr="db.png">
              <a:extLst>
                <a:ext uri="{FF2B5EF4-FFF2-40B4-BE49-F238E27FC236}">
                  <a16:creationId xmlns:a16="http://schemas.microsoft.com/office/drawing/2014/main" id="{8A933E98-CFA2-504B-BA72-09C38D857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2279" y="1556792"/>
              <a:ext cx="900000" cy="1062731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097D51C-25A5-964F-8543-07D535496E5F}"/>
                </a:ext>
              </a:extLst>
            </p:cNvPr>
            <p:cNvSpPr txBox="1"/>
            <p:nvPr/>
          </p:nvSpPr>
          <p:spPr>
            <a:xfrm>
              <a:off x="7956376" y="1888102"/>
              <a:ext cx="1663363" cy="602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.</a:t>
              </a:r>
              <a:r>
                <a:rPr lang="en-US" sz="2000" dirty="0" err="1">
                  <a:latin typeface="Helvetica"/>
                  <a:cs typeface="Helvetica"/>
                </a:rPr>
                <a:t>bbc.com</a:t>
              </a:r>
              <a:endParaRPr lang="en-US" sz="2000" dirty="0">
                <a:latin typeface="Helvetica"/>
                <a:cs typeface="Helvetica"/>
              </a:endParaRPr>
            </a:p>
          </p:txBody>
        </p:sp>
      </p:grpSp>
      <p:cxnSp>
        <p:nvCxnSpPr>
          <p:cNvPr id="48" name="Straight Connector 14">
            <a:extLst>
              <a:ext uri="{FF2B5EF4-FFF2-40B4-BE49-F238E27FC236}">
                <a16:creationId xmlns:a16="http://schemas.microsoft.com/office/drawing/2014/main" id="{6F26308E-378C-F742-AA97-799914348435}"/>
              </a:ext>
            </a:extLst>
          </p:cNvPr>
          <p:cNvCxnSpPr>
            <a:cxnSpLocks/>
            <a:stCxn id="46" idx="0"/>
            <a:endCxn id="14" idx="2"/>
          </p:cNvCxnSpPr>
          <p:nvPr/>
        </p:nvCxnSpPr>
        <p:spPr>
          <a:xfrm flipV="1">
            <a:off x="935787" y="3140644"/>
            <a:ext cx="394836" cy="61781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reeform 2">
            <a:extLst>
              <a:ext uri="{FF2B5EF4-FFF2-40B4-BE49-F238E27FC236}">
                <a16:creationId xmlns:a16="http://schemas.microsoft.com/office/drawing/2014/main" id="{AE954B11-0F01-FA4E-B4D6-7A3DD5B3601F}"/>
              </a:ext>
            </a:extLst>
          </p:cNvPr>
          <p:cNvSpPr/>
          <p:nvPr/>
        </p:nvSpPr>
        <p:spPr>
          <a:xfrm>
            <a:off x="501041" y="1703085"/>
            <a:ext cx="4793343" cy="3996257"/>
          </a:xfrm>
          <a:custGeom>
            <a:avLst/>
            <a:gdLst>
              <a:gd name="connsiteX0" fmla="*/ 3482236 w 4793343"/>
              <a:gd name="connsiteY0" fmla="*/ 3996257 h 3996257"/>
              <a:gd name="connsiteX1" fmla="*/ 4271375 w 4793343"/>
              <a:gd name="connsiteY1" fmla="*/ 2668499 h 3996257"/>
              <a:gd name="connsiteX2" fmla="*/ 4759891 w 4793343"/>
              <a:gd name="connsiteY2" fmla="*/ 1090219 h 3996257"/>
              <a:gd name="connsiteX3" fmla="*/ 3331923 w 4793343"/>
              <a:gd name="connsiteY3" fmla="*/ 455 h 3996257"/>
              <a:gd name="connsiteX4" fmla="*/ 814192 w 4793343"/>
              <a:gd name="connsiteY4" fmla="*/ 977485 h 3996257"/>
              <a:gd name="connsiteX5" fmla="*/ 0 w 4793343"/>
              <a:gd name="connsiteY5" fmla="*/ 2580816 h 3996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3343" h="3996257">
                <a:moveTo>
                  <a:pt x="3482236" y="3996257"/>
                </a:moveTo>
                <a:cubicBezTo>
                  <a:pt x="3770334" y="3574548"/>
                  <a:pt x="4058433" y="3152839"/>
                  <a:pt x="4271375" y="2668499"/>
                </a:cubicBezTo>
                <a:cubicBezTo>
                  <a:pt x="4484318" y="2184159"/>
                  <a:pt x="4916466" y="1534893"/>
                  <a:pt x="4759891" y="1090219"/>
                </a:cubicBezTo>
                <a:cubicBezTo>
                  <a:pt x="4603316" y="645545"/>
                  <a:pt x="3989540" y="19244"/>
                  <a:pt x="3331923" y="455"/>
                </a:cubicBezTo>
                <a:cubicBezTo>
                  <a:pt x="2674306" y="-18334"/>
                  <a:pt x="1369512" y="547425"/>
                  <a:pt x="814192" y="977485"/>
                </a:cubicBezTo>
                <a:cubicBezTo>
                  <a:pt x="258871" y="1407545"/>
                  <a:pt x="129435" y="1994180"/>
                  <a:pt x="0" y="2580816"/>
                </a:cubicBezTo>
              </a:path>
            </a:pathLst>
          </a:custGeom>
          <a:noFill/>
          <a:ln w="57150" cmpd="sng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26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Example (.</a:t>
            </a:r>
            <a:r>
              <a:rPr lang="en-US" dirty="0" err="1"/>
              <a:t>ac.uk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8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pic>
        <p:nvPicPr>
          <p:cNvPr id="21" name="Picture 20" descr="d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7651" y="2140852"/>
            <a:ext cx="695083" cy="70589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55681" y="2824268"/>
            <a:ext cx="1739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"/>
                <a:cs typeface="Courier"/>
              </a:rPr>
              <a:t>ns0.ja.net</a:t>
            </a:r>
          </a:p>
        </p:txBody>
      </p:sp>
      <p:cxnSp>
        <p:nvCxnSpPr>
          <p:cNvPr id="45" name="Straight Connector 14"/>
          <p:cNvCxnSpPr>
            <a:stCxn id="55" idx="0"/>
            <a:endCxn id="46" idx="2"/>
          </p:cNvCxnSpPr>
          <p:nvPr/>
        </p:nvCxnSpPr>
        <p:spPr>
          <a:xfrm flipV="1">
            <a:off x="3046373" y="3552346"/>
            <a:ext cx="1538011" cy="65007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14"/>
          <p:cNvCxnSpPr>
            <a:stCxn id="56" idx="0"/>
            <a:endCxn id="46" idx="2"/>
          </p:cNvCxnSpPr>
          <p:nvPr/>
        </p:nvCxnSpPr>
        <p:spPr>
          <a:xfrm flipH="1" flipV="1">
            <a:off x="4584384" y="3552346"/>
            <a:ext cx="3121113" cy="68234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42699" y="1973526"/>
            <a:ext cx="7483369" cy="1578820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800" dirty="0">
                <a:solidFill>
                  <a:srgbClr val="800000"/>
                </a:solidFill>
              </a:rPr>
              <a:t>.</a:t>
            </a:r>
            <a:r>
              <a:rPr lang="en-US" sz="2800" dirty="0" err="1">
                <a:solidFill>
                  <a:srgbClr val="800000"/>
                </a:solidFill>
              </a:rPr>
              <a:t>ac.uk</a:t>
            </a:r>
            <a:endParaRPr lang="en-US" sz="2800" dirty="0">
              <a:solidFill>
                <a:srgbClr val="800000"/>
              </a:solidFill>
            </a:endParaRPr>
          </a:p>
        </p:txBody>
      </p:sp>
      <p:pic>
        <p:nvPicPr>
          <p:cNvPr id="48" name="Picture 47" descr="d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0143" y="2138802"/>
            <a:ext cx="695083" cy="70589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528173" y="2822218"/>
            <a:ext cx="1739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"/>
                <a:cs typeface="Courier"/>
              </a:rPr>
              <a:t>ns1.ja.net</a:t>
            </a:r>
          </a:p>
        </p:txBody>
      </p:sp>
      <p:pic>
        <p:nvPicPr>
          <p:cNvPr id="50" name="Picture 49" descr="d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3072" y="2138802"/>
            <a:ext cx="695083" cy="705891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931102" y="2822218"/>
            <a:ext cx="1739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"/>
                <a:cs typeface="Courier"/>
              </a:rPr>
              <a:t>ns2.ja.net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9014" y="1310448"/>
            <a:ext cx="842167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Multiple Name Servers for each level / domain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77210" y="4202417"/>
            <a:ext cx="5338326" cy="1819197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800" dirty="0">
                <a:solidFill>
                  <a:srgbClr val="800000"/>
                </a:solidFill>
              </a:rPr>
              <a:t>.</a:t>
            </a:r>
            <a:r>
              <a:rPr lang="en-US" sz="2800" dirty="0" err="1">
                <a:solidFill>
                  <a:srgbClr val="800000"/>
                </a:solidFill>
              </a:rPr>
              <a:t>bristol.ac.uk</a:t>
            </a: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522234" y="4234689"/>
            <a:ext cx="2366526" cy="1819197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800" dirty="0">
                <a:solidFill>
                  <a:srgbClr val="800000"/>
                </a:solidFill>
              </a:rPr>
              <a:t>.</a:t>
            </a:r>
            <a:r>
              <a:rPr lang="en-US" sz="2800" dirty="0" err="1">
                <a:solidFill>
                  <a:srgbClr val="800000"/>
                </a:solidFill>
              </a:rPr>
              <a:t>cf.ac.uk</a:t>
            </a:r>
            <a:endParaRPr lang="en-US" sz="2800" dirty="0">
              <a:solidFill>
                <a:srgbClr val="800000"/>
              </a:solidFill>
            </a:endParaRPr>
          </a:p>
        </p:txBody>
      </p:sp>
      <p:pic>
        <p:nvPicPr>
          <p:cNvPr id="61" name="Picture 60" descr="d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3414" y="4404066"/>
            <a:ext cx="695083" cy="70589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35709" y="5085432"/>
            <a:ext cx="2410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"/>
                <a:cs typeface="Courier"/>
              </a:rPr>
              <a:t>ncs.bris.ac.uk</a:t>
            </a:r>
            <a:endParaRPr lang="en-US" sz="2000" dirty="0">
              <a:latin typeface="Courier"/>
              <a:cs typeface="Courier"/>
            </a:endParaRPr>
          </a:p>
        </p:txBody>
      </p:sp>
      <p:pic>
        <p:nvPicPr>
          <p:cNvPr id="63" name="Picture 62" descr="d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588" y="4421228"/>
            <a:ext cx="695083" cy="705891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6463179" y="5104644"/>
            <a:ext cx="227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"/>
                <a:cs typeface="Courier"/>
              </a:rPr>
              <a:t>ns0.cf.ac.uk</a:t>
            </a:r>
          </a:p>
        </p:txBody>
      </p:sp>
      <p:pic>
        <p:nvPicPr>
          <p:cNvPr id="69" name="Picture 68" descr="d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747" y="4404066"/>
            <a:ext cx="695083" cy="705891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994022" y="5085432"/>
            <a:ext cx="261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"/>
                <a:cs typeface="Courier"/>
              </a:rPr>
              <a:t>irix.bris.ac.uk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72354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d:\data\ppt\logice.ppt</Template>
  <TotalTime>47714</TotalTime>
  <Pages>32</Pages>
  <Words>495</Words>
  <Application>Microsoft Macintosh PowerPoint</Application>
  <PresentationFormat>Overhead</PresentationFormat>
  <Paragraphs>93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Courier</vt:lpstr>
      <vt:lpstr>Courier New</vt:lpstr>
      <vt:lpstr>Helvetica</vt:lpstr>
      <vt:lpstr>Palatino Linotype</vt:lpstr>
      <vt:lpstr>Times New Roman</vt:lpstr>
      <vt:lpstr>uob</vt:lpstr>
      <vt:lpstr>The Application Layer</vt:lpstr>
      <vt:lpstr>Name Services</vt:lpstr>
      <vt:lpstr>Name services</vt:lpstr>
      <vt:lpstr>DNS</vt:lpstr>
      <vt:lpstr>Domain Hierarchy</vt:lpstr>
      <vt:lpstr>Domain Hierarchy</vt:lpstr>
      <vt:lpstr>Domain Hierarchy</vt:lpstr>
      <vt:lpstr>Hierarchy Example (.ac.uk)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389</cp:revision>
  <cp:lastPrinted>2015-02-17T11:47:42Z</cp:lastPrinted>
  <dcterms:created xsi:type="dcterms:W3CDTF">1996-01-04T14:14:20Z</dcterms:created>
  <dcterms:modified xsi:type="dcterms:W3CDTF">2021-02-08T22:04:50Z</dcterms:modified>
</cp:coreProperties>
</file>