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336" r:id="rId3"/>
    <p:sldId id="352" r:id="rId4"/>
    <p:sldId id="354" r:id="rId5"/>
    <p:sldId id="350" r:id="rId6"/>
    <p:sldId id="351" r:id="rId7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00FF99"/>
    <a:srgbClr val="9999FF"/>
    <a:srgbClr val="E0FFA3"/>
    <a:srgbClr val="C0C0C0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4B5C2-5AA4-9242-A054-9D403EBBBA9F}" v="1" dt="2021-02-08T21:09:21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84354" autoAdjust="0"/>
  </p:normalViewPr>
  <p:slideViewPr>
    <p:cSldViewPr snapToGrid="0">
      <p:cViewPr varScale="1">
        <p:scale>
          <a:sx n="102" d="100"/>
          <a:sy n="102" d="100"/>
        </p:scale>
        <p:origin x="22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D855952D-11FD-D745-8A12-F6478C41D4EF}"/>
    <pc:docChg chg="custSel delSld modSld modShowInfo">
      <pc:chgData name="George Oikonomou" userId="e5e5709f-5788-4bb9-a2cb-c47cfc333c75" providerId="ADAL" clId="{D855952D-11FD-D745-8A12-F6478C41D4EF}" dt="2021-02-08T22:30:08.725" v="47" actId="2744"/>
      <pc:docMkLst>
        <pc:docMk/>
      </pc:docMkLst>
      <pc:sldChg chg="modSp mod">
        <pc:chgData name="George Oikonomou" userId="e5e5709f-5788-4bb9-a2cb-c47cfc333c75" providerId="ADAL" clId="{D855952D-11FD-D745-8A12-F6478C41D4EF}" dt="2021-02-08T21:26:58.007" v="22" actId="20577"/>
        <pc:sldMkLst>
          <pc:docMk/>
          <pc:sldMk cId="0" sldId="256"/>
        </pc:sldMkLst>
        <pc:spChg chg="mod">
          <ac:chgData name="George Oikonomou" userId="e5e5709f-5788-4bb9-a2cb-c47cfc333c75" providerId="ADAL" clId="{D855952D-11FD-D745-8A12-F6478C41D4EF}" dt="2021-02-08T21:26:58.007" v="22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D855952D-11FD-D745-8A12-F6478C41D4EF}" dt="2021-02-08T21:27:08.073" v="23" actId="2696"/>
        <pc:sldMkLst>
          <pc:docMk/>
          <pc:sldMk cId="1922299585" sldId="328"/>
        </pc:sldMkLst>
      </pc:sldChg>
      <pc:sldChg chg="del">
        <pc:chgData name="George Oikonomou" userId="e5e5709f-5788-4bb9-a2cb-c47cfc333c75" providerId="ADAL" clId="{D855952D-11FD-D745-8A12-F6478C41D4EF}" dt="2021-02-08T21:27:08.073" v="23" actId="2696"/>
        <pc:sldMkLst>
          <pc:docMk/>
          <pc:sldMk cId="4176670109" sldId="333"/>
        </pc:sldMkLst>
      </pc:sldChg>
      <pc:sldChg chg="del">
        <pc:chgData name="George Oikonomou" userId="e5e5709f-5788-4bb9-a2cb-c47cfc333c75" providerId="ADAL" clId="{D855952D-11FD-D745-8A12-F6478C41D4EF}" dt="2021-02-08T21:27:08.073" v="23" actId="2696"/>
        <pc:sldMkLst>
          <pc:docMk/>
          <pc:sldMk cId="843778048" sldId="343"/>
        </pc:sldMkLst>
      </pc:sldChg>
      <pc:sldChg chg="modSp mod">
        <pc:chgData name="George Oikonomou" userId="e5e5709f-5788-4bb9-a2cb-c47cfc333c75" providerId="ADAL" clId="{D855952D-11FD-D745-8A12-F6478C41D4EF}" dt="2021-02-08T22:25:42.351" v="46" actId="20577"/>
        <pc:sldMkLst>
          <pc:docMk/>
          <pc:sldMk cId="4166777235" sldId="350"/>
        </pc:sldMkLst>
        <pc:spChg chg="mod">
          <ac:chgData name="George Oikonomou" userId="e5e5709f-5788-4bb9-a2cb-c47cfc333c75" providerId="ADAL" clId="{D855952D-11FD-D745-8A12-F6478C41D4EF}" dt="2021-02-08T22:25:42.351" v="46" actId="20577"/>
          <ac:spMkLst>
            <pc:docMk/>
            <pc:sldMk cId="4166777235" sldId="350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D855952D-11FD-D745-8A12-F6478C41D4EF}" dt="2021-02-08T21:27:08.073" v="23" actId="2696"/>
        <pc:sldMkLst>
          <pc:docMk/>
          <pc:sldMk cId="1372354397" sldId="353"/>
        </pc:sldMkLst>
      </pc:sldChg>
      <pc:sldChg chg="del">
        <pc:chgData name="George Oikonomou" userId="e5e5709f-5788-4bb9-a2cb-c47cfc333c75" providerId="ADAL" clId="{D855952D-11FD-D745-8A12-F6478C41D4EF}" dt="2021-02-08T21:27:14.018" v="24" actId="2696"/>
        <pc:sldMkLst>
          <pc:docMk/>
          <pc:sldMk cId="2045218061" sldId="355"/>
        </pc:sldMkLst>
      </pc:sldChg>
      <pc:sldChg chg="del">
        <pc:chgData name="George Oikonomou" userId="e5e5709f-5788-4bb9-a2cb-c47cfc333c75" providerId="ADAL" clId="{D855952D-11FD-D745-8A12-F6478C41D4EF}" dt="2021-02-08T21:27:14.018" v="24" actId="2696"/>
        <pc:sldMkLst>
          <pc:docMk/>
          <pc:sldMk cId="3844012500" sldId="356"/>
        </pc:sldMkLst>
      </pc:sldChg>
      <pc:sldChg chg="del">
        <pc:chgData name="George Oikonomou" userId="e5e5709f-5788-4bb9-a2cb-c47cfc333c75" providerId="ADAL" clId="{D855952D-11FD-D745-8A12-F6478C41D4EF}" dt="2021-02-08T21:27:14.018" v="24" actId="2696"/>
        <pc:sldMkLst>
          <pc:docMk/>
          <pc:sldMk cId="3960187216" sldId="357"/>
        </pc:sldMkLst>
      </pc:sldChg>
      <pc:sldChg chg="del">
        <pc:chgData name="George Oikonomou" userId="e5e5709f-5788-4bb9-a2cb-c47cfc333c75" providerId="ADAL" clId="{D855952D-11FD-D745-8A12-F6478C41D4EF}" dt="2021-02-08T21:27:14.018" v="24" actId="2696"/>
        <pc:sldMkLst>
          <pc:docMk/>
          <pc:sldMk cId="2538141053" sldId="358"/>
        </pc:sldMkLst>
      </pc:sldChg>
      <pc:sldChg chg="del">
        <pc:chgData name="George Oikonomou" userId="e5e5709f-5788-4bb9-a2cb-c47cfc333c75" providerId="ADAL" clId="{D855952D-11FD-D745-8A12-F6478C41D4EF}" dt="2021-02-08T21:27:14.018" v="24" actId="2696"/>
        <pc:sldMkLst>
          <pc:docMk/>
          <pc:sldMk cId="2474379570" sldId="359"/>
        </pc:sldMkLst>
      </pc:sldChg>
      <pc:sldChg chg="del">
        <pc:chgData name="George Oikonomou" userId="e5e5709f-5788-4bb9-a2cb-c47cfc333c75" providerId="ADAL" clId="{D855952D-11FD-D745-8A12-F6478C41D4EF}" dt="2021-02-08T21:27:14.018" v="24" actId="2696"/>
        <pc:sldMkLst>
          <pc:docMk/>
          <pc:sldMk cId="1875003662" sldId="360"/>
        </pc:sldMkLst>
      </pc:sldChg>
      <pc:sldChg chg="del">
        <pc:chgData name="George Oikonomou" userId="e5e5709f-5788-4bb9-a2cb-c47cfc333c75" providerId="ADAL" clId="{D855952D-11FD-D745-8A12-F6478C41D4EF}" dt="2021-02-08T21:27:08.073" v="23" actId="2696"/>
        <pc:sldMkLst>
          <pc:docMk/>
          <pc:sldMk cId="3592749493" sldId="361"/>
        </pc:sldMkLst>
      </pc:sldChg>
    </pc:docChg>
  </pc:docChgLst>
  <pc:docChgLst>
    <pc:chgData name="George Oikonomou" userId="e5e5709f-5788-4bb9-a2cb-c47cfc333c75" providerId="ADAL" clId="{53B4B5C2-5AA4-9242-A054-9D403EBBBA9F}"/>
    <pc:docChg chg="delSld modSld modMainMaster">
      <pc:chgData name="George Oikonomou" userId="e5e5709f-5788-4bb9-a2cb-c47cfc333c75" providerId="ADAL" clId="{53B4B5C2-5AA4-9242-A054-9D403EBBBA9F}" dt="2021-02-08T21:09:54.548" v="5" actId="2696"/>
      <pc:docMkLst>
        <pc:docMk/>
      </pc:docMkLst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0" sldId="256"/>
        </pc:sldMkLst>
      </pc:sldChg>
      <pc:sldChg chg="del modTransition">
        <pc:chgData name="George Oikonomou" userId="e5e5709f-5788-4bb9-a2cb-c47cfc333c75" providerId="ADAL" clId="{53B4B5C2-5AA4-9242-A054-9D403EBBBA9F}" dt="2021-02-08T21:09:26.916" v="2" actId="2696"/>
        <pc:sldMkLst>
          <pc:docMk/>
          <pc:sldMk cId="0" sldId="312"/>
        </pc:sldMkLst>
      </pc:sldChg>
      <pc:sldChg chg="del modTransition">
        <pc:chgData name="George Oikonomou" userId="e5e5709f-5788-4bb9-a2cb-c47cfc333c75" providerId="ADAL" clId="{53B4B5C2-5AA4-9242-A054-9D403EBBBA9F}" dt="2021-02-08T21:09:33.486" v="4" actId="2696"/>
        <pc:sldMkLst>
          <pc:docMk/>
          <pc:sldMk cId="0" sldId="32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922299585" sldId="328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760164266" sldId="32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08808671" sldId="330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76670109" sldId="33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690727940" sldId="33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742394689" sldId="33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930043797" sldId="33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6324863" sldId="337"/>
        </pc:sldMkLst>
      </pc:sldChg>
      <pc:sldChg chg="del modTransition">
        <pc:chgData name="George Oikonomou" userId="e5e5709f-5788-4bb9-a2cb-c47cfc333c75" providerId="ADAL" clId="{53B4B5C2-5AA4-9242-A054-9D403EBBBA9F}" dt="2021-02-08T21:09:54.548" v="5" actId="2696"/>
        <pc:sldMkLst>
          <pc:docMk/>
          <pc:sldMk cId="2224485760" sldId="340"/>
        </pc:sldMkLst>
      </pc:sldChg>
      <pc:sldChg chg="del modTransition">
        <pc:chgData name="George Oikonomou" userId="e5e5709f-5788-4bb9-a2cb-c47cfc333c75" providerId="ADAL" clId="{53B4B5C2-5AA4-9242-A054-9D403EBBBA9F}" dt="2021-02-08T21:09:23.963" v="1" actId="2696"/>
        <pc:sldMkLst>
          <pc:docMk/>
          <pc:sldMk cId="2118276111" sldId="341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621628435" sldId="342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843778048" sldId="34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958421208" sldId="34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882759366" sldId="34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655592" sldId="34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920151584" sldId="34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0750786" sldId="348"/>
        </pc:sldMkLst>
      </pc:sldChg>
      <pc:sldChg chg="del modTransition">
        <pc:chgData name="George Oikonomou" userId="e5e5709f-5788-4bb9-a2cb-c47cfc333c75" providerId="ADAL" clId="{53B4B5C2-5AA4-9242-A054-9D403EBBBA9F}" dt="2021-02-08T21:09:32.262" v="3" actId="2696"/>
        <pc:sldMkLst>
          <pc:docMk/>
          <pc:sldMk cId="2910407907" sldId="34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66777235" sldId="350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58305923" sldId="351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660183541" sldId="352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72354397" sldId="35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35763900" sldId="35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045218061" sldId="35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844012500" sldId="35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960187216" sldId="35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538141053" sldId="358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474379570" sldId="35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875003662" sldId="360"/>
        </pc:sldMkLst>
      </pc:sldChg>
      <pc:sldMasterChg chg="modTransition modSldLayout">
        <pc:chgData name="George Oikonomou" userId="e5e5709f-5788-4bb9-a2cb-c47cfc333c75" providerId="ADAL" clId="{53B4B5C2-5AA4-9242-A054-9D403EBBBA9F}" dt="2021-02-08T21:09:21.936" v="0"/>
        <pc:sldMasterMkLst>
          <pc:docMk/>
          <pc:sldMasterMk cId="3526275227" sldId="2147483672"/>
        </pc:sldMasterMkLst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937089792" sldId="2147483673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1890849406" sldId="2147483674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91531706" sldId="2147483675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284787531" sldId="2147483676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077455794" sldId="2147483677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79736355" sldId="2147483678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646514197" sldId="2147483679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854445762" sldId="2147483680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39233117" sldId="2147483681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1437559519" sldId="2147483682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263590388" sldId="2147483683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976400793" sldId="2147483684"/>
          </pc:sldLayoutMkLst>
        </pc:sldLayoutChg>
      </pc:sldMasterChg>
    </pc:docChg>
  </pc:docChgLst>
  <pc:docChgLst>
    <pc:chgData name="George Oikonomou" userId="e5e5709f-5788-4bb9-a2cb-c47cfc333c75" providerId="ADAL" clId="{098E2513-CCF8-AD40-A613-23E60CD799C4}"/>
    <pc:docChg chg="undo redo custSel addSld delSld modSld">
      <pc:chgData name="George Oikonomou" userId="e5e5709f-5788-4bb9-a2cb-c47cfc333c75" providerId="ADAL" clId="{098E2513-CCF8-AD40-A613-23E60CD799C4}" dt="2021-02-08T21:22:38.690" v="739" actId="2696"/>
      <pc:docMkLst>
        <pc:docMk/>
      </pc:docMkLst>
      <pc:sldChg chg="modSp mod">
        <pc:chgData name="George Oikonomou" userId="e5e5709f-5788-4bb9-a2cb-c47cfc333c75" providerId="ADAL" clId="{098E2513-CCF8-AD40-A613-23E60CD799C4}" dt="2021-02-08T21:11:30.662" v="7" actId="20577"/>
        <pc:sldMkLst>
          <pc:docMk/>
          <pc:sldMk cId="0" sldId="256"/>
        </pc:sldMkLst>
        <pc:spChg chg="mod">
          <ac:chgData name="George Oikonomou" userId="e5e5709f-5788-4bb9-a2cb-c47cfc333c75" providerId="ADAL" clId="{098E2513-CCF8-AD40-A613-23E60CD799C4}" dt="2021-02-08T21:11:30.662" v="7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George Oikonomou" userId="e5e5709f-5788-4bb9-a2cb-c47cfc333c75" providerId="ADAL" clId="{098E2513-CCF8-AD40-A613-23E60CD799C4}" dt="2021-02-08T21:16:11.701" v="375" actId="20577"/>
        <pc:sldMkLst>
          <pc:docMk/>
          <pc:sldMk cId="1922299585" sldId="328"/>
        </pc:sldMkLst>
        <pc:spChg chg="mod">
          <ac:chgData name="George Oikonomou" userId="e5e5709f-5788-4bb9-a2cb-c47cfc333c75" providerId="ADAL" clId="{098E2513-CCF8-AD40-A613-23E60CD799C4}" dt="2021-02-08T21:16:11.701" v="375" actId="20577"/>
          <ac:spMkLst>
            <pc:docMk/>
            <pc:sldMk cId="1922299585" sldId="328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098E2513-CCF8-AD40-A613-23E60CD799C4}" dt="2021-02-08T21:16:25.035" v="376" actId="2696"/>
        <pc:sldMkLst>
          <pc:docMk/>
          <pc:sldMk cId="2760164266" sldId="329"/>
        </pc:sldMkLst>
      </pc:sldChg>
      <pc:sldChg chg="del">
        <pc:chgData name="George Oikonomou" userId="e5e5709f-5788-4bb9-a2cb-c47cfc333c75" providerId="ADAL" clId="{098E2513-CCF8-AD40-A613-23E60CD799C4}" dt="2021-02-08T21:17:02.275" v="378" actId="2696"/>
        <pc:sldMkLst>
          <pc:docMk/>
          <pc:sldMk cId="1308808671" sldId="330"/>
        </pc:sldMkLst>
      </pc:sldChg>
      <pc:sldChg chg="modSp mod">
        <pc:chgData name="George Oikonomou" userId="e5e5709f-5788-4bb9-a2cb-c47cfc333c75" providerId="ADAL" clId="{098E2513-CCF8-AD40-A613-23E60CD799C4}" dt="2021-02-08T21:19:10.761" v="544" actId="20577"/>
        <pc:sldMkLst>
          <pc:docMk/>
          <pc:sldMk cId="4176670109" sldId="333"/>
        </pc:sldMkLst>
        <pc:spChg chg="mod">
          <ac:chgData name="George Oikonomou" userId="e5e5709f-5788-4bb9-a2cb-c47cfc333c75" providerId="ADAL" clId="{098E2513-CCF8-AD40-A613-23E60CD799C4}" dt="2021-02-08T21:19:10.761" v="544" actId="20577"/>
          <ac:spMkLst>
            <pc:docMk/>
            <pc:sldMk cId="4176670109" sldId="333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098E2513-CCF8-AD40-A613-23E60CD799C4}" dt="2021-02-08T21:16:53.667" v="377" actId="2696"/>
        <pc:sldMkLst>
          <pc:docMk/>
          <pc:sldMk cId="690727940" sldId="334"/>
        </pc:sldMkLst>
      </pc:sldChg>
      <pc:sldChg chg="del">
        <pc:chgData name="George Oikonomou" userId="e5e5709f-5788-4bb9-a2cb-c47cfc333c75" providerId="ADAL" clId="{098E2513-CCF8-AD40-A613-23E60CD799C4}" dt="2021-02-08T21:22:02.995" v="737" actId="2696"/>
        <pc:sldMkLst>
          <pc:docMk/>
          <pc:sldMk cId="3742394689" sldId="335"/>
        </pc:sldMkLst>
      </pc:sldChg>
      <pc:sldChg chg="del">
        <pc:chgData name="George Oikonomou" userId="e5e5709f-5788-4bb9-a2cb-c47cfc333c75" providerId="ADAL" clId="{098E2513-CCF8-AD40-A613-23E60CD799C4}" dt="2021-02-08T21:22:31.634" v="738" actId="2696"/>
        <pc:sldMkLst>
          <pc:docMk/>
          <pc:sldMk cId="26324863" sldId="337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3621628435" sldId="342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1958421208" sldId="344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1882759366" sldId="345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655592" sldId="346"/>
        </pc:sldMkLst>
      </pc:sldChg>
      <pc:sldChg chg="del">
        <pc:chgData name="George Oikonomou" userId="e5e5709f-5788-4bb9-a2cb-c47cfc333c75" providerId="ADAL" clId="{098E2513-CCF8-AD40-A613-23E60CD799C4}" dt="2021-02-08T21:11:20.435" v="0" actId="2696"/>
        <pc:sldMkLst>
          <pc:docMk/>
          <pc:sldMk cId="3920151584" sldId="347"/>
        </pc:sldMkLst>
      </pc:sldChg>
      <pc:sldChg chg="del">
        <pc:chgData name="George Oikonomou" userId="e5e5709f-5788-4bb9-a2cb-c47cfc333c75" providerId="ADAL" clId="{098E2513-CCF8-AD40-A613-23E60CD799C4}" dt="2021-02-08T21:22:38.690" v="739" actId="2696"/>
        <pc:sldMkLst>
          <pc:docMk/>
          <pc:sldMk cId="410750786" sldId="348"/>
        </pc:sldMkLst>
      </pc:sldChg>
      <pc:sldChg chg="modSp new mod">
        <pc:chgData name="George Oikonomou" userId="e5e5709f-5788-4bb9-a2cb-c47cfc333c75" providerId="ADAL" clId="{098E2513-CCF8-AD40-A613-23E60CD799C4}" dt="2021-02-08T21:21:55.730" v="736" actId="122"/>
        <pc:sldMkLst>
          <pc:docMk/>
          <pc:sldMk cId="3592749493" sldId="361"/>
        </pc:sldMkLst>
        <pc:spChg chg="mod">
          <ac:chgData name="George Oikonomou" userId="e5e5709f-5788-4bb9-a2cb-c47cfc333c75" providerId="ADAL" clId="{098E2513-CCF8-AD40-A613-23E60CD799C4}" dt="2021-02-08T21:19:19.992" v="548" actId="20577"/>
          <ac:spMkLst>
            <pc:docMk/>
            <pc:sldMk cId="3592749493" sldId="361"/>
            <ac:spMk id="2" creationId="{2C1DBAE3-DE5B-C442-83E1-C25A74A0511F}"/>
          </ac:spMkLst>
        </pc:spChg>
        <pc:spChg chg="mod">
          <ac:chgData name="George Oikonomou" userId="e5e5709f-5788-4bb9-a2cb-c47cfc333c75" providerId="ADAL" clId="{098E2513-CCF8-AD40-A613-23E60CD799C4}" dt="2021-02-08T21:21:55.730" v="736" actId="122"/>
          <ac:spMkLst>
            <pc:docMk/>
            <pc:sldMk cId="3592749493" sldId="361"/>
            <ac:spMk id="3" creationId="{34A8ACB9-3009-F145-BAB8-8C9B13DB84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DK 2015, GO 2016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Domain Name System</a:t>
            </a:r>
          </a:p>
          <a:p>
            <a:r>
              <a:rPr lang="en-US" sz="3600" dirty="0">
                <a:latin typeface="Helvetica"/>
                <a:cs typeface="Helvetica"/>
              </a:rPr>
              <a:t>Recursion and Iteration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Recursion and Iteration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90" name="Picture 89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3067" y="3176107"/>
            <a:ext cx="730027" cy="83527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5011016" y="2750065"/>
            <a:ext cx="379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Name Server for .</a:t>
            </a:r>
            <a:r>
              <a:rPr lang="en-US" sz="2000" dirty="0" err="1">
                <a:latin typeface="Helvetica"/>
                <a:cs typeface="Helvetica"/>
              </a:rPr>
              <a:t>bristol.ac.uk</a:t>
            </a:r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92" name="Picture 91" descr="student-776190_64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8188" y="5201946"/>
            <a:ext cx="930737" cy="760586"/>
          </a:xfrm>
          <a:prstGeom prst="rect">
            <a:avLst/>
          </a:prstGeom>
        </p:spPr>
      </p:pic>
      <p:cxnSp>
        <p:nvCxnSpPr>
          <p:cNvPr id="94" name="Straight Connector 14"/>
          <p:cNvCxnSpPr>
            <a:stCxn id="90" idx="2"/>
            <a:endCxn id="92" idx="3"/>
          </p:cNvCxnSpPr>
          <p:nvPr/>
        </p:nvCxnSpPr>
        <p:spPr>
          <a:xfrm flipH="1">
            <a:off x="4578925" y="4011386"/>
            <a:ext cx="1349156" cy="15708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52792" y="4464878"/>
            <a:ext cx="5945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Request</a:t>
            </a:r>
            <a:r>
              <a:rPr lang="en-US" sz="2000" dirty="0">
                <a:latin typeface="Helvetica"/>
                <a:cs typeface="Helvetica"/>
              </a:rPr>
              <a:t>: What is the IP of </a:t>
            </a:r>
            <a:r>
              <a:rPr lang="en-US" sz="2000" dirty="0" err="1">
                <a:latin typeface="Helvetica"/>
                <a:cs typeface="Helvetica"/>
              </a:rPr>
              <a:t>www.bristol.ac.uk</a:t>
            </a:r>
            <a:r>
              <a:rPr lang="en-US" sz="2000" dirty="0">
                <a:latin typeface="Helvetica"/>
                <a:cs typeface="Helvetica"/>
              </a:rPr>
              <a:t>?</a:t>
            </a:r>
          </a:p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Response</a:t>
            </a:r>
            <a:r>
              <a:rPr lang="en-US" sz="2000" dirty="0">
                <a:latin typeface="Helvetica"/>
                <a:cs typeface="Helvetica"/>
              </a:rPr>
              <a:t>: </a:t>
            </a:r>
            <a:r>
              <a:rPr lang="cs-CZ" sz="2000" dirty="0">
                <a:latin typeface="Courier"/>
                <a:cs typeface="Courier"/>
              </a:rPr>
              <a:t>137.222.0.38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30409" y="3220854"/>
            <a:ext cx="2813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ncs.bristol.ac.uk</a:t>
            </a:r>
            <a:endParaRPr lang="en-US" sz="2000" dirty="0">
              <a:latin typeface="Courier"/>
              <a:cs typeface="Courier"/>
            </a:endParaRPr>
          </a:p>
          <a:p>
            <a:r>
              <a:rPr lang="cs-CZ" sz="2000" dirty="0">
                <a:latin typeface="Courier"/>
                <a:cs typeface="Courier"/>
              </a:rPr>
              <a:t>137.222.8.142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717968" y="5405934"/>
            <a:ext cx="379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User in </a:t>
            </a:r>
            <a:r>
              <a:rPr lang="en-US" sz="2000" dirty="0" err="1">
                <a:latin typeface="Helvetica"/>
                <a:cs typeface="Helvetica"/>
              </a:rPr>
              <a:t>Uni</a:t>
            </a:r>
            <a:r>
              <a:rPr lang="en-US" sz="2000" dirty="0">
                <a:latin typeface="Helvetica"/>
                <a:cs typeface="Helvetica"/>
              </a:rPr>
              <a:t> Bristol campus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7414" y="2696531"/>
            <a:ext cx="3797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The Name Server knows the Answer</a:t>
            </a:r>
          </a:p>
        </p:txBody>
      </p:sp>
      <p:pic>
        <p:nvPicPr>
          <p:cNvPr id="100" name="Picture 99" descr="web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238" y="1386867"/>
            <a:ext cx="661319" cy="792592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4746340" y="1369505"/>
            <a:ext cx="33244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>
                <a:latin typeface="Courier"/>
                <a:cs typeface="Courier"/>
              </a:rPr>
              <a:t>www.bristol.ac.uk</a:t>
            </a:r>
            <a:endParaRPr lang="en-US" dirty="0">
              <a:latin typeface="Courier"/>
              <a:cs typeface="Courier"/>
            </a:endParaRPr>
          </a:p>
          <a:p>
            <a:pPr algn="r"/>
            <a:r>
              <a:rPr lang="cs-CZ" dirty="0">
                <a:latin typeface="Courier"/>
                <a:cs typeface="Courier"/>
              </a:rPr>
              <a:t>137.222.0.38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3004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Iteration Example (simplified)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90" name="Picture 89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3067" y="2970175"/>
            <a:ext cx="730027" cy="83527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5011016" y="2647099"/>
            <a:ext cx="379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Name Server for .</a:t>
            </a:r>
            <a:r>
              <a:rPr lang="en-US" sz="2000" dirty="0" err="1">
                <a:latin typeface="Helvetica"/>
                <a:cs typeface="Helvetica"/>
              </a:rPr>
              <a:t>bristol.ac.uk</a:t>
            </a:r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92" name="Picture 91" descr="student-776190_64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8188" y="5201946"/>
            <a:ext cx="930737" cy="760586"/>
          </a:xfrm>
          <a:prstGeom prst="rect">
            <a:avLst/>
          </a:prstGeom>
        </p:spPr>
      </p:pic>
      <p:cxnSp>
        <p:nvCxnSpPr>
          <p:cNvPr id="94" name="Straight Connector 14"/>
          <p:cNvCxnSpPr>
            <a:stCxn id="14" idx="2"/>
            <a:endCxn id="92" idx="1"/>
          </p:cNvCxnSpPr>
          <p:nvPr/>
        </p:nvCxnSpPr>
        <p:spPr>
          <a:xfrm>
            <a:off x="1226017" y="3803404"/>
            <a:ext cx="2422171" cy="1778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87064" y="4190304"/>
            <a:ext cx="5945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Request</a:t>
            </a:r>
            <a:r>
              <a:rPr lang="en-US" sz="2000" dirty="0">
                <a:latin typeface="Helvetica"/>
                <a:cs typeface="Helvetica"/>
              </a:rPr>
              <a:t>: What is the IP of </a:t>
            </a:r>
            <a:r>
              <a:rPr lang="en-US" sz="2000" dirty="0" err="1">
                <a:latin typeface="Helvetica"/>
                <a:cs typeface="Helvetica"/>
              </a:rPr>
              <a:t>www.bristol.ac.uk</a:t>
            </a:r>
            <a:r>
              <a:rPr lang="en-US" sz="2000" dirty="0">
                <a:latin typeface="Helvetica"/>
                <a:cs typeface="Helvetica"/>
              </a:rPr>
              <a:t>?</a:t>
            </a:r>
          </a:p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Response</a:t>
            </a:r>
            <a:r>
              <a:rPr lang="en-US" sz="2000" dirty="0">
                <a:latin typeface="Helvetica"/>
                <a:cs typeface="Helvetica"/>
              </a:rPr>
              <a:t> (“Referral”): Ask </a:t>
            </a:r>
            <a:r>
              <a:rPr lang="cs-CZ" sz="2000" dirty="0">
                <a:latin typeface="Courier"/>
                <a:cs typeface="Courier"/>
              </a:rPr>
              <a:t>137.222.8.142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30409" y="3014922"/>
            <a:ext cx="2813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ncs.bristol.ac.uk</a:t>
            </a:r>
            <a:endParaRPr lang="en-US" sz="2000" dirty="0">
              <a:latin typeface="Courier"/>
              <a:cs typeface="Courier"/>
            </a:endParaRPr>
          </a:p>
          <a:p>
            <a:r>
              <a:rPr lang="cs-CZ" sz="2000" dirty="0">
                <a:latin typeface="Courier"/>
                <a:cs typeface="Courier"/>
              </a:rPr>
              <a:t>137.222.8.142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14" name="Picture 13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003" y="2968125"/>
            <a:ext cx="730027" cy="8352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8952" y="2645049"/>
            <a:ext cx="379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Name Server for .</a:t>
            </a:r>
            <a:r>
              <a:rPr lang="en-US" sz="2000" dirty="0" err="1">
                <a:latin typeface="Helvetica"/>
                <a:cs typeface="Helvetica"/>
              </a:rPr>
              <a:t>cf.ac.uk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8345" y="3012872"/>
            <a:ext cx="23394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ns0.cf.ac.uk</a:t>
            </a:r>
          </a:p>
          <a:p>
            <a:r>
              <a:rPr lang="hr-HR" sz="2000" dirty="0">
                <a:latin typeface="Courier"/>
                <a:cs typeface="Courier"/>
              </a:rPr>
              <a:t>131.251.133.10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20" name="Picture 19" descr="web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238" y="1386867"/>
            <a:ext cx="661319" cy="79259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746340" y="1369505"/>
            <a:ext cx="33244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>
                <a:latin typeface="Courier"/>
                <a:cs typeface="Courier"/>
              </a:rPr>
              <a:t>www.bristol.ac.uk</a:t>
            </a:r>
            <a:endParaRPr lang="en-US" dirty="0">
              <a:latin typeface="Courier"/>
              <a:cs typeface="Courier"/>
            </a:endParaRPr>
          </a:p>
          <a:p>
            <a:pPr algn="r"/>
            <a:r>
              <a:rPr lang="cs-CZ" dirty="0">
                <a:latin typeface="Courier"/>
                <a:cs typeface="Courier"/>
              </a:rPr>
              <a:t>137.222.0.38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7968" y="5405934"/>
            <a:ext cx="379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User in </a:t>
            </a:r>
            <a:r>
              <a:rPr lang="en-US" sz="2000" dirty="0" err="1">
                <a:latin typeface="Helvetica"/>
                <a:cs typeface="Helvetica"/>
              </a:rPr>
              <a:t>Uni</a:t>
            </a:r>
            <a:r>
              <a:rPr lang="en-US" sz="2000" dirty="0">
                <a:latin typeface="Helvetica"/>
                <a:cs typeface="Helvetica"/>
              </a:rPr>
              <a:t> Cardiff Campus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274" y="1478093"/>
            <a:ext cx="4205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The Name Server does not know the Answer</a:t>
            </a:r>
          </a:p>
        </p:txBody>
      </p:sp>
    </p:spTree>
    <p:extLst>
      <p:ext uri="{BB962C8B-B14F-4D97-AF65-F5344CB8AC3E}">
        <p14:creationId xmlns:p14="http://schemas.microsoft.com/office/powerpoint/2010/main" val="166018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Recursion Example (simplified)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90" name="Picture 89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3067" y="2970175"/>
            <a:ext cx="730027" cy="83527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6418444" y="2990320"/>
            <a:ext cx="2386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Name Server for .</a:t>
            </a:r>
            <a:r>
              <a:rPr lang="en-US" sz="2000" dirty="0" err="1">
                <a:latin typeface="Helvetica"/>
                <a:cs typeface="Helvetica"/>
              </a:rPr>
              <a:t>bristol.ac.uk</a:t>
            </a:r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92" name="Picture 91" descr="student-776190_64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8188" y="5201946"/>
            <a:ext cx="930737" cy="760586"/>
          </a:xfrm>
          <a:prstGeom prst="rect">
            <a:avLst/>
          </a:prstGeom>
        </p:spPr>
      </p:pic>
      <p:pic>
        <p:nvPicPr>
          <p:cNvPr id="14" name="Picture 13" descr="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994" y="2968125"/>
            <a:ext cx="730027" cy="8352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0150" y="3039754"/>
            <a:ext cx="1750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/>
                <a:cs typeface="Helvetica"/>
              </a:rPr>
              <a:t>Name Server for .</a:t>
            </a:r>
            <a:r>
              <a:rPr lang="en-US" sz="2000" dirty="0" err="1">
                <a:latin typeface="Helvetica"/>
                <a:cs typeface="Helvetica"/>
              </a:rPr>
              <a:t>cf.ac.uk</a:t>
            </a:r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20" name="Picture 19" descr="web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238" y="1386867"/>
            <a:ext cx="661319" cy="79259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746340" y="1369505"/>
            <a:ext cx="33244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>
                <a:latin typeface="Courier"/>
                <a:cs typeface="Courier"/>
              </a:rPr>
              <a:t>www.bristol.ac.uk</a:t>
            </a:r>
            <a:endParaRPr lang="en-US" dirty="0">
              <a:latin typeface="Courier"/>
              <a:cs typeface="Courier"/>
            </a:endParaRPr>
          </a:p>
          <a:p>
            <a:pPr algn="r"/>
            <a:r>
              <a:rPr lang="cs-CZ" dirty="0">
                <a:latin typeface="Courier"/>
                <a:cs typeface="Courier"/>
              </a:rPr>
              <a:t>137.222.0.38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7968" y="5405934"/>
            <a:ext cx="379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User in </a:t>
            </a:r>
            <a:r>
              <a:rPr lang="en-US" sz="2000" dirty="0" err="1">
                <a:latin typeface="Helvetica"/>
                <a:cs typeface="Helvetica"/>
              </a:rPr>
              <a:t>Uni</a:t>
            </a:r>
            <a:r>
              <a:rPr lang="en-US" sz="2000" dirty="0">
                <a:latin typeface="Helvetica"/>
                <a:cs typeface="Helvetica"/>
              </a:rPr>
              <a:t> Cardiff Campus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3274" y="1478093"/>
            <a:ext cx="42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00000"/>
                </a:solidFill>
                <a:latin typeface="Helvetica"/>
                <a:cs typeface="Helvetica"/>
              </a:rPr>
              <a:t>“Recursive Resolution”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37258" y="3758278"/>
            <a:ext cx="1493246" cy="126992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46204" y="3157640"/>
            <a:ext cx="2471583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77549" y="3481651"/>
            <a:ext cx="2521001" cy="192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212053" y="3979322"/>
            <a:ext cx="1478158" cy="12548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12711" y="4343998"/>
            <a:ext cx="379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1 (Request)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00286" y="2694484"/>
            <a:ext cx="23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2 (Request)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00286" y="3550489"/>
            <a:ext cx="23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3 (Response)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7068" y="4663910"/>
            <a:ext cx="23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/>
                <a:cs typeface="Helvetica"/>
              </a:rPr>
              <a:t>4 (Response)</a:t>
            </a:r>
          </a:p>
        </p:txBody>
      </p:sp>
    </p:spTree>
    <p:extLst>
      <p:ext uri="{BB962C8B-B14F-4D97-AF65-F5344CB8AC3E}">
        <p14:creationId xmlns:p14="http://schemas.microsoft.com/office/powerpoint/2010/main" val="13357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Iteration:</a:t>
            </a:r>
          </a:p>
          <a:p>
            <a:r>
              <a:rPr lang="en-US" dirty="0">
                <a:solidFill>
                  <a:schemeClr val="bg1"/>
                </a:solidFill>
              </a:rPr>
              <a:t>If the name server does not know the answer, it will reply with a “referral”</a:t>
            </a:r>
          </a:p>
          <a:p>
            <a:r>
              <a:rPr lang="en-US" dirty="0"/>
              <a:t>“The resolver (client) does all the work”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Recursion:</a:t>
            </a:r>
          </a:p>
          <a:p>
            <a:r>
              <a:rPr lang="en-US" dirty="0">
                <a:solidFill>
                  <a:schemeClr val="bg1"/>
                </a:solidFill>
              </a:rPr>
              <a:t>If the name server does not know the answer, it will try to find it before replying</a:t>
            </a:r>
          </a:p>
          <a:p>
            <a:r>
              <a:rPr lang="en-US" dirty="0"/>
              <a:t>“The resolver asks the server to do all the work”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>
                <a:solidFill>
                  <a:srgbClr val="800000"/>
                </a:solidFill>
              </a:rPr>
              <a:t>“Then why not always use recursion???”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677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vs Iteration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not always allowed (especially at TLDs)</a:t>
            </a:r>
          </a:p>
          <a:p>
            <a:r>
              <a:rPr lang="en-US" dirty="0"/>
              <a:t>Recursion is considered less secure</a:t>
            </a:r>
          </a:p>
          <a:p>
            <a:r>
              <a:rPr lang="en-US" dirty="0"/>
              <a:t>Recursion is often used with the local name server on a network</a:t>
            </a:r>
          </a:p>
          <a:p>
            <a:pPr marL="0" indent="0">
              <a:buNone/>
            </a:pPr>
            <a:r>
              <a:rPr lang="en-US" dirty="0"/>
              <a:t>(e.g. your home router may run a DNS server and resolve recursively on behalf of all your home devices)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/>
              <a:t>UoB : EENG : Net. Sys. &amp; Apps (EENGM0009) : © DK 2015, GO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8305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d:\data\ppt\logice.ppt</Template>
  <TotalTime>47713</TotalTime>
  <Pages>32</Pages>
  <Words>456</Words>
  <Application>Microsoft Macintosh PowerPoint</Application>
  <PresentationFormat>Overhead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The Application Layer</vt:lpstr>
      <vt:lpstr>Recursion and Iteration</vt:lpstr>
      <vt:lpstr>Iteration Example (simplified)</vt:lpstr>
      <vt:lpstr>Recursion Example (simplified)</vt:lpstr>
      <vt:lpstr>Recursion and Iteration</vt:lpstr>
      <vt:lpstr>Recursion vs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389</cp:revision>
  <cp:lastPrinted>2015-02-17T11:47:42Z</cp:lastPrinted>
  <dcterms:created xsi:type="dcterms:W3CDTF">1996-01-04T14:14:20Z</dcterms:created>
  <dcterms:modified xsi:type="dcterms:W3CDTF">2021-02-08T22:30:38Z</dcterms:modified>
</cp:coreProperties>
</file>