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355" r:id="rId3"/>
    <p:sldId id="356" r:id="rId4"/>
    <p:sldId id="357" r:id="rId5"/>
    <p:sldId id="358" r:id="rId6"/>
    <p:sldId id="360" r:id="rId7"/>
    <p:sldId id="359" r:id="rId8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FF"/>
    <a:srgbClr val="00FF99"/>
    <a:srgbClr val="9999FF"/>
    <a:srgbClr val="E0FFA3"/>
    <a:srgbClr val="C0C0C0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4B5C2-5AA4-9242-A054-9D403EBBBA9F}" v="1" dt="2021-02-08T21:09:21.944"/>
    <p1510:client id="{896F64CB-16B0-FB4B-99D7-C0A0A20CE7EB}" v="15" dt="2021-02-08T22:59:41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30" autoAdjust="0"/>
    <p:restoredTop sz="95872" autoAdjust="0"/>
  </p:normalViewPr>
  <p:slideViewPr>
    <p:cSldViewPr snapToGrid="0">
      <p:cViewPr varScale="1">
        <p:scale>
          <a:sx n="74" d="100"/>
          <a:sy n="74" d="100"/>
        </p:scale>
        <p:origin x="176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098E2513-CCF8-AD40-A613-23E60CD799C4}"/>
    <pc:docChg chg="undo redo custSel addSld delSld modSld">
      <pc:chgData name="George Oikonomou" userId="e5e5709f-5788-4bb9-a2cb-c47cfc333c75" providerId="ADAL" clId="{098E2513-CCF8-AD40-A613-23E60CD799C4}" dt="2021-02-08T21:22:38.690" v="739" actId="2696"/>
      <pc:docMkLst>
        <pc:docMk/>
      </pc:docMkLst>
      <pc:sldChg chg="modSp mod">
        <pc:chgData name="George Oikonomou" userId="e5e5709f-5788-4bb9-a2cb-c47cfc333c75" providerId="ADAL" clId="{098E2513-CCF8-AD40-A613-23E60CD799C4}" dt="2021-02-08T21:11:30.662" v="7" actId="20577"/>
        <pc:sldMkLst>
          <pc:docMk/>
          <pc:sldMk cId="0" sldId="256"/>
        </pc:sldMkLst>
        <pc:spChg chg="mod">
          <ac:chgData name="George Oikonomou" userId="e5e5709f-5788-4bb9-a2cb-c47cfc333c75" providerId="ADAL" clId="{098E2513-CCF8-AD40-A613-23E60CD799C4}" dt="2021-02-08T21:11:30.662" v="7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George Oikonomou" userId="e5e5709f-5788-4bb9-a2cb-c47cfc333c75" providerId="ADAL" clId="{098E2513-CCF8-AD40-A613-23E60CD799C4}" dt="2021-02-08T21:16:11.701" v="375" actId="20577"/>
        <pc:sldMkLst>
          <pc:docMk/>
          <pc:sldMk cId="1922299585" sldId="328"/>
        </pc:sldMkLst>
        <pc:spChg chg="mod">
          <ac:chgData name="George Oikonomou" userId="e5e5709f-5788-4bb9-a2cb-c47cfc333c75" providerId="ADAL" clId="{098E2513-CCF8-AD40-A613-23E60CD799C4}" dt="2021-02-08T21:16:11.701" v="375" actId="20577"/>
          <ac:spMkLst>
            <pc:docMk/>
            <pc:sldMk cId="1922299585" sldId="328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098E2513-CCF8-AD40-A613-23E60CD799C4}" dt="2021-02-08T21:16:25.035" v="376" actId="2696"/>
        <pc:sldMkLst>
          <pc:docMk/>
          <pc:sldMk cId="2760164266" sldId="329"/>
        </pc:sldMkLst>
      </pc:sldChg>
      <pc:sldChg chg="del">
        <pc:chgData name="George Oikonomou" userId="e5e5709f-5788-4bb9-a2cb-c47cfc333c75" providerId="ADAL" clId="{098E2513-CCF8-AD40-A613-23E60CD799C4}" dt="2021-02-08T21:17:02.275" v="378" actId="2696"/>
        <pc:sldMkLst>
          <pc:docMk/>
          <pc:sldMk cId="1308808671" sldId="330"/>
        </pc:sldMkLst>
      </pc:sldChg>
      <pc:sldChg chg="modSp mod">
        <pc:chgData name="George Oikonomou" userId="e5e5709f-5788-4bb9-a2cb-c47cfc333c75" providerId="ADAL" clId="{098E2513-CCF8-AD40-A613-23E60CD799C4}" dt="2021-02-08T21:19:10.761" v="544" actId="20577"/>
        <pc:sldMkLst>
          <pc:docMk/>
          <pc:sldMk cId="4176670109" sldId="333"/>
        </pc:sldMkLst>
        <pc:spChg chg="mod">
          <ac:chgData name="George Oikonomou" userId="e5e5709f-5788-4bb9-a2cb-c47cfc333c75" providerId="ADAL" clId="{098E2513-CCF8-AD40-A613-23E60CD799C4}" dt="2021-02-08T21:19:10.761" v="544" actId="20577"/>
          <ac:spMkLst>
            <pc:docMk/>
            <pc:sldMk cId="4176670109" sldId="333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098E2513-CCF8-AD40-A613-23E60CD799C4}" dt="2021-02-08T21:16:53.667" v="377" actId="2696"/>
        <pc:sldMkLst>
          <pc:docMk/>
          <pc:sldMk cId="690727940" sldId="334"/>
        </pc:sldMkLst>
      </pc:sldChg>
      <pc:sldChg chg="del">
        <pc:chgData name="George Oikonomou" userId="e5e5709f-5788-4bb9-a2cb-c47cfc333c75" providerId="ADAL" clId="{098E2513-CCF8-AD40-A613-23E60CD799C4}" dt="2021-02-08T21:22:02.995" v="737" actId="2696"/>
        <pc:sldMkLst>
          <pc:docMk/>
          <pc:sldMk cId="3742394689" sldId="335"/>
        </pc:sldMkLst>
      </pc:sldChg>
      <pc:sldChg chg="del">
        <pc:chgData name="George Oikonomou" userId="e5e5709f-5788-4bb9-a2cb-c47cfc333c75" providerId="ADAL" clId="{098E2513-CCF8-AD40-A613-23E60CD799C4}" dt="2021-02-08T21:22:31.634" v="738" actId="2696"/>
        <pc:sldMkLst>
          <pc:docMk/>
          <pc:sldMk cId="26324863" sldId="337"/>
        </pc:sldMkLst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3621628435" sldId="342"/>
        </pc:sldMkLst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1958421208" sldId="344"/>
        </pc:sldMkLst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1882759366" sldId="345"/>
        </pc:sldMkLst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655592" sldId="346"/>
        </pc:sldMkLst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3920151584" sldId="347"/>
        </pc:sldMkLst>
      </pc:sldChg>
      <pc:sldChg chg="del">
        <pc:chgData name="George Oikonomou" userId="e5e5709f-5788-4bb9-a2cb-c47cfc333c75" providerId="ADAL" clId="{098E2513-CCF8-AD40-A613-23E60CD799C4}" dt="2021-02-08T21:22:38.690" v="739" actId="2696"/>
        <pc:sldMkLst>
          <pc:docMk/>
          <pc:sldMk cId="410750786" sldId="348"/>
        </pc:sldMkLst>
      </pc:sldChg>
      <pc:sldChg chg="modSp new mod">
        <pc:chgData name="George Oikonomou" userId="e5e5709f-5788-4bb9-a2cb-c47cfc333c75" providerId="ADAL" clId="{098E2513-CCF8-AD40-A613-23E60CD799C4}" dt="2021-02-08T21:21:55.730" v="736" actId="122"/>
        <pc:sldMkLst>
          <pc:docMk/>
          <pc:sldMk cId="3592749493" sldId="361"/>
        </pc:sldMkLst>
        <pc:spChg chg="mod">
          <ac:chgData name="George Oikonomou" userId="e5e5709f-5788-4bb9-a2cb-c47cfc333c75" providerId="ADAL" clId="{098E2513-CCF8-AD40-A613-23E60CD799C4}" dt="2021-02-08T21:19:19.992" v="548" actId="20577"/>
          <ac:spMkLst>
            <pc:docMk/>
            <pc:sldMk cId="3592749493" sldId="361"/>
            <ac:spMk id="2" creationId="{2C1DBAE3-DE5B-C442-83E1-C25A74A0511F}"/>
          </ac:spMkLst>
        </pc:spChg>
        <pc:spChg chg="mod">
          <ac:chgData name="George Oikonomou" userId="e5e5709f-5788-4bb9-a2cb-c47cfc333c75" providerId="ADAL" clId="{098E2513-CCF8-AD40-A613-23E60CD799C4}" dt="2021-02-08T21:21:55.730" v="736" actId="122"/>
          <ac:spMkLst>
            <pc:docMk/>
            <pc:sldMk cId="3592749493" sldId="361"/>
            <ac:spMk id="3" creationId="{34A8ACB9-3009-F145-BAB8-8C9B13DB84D3}"/>
          </ac:spMkLst>
        </pc:spChg>
      </pc:sldChg>
    </pc:docChg>
  </pc:docChgLst>
  <pc:docChgLst>
    <pc:chgData name="George Oikonomou" userId="e5e5709f-5788-4bb9-a2cb-c47cfc333c75" providerId="ADAL" clId="{896F64CB-16B0-FB4B-99D7-C0A0A20CE7EB}"/>
    <pc:docChg chg="undo custSel delSld modSld modShowInfo">
      <pc:chgData name="George Oikonomou" userId="e5e5709f-5788-4bb9-a2cb-c47cfc333c75" providerId="ADAL" clId="{896F64CB-16B0-FB4B-99D7-C0A0A20CE7EB}" dt="2021-02-08T23:04:48.914" v="60" actId="2744"/>
      <pc:docMkLst>
        <pc:docMk/>
      </pc:docMkLst>
      <pc:sldChg chg="modSp mod">
        <pc:chgData name="George Oikonomou" userId="e5e5709f-5788-4bb9-a2cb-c47cfc333c75" providerId="ADAL" clId="{896F64CB-16B0-FB4B-99D7-C0A0A20CE7EB}" dt="2021-02-08T21:26:26.370" v="15" actId="20577"/>
        <pc:sldMkLst>
          <pc:docMk/>
          <pc:sldMk cId="0" sldId="256"/>
        </pc:sldMkLst>
        <pc:spChg chg="mod">
          <ac:chgData name="George Oikonomou" userId="e5e5709f-5788-4bb9-a2cb-c47cfc333c75" providerId="ADAL" clId="{896F64CB-16B0-FB4B-99D7-C0A0A20CE7EB}" dt="2021-02-08T21:26:26.370" v="15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896F64CB-16B0-FB4B-99D7-C0A0A20CE7EB}" dt="2021-02-08T21:26:31.792" v="16" actId="2696"/>
        <pc:sldMkLst>
          <pc:docMk/>
          <pc:sldMk cId="1922299585" sldId="328"/>
        </pc:sldMkLst>
      </pc:sldChg>
      <pc:sldChg chg="del">
        <pc:chgData name="George Oikonomou" userId="e5e5709f-5788-4bb9-a2cb-c47cfc333c75" providerId="ADAL" clId="{896F64CB-16B0-FB4B-99D7-C0A0A20CE7EB}" dt="2021-02-08T21:26:31.792" v="16" actId="2696"/>
        <pc:sldMkLst>
          <pc:docMk/>
          <pc:sldMk cId="4176670109" sldId="333"/>
        </pc:sldMkLst>
      </pc:sldChg>
      <pc:sldChg chg="del">
        <pc:chgData name="George Oikonomou" userId="e5e5709f-5788-4bb9-a2cb-c47cfc333c75" providerId="ADAL" clId="{896F64CB-16B0-FB4B-99D7-C0A0A20CE7EB}" dt="2021-02-08T21:26:31.792" v="16" actId="2696"/>
        <pc:sldMkLst>
          <pc:docMk/>
          <pc:sldMk cId="2930043797" sldId="336"/>
        </pc:sldMkLst>
      </pc:sldChg>
      <pc:sldChg chg="del">
        <pc:chgData name="George Oikonomou" userId="e5e5709f-5788-4bb9-a2cb-c47cfc333c75" providerId="ADAL" clId="{896F64CB-16B0-FB4B-99D7-C0A0A20CE7EB}" dt="2021-02-08T21:26:31.792" v="16" actId="2696"/>
        <pc:sldMkLst>
          <pc:docMk/>
          <pc:sldMk cId="843778048" sldId="343"/>
        </pc:sldMkLst>
      </pc:sldChg>
      <pc:sldChg chg="del">
        <pc:chgData name="George Oikonomou" userId="e5e5709f-5788-4bb9-a2cb-c47cfc333c75" providerId="ADAL" clId="{896F64CB-16B0-FB4B-99D7-C0A0A20CE7EB}" dt="2021-02-08T21:26:31.792" v="16" actId="2696"/>
        <pc:sldMkLst>
          <pc:docMk/>
          <pc:sldMk cId="4166777235" sldId="350"/>
        </pc:sldMkLst>
      </pc:sldChg>
      <pc:sldChg chg="del">
        <pc:chgData name="George Oikonomou" userId="e5e5709f-5788-4bb9-a2cb-c47cfc333c75" providerId="ADAL" clId="{896F64CB-16B0-FB4B-99D7-C0A0A20CE7EB}" dt="2021-02-08T21:26:31.792" v="16" actId="2696"/>
        <pc:sldMkLst>
          <pc:docMk/>
          <pc:sldMk cId="4158305923" sldId="351"/>
        </pc:sldMkLst>
      </pc:sldChg>
      <pc:sldChg chg="del">
        <pc:chgData name="George Oikonomou" userId="e5e5709f-5788-4bb9-a2cb-c47cfc333c75" providerId="ADAL" clId="{896F64CB-16B0-FB4B-99D7-C0A0A20CE7EB}" dt="2021-02-08T21:26:31.792" v="16" actId="2696"/>
        <pc:sldMkLst>
          <pc:docMk/>
          <pc:sldMk cId="1660183541" sldId="352"/>
        </pc:sldMkLst>
      </pc:sldChg>
      <pc:sldChg chg="del">
        <pc:chgData name="George Oikonomou" userId="e5e5709f-5788-4bb9-a2cb-c47cfc333c75" providerId="ADAL" clId="{896F64CB-16B0-FB4B-99D7-C0A0A20CE7EB}" dt="2021-02-08T21:26:31.792" v="16" actId="2696"/>
        <pc:sldMkLst>
          <pc:docMk/>
          <pc:sldMk cId="1372354397" sldId="353"/>
        </pc:sldMkLst>
      </pc:sldChg>
      <pc:sldChg chg="del">
        <pc:chgData name="George Oikonomou" userId="e5e5709f-5788-4bb9-a2cb-c47cfc333c75" providerId="ADAL" clId="{896F64CB-16B0-FB4B-99D7-C0A0A20CE7EB}" dt="2021-02-08T21:26:31.792" v="16" actId="2696"/>
        <pc:sldMkLst>
          <pc:docMk/>
          <pc:sldMk cId="1335763900" sldId="354"/>
        </pc:sldMkLst>
      </pc:sldChg>
      <pc:sldChg chg="modSp">
        <pc:chgData name="George Oikonomou" userId="e5e5709f-5788-4bb9-a2cb-c47cfc333c75" providerId="ADAL" clId="{896F64CB-16B0-FB4B-99D7-C0A0A20CE7EB}" dt="2021-02-08T22:58:21.729" v="31"/>
        <pc:sldMkLst>
          <pc:docMk/>
          <pc:sldMk cId="2045218061" sldId="355"/>
        </pc:sldMkLst>
        <pc:graphicFrameChg chg="mod">
          <ac:chgData name="George Oikonomou" userId="e5e5709f-5788-4bb9-a2cb-c47cfc333c75" providerId="ADAL" clId="{896F64CB-16B0-FB4B-99D7-C0A0A20CE7EB}" dt="2021-02-08T22:58:21.729" v="31"/>
          <ac:graphicFrameMkLst>
            <pc:docMk/>
            <pc:sldMk cId="2045218061" sldId="355"/>
            <ac:graphicFrameMk id="6" creationId="{00000000-0000-0000-0000-000000000000}"/>
          </ac:graphicFrameMkLst>
        </pc:graphicFrameChg>
      </pc:sldChg>
      <pc:sldChg chg="modSp mod">
        <pc:chgData name="George Oikonomou" userId="e5e5709f-5788-4bb9-a2cb-c47cfc333c75" providerId="ADAL" clId="{896F64CB-16B0-FB4B-99D7-C0A0A20CE7EB}" dt="2021-02-08T22:58:42.997" v="34"/>
        <pc:sldMkLst>
          <pc:docMk/>
          <pc:sldMk cId="3844012500" sldId="356"/>
        </pc:sldMkLst>
        <pc:graphicFrameChg chg="mod modGraphic">
          <ac:chgData name="George Oikonomou" userId="e5e5709f-5788-4bb9-a2cb-c47cfc333c75" providerId="ADAL" clId="{896F64CB-16B0-FB4B-99D7-C0A0A20CE7EB}" dt="2021-02-08T22:58:42.997" v="34"/>
          <ac:graphicFrameMkLst>
            <pc:docMk/>
            <pc:sldMk cId="3844012500" sldId="356"/>
            <ac:graphicFrameMk id="6" creationId="{00000000-0000-0000-0000-000000000000}"/>
          </ac:graphicFrameMkLst>
        </pc:graphicFrameChg>
      </pc:sldChg>
      <pc:sldChg chg="modSp mod">
        <pc:chgData name="George Oikonomou" userId="e5e5709f-5788-4bb9-a2cb-c47cfc333c75" providerId="ADAL" clId="{896F64CB-16B0-FB4B-99D7-C0A0A20CE7EB}" dt="2021-02-08T22:58:50.113" v="35"/>
        <pc:sldMkLst>
          <pc:docMk/>
          <pc:sldMk cId="3960187216" sldId="357"/>
        </pc:sldMkLst>
        <pc:spChg chg="mod">
          <ac:chgData name="George Oikonomou" userId="e5e5709f-5788-4bb9-a2cb-c47cfc333c75" providerId="ADAL" clId="{896F64CB-16B0-FB4B-99D7-C0A0A20CE7EB}" dt="2021-02-08T22:54:48.246" v="25" actId="20577"/>
          <ac:spMkLst>
            <pc:docMk/>
            <pc:sldMk cId="3960187216" sldId="357"/>
            <ac:spMk id="8" creationId="{00000000-0000-0000-0000-000000000000}"/>
          </ac:spMkLst>
        </pc:spChg>
        <pc:graphicFrameChg chg="mod">
          <ac:chgData name="George Oikonomou" userId="e5e5709f-5788-4bb9-a2cb-c47cfc333c75" providerId="ADAL" clId="{896F64CB-16B0-FB4B-99D7-C0A0A20CE7EB}" dt="2021-02-08T22:58:50.113" v="35"/>
          <ac:graphicFrameMkLst>
            <pc:docMk/>
            <pc:sldMk cId="3960187216" sldId="357"/>
            <ac:graphicFrameMk id="6" creationId="{00000000-0000-0000-0000-000000000000}"/>
          </ac:graphicFrameMkLst>
        </pc:graphicFrameChg>
      </pc:sldChg>
      <pc:sldChg chg="modSp">
        <pc:chgData name="George Oikonomou" userId="e5e5709f-5788-4bb9-a2cb-c47cfc333c75" providerId="ADAL" clId="{896F64CB-16B0-FB4B-99D7-C0A0A20CE7EB}" dt="2021-02-08T22:58:54.398" v="36"/>
        <pc:sldMkLst>
          <pc:docMk/>
          <pc:sldMk cId="2538141053" sldId="358"/>
        </pc:sldMkLst>
        <pc:graphicFrameChg chg="mod">
          <ac:chgData name="George Oikonomou" userId="e5e5709f-5788-4bb9-a2cb-c47cfc333c75" providerId="ADAL" clId="{896F64CB-16B0-FB4B-99D7-C0A0A20CE7EB}" dt="2021-02-08T22:58:54.398" v="36"/>
          <ac:graphicFrameMkLst>
            <pc:docMk/>
            <pc:sldMk cId="2538141053" sldId="358"/>
            <ac:graphicFrameMk id="6" creationId="{00000000-0000-0000-0000-000000000000}"/>
          </ac:graphicFrameMkLst>
        </pc:graphicFrameChg>
      </pc:sldChg>
      <pc:sldChg chg="modSp">
        <pc:chgData name="George Oikonomou" userId="e5e5709f-5788-4bb9-a2cb-c47cfc333c75" providerId="ADAL" clId="{896F64CB-16B0-FB4B-99D7-C0A0A20CE7EB}" dt="2021-02-08T22:59:04.276" v="37"/>
        <pc:sldMkLst>
          <pc:docMk/>
          <pc:sldMk cId="2474379570" sldId="359"/>
        </pc:sldMkLst>
        <pc:graphicFrameChg chg="mod">
          <ac:chgData name="George Oikonomou" userId="e5e5709f-5788-4bb9-a2cb-c47cfc333c75" providerId="ADAL" clId="{896F64CB-16B0-FB4B-99D7-C0A0A20CE7EB}" dt="2021-02-08T22:59:04.276" v="37"/>
          <ac:graphicFrameMkLst>
            <pc:docMk/>
            <pc:sldMk cId="2474379570" sldId="359"/>
            <ac:graphicFrameMk id="6" creationId="{00000000-0000-0000-0000-000000000000}"/>
          </ac:graphicFrameMkLst>
        </pc:graphicFrameChg>
      </pc:sldChg>
      <pc:sldChg chg="modSp mod">
        <pc:chgData name="George Oikonomou" userId="e5e5709f-5788-4bb9-a2cb-c47cfc333c75" providerId="ADAL" clId="{896F64CB-16B0-FB4B-99D7-C0A0A20CE7EB}" dt="2021-02-08T22:59:50.538" v="59" actId="2711"/>
        <pc:sldMkLst>
          <pc:docMk/>
          <pc:sldMk cId="1875003662" sldId="360"/>
        </pc:sldMkLst>
        <pc:spChg chg="mod">
          <ac:chgData name="George Oikonomou" userId="e5e5709f-5788-4bb9-a2cb-c47cfc333c75" providerId="ADAL" clId="{896F64CB-16B0-FB4B-99D7-C0A0A20CE7EB}" dt="2021-02-08T22:59:50.538" v="59" actId="2711"/>
          <ac:spMkLst>
            <pc:docMk/>
            <pc:sldMk cId="1875003662" sldId="360"/>
            <ac:spMk id="8" creationId="{00000000-0000-0000-0000-000000000000}"/>
          </ac:spMkLst>
        </pc:spChg>
        <pc:graphicFrameChg chg="mod modGraphic">
          <ac:chgData name="George Oikonomou" userId="e5e5709f-5788-4bb9-a2cb-c47cfc333c75" providerId="ADAL" clId="{896F64CB-16B0-FB4B-99D7-C0A0A20CE7EB}" dt="2021-02-08T22:58:05.232" v="30" actId="242"/>
          <ac:graphicFrameMkLst>
            <pc:docMk/>
            <pc:sldMk cId="1875003662" sldId="360"/>
            <ac:graphicFrameMk id="6" creationId="{00000000-0000-0000-0000-000000000000}"/>
          </ac:graphicFrameMkLst>
        </pc:graphicFrameChg>
      </pc:sldChg>
      <pc:sldChg chg="del">
        <pc:chgData name="George Oikonomou" userId="e5e5709f-5788-4bb9-a2cb-c47cfc333c75" providerId="ADAL" clId="{896F64CB-16B0-FB4B-99D7-C0A0A20CE7EB}" dt="2021-02-08T21:26:31.792" v="16" actId="2696"/>
        <pc:sldMkLst>
          <pc:docMk/>
          <pc:sldMk cId="3592749493" sldId="361"/>
        </pc:sldMkLst>
      </pc:sldChg>
    </pc:docChg>
  </pc:docChgLst>
  <pc:docChgLst>
    <pc:chgData name="George Oikonomou" userId="e5e5709f-5788-4bb9-a2cb-c47cfc333c75" providerId="ADAL" clId="{53B4B5C2-5AA4-9242-A054-9D403EBBBA9F}"/>
    <pc:docChg chg="delSld modSld modMainMaster">
      <pc:chgData name="George Oikonomou" userId="e5e5709f-5788-4bb9-a2cb-c47cfc333c75" providerId="ADAL" clId="{53B4B5C2-5AA4-9242-A054-9D403EBBBA9F}" dt="2021-02-08T21:09:54.548" v="5" actId="2696"/>
      <pc:docMkLst>
        <pc:docMk/>
      </pc:docMkLst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0" sldId="256"/>
        </pc:sldMkLst>
      </pc:sldChg>
      <pc:sldChg chg="del modTransition">
        <pc:chgData name="George Oikonomou" userId="e5e5709f-5788-4bb9-a2cb-c47cfc333c75" providerId="ADAL" clId="{53B4B5C2-5AA4-9242-A054-9D403EBBBA9F}" dt="2021-02-08T21:09:26.916" v="2" actId="2696"/>
        <pc:sldMkLst>
          <pc:docMk/>
          <pc:sldMk cId="0" sldId="312"/>
        </pc:sldMkLst>
      </pc:sldChg>
      <pc:sldChg chg="del modTransition">
        <pc:chgData name="George Oikonomou" userId="e5e5709f-5788-4bb9-a2cb-c47cfc333c75" providerId="ADAL" clId="{53B4B5C2-5AA4-9242-A054-9D403EBBBA9F}" dt="2021-02-08T21:09:33.486" v="4" actId="2696"/>
        <pc:sldMkLst>
          <pc:docMk/>
          <pc:sldMk cId="0" sldId="327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922299585" sldId="328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760164266" sldId="329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308808671" sldId="330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76670109" sldId="333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690727940" sldId="334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742394689" sldId="335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930043797" sldId="336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6324863" sldId="337"/>
        </pc:sldMkLst>
      </pc:sldChg>
      <pc:sldChg chg="del modTransition">
        <pc:chgData name="George Oikonomou" userId="e5e5709f-5788-4bb9-a2cb-c47cfc333c75" providerId="ADAL" clId="{53B4B5C2-5AA4-9242-A054-9D403EBBBA9F}" dt="2021-02-08T21:09:54.548" v="5" actId="2696"/>
        <pc:sldMkLst>
          <pc:docMk/>
          <pc:sldMk cId="2224485760" sldId="340"/>
        </pc:sldMkLst>
      </pc:sldChg>
      <pc:sldChg chg="del modTransition">
        <pc:chgData name="George Oikonomou" userId="e5e5709f-5788-4bb9-a2cb-c47cfc333c75" providerId="ADAL" clId="{53B4B5C2-5AA4-9242-A054-9D403EBBBA9F}" dt="2021-02-08T21:09:23.963" v="1" actId="2696"/>
        <pc:sldMkLst>
          <pc:docMk/>
          <pc:sldMk cId="2118276111" sldId="341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621628435" sldId="342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843778048" sldId="343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958421208" sldId="344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882759366" sldId="345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655592" sldId="346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920151584" sldId="347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0750786" sldId="348"/>
        </pc:sldMkLst>
      </pc:sldChg>
      <pc:sldChg chg="del modTransition">
        <pc:chgData name="George Oikonomou" userId="e5e5709f-5788-4bb9-a2cb-c47cfc333c75" providerId="ADAL" clId="{53B4B5C2-5AA4-9242-A054-9D403EBBBA9F}" dt="2021-02-08T21:09:32.262" v="3" actId="2696"/>
        <pc:sldMkLst>
          <pc:docMk/>
          <pc:sldMk cId="2910407907" sldId="349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66777235" sldId="350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58305923" sldId="351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660183541" sldId="352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372354397" sldId="353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335763900" sldId="354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045218061" sldId="355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844012500" sldId="356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960187216" sldId="357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538141053" sldId="358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474379570" sldId="359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875003662" sldId="360"/>
        </pc:sldMkLst>
      </pc:sldChg>
      <pc:sldMasterChg chg="modTransition modSldLayout">
        <pc:chgData name="George Oikonomou" userId="e5e5709f-5788-4bb9-a2cb-c47cfc333c75" providerId="ADAL" clId="{53B4B5C2-5AA4-9242-A054-9D403EBBBA9F}" dt="2021-02-08T21:09:21.936" v="0"/>
        <pc:sldMasterMkLst>
          <pc:docMk/>
          <pc:sldMasterMk cId="3526275227" sldId="2147483672"/>
        </pc:sldMasterMkLst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937089792" sldId="2147483673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1890849406" sldId="2147483674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91531706" sldId="2147483675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284787531" sldId="2147483676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077455794" sldId="2147483677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79736355" sldId="2147483678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646514197" sldId="2147483679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854445762" sldId="2147483680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39233117" sldId="2147483681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1437559519" sldId="2147483682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263590388" sldId="2147483683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976400793" sldId="21474836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k-SK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DK 2015, GO 2016</a:t>
            </a:r>
            <a:endParaRPr lang="en-US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The Application Layer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latin typeface="Helvetica"/>
                <a:cs typeface="Helvetica"/>
              </a:rPr>
              <a:t>Domain Name System</a:t>
            </a:r>
          </a:p>
          <a:p>
            <a:r>
              <a:rPr lang="en-US" sz="3600" dirty="0">
                <a:latin typeface="Helvetica"/>
                <a:cs typeface="Helvetica"/>
              </a:rPr>
              <a:t>Resource Records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Common Record Types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/>
              <a:t>UoB : EENG : Net. Sys. &amp; Apps (EENGM0009) : © DK 2015, GO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pPr/>
              <a:t>2</a:t>
            </a:fld>
            <a:endParaRPr lang="uk-UA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047833"/>
              </p:ext>
            </p:extLst>
          </p:nvPr>
        </p:nvGraphicFramePr>
        <p:xfrm>
          <a:off x="422872" y="1497231"/>
          <a:ext cx="8279754" cy="284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Record</a:t>
                      </a:r>
                      <a:b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</a:br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4E9EF"/>
                          </a:solidFill>
                          <a:latin typeface="Helvetica"/>
                          <a:cs typeface="Helvetica"/>
                        </a:rPr>
                        <a:t>Example Record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latin typeface="Courier"/>
                          <a:cs typeface="Courier"/>
                        </a:rPr>
                        <a:t>www.bristol.ac.uk</a:t>
                      </a:r>
                      <a:r>
                        <a:rPr lang="pl-PL" dirty="0">
                          <a:latin typeface="Courier"/>
                          <a:cs typeface="Courier"/>
                        </a:rPr>
                        <a:t>. A 137.222.0.38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AAAA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IPv6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>
                          <a:latin typeface="Courier"/>
                          <a:cs typeface="Courier"/>
                        </a:rPr>
                        <a:t>ncs.bris.ac.uk. AAAA 2001:630:e4:82:137:222:8:142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Canonical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/>
                          <a:cs typeface="Courier"/>
                        </a:rPr>
                        <a:t>that.example.org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.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CNAME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this.example.org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MX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Mail Exchange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MX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uob.mail.protection.outlook.com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Name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 NS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ncs.bris.ac.uk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3274" y="4292512"/>
            <a:ext cx="7946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A DNS server contains a database of “Resource Records” (RRs). This can be a plain text file.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Common DNS Record Types</a:t>
            </a:r>
            <a:b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</a:br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(There are many more)</a:t>
            </a:r>
          </a:p>
        </p:txBody>
      </p:sp>
    </p:spTree>
    <p:extLst>
      <p:ext uri="{BB962C8B-B14F-4D97-AF65-F5344CB8AC3E}">
        <p14:creationId xmlns:p14="http://schemas.microsoft.com/office/powerpoint/2010/main" val="204521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Record Types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/>
              <a:t>UoB : EENG : Net. Sys. &amp; Apps (EENGM0009) : © DK 2015, GO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pPr/>
              <a:t>3</a:t>
            </a:fld>
            <a:endParaRPr lang="uk-UA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454193"/>
              </p:ext>
            </p:extLst>
          </p:nvPr>
        </p:nvGraphicFramePr>
        <p:xfrm>
          <a:off x="422872" y="1497231"/>
          <a:ext cx="8279754" cy="284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Record</a:t>
                      </a:r>
                      <a:b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</a:br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4E9EF"/>
                          </a:solidFill>
                          <a:latin typeface="Helvetica"/>
                          <a:cs typeface="Helvetica"/>
                        </a:rPr>
                        <a:t>Example Record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latin typeface="Courier"/>
                          <a:cs typeface="Courier"/>
                        </a:rPr>
                        <a:t>www.bristol.ac.uk</a:t>
                      </a:r>
                      <a:r>
                        <a:rPr lang="pl-PL" dirty="0">
                          <a:latin typeface="Courier"/>
                          <a:cs typeface="Courier"/>
                        </a:rPr>
                        <a:t>. A 137.222.0.38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AAAA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IPv6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>
                          <a:latin typeface="Courier"/>
                          <a:cs typeface="Courier"/>
                        </a:rPr>
                        <a:t>ncs.bris.ac.uk. AAAA 2001:630:e4:82:137:222:8:142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Canonical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/>
                          <a:cs typeface="Courier"/>
                        </a:rPr>
                        <a:t>that.example.org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.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CNAME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this.example.org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MX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Mail Exchange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MX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uob.mail.protection.outlook.com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Name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 NS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ncs.bris.ac.uk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929" y="4532765"/>
            <a:ext cx="7946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A:</a:t>
            </a:r>
          </a:p>
          <a:p>
            <a:pPr algn="ctr"/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“The IP address of </a:t>
            </a:r>
            <a:r>
              <a:rPr lang="en-US" sz="2800" dirty="0" err="1">
                <a:solidFill>
                  <a:srgbClr val="800000"/>
                </a:solidFill>
                <a:latin typeface="Courier"/>
                <a:cs typeface="Courier"/>
              </a:rPr>
              <a:t>www.bristol.ac.uk</a:t>
            </a:r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 is </a:t>
            </a:r>
            <a:r>
              <a:rPr lang="en-US" sz="2800" dirty="0">
                <a:solidFill>
                  <a:srgbClr val="800000"/>
                </a:solidFill>
                <a:latin typeface="Courier"/>
                <a:cs typeface="Courier"/>
              </a:rPr>
              <a:t>137.222.0.38</a:t>
            </a:r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01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Record Types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/>
              <a:t>UoB : EENG : Net. Sys. &amp; Apps (EENGM0009) : © DK 2015, GO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pPr/>
              <a:t>4</a:t>
            </a:fld>
            <a:endParaRPr lang="uk-UA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88933"/>
              </p:ext>
            </p:extLst>
          </p:nvPr>
        </p:nvGraphicFramePr>
        <p:xfrm>
          <a:off x="422872" y="1497231"/>
          <a:ext cx="8279754" cy="284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Record</a:t>
                      </a:r>
                      <a:b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</a:br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4E9EF"/>
                          </a:solidFill>
                          <a:latin typeface="Helvetica"/>
                          <a:cs typeface="Helvetica"/>
                        </a:rPr>
                        <a:t>Example Record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latin typeface="Courier"/>
                          <a:cs typeface="Courier"/>
                        </a:rPr>
                        <a:t>www.bristol.ac.uk</a:t>
                      </a:r>
                      <a:r>
                        <a:rPr lang="pl-PL" dirty="0">
                          <a:latin typeface="Courier"/>
                          <a:cs typeface="Courier"/>
                        </a:rPr>
                        <a:t>. A 137.222.0.38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AAAA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IPv6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>
                          <a:latin typeface="Courier"/>
                          <a:cs typeface="Courier"/>
                        </a:rPr>
                        <a:t>ncs.bris.ac.uk. AAAA 2001:630:e4:82:137:222:8:142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Canonical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/>
                          <a:cs typeface="Courier"/>
                        </a:rPr>
                        <a:t>that.example.org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.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CNAME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this.example.org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MX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Mail Exchange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MX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uob.mail.protection.outlook.com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Name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 NS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ncs.bris.ac.uk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929" y="4498446"/>
            <a:ext cx="7946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AAAA:</a:t>
            </a:r>
          </a:p>
          <a:p>
            <a:pPr algn="ctr"/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“The IPv6 address of </a:t>
            </a:r>
            <a:r>
              <a:rPr lang="en-US" sz="2800" dirty="0" err="1">
                <a:solidFill>
                  <a:srgbClr val="800000"/>
                </a:solidFill>
                <a:latin typeface="Courier"/>
                <a:cs typeface="Courier"/>
              </a:rPr>
              <a:t>ncs.bristol.ac.uk</a:t>
            </a:r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 is </a:t>
            </a:r>
            <a:r>
              <a:rPr lang="cs-CZ" sz="2800" dirty="0">
                <a:solidFill>
                  <a:srgbClr val="800000"/>
                </a:solidFill>
                <a:latin typeface="Courier"/>
                <a:cs typeface="Courier"/>
              </a:rPr>
              <a:t>2001:630:e4:82:137:222:8:142</a:t>
            </a:r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18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Record Types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/>
              <a:t>UoB : EENG : Net. Sys. &amp; Apps (EENGM0009) : © DK 2015, GO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pPr/>
              <a:t>5</a:t>
            </a:fld>
            <a:endParaRPr lang="uk-UA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888933"/>
              </p:ext>
            </p:extLst>
          </p:nvPr>
        </p:nvGraphicFramePr>
        <p:xfrm>
          <a:off x="422872" y="1497231"/>
          <a:ext cx="8279754" cy="284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Record</a:t>
                      </a:r>
                      <a:b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</a:br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4E9EF"/>
                          </a:solidFill>
                          <a:latin typeface="Helvetica"/>
                          <a:cs typeface="Helvetica"/>
                        </a:rPr>
                        <a:t>Example Record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latin typeface="Courier"/>
                          <a:cs typeface="Courier"/>
                        </a:rPr>
                        <a:t>www.bristol.ac.uk</a:t>
                      </a:r>
                      <a:r>
                        <a:rPr lang="pl-PL" dirty="0">
                          <a:latin typeface="Courier"/>
                          <a:cs typeface="Courier"/>
                        </a:rPr>
                        <a:t>. A 137.222.0.38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AAAA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IPv6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>
                          <a:latin typeface="Courier"/>
                          <a:cs typeface="Courier"/>
                        </a:rPr>
                        <a:t>ncs.bris.ac.uk. AAAA 2001:630:e4:82:137:222:8:142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Canonical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/>
                          <a:cs typeface="Courier"/>
                        </a:rPr>
                        <a:t>that.example.org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.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CNAME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this.example.org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MX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Mail Exchange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MX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uob.mail.protection.outlook.com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Name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 NS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ncs.bris.ac.uk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929" y="4498446"/>
            <a:ext cx="7946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CNAME:</a:t>
            </a:r>
          </a:p>
          <a:p>
            <a:pPr algn="ctr"/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“</a:t>
            </a:r>
            <a:r>
              <a:rPr lang="en-GB" sz="2800" dirty="0" err="1">
                <a:solidFill>
                  <a:srgbClr val="800000"/>
                </a:solidFill>
                <a:latin typeface="Courier"/>
                <a:cs typeface="Courier"/>
              </a:rPr>
              <a:t>that.example.org</a:t>
            </a:r>
            <a:r>
              <a:rPr lang="en-GB" sz="2800" dirty="0">
                <a:solidFill>
                  <a:srgbClr val="800000"/>
                </a:solidFill>
                <a:latin typeface="Helvetica"/>
                <a:cs typeface="Helvetica"/>
              </a:rPr>
              <a:t> is an alias for </a:t>
            </a:r>
            <a:r>
              <a:rPr lang="en-GB" sz="2800" dirty="0" err="1">
                <a:solidFill>
                  <a:srgbClr val="800000"/>
                </a:solidFill>
                <a:latin typeface="Courier"/>
                <a:cs typeface="Courier"/>
              </a:rPr>
              <a:t>this.example.org</a:t>
            </a:r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14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Record Types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/>
              <a:t>UoB : EENG : Net. Sys. &amp; Apps (EENGM0009) : © DK 2015, GO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pPr/>
              <a:t>6</a:t>
            </a:fld>
            <a:endParaRPr lang="uk-UA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770660"/>
              </p:ext>
            </p:extLst>
          </p:nvPr>
        </p:nvGraphicFramePr>
        <p:xfrm>
          <a:off x="422872" y="1497231"/>
          <a:ext cx="8279754" cy="284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Record</a:t>
                      </a:r>
                      <a:b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</a:br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4E9EF"/>
                          </a:solidFill>
                          <a:latin typeface="Helvetica"/>
                          <a:cs typeface="Helvetica"/>
                        </a:rPr>
                        <a:t>Example Record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latin typeface="Courier"/>
                          <a:cs typeface="Courier"/>
                        </a:rPr>
                        <a:t>www.bristol.ac.uk</a:t>
                      </a:r>
                      <a:r>
                        <a:rPr lang="pl-PL" dirty="0">
                          <a:latin typeface="Courier"/>
                          <a:cs typeface="Courier"/>
                        </a:rPr>
                        <a:t>. A 137.222.0.38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AAAA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IPv6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>
                          <a:latin typeface="Courier"/>
                          <a:cs typeface="Courier"/>
                        </a:rPr>
                        <a:t>ncs.bris.ac.uk. AAAA 2001:630:e4:82:137:222:8:142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Canonical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/>
                          <a:cs typeface="Courier"/>
                        </a:rPr>
                        <a:t>that.example.org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.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CNAME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this.example.org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MX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Mail Exchange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MX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uob.mail.protection.outlook.com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Name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 NS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ncs.bris.ac.uk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929" y="4498446"/>
            <a:ext cx="7946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MX:</a:t>
            </a:r>
          </a:p>
          <a:p>
            <a:pPr algn="ctr"/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“The </a:t>
            </a:r>
            <a:r>
              <a:rPr lang="en-GB" sz="2800" dirty="0">
                <a:solidFill>
                  <a:srgbClr val="800000"/>
                </a:solidFill>
                <a:latin typeface="Helvetica"/>
                <a:cs typeface="Helvetica"/>
              </a:rPr>
              <a:t>mail server for domain </a:t>
            </a:r>
            <a:r>
              <a:rPr lang="en-GB" sz="2800" dirty="0" err="1">
                <a:solidFill>
                  <a:srgbClr val="800000"/>
                </a:solidFill>
                <a:latin typeface="Courier"/>
                <a:cs typeface="Courier"/>
              </a:rPr>
              <a:t>bris.ac.uk</a:t>
            </a:r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 is </a:t>
            </a:r>
            <a:r>
              <a:rPr lang="en-US" sz="2800" dirty="0" err="1">
                <a:solidFill>
                  <a:srgbClr val="800000"/>
                </a:solidFill>
                <a:latin typeface="Courier" pitchFamily="2" charset="0"/>
                <a:cs typeface="Helvetica"/>
              </a:rPr>
              <a:t>uob.mail.protection.outlook.com</a:t>
            </a:r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00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Record Types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/>
              <a:t>UoB : EENG : Net. Sys. &amp; Apps (EENGM0009) : © DK 2015, GO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pPr/>
              <a:t>7</a:t>
            </a:fld>
            <a:endParaRPr lang="uk-UA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330546"/>
              </p:ext>
            </p:extLst>
          </p:nvPr>
        </p:nvGraphicFramePr>
        <p:xfrm>
          <a:off x="422872" y="1497231"/>
          <a:ext cx="8279754" cy="284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Record</a:t>
                      </a:r>
                      <a:b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</a:br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4E9EF"/>
                          </a:solidFill>
                          <a:latin typeface="Helvetica"/>
                          <a:cs typeface="Helvetica"/>
                        </a:rPr>
                        <a:t>Example Record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latin typeface="Courier"/>
                          <a:cs typeface="Courier"/>
                        </a:rPr>
                        <a:t>www.bristol.ac.uk</a:t>
                      </a:r>
                      <a:r>
                        <a:rPr lang="pl-PL" dirty="0">
                          <a:latin typeface="Courier"/>
                          <a:cs typeface="Courier"/>
                        </a:rPr>
                        <a:t>. A 137.222.0.38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AAAA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IPv6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>
                          <a:latin typeface="Courier"/>
                          <a:cs typeface="Courier"/>
                        </a:rPr>
                        <a:t>ncs.bris.ac.uk. AAAA 2001:630:e4:82:137:222:8:142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Canonical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/>
                          <a:cs typeface="Courier"/>
                        </a:rPr>
                        <a:t>that.example.org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.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CNAME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this.example.org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MX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Mail Exchange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MX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uob.mail.protection.outlook.com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/>
                          <a:cs typeface="Helvetica"/>
                        </a:rPr>
                        <a:t>Name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 NS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ncs.bris.ac.uk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.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929" y="4498446"/>
            <a:ext cx="7946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NS:</a:t>
            </a:r>
          </a:p>
          <a:p>
            <a:pPr algn="ctr"/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“</a:t>
            </a:r>
            <a:r>
              <a:rPr lang="en-GB" sz="2800" dirty="0" err="1">
                <a:solidFill>
                  <a:srgbClr val="800000"/>
                </a:solidFill>
                <a:latin typeface="Courier"/>
                <a:cs typeface="Courier"/>
              </a:rPr>
              <a:t>ncs.bris.ac.uk</a:t>
            </a:r>
            <a:r>
              <a:rPr lang="en-GB" sz="2800" dirty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GB" sz="2800" dirty="0">
                <a:solidFill>
                  <a:srgbClr val="800000"/>
                </a:solidFill>
                <a:latin typeface="Helvetica"/>
                <a:cs typeface="Helvetica"/>
              </a:rPr>
              <a:t>is a</a:t>
            </a:r>
            <a:br>
              <a:rPr lang="en-GB" sz="2800" dirty="0">
                <a:solidFill>
                  <a:srgbClr val="800000"/>
                </a:solidFill>
                <a:latin typeface="Helvetica"/>
                <a:cs typeface="Helvetica"/>
              </a:rPr>
            </a:br>
            <a:r>
              <a:rPr lang="en-GB" sz="2800" dirty="0">
                <a:solidFill>
                  <a:srgbClr val="800000"/>
                </a:solidFill>
                <a:latin typeface="Helvetica"/>
                <a:cs typeface="Helvetica"/>
              </a:rPr>
              <a:t>DNS server for domain </a:t>
            </a:r>
            <a:r>
              <a:rPr lang="en-GB" sz="2800" dirty="0" err="1">
                <a:solidFill>
                  <a:srgbClr val="800000"/>
                </a:solidFill>
                <a:latin typeface="Courier"/>
                <a:cs typeface="Courier"/>
              </a:rPr>
              <a:t>bris.ac.uk</a:t>
            </a:r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379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d:\data\ppt\logice.ppt</Template>
  <TotalTime>47695</TotalTime>
  <Pages>32</Pages>
  <Words>818</Words>
  <Application>Microsoft Macintosh PowerPoint</Application>
  <PresentationFormat>Overhead</PresentationFormat>
  <Paragraphs>143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The Application Layer</vt:lpstr>
      <vt:lpstr>Common Record Types</vt:lpstr>
      <vt:lpstr>Record Types</vt:lpstr>
      <vt:lpstr>Record Types</vt:lpstr>
      <vt:lpstr>Record Types</vt:lpstr>
      <vt:lpstr>Record Types</vt:lpstr>
      <vt:lpstr>Record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390</cp:revision>
  <cp:lastPrinted>2015-02-17T11:47:42Z</cp:lastPrinted>
  <dcterms:created xsi:type="dcterms:W3CDTF">1996-01-04T14:14:20Z</dcterms:created>
  <dcterms:modified xsi:type="dcterms:W3CDTF">2022-02-20T14:05:37Z</dcterms:modified>
</cp:coreProperties>
</file>