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342" r:id="rId3"/>
    <p:sldId id="344" r:id="rId4"/>
    <p:sldId id="345" r:id="rId5"/>
    <p:sldId id="348" r:id="rId6"/>
    <p:sldId id="346" r:id="rId7"/>
    <p:sldId id="347" r:id="rId8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00FF99"/>
    <a:srgbClr val="9999FF"/>
    <a:srgbClr val="E0FFA3"/>
    <a:srgbClr val="C0C0C0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B837DC-A8AD-664D-BF17-D497FEC0DFCD}" v="2" dt="2021-02-08T23:45:28.589"/>
    <p1510:client id="{53B4B5C2-5AA4-9242-A054-9D403EBBBA9F}" v="1" dt="2021-02-08T21:09:2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84354" autoAdjust="0"/>
  </p:normalViewPr>
  <p:slideViewPr>
    <p:cSldViewPr snapToGrid="0">
      <p:cViewPr varScale="1">
        <p:scale>
          <a:sx n="102" d="100"/>
          <a:sy n="102" d="100"/>
        </p:scale>
        <p:origin x="2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53B4B5C2-5AA4-9242-A054-9D403EBBBA9F}"/>
    <pc:docChg chg="delSld modSld modMainMaster">
      <pc:chgData name="George Oikonomou" userId="e5e5709f-5788-4bb9-a2cb-c47cfc333c75" providerId="ADAL" clId="{53B4B5C2-5AA4-9242-A054-9D403EBBBA9F}" dt="2021-02-08T21:09:54.548" v="5" actId="2696"/>
      <pc:docMkLst>
        <pc:docMk/>
      </pc:docMkLst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0" sldId="256"/>
        </pc:sldMkLst>
      </pc:sldChg>
      <pc:sldChg chg="del modTransition">
        <pc:chgData name="George Oikonomou" userId="e5e5709f-5788-4bb9-a2cb-c47cfc333c75" providerId="ADAL" clId="{53B4B5C2-5AA4-9242-A054-9D403EBBBA9F}" dt="2021-02-08T21:09:26.916" v="2" actId="2696"/>
        <pc:sldMkLst>
          <pc:docMk/>
          <pc:sldMk cId="0" sldId="312"/>
        </pc:sldMkLst>
      </pc:sldChg>
      <pc:sldChg chg="del modTransition">
        <pc:chgData name="George Oikonomou" userId="e5e5709f-5788-4bb9-a2cb-c47cfc333c75" providerId="ADAL" clId="{53B4B5C2-5AA4-9242-A054-9D403EBBBA9F}" dt="2021-02-08T21:09:33.486" v="4" actId="2696"/>
        <pc:sldMkLst>
          <pc:docMk/>
          <pc:sldMk cId="0" sldId="32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22299585" sldId="32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760164266" sldId="32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08808671" sldId="33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76670109" sldId="33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90727940" sldId="33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742394689" sldId="33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930043797" sldId="33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6324863" sldId="337"/>
        </pc:sldMkLst>
      </pc:sldChg>
      <pc:sldChg chg="del modTransition">
        <pc:chgData name="George Oikonomou" userId="e5e5709f-5788-4bb9-a2cb-c47cfc333c75" providerId="ADAL" clId="{53B4B5C2-5AA4-9242-A054-9D403EBBBA9F}" dt="2021-02-08T21:09:54.548" v="5" actId="2696"/>
        <pc:sldMkLst>
          <pc:docMk/>
          <pc:sldMk cId="2224485760" sldId="340"/>
        </pc:sldMkLst>
      </pc:sldChg>
      <pc:sldChg chg="del modTransition">
        <pc:chgData name="George Oikonomou" userId="e5e5709f-5788-4bb9-a2cb-c47cfc333c75" providerId="ADAL" clId="{53B4B5C2-5AA4-9242-A054-9D403EBBBA9F}" dt="2021-02-08T21:09:23.963" v="1" actId="2696"/>
        <pc:sldMkLst>
          <pc:docMk/>
          <pc:sldMk cId="2118276111" sldId="34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621628435" sldId="34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843778048" sldId="34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958421208" sldId="34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82759366" sldId="34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655592" sldId="34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20151584" sldId="34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0750786" sldId="348"/>
        </pc:sldMkLst>
      </pc:sldChg>
      <pc:sldChg chg="del modTransition">
        <pc:chgData name="George Oikonomou" userId="e5e5709f-5788-4bb9-a2cb-c47cfc333c75" providerId="ADAL" clId="{53B4B5C2-5AA4-9242-A054-9D403EBBBA9F}" dt="2021-02-08T21:09:32.262" v="3" actId="2696"/>
        <pc:sldMkLst>
          <pc:docMk/>
          <pc:sldMk cId="2910407907" sldId="34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66777235" sldId="350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4158305923" sldId="351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660183541" sldId="352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72354397" sldId="353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335763900" sldId="354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045218061" sldId="355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844012500" sldId="356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3960187216" sldId="357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538141053" sldId="358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2474379570" sldId="359"/>
        </pc:sldMkLst>
      </pc:sldChg>
      <pc:sldChg chg="modTransition">
        <pc:chgData name="George Oikonomou" userId="e5e5709f-5788-4bb9-a2cb-c47cfc333c75" providerId="ADAL" clId="{53B4B5C2-5AA4-9242-A054-9D403EBBBA9F}" dt="2021-02-08T21:09:21.936" v="0"/>
        <pc:sldMkLst>
          <pc:docMk/>
          <pc:sldMk cId="1875003662" sldId="360"/>
        </pc:sldMkLst>
      </pc:sldChg>
      <pc:sldMasterChg chg="modTransition modSldLayout">
        <pc:chgData name="George Oikonomou" userId="e5e5709f-5788-4bb9-a2cb-c47cfc333c75" providerId="ADAL" clId="{53B4B5C2-5AA4-9242-A054-9D403EBBBA9F}" dt="2021-02-08T21:09:21.936" v="0"/>
        <pc:sldMasterMkLst>
          <pc:docMk/>
          <pc:sldMasterMk cId="3526275227" sldId="2147483672"/>
        </pc:sldMasterMkLst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937089792" sldId="214748367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890849406" sldId="2147483674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1531706" sldId="2147483675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284787531" sldId="2147483676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077455794" sldId="2147483677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79736355" sldId="2147483678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2646514197" sldId="2147483679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854445762" sldId="2147483680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39233117" sldId="2147483681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1437559519" sldId="2147483682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3263590388" sldId="2147483683"/>
          </pc:sldLayoutMkLst>
        </pc:sldLayoutChg>
        <pc:sldLayoutChg chg="modTransition">
          <pc:chgData name="George Oikonomou" userId="e5e5709f-5788-4bb9-a2cb-c47cfc333c75" providerId="ADAL" clId="{53B4B5C2-5AA4-9242-A054-9D403EBBBA9F}" dt="2021-02-08T21:09:21.936" v="0"/>
          <pc:sldLayoutMkLst>
            <pc:docMk/>
            <pc:sldMasterMk cId="3526275227" sldId="2147483672"/>
            <pc:sldLayoutMk cId="976400793" sldId="2147483684"/>
          </pc:sldLayoutMkLst>
        </pc:sldLayoutChg>
      </pc:sldMasterChg>
    </pc:docChg>
  </pc:docChgLst>
  <pc:docChgLst>
    <pc:chgData name="George Oikonomou" userId="e5e5709f-5788-4bb9-a2cb-c47cfc333c75" providerId="ADAL" clId="{31B837DC-A8AD-664D-BF17-D497FEC0DFCD}"/>
    <pc:docChg chg="custSel addSld delSld modSld modShowInfo">
      <pc:chgData name="George Oikonomou" userId="e5e5709f-5788-4bb9-a2cb-c47cfc333c75" providerId="ADAL" clId="{31B837DC-A8AD-664D-BF17-D497FEC0DFCD}" dt="2021-02-08T23:45:28.589" v="61"/>
      <pc:docMkLst>
        <pc:docMk/>
      </pc:docMkLst>
      <pc:sldChg chg="modSp mod">
        <pc:chgData name="George Oikonomou" userId="e5e5709f-5788-4bb9-a2cb-c47cfc333c75" providerId="ADAL" clId="{31B837DC-A8AD-664D-BF17-D497FEC0DFCD}" dt="2021-02-08T21:11:48.152" v="25" actId="20577"/>
        <pc:sldMkLst>
          <pc:docMk/>
          <pc:sldMk cId="0" sldId="256"/>
        </pc:sldMkLst>
        <pc:spChg chg="mod">
          <ac:chgData name="George Oikonomou" userId="e5e5709f-5788-4bb9-a2cb-c47cfc333c75" providerId="ADAL" clId="{31B837DC-A8AD-664D-BF17-D497FEC0DFCD}" dt="2021-02-08T21:11:48.152" v="25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1922299585" sldId="328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2760164266" sldId="329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1308808671" sldId="330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4176670109" sldId="333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690727940" sldId="334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3742394689" sldId="335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2930043797" sldId="336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26324863" sldId="337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843778048" sldId="343"/>
        </pc:sldMkLst>
      </pc:sldChg>
      <pc:sldChg chg="modSp mod">
        <pc:chgData name="George Oikonomou" userId="e5e5709f-5788-4bb9-a2cb-c47cfc333c75" providerId="ADAL" clId="{31B837DC-A8AD-664D-BF17-D497FEC0DFCD}" dt="2021-02-08T23:45:11.414" v="56" actId="20577"/>
        <pc:sldMkLst>
          <pc:docMk/>
          <pc:sldMk cId="655592" sldId="346"/>
        </pc:sldMkLst>
        <pc:spChg chg="mod">
          <ac:chgData name="George Oikonomou" userId="e5e5709f-5788-4bb9-a2cb-c47cfc333c75" providerId="ADAL" clId="{31B837DC-A8AD-664D-BF17-D497FEC0DFCD}" dt="2021-02-08T23:45:11.414" v="56" actId="20577"/>
          <ac:spMkLst>
            <pc:docMk/>
            <pc:sldMk cId="655592" sldId="346"/>
            <ac:spMk id="2" creationId="{00000000-0000-0000-0000-000000000000}"/>
          </ac:spMkLst>
        </pc:spChg>
      </pc:sldChg>
      <pc:sldChg chg="modSp">
        <pc:chgData name="George Oikonomou" userId="e5e5709f-5788-4bb9-a2cb-c47cfc333c75" providerId="ADAL" clId="{31B837DC-A8AD-664D-BF17-D497FEC0DFCD}" dt="2021-02-08T23:45:17.898" v="57"/>
        <pc:sldMkLst>
          <pc:docMk/>
          <pc:sldMk cId="3920151584" sldId="347"/>
        </pc:sldMkLst>
        <pc:spChg chg="mod">
          <ac:chgData name="George Oikonomou" userId="e5e5709f-5788-4bb9-a2cb-c47cfc333c75" providerId="ADAL" clId="{31B837DC-A8AD-664D-BF17-D497FEC0DFCD}" dt="2021-02-08T23:45:17.898" v="57"/>
          <ac:spMkLst>
            <pc:docMk/>
            <pc:sldMk cId="3920151584" sldId="34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410750786" sldId="348"/>
        </pc:sldMkLst>
      </pc:sldChg>
      <pc:sldChg chg="addSp delSp modSp new mod modClrScheme chgLayout">
        <pc:chgData name="George Oikonomou" userId="e5e5709f-5788-4bb9-a2cb-c47cfc333c75" providerId="ADAL" clId="{31B837DC-A8AD-664D-BF17-D497FEC0DFCD}" dt="2021-02-08T23:45:28.589" v="61"/>
        <pc:sldMkLst>
          <pc:docMk/>
          <pc:sldMk cId="2790643867" sldId="348"/>
        </pc:sldMkLst>
        <pc:spChg chg="del mod ord">
          <ac:chgData name="George Oikonomou" userId="e5e5709f-5788-4bb9-a2cb-c47cfc333c75" providerId="ADAL" clId="{31B837DC-A8AD-664D-BF17-D497FEC0DFCD}" dt="2021-02-08T23:45:24.257" v="59" actId="700"/>
          <ac:spMkLst>
            <pc:docMk/>
            <pc:sldMk cId="2790643867" sldId="348"/>
            <ac:spMk id="2" creationId="{36D3F96D-52CB-8F48-930F-A7F981EB5593}"/>
          </ac:spMkLst>
        </pc:spChg>
        <pc:spChg chg="del mod ord">
          <ac:chgData name="George Oikonomou" userId="e5e5709f-5788-4bb9-a2cb-c47cfc333c75" providerId="ADAL" clId="{31B837DC-A8AD-664D-BF17-D497FEC0DFCD}" dt="2021-02-08T23:45:24.257" v="59" actId="700"/>
          <ac:spMkLst>
            <pc:docMk/>
            <pc:sldMk cId="2790643867" sldId="348"/>
            <ac:spMk id="3" creationId="{FB7E3D69-C32A-8B4E-8866-DD7B4CA90ABE}"/>
          </ac:spMkLst>
        </pc:spChg>
        <pc:spChg chg="mod ord">
          <ac:chgData name="George Oikonomou" userId="e5e5709f-5788-4bb9-a2cb-c47cfc333c75" providerId="ADAL" clId="{31B837DC-A8AD-664D-BF17-D497FEC0DFCD}" dt="2021-02-08T23:45:27.117" v="60" actId="700"/>
          <ac:spMkLst>
            <pc:docMk/>
            <pc:sldMk cId="2790643867" sldId="348"/>
            <ac:spMk id="4" creationId="{E4F6AFB0-5AC0-2942-AB2D-75A1167F0CE5}"/>
          </ac:spMkLst>
        </pc:spChg>
        <pc:spChg chg="mod ord">
          <ac:chgData name="George Oikonomou" userId="e5e5709f-5788-4bb9-a2cb-c47cfc333c75" providerId="ADAL" clId="{31B837DC-A8AD-664D-BF17-D497FEC0DFCD}" dt="2021-02-08T23:45:27.117" v="60" actId="700"/>
          <ac:spMkLst>
            <pc:docMk/>
            <pc:sldMk cId="2790643867" sldId="348"/>
            <ac:spMk id="5" creationId="{A6948FB2-9D5A-8642-9398-3C10A0283B9E}"/>
          </ac:spMkLst>
        </pc:spChg>
        <pc:spChg chg="add del mod ord">
          <ac:chgData name="George Oikonomou" userId="e5e5709f-5788-4bb9-a2cb-c47cfc333c75" providerId="ADAL" clId="{31B837DC-A8AD-664D-BF17-D497FEC0DFCD}" dt="2021-02-08T23:45:27.117" v="60" actId="700"/>
          <ac:spMkLst>
            <pc:docMk/>
            <pc:sldMk cId="2790643867" sldId="348"/>
            <ac:spMk id="6" creationId="{66070C0D-14E0-4941-B18F-C41EF6184070}"/>
          </ac:spMkLst>
        </pc:spChg>
        <pc:spChg chg="add del mod ord">
          <ac:chgData name="George Oikonomou" userId="e5e5709f-5788-4bb9-a2cb-c47cfc333c75" providerId="ADAL" clId="{31B837DC-A8AD-664D-BF17-D497FEC0DFCD}" dt="2021-02-08T23:45:27.117" v="60" actId="700"/>
          <ac:spMkLst>
            <pc:docMk/>
            <pc:sldMk cId="2790643867" sldId="348"/>
            <ac:spMk id="7" creationId="{D0514F0F-5FA3-9744-9B56-FCF06050175E}"/>
          </ac:spMkLst>
        </pc:spChg>
        <pc:spChg chg="add mod ord">
          <ac:chgData name="George Oikonomou" userId="e5e5709f-5788-4bb9-a2cb-c47cfc333c75" providerId="ADAL" clId="{31B837DC-A8AD-664D-BF17-D497FEC0DFCD}" dt="2021-02-08T23:45:28.589" v="61"/>
          <ac:spMkLst>
            <pc:docMk/>
            <pc:sldMk cId="2790643867" sldId="348"/>
            <ac:spMk id="8" creationId="{A759F0F3-0309-014E-B33B-0082F09704A1}"/>
          </ac:spMkLst>
        </pc:spChg>
        <pc:spChg chg="add mod ord">
          <ac:chgData name="George Oikonomou" userId="e5e5709f-5788-4bb9-a2cb-c47cfc333c75" providerId="ADAL" clId="{31B837DC-A8AD-664D-BF17-D497FEC0DFCD}" dt="2021-02-08T23:45:27.117" v="60" actId="700"/>
          <ac:spMkLst>
            <pc:docMk/>
            <pc:sldMk cId="2790643867" sldId="348"/>
            <ac:spMk id="9" creationId="{06FBC3A7-E30C-DC45-AA21-BFCC4EE3D978}"/>
          </ac:spMkLst>
        </pc:spChg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4166777235" sldId="350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4158305923" sldId="351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1660183541" sldId="352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1372354397" sldId="353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1335763900" sldId="354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2045218061" sldId="355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3844012500" sldId="356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3960187216" sldId="357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2538141053" sldId="358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2474379570" sldId="359"/>
        </pc:sldMkLst>
      </pc:sldChg>
      <pc:sldChg chg="del">
        <pc:chgData name="George Oikonomou" userId="e5e5709f-5788-4bb9-a2cb-c47cfc333c75" providerId="ADAL" clId="{31B837DC-A8AD-664D-BF17-D497FEC0DFCD}" dt="2021-02-08T21:11:55.922" v="26" actId="2696"/>
        <pc:sldMkLst>
          <pc:docMk/>
          <pc:sldMk cId="1875003662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4" y="-59723"/>
            <a:ext cx="9282794" cy="5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6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6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2" y="3230880"/>
            <a:ext cx="7240580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1213" y="592138"/>
            <a:ext cx="3175000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DK 2015, GO 2016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The Application Layer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latin typeface="Helvetica"/>
                <a:cs typeface="Helvetica"/>
              </a:rPr>
              <a:t>Domain Name System</a:t>
            </a:r>
          </a:p>
          <a:p>
            <a:r>
              <a:rPr lang="en-US" sz="3600" dirty="0">
                <a:latin typeface="Helvetica"/>
                <a:cs typeface="Helvetica"/>
              </a:rPr>
              <a:t>RRDNS and CDNs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DNS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045" y="1644283"/>
            <a:ext cx="900000" cy="107865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3016" y="3879712"/>
            <a:ext cx="1635443" cy="835279"/>
            <a:chOff x="7092279" y="1556792"/>
            <a:chExt cx="2016225" cy="1062731"/>
          </a:xfrm>
        </p:grpSpPr>
        <p:pic>
          <p:nvPicPr>
            <p:cNvPr id="8" name="Picture 7" descr="db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2279" y="1556792"/>
              <a:ext cx="900000" cy="10627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956376" y="1888102"/>
              <a:ext cx="1152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/>
                  <a:cs typeface="Helvetica"/>
                </a:rPr>
                <a:t>NS</a:t>
              </a:r>
            </a:p>
          </p:txBody>
        </p:sp>
      </p:grpSp>
      <p:pic>
        <p:nvPicPr>
          <p:cNvPr id="10" name="Picture 9" descr="student-77619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6578" y="5201946"/>
            <a:ext cx="930737" cy="76058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1585" y="2754524"/>
            <a:ext cx="203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137.222.0.38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12" name="Picture 11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547" y="1644283"/>
            <a:ext cx="900000" cy="1078652"/>
          </a:xfrm>
          <a:prstGeom prst="rect">
            <a:avLst/>
          </a:prstGeom>
        </p:spPr>
      </p:pic>
      <p:pic>
        <p:nvPicPr>
          <p:cNvPr id="13" name="Picture 12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7159" y="1644283"/>
            <a:ext cx="900000" cy="10786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2200" y="1961321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latin typeface="Helvetica"/>
                <a:cs typeface="Helvetica"/>
              </a:rPr>
              <a:t>…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9111" y="1461415"/>
            <a:ext cx="7483369" cy="2331307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 err="1">
                <a:solidFill>
                  <a:srgbClr val="800000"/>
                </a:solidFill>
              </a:rPr>
              <a:t>www.bristol.ac.uk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1143" y="2754524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.39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33719" y="2754524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.45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9" name="Straight Connector 14"/>
          <p:cNvCxnSpPr>
            <a:stCxn id="8" idx="2"/>
            <a:endCxn id="10" idx="1"/>
          </p:cNvCxnSpPr>
          <p:nvPr/>
        </p:nvCxnSpPr>
        <p:spPr>
          <a:xfrm>
            <a:off x="878030" y="4714991"/>
            <a:ext cx="1448548" cy="867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0957" y="4070174"/>
            <a:ext cx="594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Request</a:t>
            </a:r>
            <a:r>
              <a:rPr lang="en-US" sz="2000" dirty="0">
                <a:latin typeface="Helvetica"/>
                <a:cs typeface="Helvetica"/>
              </a:rPr>
              <a:t>: What is the IP of </a:t>
            </a:r>
            <a:r>
              <a:rPr lang="en-US" sz="2000" dirty="0" err="1">
                <a:latin typeface="Helvetica"/>
                <a:cs typeface="Helvetica"/>
              </a:rPr>
              <a:t>www.bristol.ac.uk</a:t>
            </a:r>
            <a:r>
              <a:rPr lang="en-US" sz="2000" dirty="0">
                <a:latin typeface="Helvetica"/>
                <a:cs typeface="Helvetica"/>
              </a:rPr>
              <a:t>?</a:t>
            </a:r>
          </a:p>
          <a:p>
            <a:r>
              <a:rPr lang="en-US" sz="2000" dirty="0">
                <a:solidFill>
                  <a:srgbClr val="800000"/>
                </a:solidFill>
                <a:latin typeface="Helvetica"/>
                <a:cs typeface="Helvetica"/>
              </a:rPr>
              <a:t>Response</a:t>
            </a:r>
            <a:r>
              <a:rPr lang="en-US" sz="2000" dirty="0">
                <a:latin typeface="Helvetica"/>
                <a:cs typeface="Helvetica"/>
              </a:rPr>
              <a:t>: </a:t>
            </a:r>
            <a:r>
              <a:rPr lang="cs-CZ" sz="2000" dirty="0">
                <a:latin typeface="Courier"/>
                <a:cs typeface="Courier"/>
              </a:rPr>
              <a:t>137.222.0.38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2162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DNS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045" y="1644283"/>
            <a:ext cx="900000" cy="1078652"/>
          </a:xfrm>
          <a:prstGeom prst="rect">
            <a:avLst/>
          </a:prstGeom>
        </p:spPr>
      </p:pic>
      <p:pic>
        <p:nvPicPr>
          <p:cNvPr id="8" name="Picture 7" descr="d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0824" y="3992797"/>
            <a:ext cx="730027" cy="8352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0371" y="4157510"/>
            <a:ext cx="93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NS</a:t>
            </a:r>
          </a:p>
        </p:txBody>
      </p:sp>
      <p:pic>
        <p:nvPicPr>
          <p:cNvPr id="10" name="Picture 9" descr="student-77619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379" y="5484169"/>
            <a:ext cx="596023" cy="4870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1585" y="2754524"/>
            <a:ext cx="203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137.222.0.38</a:t>
            </a:r>
            <a:endParaRPr lang="en-US" sz="2000" dirty="0">
              <a:latin typeface="Courier"/>
              <a:cs typeface="Courier"/>
            </a:endParaRPr>
          </a:p>
        </p:txBody>
      </p:sp>
      <p:pic>
        <p:nvPicPr>
          <p:cNvPr id="12" name="Picture 11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547" y="1644283"/>
            <a:ext cx="900000" cy="1078652"/>
          </a:xfrm>
          <a:prstGeom prst="rect">
            <a:avLst/>
          </a:prstGeom>
        </p:spPr>
      </p:pic>
      <p:pic>
        <p:nvPicPr>
          <p:cNvPr id="13" name="Picture 12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7159" y="1644283"/>
            <a:ext cx="900000" cy="10786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2200" y="1961321"/>
            <a:ext cx="90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dirty="0">
                <a:latin typeface="Helvetica"/>
                <a:cs typeface="Helvetica"/>
              </a:rPr>
              <a:t>…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9111" y="1461415"/>
            <a:ext cx="7483369" cy="2331307"/>
          </a:xfrm>
          <a:prstGeom prst="rect">
            <a:avLst/>
          </a:prstGeom>
          <a:noFill/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800" dirty="0" err="1">
                <a:solidFill>
                  <a:srgbClr val="800000"/>
                </a:solidFill>
              </a:rPr>
              <a:t>www.bristol.ac.uk</a:t>
            </a: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1143" y="2754524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.39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33719" y="2754524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.45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9" name="Straight Connector 14"/>
          <p:cNvCxnSpPr>
            <a:stCxn id="8" idx="2"/>
            <a:endCxn id="10" idx="0"/>
          </p:cNvCxnSpPr>
          <p:nvPr/>
        </p:nvCxnSpPr>
        <p:spPr>
          <a:xfrm flipH="1">
            <a:off x="2659391" y="4828076"/>
            <a:ext cx="1106447" cy="65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14" y="4784398"/>
            <a:ext cx="268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800000"/>
                </a:solidFill>
                <a:latin typeface="Helvetica"/>
                <a:cs typeface="Helvetica"/>
              </a:rPr>
              <a:t>Req</a:t>
            </a:r>
            <a:r>
              <a:rPr lang="en-US" sz="1800" dirty="0">
                <a:latin typeface="Helvetica"/>
                <a:cs typeface="Helvetica"/>
              </a:rPr>
              <a:t>: </a:t>
            </a:r>
            <a:r>
              <a:rPr lang="en-US" sz="1800" dirty="0" err="1">
                <a:latin typeface="Helvetica"/>
                <a:cs typeface="Helvetica"/>
              </a:rPr>
              <a:t>www.bristol.ac.uk</a:t>
            </a:r>
            <a:r>
              <a:rPr lang="en-US" sz="1800" dirty="0">
                <a:latin typeface="Helvetica"/>
                <a:cs typeface="Helvetica"/>
              </a:rPr>
              <a:t>?</a:t>
            </a:r>
          </a:p>
          <a:p>
            <a:r>
              <a:rPr lang="cs-CZ" sz="1800" dirty="0" err="1">
                <a:solidFill>
                  <a:srgbClr val="800000"/>
                </a:solidFill>
                <a:latin typeface="Helvetica"/>
                <a:cs typeface="Helvetica"/>
              </a:rPr>
              <a:t>Resp</a:t>
            </a:r>
            <a:r>
              <a:rPr lang="cs-CZ" sz="1800" dirty="0">
                <a:latin typeface="Helvetica"/>
                <a:cs typeface="Helvetica"/>
              </a:rPr>
              <a:t>: </a:t>
            </a:r>
            <a:r>
              <a:rPr lang="cs-CZ" sz="1800" dirty="0">
                <a:latin typeface="Courier"/>
                <a:cs typeface="Courier"/>
              </a:rPr>
              <a:t>137.222.0.38</a:t>
            </a: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21" name="Picture 20" descr="student-77619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4064" y="5497387"/>
            <a:ext cx="596023" cy="487062"/>
          </a:xfrm>
          <a:prstGeom prst="rect">
            <a:avLst/>
          </a:prstGeom>
        </p:spPr>
      </p:pic>
      <p:cxnSp>
        <p:nvCxnSpPr>
          <p:cNvPr id="23" name="Straight Connector 14"/>
          <p:cNvCxnSpPr>
            <a:stCxn id="8" idx="2"/>
            <a:endCxn id="21" idx="0"/>
          </p:cNvCxnSpPr>
          <p:nvPr/>
        </p:nvCxnSpPr>
        <p:spPr>
          <a:xfrm>
            <a:off x="3765838" y="4828076"/>
            <a:ext cx="1516238" cy="669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05425" y="4554046"/>
            <a:ext cx="267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800000"/>
                </a:solidFill>
                <a:latin typeface="Helvetica"/>
                <a:cs typeface="Helvetica"/>
              </a:rPr>
              <a:t>Req</a:t>
            </a:r>
            <a:r>
              <a:rPr lang="en-US" sz="1800" dirty="0">
                <a:latin typeface="Helvetica"/>
                <a:cs typeface="Helvetica"/>
              </a:rPr>
              <a:t>: </a:t>
            </a:r>
            <a:r>
              <a:rPr lang="en-US" sz="1800" dirty="0" err="1">
                <a:latin typeface="Helvetica"/>
                <a:cs typeface="Helvetica"/>
              </a:rPr>
              <a:t>www.bristol.ac.uk</a:t>
            </a:r>
            <a:r>
              <a:rPr lang="en-US" sz="1800" dirty="0">
                <a:latin typeface="Helvetica"/>
                <a:cs typeface="Helvetica"/>
              </a:rPr>
              <a:t>?</a:t>
            </a:r>
          </a:p>
          <a:p>
            <a:r>
              <a:rPr lang="cs-CZ" sz="1800" dirty="0" err="1">
                <a:solidFill>
                  <a:srgbClr val="800000"/>
                </a:solidFill>
                <a:latin typeface="Helvetica"/>
                <a:cs typeface="Helvetica"/>
              </a:rPr>
              <a:t>Resp</a:t>
            </a:r>
            <a:r>
              <a:rPr lang="cs-CZ" sz="1800" dirty="0">
                <a:latin typeface="Helvetica"/>
                <a:cs typeface="Helvetica"/>
              </a:rPr>
              <a:t>: </a:t>
            </a:r>
            <a:r>
              <a:rPr lang="cs-CZ" sz="1800" dirty="0">
                <a:latin typeface="Courier"/>
                <a:cs typeface="Courier"/>
              </a:rPr>
              <a:t>137.222.0.39</a:t>
            </a:r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5842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Ignores Load</a:t>
            </a:r>
          </a:p>
          <a:p>
            <a:pPr lvl="1"/>
            <a:r>
              <a:rPr lang="en-US" dirty="0"/>
              <a:t>All requests are assumed equivalent in terms of resources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827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59F0F3-0309-014E-B33B-0082F097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BC3A7-E30C-DC45-AA21-BFCC4EE3D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6AFB0-5AC0-2942-AB2D-75A1167F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48FB2-9D5A-8642-9398-3C10A0283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064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045" y="2105330"/>
            <a:ext cx="900000" cy="10786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1585" y="3215571"/>
            <a:ext cx="203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137.222.0.38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447" y="1232215"/>
            <a:ext cx="2870497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Helvetica"/>
                <a:cs typeface="Helvetica"/>
              </a:rPr>
              <a:t>www.something.org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(UK Server)</a:t>
            </a:r>
          </a:p>
          <a:p>
            <a:endParaRPr lang="en-US" dirty="0"/>
          </a:p>
        </p:txBody>
      </p:sp>
      <p:pic>
        <p:nvPicPr>
          <p:cNvPr id="20" name="Picture 19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287" y="2127245"/>
            <a:ext cx="900000" cy="10786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937827" y="3237486"/>
            <a:ext cx="2493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195.251.252.100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50688" y="1254130"/>
            <a:ext cx="2870497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Helvetica"/>
                <a:cs typeface="Helvetica"/>
              </a:rPr>
              <a:t>www.something.org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(US Server)</a:t>
            </a:r>
          </a:p>
          <a:p>
            <a:endParaRPr lang="en-US" dirty="0"/>
          </a:p>
        </p:txBody>
      </p:sp>
      <p:pic>
        <p:nvPicPr>
          <p:cNvPr id="24" name="Picture 23" descr="db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590" y="3992797"/>
            <a:ext cx="730027" cy="83527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23137" y="4157510"/>
            <a:ext cx="93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/>
                <a:cs typeface="Helvetica"/>
              </a:rPr>
              <a:t>NS</a:t>
            </a:r>
          </a:p>
        </p:txBody>
      </p:sp>
      <p:pic>
        <p:nvPicPr>
          <p:cNvPr id="26" name="Picture 25" descr="student-77619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145" y="5484169"/>
            <a:ext cx="596023" cy="487062"/>
          </a:xfrm>
          <a:prstGeom prst="rect">
            <a:avLst/>
          </a:prstGeom>
        </p:spPr>
      </p:pic>
      <p:cxnSp>
        <p:nvCxnSpPr>
          <p:cNvPr id="27" name="Straight Connector 14"/>
          <p:cNvCxnSpPr>
            <a:stCxn id="24" idx="2"/>
            <a:endCxn id="26" idx="0"/>
          </p:cNvCxnSpPr>
          <p:nvPr/>
        </p:nvCxnSpPr>
        <p:spPr>
          <a:xfrm flipH="1">
            <a:off x="3242157" y="4828076"/>
            <a:ext cx="1106447" cy="656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443" y="4758301"/>
            <a:ext cx="341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800000"/>
                </a:solidFill>
                <a:latin typeface="Helvetica"/>
                <a:cs typeface="Helvetica"/>
              </a:rPr>
              <a:t>Req</a:t>
            </a:r>
            <a:r>
              <a:rPr lang="en-US" sz="1800" dirty="0">
                <a:solidFill>
                  <a:srgbClr val="800000"/>
                </a:solidFill>
                <a:latin typeface="Helvetica"/>
                <a:cs typeface="Helvetica"/>
              </a:rPr>
              <a:t>: </a:t>
            </a:r>
            <a:r>
              <a:rPr lang="en-US" sz="1800" dirty="0" err="1">
                <a:latin typeface="Helvetica"/>
                <a:cs typeface="Helvetica"/>
              </a:rPr>
              <a:t>www.something.org</a:t>
            </a:r>
            <a:r>
              <a:rPr lang="en-US" sz="1800" dirty="0">
                <a:latin typeface="Helvetica"/>
                <a:cs typeface="Helvetica"/>
              </a:rPr>
              <a:t>?</a:t>
            </a:r>
          </a:p>
          <a:p>
            <a:r>
              <a:rPr lang="cs-CZ" sz="1800" dirty="0" err="1">
                <a:solidFill>
                  <a:srgbClr val="800000"/>
                </a:solidFill>
                <a:latin typeface="Helvetica"/>
                <a:cs typeface="Helvetica"/>
              </a:rPr>
              <a:t>Resp</a:t>
            </a:r>
            <a:r>
              <a:rPr lang="cs-CZ" sz="1800" dirty="0">
                <a:latin typeface="Helvetica"/>
                <a:cs typeface="Helvetica"/>
              </a:rPr>
              <a:t>: </a:t>
            </a:r>
            <a:r>
              <a:rPr lang="cs-CZ" sz="1800" dirty="0">
                <a:latin typeface="Courier"/>
                <a:cs typeface="Courier"/>
              </a:rPr>
              <a:t>137.222.0.38</a:t>
            </a:r>
            <a:endParaRPr lang="en-US" sz="1800" dirty="0">
              <a:latin typeface="Helvetica"/>
              <a:cs typeface="Helvetica"/>
            </a:endParaRPr>
          </a:p>
        </p:txBody>
      </p:sp>
      <p:pic>
        <p:nvPicPr>
          <p:cNvPr id="29" name="Picture 28" descr="student-776190_640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830" y="5497387"/>
            <a:ext cx="596023" cy="487062"/>
          </a:xfrm>
          <a:prstGeom prst="rect">
            <a:avLst/>
          </a:prstGeom>
        </p:spPr>
      </p:pic>
      <p:cxnSp>
        <p:nvCxnSpPr>
          <p:cNvPr id="30" name="Straight Connector 14"/>
          <p:cNvCxnSpPr>
            <a:stCxn id="24" idx="2"/>
            <a:endCxn id="29" idx="0"/>
          </p:cNvCxnSpPr>
          <p:nvPr/>
        </p:nvCxnSpPr>
        <p:spPr>
          <a:xfrm>
            <a:off x="4348604" y="4828076"/>
            <a:ext cx="1516238" cy="669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70668" y="4614936"/>
            <a:ext cx="338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800000"/>
                </a:solidFill>
                <a:latin typeface="Helvetica"/>
                <a:cs typeface="Helvetica"/>
              </a:rPr>
              <a:t>Req</a:t>
            </a:r>
            <a:r>
              <a:rPr lang="en-US" sz="1800" dirty="0">
                <a:solidFill>
                  <a:srgbClr val="800000"/>
                </a:solidFill>
                <a:latin typeface="Helvetica"/>
                <a:cs typeface="Helvetica"/>
              </a:rPr>
              <a:t>: </a:t>
            </a:r>
            <a:r>
              <a:rPr lang="en-US" sz="1800" dirty="0" err="1">
                <a:latin typeface="Helvetica"/>
                <a:cs typeface="Helvetica"/>
              </a:rPr>
              <a:t>www.something.org</a:t>
            </a:r>
            <a:r>
              <a:rPr lang="en-US" sz="1800" dirty="0">
                <a:latin typeface="Helvetica"/>
                <a:cs typeface="Helvetica"/>
              </a:rPr>
              <a:t>?</a:t>
            </a:r>
          </a:p>
          <a:p>
            <a:r>
              <a:rPr lang="cs-CZ" sz="1800" dirty="0" err="1">
                <a:solidFill>
                  <a:srgbClr val="800000"/>
                </a:solidFill>
                <a:latin typeface="Helvetica"/>
                <a:cs typeface="Helvetica"/>
              </a:rPr>
              <a:t>Resp</a:t>
            </a:r>
            <a:r>
              <a:rPr lang="cs-CZ" sz="1800" dirty="0">
                <a:latin typeface="Helvetica"/>
                <a:cs typeface="Helvetica"/>
              </a:rPr>
              <a:t>: </a:t>
            </a:r>
            <a:r>
              <a:rPr lang="cs-CZ" sz="1800" dirty="0">
                <a:latin typeface="Courier"/>
                <a:cs typeface="Courier"/>
              </a:rPr>
              <a:t>195.251.252.100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66628" y="5494679"/>
            <a:ext cx="1552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(UK User)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68373" y="5507896"/>
            <a:ext cx="220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(Canada User)</a:t>
            </a:r>
          </a:p>
        </p:txBody>
      </p:sp>
    </p:spTree>
    <p:extLst>
      <p:ext uri="{BB962C8B-B14F-4D97-AF65-F5344CB8AC3E}">
        <p14:creationId xmlns:p14="http://schemas.microsoft.com/office/powerpoint/2010/main" val="6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DK 2015, GO 2016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7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pic>
        <p:nvPicPr>
          <p:cNvPr id="6" name="Picture 5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045" y="2105330"/>
            <a:ext cx="900000" cy="107865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01585" y="3215571"/>
            <a:ext cx="2031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137.222.0.38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4447" y="1232215"/>
            <a:ext cx="2870497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Helvetica"/>
                <a:cs typeface="Helvetica"/>
              </a:rPr>
              <a:t>www.something.org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(UK Server)</a:t>
            </a:r>
          </a:p>
          <a:p>
            <a:endParaRPr lang="en-US" dirty="0"/>
          </a:p>
        </p:txBody>
      </p:sp>
      <p:pic>
        <p:nvPicPr>
          <p:cNvPr id="20" name="Picture 19" descr="we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287" y="2127245"/>
            <a:ext cx="900000" cy="107865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937827" y="3237486"/>
            <a:ext cx="24933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>
                <a:latin typeface="Courier"/>
                <a:cs typeface="Courier"/>
              </a:rPr>
              <a:t>195.251.252.100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50688" y="1254130"/>
            <a:ext cx="2870497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latin typeface="Helvetica"/>
                <a:cs typeface="Helvetica"/>
              </a:rPr>
              <a:t>www.something.org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(US Server)</a:t>
            </a:r>
          </a:p>
          <a:p>
            <a:endParaRPr lang="en-US" dirty="0"/>
          </a:p>
        </p:txBody>
      </p:sp>
      <p:pic>
        <p:nvPicPr>
          <p:cNvPr id="26" name="Picture 25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4145" y="5484169"/>
            <a:ext cx="596023" cy="487062"/>
          </a:xfrm>
          <a:prstGeom prst="rect">
            <a:avLst/>
          </a:prstGeom>
        </p:spPr>
      </p:pic>
      <p:cxnSp>
        <p:nvCxnSpPr>
          <p:cNvPr id="27" name="Straight Connector 14"/>
          <p:cNvCxnSpPr>
            <a:stCxn id="11" idx="2"/>
            <a:endCxn id="26" idx="0"/>
          </p:cNvCxnSpPr>
          <p:nvPr/>
        </p:nvCxnSpPr>
        <p:spPr>
          <a:xfrm>
            <a:off x="2617398" y="3615681"/>
            <a:ext cx="624759" cy="18684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student-776190_640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830" y="5497387"/>
            <a:ext cx="596023" cy="487062"/>
          </a:xfrm>
          <a:prstGeom prst="rect">
            <a:avLst/>
          </a:prstGeom>
        </p:spPr>
      </p:pic>
      <p:cxnSp>
        <p:nvCxnSpPr>
          <p:cNvPr id="30" name="Straight Connector 14"/>
          <p:cNvCxnSpPr>
            <a:stCxn id="21" idx="2"/>
            <a:endCxn id="29" idx="0"/>
          </p:cNvCxnSpPr>
          <p:nvPr/>
        </p:nvCxnSpPr>
        <p:spPr>
          <a:xfrm flipH="1">
            <a:off x="5864842" y="3637596"/>
            <a:ext cx="1319668" cy="1859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66628" y="5494679"/>
            <a:ext cx="1552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(UK User)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68373" y="5507896"/>
            <a:ext cx="220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(Canada User)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41451" y="4011686"/>
            <a:ext cx="241682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DNS responses direct user to a server nearby</a:t>
            </a:r>
          </a:p>
        </p:txBody>
      </p:sp>
    </p:spTree>
    <p:extLst>
      <p:ext uri="{BB962C8B-B14F-4D97-AF65-F5344CB8AC3E}">
        <p14:creationId xmlns:p14="http://schemas.microsoft.com/office/powerpoint/2010/main" val="3920151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d:\data\ppt\logice.ppt</Template>
  <TotalTime>47677</TotalTime>
  <Pages>32</Pages>
  <Words>345</Words>
  <Application>Microsoft Macintosh PowerPoint</Application>
  <PresentationFormat>Overhead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</vt:lpstr>
      <vt:lpstr>Courier New</vt:lpstr>
      <vt:lpstr>Helvetica</vt:lpstr>
      <vt:lpstr>Palatino Linotype</vt:lpstr>
      <vt:lpstr>Times New Roman</vt:lpstr>
      <vt:lpstr>uob</vt:lpstr>
      <vt:lpstr>The Application Layer</vt:lpstr>
      <vt:lpstr>Round-Robin DNS</vt:lpstr>
      <vt:lpstr>Round-Robin DNS</vt:lpstr>
      <vt:lpstr>Round-Robin DNS</vt:lpstr>
      <vt:lpstr>Content Distribution Networks</vt:lpstr>
      <vt:lpstr>Content Distribution Networks</vt:lpstr>
      <vt:lpstr>Content Distribution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389</cp:revision>
  <cp:lastPrinted>2015-02-17T11:47:42Z</cp:lastPrinted>
  <dcterms:created xsi:type="dcterms:W3CDTF">1996-01-04T14:14:20Z</dcterms:created>
  <dcterms:modified xsi:type="dcterms:W3CDTF">2021-02-08T23:45:59Z</dcterms:modified>
</cp:coreProperties>
</file>