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376" r:id="rId2"/>
    <p:sldId id="298" r:id="rId3"/>
    <p:sldId id="299" r:id="rId4"/>
    <p:sldId id="300" r:id="rId5"/>
    <p:sldId id="378" r:id="rId6"/>
  </p:sldIdLst>
  <p:sldSz cx="9144000" cy="6858000" type="overhead"/>
  <p:notesSz cx="9872663" cy="6797675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39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C0C0C0"/>
    <a:srgbClr val="FF66FF"/>
    <a:srgbClr val="00FF99"/>
    <a:srgbClr val="9999FF"/>
    <a:srgbClr val="E0FFA3"/>
    <a:srgbClr val="3399FF"/>
    <a:srgbClr val="66FF66"/>
    <a:srgbClr val="FFFF99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998CFB-4760-E945-BAE0-019077CC7CD3}" v="1" dt="2021-03-01T19:57:50.4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8" autoAdjust="0"/>
    <p:restoredTop sz="96327" autoAdjust="0"/>
  </p:normalViewPr>
  <p:slideViewPr>
    <p:cSldViewPr snapToGrid="0">
      <p:cViewPr varScale="1">
        <p:scale>
          <a:sx n="124" d="100"/>
          <a:sy n="124" d="100"/>
        </p:scale>
        <p:origin x="179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992" y="52"/>
      </p:cViewPr>
      <p:guideLst>
        <p:guide orient="horz" pos="2139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Oikonomou" userId="e5e5709f-5788-4bb9-a2cb-c47cfc333c75" providerId="ADAL" clId="{E1372E27-8494-A546-944D-CE4F68A15D2F}"/>
    <pc:docChg chg="undo custSel modSld sldOrd">
      <pc:chgData name="George Oikonomou" userId="e5e5709f-5788-4bb9-a2cb-c47cfc333c75" providerId="ADAL" clId="{E1372E27-8494-A546-944D-CE4F68A15D2F}" dt="2020-02-24T17:42:04.918" v="393" actId="20577"/>
      <pc:docMkLst>
        <pc:docMk/>
      </pc:docMkLst>
      <pc:sldChg chg="ord">
        <pc:chgData name="George Oikonomou" userId="e5e5709f-5788-4bb9-a2cb-c47cfc333c75" providerId="ADAL" clId="{E1372E27-8494-A546-944D-CE4F68A15D2F}" dt="2020-02-24T17:38:12.429" v="80"/>
        <pc:sldMkLst>
          <pc:docMk/>
          <pc:sldMk cId="3783003636" sldId="280"/>
        </pc:sldMkLst>
      </pc:sldChg>
      <pc:sldChg chg="modSp">
        <pc:chgData name="George Oikonomou" userId="e5e5709f-5788-4bb9-a2cb-c47cfc333c75" providerId="ADAL" clId="{E1372E27-8494-A546-944D-CE4F68A15D2F}" dt="2020-02-24T14:50:08.099" v="78" actId="20577"/>
        <pc:sldMkLst>
          <pc:docMk/>
          <pc:sldMk cId="3059830048" sldId="282"/>
        </pc:sldMkLst>
        <pc:spChg chg="mod">
          <ac:chgData name="George Oikonomou" userId="e5e5709f-5788-4bb9-a2cb-c47cfc333c75" providerId="ADAL" clId="{E1372E27-8494-A546-944D-CE4F68A15D2F}" dt="2020-02-24T14:50:08.099" v="78" actId="20577"/>
          <ac:spMkLst>
            <pc:docMk/>
            <pc:sldMk cId="3059830048" sldId="282"/>
            <ac:spMk id="362" creationId="{00000000-0000-0000-0000-000000000000}"/>
          </ac:spMkLst>
        </pc:spChg>
      </pc:sldChg>
      <pc:sldChg chg="modSp">
        <pc:chgData name="George Oikonomou" userId="e5e5709f-5788-4bb9-a2cb-c47cfc333c75" providerId="ADAL" clId="{E1372E27-8494-A546-944D-CE4F68A15D2F}" dt="2020-02-24T17:39:46.111" v="167" actId="1036"/>
        <pc:sldMkLst>
          <pc:docMk/>
          <pc:sldMk cId="3431320318" sldId="386"/>
        </pc:sldMkLst>
        <pc:spChg chg="mod">
          <ac:chgData name="George Oikonomou" userId="e5e5709f-5788-4bb9-a2cb-c47cfc333c75" providerId="ADAL" clId="{E1372E27-8494-A546-944D-CE4F68A15D2F}" dt="2020-02-24T17:39:46.111" v="167" actId="1036"/>
          <ac:spMkLst>
            <pc:docMk/>
            <pc:sldMk cId="3431320318" sldId="386"/>
            <ac:spMk id="10" creationId="{9A49E648-90FF-DE4E-8D14-E2A762BFF93F}"/>
          </ac:spMkLst>
        </pc:spChg>
      </pc:sldChg>
      <pc:sldChg chg="modSp">
        <pc:chgData name="George Oikonomou" userId="e5e5709f-5788-4bb9-a2cb-c47cfc333c75" providerId="ADAL" clId="{E1372E27-8494-A546-944D-CE4F68A15D2F}" dt="2020-02-24T17:42:04.918" v="393" actId="20577"/>
        <pc:sldMkLst>
          <pc:docMk/>
          <pc:sldMk cId="4041061945" sldId="387"/>
        </pc:sldMkLst>
        <pc:spChg chg="mod">
          <ac:chgData name="George Oikonomou" userId="e5e5709f-5788-4bb9-a2cb-c47cfc333c75" providerId="ADAL" clId="{E1372E27-8494-A546-944D-CE4F68A15D2F}" dt="2020-02-24T17:42:04.918" v="393" actId="20577"/>
          <ac:spMkLst>
            <pc:docMk/>
            <pc:sldMk cId="4041061945" sldId="387"/>
            <ac:spMk id="3" creationId="{550894D6-4AFE-2042-B8EC-4CB4B8E023E1}"/>
          </ac:spMkLst>
        </pc:spChg>
      </pc:sldChg>
    </pc:docChg>
  </pc:docChgLst>
  <pc:docChgLst>
    <pc:chgData name="George Oikonomou" userId="e5e5709f-5788-4bb9-a2cb-c47cfc333c75" providerId="ADAL" clId="{DD998CFB-4760-E945-BAE0-019077CC7CD3}"/>
    <pc:docChg chg="custSel modSld modShowInfo">
      <pc:chgData name="George Oikonomou" userId="e5e5709f-5788-4bb9-a2cb-c47cfc333c75" providerId="ADAL" clId="{DD998CFB-4760-E945-BAE0-019077CC7CD3}" dt="2021-03-01T20:34:27.953" v="129" actId="2744"/>
      <pc:docMkLst>
        <pc:docMk/>
      </pc:docMkLst>
      <pc:sldChg chg="delSp modSp mod">
        <pc:chgData name="George Oikonomou" userId="e5e5709f-5788-4bb9-a2cb-c47cfc333c75" providerId="ADAL" clId="{DD998CFB-4760-E945-BAE0-019077CC7CD3}" dt="2021-03-01T20:05:10.445" v="116" actId="14100"/>
        <pc:sldMkLst>
          <pc:docMk/>
          <pc:sldMk cId="2361336686" sldId="299"/>
        </pc:sldMkLst>
        <pc:spChg chg="del">
          <ac:chgData name="George Oikonomou" userId="e5e5709f-5788-4bb9-a2cb-c47cfc333c75" providerId="ADAL" clId="{DD998CFB-4760-E945-BAE0-019077CC7CD3}" dt="2021-03-01T20:05:01.582" v="98" actId="478"/>
          <ac:spMkLst>
            <pc:docMk/>
            <pc:sldMk cId="2361336686" sldId="299"/>
            <ac:spMk id="5" creationId="{00000000-0000-0000-0000-000000000000}"/>
          </ac:spMkLst>
        </pc:spChg>
        <pc:spChg chg="mod">
          <ac:chgData name="George Oikonomou" userId="e5e5709f-5788-4bb9-a2cb-c47cfc333c75" providerId="ADAL" clId="{DD998CFB-4760-E945-BAE0-019077CC7CD3}" dt="2021-03-01T20:05:10.445" v="116" actId="14100"/>
          <ac:spMkLst>
            <pc:docMk/>
            <pc:sldMk cId="2361336686" sldId="299"/>
            <ac:spMk id="6" creationId="{00000000-0000-0000-0000-000000000000}"/>
          </ac:spMkLst>
        </pc:spChg>
        <pc:picChg chg="mod">
          <ac:chgData name="George Oikonomou" userId="e5e5709f-5788-4bb9-a2cb-c47cfc333c75" providerId="ADAL" clId="{DD998CFB-4760-E945-BAE0-019077CC7CD3}" dt="2021-03-01T20:05:06.172" v="115" actId="1036"/>
          <ac:picMkLst>
            <pc:docMk/>
            <pc:sldMk cId="2361336686" sldId="299"/>
            <ac:picMk id="4" creationId="{00000000-0000-0000-0000-000000000000}"/>
          </ac:picMkLst>
        </pc:picChg>
      </pc:sldChg>
      <pc:sldChg chg="modSp mod">
        <pc:chgData name="George Oikonomou" userId="e5e5709f-5788-4bb9-a2cb-c47cfc333c75" providerId="ADAL" clId="{DD998CFB-4760-E945-BAE0-019077CC7CD3}" dt="2021-03-01T20:16:28.723" v="128" actId="20577"/>
        <pc:sldMkLst>
          <pc:docMk/>
          <pc:sldMk cId="1128628745" sldId="376"/>
        </pc:sldMkLst>
        <pc:spChg chg="mod">
          <ac:chgData name="George Oikonomou" userId="e5e5709f-5788-4bb9-a2cb-c47cfc333c75" providerId="ADAL" clId="{DD998CFB-4760-E945-BAE0-019077CC7CD3}" dt="2021-03-01T20:16:28.723" v="128" actId="20577"/>
          <ac:spMkLst>
            <pc:docMk/>
            <pc:sldMk cId="1128628745" sldId="376"/>
            <ac:spMk id="4098" creationId="{00000000-0000-0000-0000-000000000000}"/>
          </ac:spMkLst>
        </pc:spChg>
      </pc:sldChg>
      <pc:sldChg chg="modSp mod">
        <pc:chgData name="George Oikonomou" userId="e5e5709f-5788-4bb9-a2cb-c47cfc333c75" providerId="ADAL" clId="{DD998CFB-4760-E945-BAE0-019077CC7CD3}" dt="2021-03-01T19:35:05.430" v="96" actId="6549"/>
        <pc:sldMkLst>
          <pc:docMk/>
          <pc:sldMk cId="941489047" sldId="378"/>
        </pc:sldMkLst>
        <pc:spChg chg="mod">
          <ac:chgData name="George Oikonomou" userId="e5e5709f-5788-4bb9-a2cb-c47cfc333c75" providerId="ADAL" clId="{DD998CFB-4760-E945-BAE0-019077CC7CD3}" dt="2021-03-01T19:35:05.430" v="96" actId="6549"/>
          <ac:spMkLst>
            <pc:docMk/>
            <pc:sldMk cId="941489047" sldId="378"/>
            <ac:spMk id="3" creationId="{FCB89803-C797-5B45-BD05-96381314EB5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9254592" y="6517201"/>
            <a:ext cx="519368" cy="213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GB" altLang="en-US"/>
          </a:p>
        </p:txBody>
      </p:sp>
      <p:sp>
        <p:nvSpPr>
          <p:cNvPr id="3075" name="Rectangle 7"/>
          <p:cNvSpPr>
            <a:spLocks noChangeArrowheads="1"/>
          </p:cNvSpPr>
          <p:nvPr/>
        </p:nvSpPr>
        <p:spPr bwMode="auto">
          <a:xfrm>
            <a:off x="94004" y="-59723"/>
            <a:ext cx="9282794" cy="5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9" tIns="44446" rIns="90479" bIns="44446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GB" altLang="en-US" sz="1600" b="1" dirty="0">
                <a:latin typeface="Arial" panose="020B0604020202020204" pitchFamily="34" charset="0"/>
              </a:rPr>
              <a:t>EENG M0009 – Networked Systems and Applications</a:t>
            </a:r>
          </a:p>
          <a:p>
            <a:pPr algn="ctr">
              <a:defRPr/>
            </a:pPr>
            <a:endParaRPr lang="en-GB" altLang="en-US" sz="1600" b="1" dirty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380226"/>
            <a:ext cx="8702326" cy="3141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r>
              <a:rPr lang="en-GB"/>
              <a:t>© 2015 DK : </a:t>
            </a:r>
            <a:r>
              <a:rPr lang="en-GB" err="1"/>
              <a:t>Dept</a:t>
            </a:r>
            <a:r>
              <a:rPr lang="en-GB"/>
              <a:t> Electrical and Electronic Engineering : University of Bristol</a:t>
            </a: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979635" y="6380226"/>
            <a:ext cx="893029" cy="3141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2162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16042" y="3230880"/>
            <a:ext cx="7240580" cy="28601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51213" y="592138"/>
            <a:ext cx="3175000" cy="23828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41591553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16128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9440"/>
            <a:ext cx="7772400" cy="3547367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71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000000"/>
                </a:solidFill>
                <a:latin typeface="Helvetica"/>
                <a:cs typeface="Helvetica"/>
              </a:defRPr>
            </a:lvl1pPr>
            <a:lvl2pPr marL="407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5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3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1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39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7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3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93708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43755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153400" cy="81915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4044462" cy="464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2338" y="1676400"/>
            <a:ext cx="4044462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2338" y="4076700"/>
            <a:ext cx="4044462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359038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153400" cy="81915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8229600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76700"/>
            <a:ext cx="8229600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640079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0066"/>
            <a:ext cx="8229600" cy="4818224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89084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1371602"/>
            <a:ext cx="7772400" cy="2505074"/>
          </a:xfrm>
        </p:spPr>
        <p:txBody>
          <a:bodyPr anchor="b"/>
          <a:lstStyle>
            <a:lvl1pPr algn="ctr" defTabSz="815874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3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ea typeface="+mj-e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4068767"/>
            <a:ext cx="7772400" cy="1131887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79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587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22381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17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3968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762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55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350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9153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1600201"/>
            <a:ext cx="4038600" cy="4525964"/>
          </a:xfrm>
        </p:spPr>
        <p:txBody>
          <a:bodyPr/>
          <a:lstStyle>
            <a:lvl1pPr>
              <a:defRPr sz="2200">
                <a:latin typeface="Helvetica"/>
                <a:cs typeface="Helvetica"/>
              </a:defRPr>
            </a:lvl1pPr>
            <a:lvl2pPr>
              <a:defRPr sz="1300">
                <a:latin typeface="Helvetica"/>
                <a:cs typeface="Helvetica"/>
              </a:defRPr>
            </a:lvl2pPr>
            <a:lvl3pPr>
              <a:defRPr sz="1300">
                <a:latin typeface="Helvetica"/>
                <a:cs typeface="Helvetica"/>
              </a:defRPr>
            </a:lvl3pPr>
            <a:lvl4pPr>
              <a:defRPr sz="1300">
                <a:latin typeface="Helvetica"/>
                <a:cs typeface="Helvetica"/>
              </a:defRPr>
            </a:lvl4pPr>
            <a:lvl5pPr>
              <a:defRPr sz="1300">
                <a:latin typeface="Helvetica"/>
                <a:cs typeface="Helvetica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2" y="1600202"/>
            <a:ext cx="4041648" cy="4526280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284787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6" y="1600200"/>
            <a:ext cx="404018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7938" indent="0">
              <a:buNone/>
              <a:defRPr sz="1800" b="1"/>
            </a:lvl2pPr>
            <a:lvl3pPr marL="815874" indent="0">
              <a:buNone/>
              <a:defRPr sz="1600" b="1"/>
            </a:lvl3pPr>
            <a:lvl4pPr marL="1223814" indent="0">
              <a:buNone/>
              <a:defRPr sz="1300" b="1"/>
            </a:lvl4pPr>
            <a:lvl5pPr marL="1631750" indent="0">
              <a:buNone/>
              <a:defRPr sz="1300" b="1"/>
            </a:lvl5pPr>
            <a:lvl6pPr marL="2039687" indent="0">
              <a:buNone/>
              <a:defRPr sz="1300" b="1"/>
            </a:lvl6pPr>
            <a:lvl7pPr marL="2447626" indent="0">
              <a:buNone/>
              <a:defRPr sz="1300" b="1"/>
            </a:lvl7pPr>
            <a:lvl8pPr marL="2855564" indent="0">
              <a:buNone/>
              <a:defRPr sz="1300" b="1"/>
            </a:lvl8pPr>
            <a:lvl9pPr marL="3263501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3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7938" indent="0">
              <a:buNone/>
              <a:defRPr sz="1800" b="1"/>
            </a:lvl2pPr>
            <a:lvl3pPr marL="815874" indent="0">
              <a:buNone/>
              <a:defRPr sz="1600" b="1"/>
            </a:lvl3pPr>
            <a:lvl4pPr marL="1223814" indent="0">
              <a:buNone/>
              <a:defRPr sz="1300" b="1"/>
            </a:lvl4pPr>
            <a:lvl5pPr marL="1631750" indent="0">
              <a:buNone/>
              <a:defRPr sz="1300" b="1"/>
            </a:lvl5pPr>
            <a:lvl6pPr marL="2039687" indent="0">
              <a:buNone/>
              <a:defRPr sz="1300" b="1"/>
            </a:lvl6pPr>
            <a:lvl7pPr marL="2447626" indent="0">
              <a:buNone/>
              <a:defRPr sz="1300" b="1"/>
            </a:lvl7pPr>
            <a:lvl8pPr marL="2855564" indent="0">
              <a:buNone/>
              <a:defRPr sz="1300" b="1"/>
            </a:lvl8pPr>
            <a:lvl9pPr marL="3263501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2" y="2212850"/>
            <a:ext cx="4041648" cy="3913631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9"/>
            <a:ext cx="4041648" cy="3913188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5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07745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7973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646514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9" y="266700"/>
            <a:ext cx="3008312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5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46" y="273054"/>
            <a:ext cx="4995863" cy="5853113"/>
          </a:xfrm>
        </p:spPr>
        <p:txBody>
          <a:bodyPr/>
          <a:lstStyle>
            <a:lvl1pPr>
              <a:defRPr sz="3000">
                <a:latin typeface="Helvetica"/>
                <a:cs typeface="Helvetica"/>
              </a:defRPr>
            </a:lvl1pPr>
            <a:lvl2pPr>
              <a:defRPr sz="2500">
                <a:latin typeface="Helvetica"/>
                <a:cs typeface="Helvetica"/>
              </a:defRPr>
            </a:lvl2pPr>
            <a:lvl3pPr>
              <a:defRPr sz="22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800"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9" y="2438401"/>
            <a:ext cx="3008312" cy="3687764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300">
                <a:latin typeface="Helvetica"/>
                <a:cs typeface="Helvetica"/>
              </a:defRPr>
            </a:lvl1pPr>
            <a:lvl2pPr marL="407938" indent="0">
              <a:buNone/>
              <a:defRPr sz="1000"/>
            </a:lvl2pPr>
            <a:lvl3pPr marL="815874" indent="0">
              <a:buNone/>
              <a:defRPr sz="900"/>
            </a:lvl3pPr>
            <a:lvl4pPr marL="1223814" indent="0">
              <a:buNone/>
              <a:defRPr sz="700"/>
            </a:lvl4pPr>
            <a:lvl5pPr marL="1631750" indent="0">
              <a:buNone/>
              <a:defRPr sz="700"/>
            </a:lvl5pPr>
            <a:lvl6pPr marL="2039687" indent="0">
              <a:buNone/>
              <a:defRPr sz="700"/>
            </a:lvl6pPr>
            <a:lvl7pPr marL="2447626" indent="0">
              <a:buNone/>
              <a:defRPr sz="700"/>
            </a:lvl7pPr>
            <a:lvl8pPr marL="2855564" indent="0">
              <a:buNone/>
              <a:defRPr sz="700"/>
            </a:lvl8pPr>
            <a:lvl9pPr marL="3263501" indent="0">
              <a:buNone/>
              <a:defRPr sz="7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85444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36" y="1252133"/>
            <a:ext cx="605472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000"/>
            </a:lvl1pPr>
            <a:lvl2pPr marL="407938" indent="0">
              <a:buNone/>
              <a:defRPr sz="2500"/>
            </a:lvl2pPr>
            <a:lvl3pPr marL="815874" indent="0">
              <a:buNone/>
              <a:defRPr sz="2200"/>
            </a:lvl3pPr>
            <a:lvl4pPr marL="1223814" indent="0">
              <a:buNone/>
              <a:defRPr sz="1800"/>
            </a:lvl4pPr>
            <a:lvl5pPr marL="1631750" indent="0">
              <a:buNone/>
              <a:defRPr sz="1800"/>
            </a:lvl5pPr>
            <a:lvl6pPr marL="2039687" indent="0">
              <a:buNone/>
              <a:defRPr sz="1800"/>
            </a:lvl6pPr>
            <a:lvl7pPr marL="2447626" indent="0">
              <a:buNone/>
              <a:defRPr sz="1800"/>
            </a:lvl7pPr>
            <a:lvl8pPr marL="2855564" indent="0">
              <a:buNone/>
              <a:defRPr sz="1800"/>
            </a:lvl8pPr>
            <a:lvl9pPr marL="3263501" indent="0">
              <a:buNone/>
              <a:defRPr sz="18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621" y="5810253"/>
            <a:ext cx="8461931" cy="261497"/>
          </a:xfrm>
        </p:spPr>
        <p:txBody>
          <a:bodyPr>
            <a:normAutofit/>
          </a:bodyPr>
          <a:lstStyle>
            <a:lvl1pPr marL="0" indent="0" algn="ctr">
              <a:buNone/>
              <a:defRPr sz="1300"/>
            </a:lvl1pPr>
            <a:lvl2pPr marL="407938" indent="0">
              <a:buNone/>
              <a:defRPr sz="1000"/>
            </a:lvl2pPr>
            <a:lvl3pPr marL="815874" indent="0">
              <a:buNone/>
              <a:defRPr sz="900"/>
            </a:lvl3pPr>
            <a:lvl4pPr marL="1223814" indent="0">
              <a:buNone/>
              <a:defRPr sz="700"/>
            </a:lvl4pPr>
            <a:lvl5pPr marL="1631750" indent="0">
              <a:buNone/>
              <a:defRPr sz="700"/>
            </a:lvl5pPr>
            <a:lvl6pPr marL="2039687" indent="0">
              <a:buNone/>
              <a:defRPr sz="700"/>
            </a:lvl6pPr>
            <a:lvl7pPr marL="2447626" indent="0">
              <a:buNone/>
              <a:defRPr sz="700"/>
            </a:lvl7pPr>
            <a:lvl8pPr marL="2855564" indent="0">
              <a:buNone/>
              <a:defRPr sz="700"/>
            </a:lvl8pPr>
            <a:lvl9pPr marL="3263501" indent="0">
              <a:buNone/>
              <a:defRPr sz="7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3923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file://localhost/Users/freelance/Desktop/UoB_PowerpointSlides_v3-1.jpg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Macintosh HD:Users:freelance:Desktop:UoB_PowerpointSlides_v3-1.jpg"/>
          <p:cNvPicPr>
            <a:picLocks noChangeAspect="1" noChangeArrowheads="1"/>
          </p:cNvPicPr>
          <p:nvPr/>
        </p:nvPicPr>
        <p:blipFill>
          <a:blip r:embed="rId14" r:link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"/>
            <a:ext cx="9144000" cy="68564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  <a:prstGeom prst="rect">
            <a:avLst/>
          </a:prstGeom>
        </p:spPr>
        <p:txBody>
          <a:bodyPr vert="horz" lIns="81586" tIns="40791" rIns="81586" bIns="40791" rtlCol="0" anchor="ctr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4"/>
          </a:xfrm>
          <a:prstGeom prst="rect">
            <a:avLst/>
          </a:prstGeom>
        </p:spPr>
        <p:txBody>
          <a:bodyPr vert="horz" lIns="81586" tIns="40791" rIns="81586" bIns="40791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nl" dirty="0">
                <a:solidFill>
                  <a:srgbClr val="000000">
                    <a:tint val="75000"/>
                  </a:srgbClr>
                </a:solidFill>
                <a:ea typeface="+mn-ea"/>
              </a:rPr>
              <a:t>UoB : EENG : Net. Sys. &amp; Apps (EENGM0009) : © GO 2016-2019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627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ctr" defTabSz="815874" rtl="0" eaLnBrk="1" latinLnBrk="0" hangingPunct="1">
        <a:lnSpc>
          <a:spcPct val="100000"/>
        </a:lnSpc>
        <a:spcBef>
          <a:spcPct val="0"/>
        </a:spcBef>
        <a:buNone/>
        <a:defRPr sz="33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Helvetica"/>
          <a:ea typeface="+mj-ea"/>
          <a:cs typeface="Helvetica"/>
        </a:defRPr>
      </a:lvl1pPr>
    </p:titleStyle>
    <p:bodyStyle>
      <a:lvl1pPr marL="305955" indent="-305955" algn="l" defTabSz="815874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2898" indent="-254959" algn="l" defTabSz="815874" rtl="0" eaLnBrk="1" latinLnBrk="0" hangingPunct="1">
        <a:spcBef>
          <a:spcPct val="20000"/>
        </a:spcBef>
        <a:buFont typeface="Courier New" pitchFamily="49" charset="0"/>
        <a:buChar char="o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9844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27783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835720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243657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651596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059529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467472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938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587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381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1750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9687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7626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556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3501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marL="342900" indent="-342900">
              <a:lnSpc>
                <a:spcPct val="80000"/>
              </a:lnSpc>
            </a:pPr>
            <a:r>
              <a:rPr lang="en-US" altLang="en-US" sz="3600" dirty="0"/>
              <a:t>Selected Topics on IoT Networking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Helvetica"/>
                <a:cs typeface="Helvetica"/>
              </a:rPr>
              <a:t>Introduction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2016-2019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1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12862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4369"/>
    </mc:Choice>
    <mc:Fallback xmlns="">
      <p:transition xmlns:p14="http://schemas.microsoft.com/office/powerpoint/2010/main" advTm="4436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Ubiquitous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96837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Mark Weiser – Xerox PARC, “around” 1988</a:t>
            </a:r>
          </a:p>
          <a:p>
            <a:pPr marL="0" indent="0" algn="ctr">
              <a:buNone/>
            </a:pPr>
            <a:r>
              <a:rPr lang="en-US" dirty="0"/>
              <a:t>Mark Weiser, “The Computer for the 21st Century”, Scientific American 3(3), pp 3-11, 1991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5100" y="2349314"/>
            <a:ext cx="6273800" cy="2679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100" y="5011037"/>
            <a:ext cx="6273800" cy="103231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44841" y="5765958"/>
            <a:ext cx="2364059" cy="3091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FF"/>
                </a:solidFill>
              </a:ln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0FA2CDC-9202-6543-A4BA-D17281A11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14D49D2-B98A-B147-B4B3-C507F5B0FB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2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306861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Dust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99B4E64-1F3B-BE45-9FED-8EEB466596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D25A72E-0A26-454E-A87C-CB3C8AA98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3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2477" y="1311275"/>
            <a:ext cx="8761524" cy="1908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K. </a:t>
            </a:r>
            <a:r>
              <a:rPr lang="en-US" dirty="0" err="1">
                <a:latin typeface="Helvetica" pitchFamily="2" charset="0"/>
              </a:rPr>
              <a:t>Pister</a:t>
            </a:r>
            <a:r>
              <a:rPr lang="en-US" dirty="0">
                <a:latin typeface="Helvetica" pitchFamily="2" charset="0"/>
              </a:rPr>
              <a:t>, J. Kahn, and B. </a:t>
            </a:r>
            <a:r>
              <a:rPr lang="en-US" dirty="0" err="1">
                <a:latin typeface="Helvetica" pitchFamily="2" charset="0"/>
              </a:rPr>
              <a:t>Boser</a:t>
            </a:r>
            <a:r>
              <a:rPr lang="en-US" dirty="0">
                <a:latin typeface="Helvetica" pitchFamily="2" charset="0"/>
              </a:rPr>
              <a:t>, UC Berkeley, 1998 – 2001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tx2"/>
                </a:solidFill>
                <a:latin typeface="Helvetica" pitchFamily="2" charset="0"/>
              </a:rPr>
              <a:t>Working ‘mote’ smaller than a grain of rice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05" y="3361761"/>
            <a:ext cx="1619274" cy="219901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78878" y="4568146"/>
            <a:ext cx="62055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https://</a:t>
            </a:r>
            <a:r>
              <a:rPr lang="en-US" sz="2000" dirty="0" err="1">
                <a:latin typeface="Helvetica" pitchFamily="2" charset="0"/>
              </a:rPr>
              <a:t>people.eecs.berkeley.edu</a:t>
            </a:r>
            <a:r>
              <a:rPr lang="en-US" sz="2000" dirty="0">
                <a:latin typeface="Helvetica" pitchFamily="2" charset="0"/>
              </a:rPr>
              <a:t>/~</a:t>
            </a:r>
            <a:r>
              <a:rPr lang="en-US" sz="2000" dirty="0" err="1">
                <a:latin typeface="Helvetica" pitchFamily="2" charset="0"/>
              </a:rPr>
              <a:t>pister</a:t>
            </a:r>
            <a:r>
              <a:rPr lang="en-US" sz="2000" dirty="0">
                <a:latin typeface="Helvetica" pitchFamily="2" charset="0"/>
              </a:rPr>
              <a:t>/</a:t>
            </a:r>
            <a:r>
              <a:rPr lang="en-US" sz="2000" dirty="0" err="1">
                <a:latin typeface="Helvetica" pitchFamily="2" charset="0"/>
              </a:rPr>
              <a:t>SmartDust</a:t>
            </a:r>
            <a:r>
              <a:rPr lang="en-US" sz="2000" dirty="0">
                <a:latin typeface="Helvetica" pitchFamily="2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361336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COTS Dust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6759E9-09DE-674C-AEFF-6BB9F4425C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403BD-97FD-1540-A010-A1248D3C3B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4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423" y="1342966"/>
            <a:ext cx="3403377" cy="31462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988" y="1685718"/>
            <a:ext cx="3220497" cy="214699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192988" y="3832716"/>
            <a:ext cx="32204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Crossbow </a:t>
            </a:r>
            <a:r>
              <a:rPr lang="en-US" sz="2800" dirty="0" err="1">
                <a:latin typeface="Helvetica" pitchFamily="2" charset="0"/>
              </a:rPr>
              <a:t>TelosB</a:t>
            </a:r>
            <a:endParaRPr lang="en-US" sz="2800" dirty="0">
              <a:latin typeface="Helvetica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16011" y="4563720"/>
            <a:ext cx="54675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i="1" dirty="0">
                <a:solidFill>
                  <a:srgbClr val="2F5897"/>
                </a:solidFill>
                <a:latin typeface="Helvetica" pitchFamily="2" charset="0"/>
              </a:rPr>
              <a:t>COTS Dust was only ever meant as a transition period, really!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11423" y="4500775"/>
            <a:ext cx="270458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Macro-Mote</a:t>
            </a:r>
          </a:p>
          <a:p>
            <a:r>
              <a:rPr lang="en-US" sz="2800" dirty="0">
                <a:latin typeface="Helvetica" pitchFamily="2" charset="0"/>
              </a:rPr>
              <a:t>1999 (RF Mote)</a:t>
            </a:r>
          </a:p>
        </p:txBody>
      </p:sp>
    </p:spTree>
    <p:extLst>
      <p:ext uri="{BB962C8B-B14F-4D97-AF65-F5344CB8AC3E}">
        <p14:creationId xmlns:p14="http://schemas.microsoft.com/office/powerpoint/2010/main" val="1537502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68074-4CCA-2A4D-BD1C-040E59D18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89803-C797-5B45-BD05-96381314E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IoT is a very broad topic:</a:t>
            </a:r>
          </a:p>
          <a:p>
            <a:pPr lvl="1"/>
            <a:r>
              <a:rPr lang="en-US" dirty="0"/>
              <a:t>Sensors, Actuators</a:t>
            </a:r>
          </a:p>
          <a:p>
            <a:pPr lvl="1"/>
            <a:r>
              <a:rPr lang="en-US" dirty="0"/>
              <a:t>Smart consumer gadgets</a:t>
            </a:r>
          </a:p>
          <a:p>
            <a:pPr lvl="1"/>
            <a:r>
              <a:rPr lang="en-US" dirty="0"/>
              <a:t>Industrial Applications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>
                <a:solidFill>
                  <a:schemeClr val="tx2"/>
                </a:solidFill>
              </a:rPr>
              <a:t>Here we will focus on protocols and technologies used in</a:t>
            </a:r>
            <a:br>
              <a:rPr lang="en-US" i="1" dirty="0">
                <a:solidFill>
                  <a:schemeClr val="tx2"/>
                </a:solidFill>
              </a:rPr>
            </a:br>
            <a:r>
              <a:rPr lang="en-US" i="1" dirty="0">
                <a:solidFill>
                  <a:schemeClr val="tx2"/>
                </a:solidFill>
              </a:rPr>
              <a:t>Low-Power, Lossy Networks (LLNs)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87B982-C456-8047-B230-80E18C7C69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334A12-9683-A248-8CA6-19FE4F06A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5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941489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ob">
  <a:themeElements>
    <a:clrScheme name="Custom 3">
      <a:dk1>
        <a:srgbClr val="000000"/>
      </a:dk1>
      <a:lt1>
        <a:srgbClr val="000000"/>
      </a:lt1>
      <a:dk2>
        <a:srgbClr val="880C1E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 w="57150" cmpd="sng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50354</TotalTime>
  <Pages>32</Pages>
  <Words>232</Words>
  <Application>Microsoft Macintosh PowerPoint</Application>
  <PresentationFormat>Overhead</PresentationFormat>
  <Paragraphs>31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Courier New</vt:lpstr>
      <vt:lpstr>Helvetica</vt:lpstr>
      <vt:lpstr>Palatino Linotype</vt:lpstr>
      <vt:lpstr>Times New Roman</vt:lpstr>
      <vt:lpstr>uob</vt:lpstr>
      <vt:lpstr>Selected Topics on IoT Networking</vt:lpstr>
      <vt:lpstr>Ubiquitous Computing</vt:lpstr>
      <vt:lpstr>Smart Dust</vt:lpstr>
      <vt:lpstr>COTS Dust</vt:lpstr>
      <vt:lpstr>In this unit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Networks</dc:title>
  <dc:subject>Introduction to Internetworking</dc:subject>
  <dc:creator>D Kaleshi</dc:creator>
  <cp:keywords/>
  <dc:description/>
  <cp:lastModifiedBy>George Oikonomou</cp:lastModifiedBy>
  <cp:revision>643</cp:revision>
  <cp:lastPrinted>2016-02-21T21:22:23Z</cp:lastPrinted>
  <dcterms:created xsi:type="dcterms:W3CDTF">1996-01-04T14:14:20Z</dcterms:created>
  <dcterms:modified xsi:type="dcterms:W3CDTF">2021-03-01T20:34:58Z</dcterms:modified>
</cp:coreProperties>
</file>