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8" r:id="rId2"/>
    <p:sldId id="372" r:id="rId3"/>
    <p:sldId id="371" r:id="rId4"/>
    <p:sldId id="373" r:id="rId5"/>
    <p:sldId id="390" r:id="rId6"/>
    <p:sldId id="391" r:id="rId7"/>
    <p:sldId id="387" r:id="rId8"/>
    <p:sldId id="386" r:id="rId9"/>
    <p:sldId id="389" r:id="rId10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92F53-4BC9-B447-91B8-14221DFC667C}" v="1" dt="2021-03-01T20:16:53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3" autoAdjust="0"/>
    <p:restoredTop sz="95878" autoAdjust="0"/>
  </p:normalViewPr>
  <p:slideViewPr>
    <p:cSldViewPr snapToGrid="0">
      <p:cViewPr varScale="1">
        <p:scale>
          <a:sx n="78" d="100"/>
          <a:sy n="78" d="100"/>
        </p:scale>
        <p:origin x="192" y="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40B92F53-4BC9-B447-91B8-14221DFC667C}"/>
    <pc:docChg chg="undo custSel modSld modShowInfo">
      <pc:chgData name="George Oikonomou" userId="e5e5709f-5788-4bb9-a2cb-c47cfc333c75" providerId="ADAL" clId="{40B92F53-4BC9-B447-91B8-14221DFC667C}" dt="2021-03-01T21:38:54.616" v="203" actId="2744"/>
      <pc:docMkLst>
        <pc:docMk/>
      </pc:docMkLst>
      <pc:sldChg chg="modSp">
        <pc:chgData name="George Oikonomou" userId="e5e5709f-5788-4bb9-a2cb-c47cfc333c75" providerId="ADAL" clId="{40B92F53-4BC9-B447-91B8-14221DFC667C}" dt="2021-03-01T20:16:53.185" v="0"/>
        <pc:sldMkLst>
          <pc:docMk/>
          <pc:sldMk cId="2361412713" sldId="348"/>
        </pc:sldMkLst>
        <pc:spChg chg="mod">
          <ac:chgData name="George Oikonomou" userId="e5e5709f-5788-4bb9-a2cb-c47cfc333c75" providerId="ADAL" clId="{40B92F53-4BC9-B447-91B8-14221DFC667C}" dt="2021-03-01T20:16:53.185" v="0"/>
          <ac:spMkLst>
            <pc:docMk/>
            <pc:sldMk cId="2361412713" sldId="348"/>
            <ac:spMk id="4098" creationId="{00000000-0000-0000-0000-000000000000}"/>
          </ac:spMkLst>
        </pc:spChg>
      </pc:sldChg>
      <pc:sldChg chg="modSp mod">
        <pc:chgData name="George Oikonomou" userId="e5e5709f-5788-4bb9-a2cb-c47cfc333c75" providerId="ADAL" clId="{40B92F53-4BC9-B447-91B8-14221DFC667C}" dt="2021-03-01T21:03:29.625" v="81" actId="27636"/>
        <pc:sldMkLst>
          <pc:docMk/>
          <pc:sldMk cId="2644198243" sldId="371"/>
        </pc:sldMkLst>
        <pc:spChg chg="mod">
          <ac:chgData name="George Oikonomou" userId="e5e5709f-5788-4bb9-a2cb-c47cfc333c75" providerId="ADAL" clId="{40B92F53-4BC9-B447-91B8-14221DFC667C}" dt="2021-03-01T21:03:29.625" v="81" actId="27636"/>
          <ac:spMkLst>
            <pc:docMk/>
            <pc:sldMk cId="2644198243" sldId="371"/>
            <ac:spMk id="3" creationId="{94A031B2-2AE9-DF48-A692-AAF6F8C2601F}"/>
          </ac:spMkLst>
        </pc:spChg>
      </pc:sldChg>
      <pc:sldChg chg="modSp mod">
        <pc:chgData name="George Oikonomou" userId="e5e5709f-5788-4bb9-a2cb-c47cfc333c75" providerId="ADAL" clId="{40B92F53-4BC9-B447-91B8-14221DFC667C}" dt="2021-03-01T20:55:33.532" v="72" actId="20577"/>
        <pc:sldMkLst>
          <pc:docMk/>
          <pc:sldMk cId="2007237801" sldId="372"/>
        </pc:sldMkLst>
        <pc:spChg chg="mod">
          <ac:chgData name="George Oikonomou" userId="e5e5709f-5788-4bb9-a2cb-c47cfc333c75" providerId="ADAL" clId="{40B92F53-4BC9-B447-91B8-14221DFC667C}" dt="2021-03-01T20:55:33.532" v="72" actId="20577"/>
          <ac:spMkLst>
            <pc:docMk/>
            <pc:sldMk cId="2007237801" sldId="372"/>
            <ac:spMk id="22530" creationId="{5BD6B909-F207-9E4A-8147-DC0FC8B55391}"/>
          </ac:spMkLst>
        </pc:spChg>
      </pc:sldChg>
      <pc:sldChg chg="modSp mod">
        <pc:chgData name="George Oikonomou" userId="e5e5709f-5788-4bb9-a2cb-c47cfc333c75" providerId="ADAL" clId="{40B92F53-4BC9-B447-91B8-14221DFC667C}" dt="2021-03-01T21:16:09.227" v="106" actId="20577"/>
        <pc:sldMkLst>
          <pc:docMk/>
          <pc:sldMk cId="3920374113" sldId="373"/>
        </pc:sldMkLst>
        <pc:spChg chg="mod">
          <ac:chgData name="George Oikonomou" userId="e5e5709f-5788-4bb9-a2cb-c47cfc333c75" providerId="ADAL" clId="{40B92F53-4BC9-B447-91B8-14221DFC667C}" dt="2021-03-01T21:16:09.227" v="106" actId="20577"/>
          <ac:spMkLst>
            <pc:docMk/>
            <pc:sldMk cId="3920374113" sldId="373"/>
            <ac:spMk id="24578" creationId="{F341A0A3-E5EC-CD47-BEED-C14CE1F4A341}"/>
          </ac:spMkLst>
        </pc:spChg>
      </pc:sldChg>
      <pc:sldChg chg="modSp mod">
        <pc:chgData name="George Oikonomou" userId="e5e5709f-5788-4bb9-a2cb-c47cfc333c75" providerId="ADAL" clId="{40B92F53-4BC9-B447-91B8-14221DFC667C}" dt="2021-03-01T21:33:19.488" v="202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40B92F53-4BC9-B447-91B8-14221DFC667C}" dt="2021-03-01T21:33:05.950" v="180" actId="255"/>
          <ac:spMkLst>
            <pc:docMk/>
            <pc:sldMk cId="3431320318" sldId="386"/>
            <ac:spMk id="3" creationId="{F87969FF-27CD-8842-876B-5747ACC2A775}"/>
          </ac:spMkLst>
        </pc:spChg>
        <pc:spChg chg="mod">
          <ac:chgData name="George Oikonomou" userId="e5e5709f-5788-4bb9-a2cb-c47cfc333c75" providerId="ADAL" clId="{40B92F53-4BC9-B447-91B8-14221DFC667C}" dt="2021-03-01T21:33:19.488" v="202" actId="1036"/>
          <ac:spMkLst>
            <pc:docMk/>
            <pc:sldMk cId="3431320318" sldId="386"/>
            <ac:spMk id="6" creationId="{9B1D8CE9-CAA4-1144-BE1B-45B6C57EC874}"/>
          </ac:spMkLst>
        </pc:spChg>
        <pc:spChg chg="mod">
          <ac:chgData name="George Oikonomou" userId="e5e5709f-5788-4bb9-a2cb-c47cfc333c75" providerId="ADAL" clId="{40B92F53-4BC9-B447-91B8-14221DFC667C}" dt="2021-03-01T21:33:19.488" v="202" actId="1036"/>
          <ac:spMkLst>
            <pc:docMk/>
            <pc:sldMk cId="3431320318" sldId="386"/>
            <ac:spMk id="7" creationId="{0B605CD6-9F8C-084C-948E-6838BB8C9AED}"/>
          </ac:spMkLst>
        </pc:spChg>
        <pc:spChg chg="mod">
          <ac:chgData name="George Oikonomou" userId="e5e5709f-5788-4bb9-a2cb-c47cfc333c75" providerId="ADAL" clId="{40B92F53-4BC9-B447-91B8-14221DFC667C}" dt="2021-03-01T21:33:19.488" v="202" actId="1036"/>
          <ac:spMkLst>
            <pc:docMk/>
            <pc:sldMk cId="3431320318" sldId="386"/>
            <ac:spMk id="8" creationId="{DD3AAE64-7220-D140-91E1-0C347BBEB5B4}"/>
          </ac:spMkLst>
        </pc:spChg>
        <pc:spChg chg="mod">
          <ac:chgData name="George Oikonomou" userId="e5e5709f-5788-4bb9-a2cb-c47cfc333c75" providerId="ADAL" clId="{40B92F53-4BC9-B447-91B8-14221DFC667C}" dt="2021-03-01T21:33:19.488" v="202" actId="1036"/>
          <ac:spMkLst>
            <pc:docMk/>
            <pc:sldMk cId="3431320318" sldId="386"/>
            <ac:spMk id="9" creationId="{C421AE67-ACE7-364A-B64A-B8B761046D0B}"/>
          </ac:spMkLst>
        </pc:spChg>
        <pc:spChg chg="mod">
          <ac:chgData name="George Oikonomou" userId="e5e5709f-5788-4bb9-a2cb-c47cfc333c75" providerId="ADAL" clId="{40B92F53-4BC9-B447-91B8-14221DFC667C}" dt="2021-03-01T21:33:15.293" v="194" actId="1036"/>
          <ac:spMkLst>
            <pc:docMk/>
            <pc:sldMk cId="3431320318" sldId="386"/>
            <ac:spMk id="10" creationId="{9A49E648-90FF-DE4E-8D14-E2A762BFF93F}"/>
          </ac:spMkLst>
        </pc:spChg>
        <pc:spChg chg="mod">
          <ac:chgData name="George Oikonomou" userId="e5e5709f-5788-4bb9-a2cb-c47cfc333c75" providerId="ADAL" clId="{40B92F53-4BC9-B447-91B8-14221DFC667C}" dt="2021-03-01T21:33:19.488" v="202" actId="1036"/>
          <ac:spMkLst>
            <pc:docMk/>
            <pc:sldMk cId="3431320318" sldId="386"/>
            <ac:spMk id="11" creationId="{C8B701E7-363B-294B-897E-B8BA6993478E}"/>
          </ac:spMkLst>
        </pc:spChg>
      </pc:sldChg>
      <pc:sldChg chg="modSp mod">
        <pc:chgData name="George Oikonomou" userId="e5e5709f-5788-4bb9-a2cb-c47cfc333c75" providerId="ADAL" clId="{40B92F53-4BC9-B447-91B8-14221DFC667C}" dt="2021-03-01T20:29:00.797" v="48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40B92F53-4BC9-B447-91B8-14221DFC667C}" dt="2021-03-01T20:29:00.797" v="48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68F88687-0A70-0B4A-8822-D747CC3708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B4FCD140-69EE-7B4D-90A6-0B1EFB8E8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24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The IEEE 802.15.4 Standard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3614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1F1-1F3C-3F46-8F1D-D952E2DF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IEEE 802.15.4 PHY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5BD6B909-F207-9E4A-8147-DC0FC8B5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79374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Extremely low-power radio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250Kbps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2.4GHz band, 16 channels (numbered 11</a:t>
            </a:r>
            <a:r>
              <a:rPr lang="mr-IN" altLang="en-US" dirty="0">
                <a:latin typeface="Helvetica" pitchFamily="2" charset="0"/>
                <a:ea typeface="ＭＳ Ｐゴシック" panose="020B0600070205080204" pitchFamily="34" charset="-128"/>
              </a:rPr>
              <a:t>…</a:t>
            </a: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26)</a:t>
            </a:r>
          </a:p>
          <a:p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The IEEE 802.15.4g amendment adds: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Frequency bands (e.g. for Sub-GHz operation)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Bitrates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Channel configurations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Modulation options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PHY header options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F0C6-0F0A-824D-8E47-EA8DA1CF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E88A-562E-7B41-A6F1-142E82847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072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DE94-ADC7-C446-8BA8-421D8A60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802.15.4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31B2-2AE9-DF48-A692-AAF6F8C2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Connectionless, with ACKs for reliability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Distributed operation</a:t>
            </a:r>
            <a:br>
              <a:rPr lang="en-US" dirty="0"/>
            </a:br>
            <a:r>
              <a:rPr lang="en-US" dirty="0"/>
              <a:t>(coordinated also specified but not widely used)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CRC-16 for error detection</a:t>
            </a:r>
            <a:br>
              <a:rPr lang="en-US" dirty="0"/>
            </a:br>
            <a:r>
              <a:rPr lang="en-US" dirty="0"/>
              <a:t>(also CRC-32 in .15.4g)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Low-power operation: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TSCH: Time Slotted Channel Hopping</a:t>
            </a:r>
            <a:br>
              <a:rPr lang="en-US" dirty="0"/>
            </a:br>
            <a:r>
              <a:rPr lang="en-US" dirty="0"/>
              <a:t>More on TSCH later.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8DCC6-374C-9E49-9A61-D3F36D201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38CC-5520-764C-A492-7B0E34221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419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558F-4F67-B04D-A05D-291771E7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PHY/MAC Frame Format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F341A0A3-E5EC-CD47-BEED-C14CE1F4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54390"/>
            <a:ext cx="8229600" cy="217017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MAC addresses are 8-bytes here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Formally called EUI-64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FCS: A CRC16 (or 32) for error detection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Max length: 127 bytes</a:t>
            </a: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406E7D76-BE95-204D-AB7A-4B66388E9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50988"/>
            <a:ext cx="8494712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9371C7-68D7-F147-80AA-0E451106B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5D461D-40DA-9E41-9434-5971B50F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2037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73F8-4EA3-5E43-9783-AF3FB571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DC50-B1E5-4649-9491-8EFBD71F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06501"/>
            <a:ext cx="8229600" cy="4818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Frame Control Field (FCF) contains information about the rest of the frame:</a:t>
            </a:r>
          </a:p>
          <a:p>
            <a:r>
              <a:rPr lang="en-US" dirty="0">
                <a:solidFill>
                  <a:schemeClr val="tx2"/>
                </a:solidFill>
              </a:rPr>
              <a:t>Frame version (0, 1 or 2)</a:t>
            </a:r>
            <a:br>
              <a:rPr lang="en-US" dirty="0"/>
            </a:br>
            <a:r>
              <a:rPr lang="en-US" dirty="0"/>
              <a:t>Slight differences in frame format across versions</a:t>
            </a:r>
          </a:p>
          <a:p>
            <a:r>
              <a:rPr lang="en-US" dirty="0">
                <a:solidFill>
                  <a:schemeClr val="tx2"/>
                </a:solidFill>
              </a:rPr>
              <a:t>Frame type</a:t>
            </a:r>
            <a:r>
              <a:rPr lang="en-US" dirty="0"/>
              <a:t>: Beacon, Data, ACK, …</a:t>
            </a:r>
          </a:p>
          <a:p>
            <a:r>
              <a:rPr lang="en-US" dirty="0">
                <a:solidFill>
                  <a:schemeClr val="tx2"/>
                </a:solidFill>
              </a:rPr>
              <a:t>AR</a:t>
            </a:r>
            <a:r>
              <a:rPr lang="en-US" dirty="0"/>
              <a:t>: Is the sender expecting an ACK?</a:t>
            </a:r>
          </a:p>
          <a:p>
            <a:r>
              <a:rPr lang="en-US" dirty="0"/>
              <a:t>Describes the format of the Addressing fields</a:t>
            </a:r>
            <a:br>
              <a:rPr lang="en-US" dirty="0"/>
            </a:br>
            <a:r>
              <a:rPr lang="en-US" dirty="0"/>
              <a:t>(Remember, variable length 0-20 bytes)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6498-FA4A-B94A-AED1-498D549E7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1A577-8644-7C40-A4FC-AB974AE60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63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28F9-5ACC-DE47-9A47-52BEF213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A62F-761B-AA49-8B5D-D0B5EF72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538130"/>
            <a:ext cx="8229600" cy="48182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Variable length. Contains 4 sub-fields</a:t>
            </a:r>
          </a:p>
          <a:p>
            <a:r>
              <a:rPr lang="en-US" dirty="0"/>
              <a:t>Destination PAN ID: 0 or 2 bytes</a:t>
            </a:r>
          </a:p>
          <a:p>
            <a:r>
              <a:rPr lang="en-US" dirty="0"/>
              <a:t>Destination Address: 0, 2 or 8 bytes</a:t>
            </a:r>
          </a:p>
          <a:p>
            <a:r>
              <a:rPr lang="en-US" dirty="0"/>
              <a:t>Source PAN ID: 0 or 2 bytes</a:t>
            </a:r>
          </a:p>
          <a:p>
            <a:r>
              <a:rPr lang="en-US" dirty="0"/>
              <a:t>Source Address: 0, 2 or 8 bytes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ADDD8-D988-0A47-900D-22D1446BA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30587-DC98-7348-BD55-1DC6E78E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7083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4680-09ED-8745-8894-86EC8251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addresses in .15.4</a:t>
            </a:r>
            <a:br>
              <a:rPr lang="en-US" dirty="0"/>
            </a:br>
            <a:r>
              <a:rPr lang="en-US" dirty="0"/>
              <a:t>(EUI-64)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94D6-4AFE-2042-B8EC-4CB4B8E0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Similar to classic (e.g. ethernet or </a:t>
            </a:r>
            <a:r>
              <a:rPr lang="en-US" dirty="0" err="1"/>
              <a:t>WiFi</a:t>
            </a:r>
            <a:r>
              <a:rPr lang="en-US" dirty="0"/>
              <a:t>) MAC addresses, but 8-bytes long.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00:12:4b:00:18:75:69:a5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ff:ff:ff:ff:ff:ff:ff:ff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representation:</a:t>
            </a:r>
            <a:br>
              <a:rPr lang="en-US" dirty="0"/>
            </a:br>
            <a:r>
              <a:rPr lang="en-US" dirty="0"/>
              <a:t>8 pairs of hex characters, separated by a “:”</a:t>
            </a:r>
          </a:p>
          <a:p>
            <a:r>
              <a:rPr lang="en-US" dirty="0"/>
              <a:t>You may also see it written as: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0012.4b00.1875.69a5</a:t>
            </a:r>
          </a:p>
          <a:p>
            <a:r>
              <a:rPr lang="en-US" dirty="0"/>
              <a:t>All 1s is the broadcast address.</a:t>
            </a:r>
            <a:br>
              <a:rPr lang="en-US" dirty="0"/>
            </a:br>
            <a:r>
              <a:rPr lang="en-US" dirty="0"/>
              <a:t>Often used in short (2-byte) mode (</a:t>
            </a:r>
            <a:r>
              <a:rPr lang="en-US" dirty="0" err="1">
                <a:latin typeface="Courier" pitchFamily="2" charset="0"/>
              </a:rPr>
              <a:t>ff:ff</a:t>
            </a:r>
            <a:r>
              <a:rPr lang="en-US" dirty="0"/>
              <a:t>) in the .15.4 MAC layer header’s destination address field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033CC-A81F-E74B-BA80-B79323653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5CF36-358A-4147-A9DC-9DE3E5DC0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04106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AB98-D015-AC49-B0D0-47222EAA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EUI-64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69FF-27CD-8842-876B-5747ACC2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386" y="1436249"/>
            <a:ext cx="8229600" cy="1162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An EUI-64 address can be:</a:t>
            </a:r>
          </a:p>
          <a:p>
            <a:r>
              <a:rPr lang="en-US" sz="2400" dirty="0"/>
              <a:t>Universally Administered Addresses (UAA)</a:t>
            </a:r>
            <a:br>
              <a:rPr lang="en-US" sz="2400" dirty="0"/>
            </a:br>
            <a:r>
              <a:rPr lang="en-US" sz="2400" dirty="0"/>
              <a:t>Hard-coded on hardware at the factory</a:t>
            </a:r>
          </a:p>
          <a:p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  <a:p>
            <a:pPr marL="407939" lvl="1" indent="0">
              <a:buNone/>
            </a:pPr>
            <a:endParaRPr lang="en-US" sz="2400" dirty="0"/>
          </a:p>
          <a:p>
            <a:pPr marL="407939" lvl="1" indent="0">
              <a:buNone/>
            </a:pPr>
            <a:endParaRPr lang="en-US" sz="2400" dirty="0"/>
          </a:p>
          <a:p>
            <a:pPr marL="407939" lvl="1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FBF52-144A-E247-B90F-CB8F4AD14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FC86-7D94-E045-B82A-BFF7C7F7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B1D8CE9-CAA4-1144-BE1B-45B6C57EC874}"/>
              </a:ext>
            </a:extLst>
          </p:cNvPr>
          <p:cNvSpPr/>
          <p:nvPr/>
        </p:nvSpPr>
        <p:spPr>
          <a:xfrm rot="5400000">
            <a:off x="2331263" y="2669646"/>
            <a:ext cx="331808" cy="1904178"/>
          </a:xfrm>
          <a:prstGeom prst="leftBrace">
            <a:avLst>
              <a:gd name="adj1" fmla="val 57170"/>
              <a:gd name="adj2" fmla="val 4935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B605CD6-9F8C-084C-948E-6838BB8C9AED}"/>
              </a:ext>
            </a:extLst>
          </p:cNvPr>
          <p:cNvSpPr/>
          <p:nvPr/>
        </p:nvSpPr>
        <p:spPr>
          <a:xfrm rot="16200000">
            <a:off x="5236014" y="2664731"/>
            <a:ext cx="331808" cy="3317284"/>
          </a:xfrm>
          <a:prstGeom prst="leftBrace">
            <a:avLst>
              <a:gd name="adj1" fmla="val 57170"/>
              <a:gd name="adj2" fmla="val 4935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AAE64-7220-D140-91E1-0C347BBEB5B4}"/>
              </a:ext>
            </a:extLst>
          </p:cNvPr>
          <p:cNvSpPr txBox="1"/>
          <p:nvPr/>
        </p:nvSpPr>
        <p:spPr>
          <a:xfrm>
            <a:off x="1599507" y="3696409"/>
            <a:ext cx="6553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urier" pitchFamily="2" charset="0"/>
              </a:rPr>
              <a:t>00:12:4b</a:t>
            </a:r>
            <a:r>
              <a:rPr lang="en-US" sz="3200" dirty="0">
                <a:latin typeface="Courier" pitchFamily="2" charset="0"/>
              </a:rPr>
              <a:t>:</a:t>
            </a:r>
            <a:r>
              <a:rPr lang="en-US" sz="3200" b="1" dirty="0">
                <a:solidFill>
                  <a:srgbClr val="0070C0"/>
                </a:solidFill>
                <a:latin typeface="Courier" pitchFamily="2" charset="0"/>
              </a:rPr>
              <a:t>00:18:75:69:a5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1AE67-ACE7-364A-B64A-B8B761046D0B}"/>
              </a:ext>
            </a:extLst>
          </p:cNvPr>
          <p:cNvSpPr txBox="1"/>
          <p:nvPr/>
        </p:nvSpPr>
        <p:spPr>
          <a:xfrm>
            <a:off x="308515" y="2598537"/>
            <a:ext cx="6553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Helvetica" pitchFamily="2" charset="0"/>
              </a:rPr>
              <a:t>Organization Unique Identifier (OUI)</a:t>
            </a:r>
            <a:br>
              <a:rPr lang="en-US" sz="2800" dirty="0">
                <a:solidFill>
                  <a:schemeClr val="tx2"/>
                </a:solidFill>
                <a:latin typeface="Helvetica" pitchFamily="2" charset="0"/>
              </a:rPr>
            </a:br>
            <a:r>
              <a:rPr lang="en-US" sz="2800" dirty="0">
                <a:solidFill>
                  <a:schemeClr val="tx2"/>
                </a:solidFill>
                <a:latin typeface="Helvetica" pitchFamily="2" charset="0"/>
              </a:rPr>
              <a:t>Identifies the manufacturer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9E648-90FF-DE4E-8D14-E2A762BFF93F}"/>
              </a:ext>
            </a:extLst>
          </p:cNvPr>
          <p:cNvSpPr/>
          <p:nvPr/>
        </p:nvSpPr>
        <p:spPr>
          <a:xfrm>
            <a:off x="457200" y="5122632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Locally Administered Addresses (LAA)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Administrator override of the UAA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701E7-363B-294B-897E-B8BA6993478E}"/>
              </a:ext>
            </a:extLst>
          </p:cNvPr>
          <p:cNvSpPr txBox="1"/>
          <p:nvPr/>
        </p:nvSpPr>
        <p:spPr>
          <a:xfrm>
            <a:off x="2981446" y="4424949"/>
            <a:ext cx="497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Helvetica" pitchFamily="2" charset="0"/>
              </a:rPr>
              <a:t>Assigned by the manufacturer</a:t>
            </a:r>
          </a:p>
        </p:txBody>
      </p:sp>
    </p:spTree>
    <p:extLst>
      <p:ext uri="{BB962C8B-B14F-4D97-AF65-F5344CB8AC3E}">
        <p14:creationId xmlns:p14="http://schemas.microsoft.com/office/powerpoint/2010/main" val="343132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AC59-EC5E-234B-A29A-6A01BEC9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Universal/Local (U/L)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DC58-CB6C-DA41-BB38-A24C7059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It is possible to distinguish between UAA and LAA by looking at the Universal/Local (U/L) 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ADA31-4D73-774D-9863-FAF9CDDC0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551A0-9DD4-6C44-8DB1-30BE2A5A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68FDF-AEC9-5144-B160-59F3B2B27A81}"/>
              </a:ext>
            </a:extLst>
          </p:cNvPr>
          <p:cNvSpPr txBox="1"/>
          <p:nvPr/>
        </p:nvSpPr>
        <p:spPr>
          <a:xfrm>
            <a:off x="1295328" y="2573655"/>
            <a:ext cx="6553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urier" pitchFamily="2" charset="0"/>
              </a:rPr>
              <a:t>00</a:t>
            </a:r>
            <a:r>
              <a:rPr lang="en-US" sz="3200" b="1" dirty="0">
                <a:solidFill>
                  <a:schemeClr val="bg1"/>
                </a:solidFill>
                <a:latin typeface="Courier" pitchFamily="2" charset="0"/>
              </a:rPr>
              <a:t>:12:4b</a:t>
            </a:r>
            <a:r>
              <a:rPr lang="en-US" sz="3200" dirty="0">
                <a:solidFill>
                  <a:schemeClr val="bg1"/>
                </a:solidFill>
                <a:latin typeface="Courier" pitchFamily="2" charset="0"/>
              </a:rPr>
              <a:t>:</a:t>
            </a:r>
            <a:r>
              <a:rPr lang="en-US" sz="3200" b="1" dirty="0">
                <a:solidFill>
                  <a:schemeClr val="bg1"/>
                </a:solidFill>
                <a:latin typeface="Courier" pitchFamily="2" charset="0"/>
              </a:rPr>
              <a:t>00:18:75:69:a5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2EF160-D943-DE4B-8F6B-A4A3B1F705C3}"/>
              </a:ext>
            </a:extLst>
          </p:cNvPr>
          <p:cNvSpPr>
            <a:spLocks noChangeAspect="1"/>
          </p:cNvSpPr>
          <p:nvPr/>
        </p:nvSpPr>
        <p:spPr>
          <a:xfrm>
            <a:off x="1421757" y="2546431"/>
            <a:ext cx="612000" cy="612000"/>
          </a:xfrm>
          <a:prstGeom prst="rect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1D19E-47A6-5049-8AF4-8A2F4C808525}"/>
              </a:ext>
            </a:extLst>
          </p:cNvPr>
          <p:cNvSpPr txBox="1"/>
          <p:nvPr/>
        </p:nvSpPr>
        <p:spPr>
          <a:xfrm>
            <a:off x="416686" y="3699570"/>
            <a:ext cx="379649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urier" pitchFamily="2" charset="0"/>
              </a:rPr>
              <a:t>000000</a:t>
            </a:r>
            <a:r>
              <a:rPr lang="en-US" sz="3200" b="1" dirty="0">
                <a:solidFill>
                  <a:srgbClr val="0070C0"/>
                </a:solidFill>
                <a:latin typeface="Courier" pitchFamily="2" charset="0"/>
              </a:rPr>
              <a:t>0</a:t>
            </a:r>
            <a:r>
              <a:rPr lang="en-US" sz="3200" b="1" dirty="0">
                <a:solidFill>
                  <a:schemeClr val="bg1"/>
                </a:solidFill>
                <a:latin typeface="Courier" pitchFamily="2" charset="0"/>
              </a:rPr>
              <a:t>0</a:t>
            </a:r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 (binary)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0BD25-29CA-604E-B9F0-169B5728C24D}"/>
              </a:ext>
            </a:extLst>
          </p:cNvPr>
          <p:cNvSpPr txBox="1"/>
          <p:nvPr/>
        </p:nvSpPr>
        <p:spPr>
          <a:xfrm>
            <a:off x="2646746" y="4317429"/>
            <a:ext cx="5920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Helvetica" pitchFamily="2" charset="0"/>
              </a:rPr>
              <a:t>The U/L bit</a:t>
            </a:r>
            <a:br>
              <a:rPr lang="en-US" sz="2800" dirty="0">
                <a:solidFill>
                  <a:srgbClr val="0070C0"/>
                </a:solidFill>
                <a:latin typeface="Helvetica" pitchFamily="2" charset="0"/>
              </a:rPr>
            </a:br>
            <a:r>
              <a:rPr lang="en-US" sz="2800" dirty="0">
                <a:solidFill>
                  <a:srgbClr val="0070C0"/>
                </a:solidFill>
                <a:latin typeface="Helvetica" pitchFamily="2" charset="0"/>
              </a:rPr>
              <a:t>(2</a:t>
            </a:r>
            <a:r>
              <a:rPr lang="en-US" sz="2800" baseline="30000" dirty="0">
                <a:solidFill>
                  <a:srgbClr val="0070C0"/>
                </a:solidFill>
                <a:latin typeface="Helvetica" pitchFamily="2" charset="0"/>
              </a:rPr>
              <a:t>nd</a:t>
            </a:r>
            <a:r>
              <a:rPr lang="en-US" sz="2800" dirty="0">
                <a:solidFill>
                  <a:srgbClr val="0070C0"/>
                </a:solidFill>
                <a:latin typeface="Helvetica" pitchFamily="2" charset="0"/>
              </a:rPr>
              <a:t> least significant bit of the MSB)</a:t>
            </a:r>
          </a:p>
          <a:p>
            <a:r>
              <a:rPr lang="en-US" sz="2800" dirty="0">
                <a:solidFill>
                  <a:srgbClr val="0070C0"/>
                </a:solidFill>
                <a:latin typeface="Helvetica" pitchFamily="2" charset="0"/>
              </a:rPr>
              <a:t>0: The address is a UAA</a:t>
            </a:r>
          </a:p>
          <a:p>
            <a:r>
              <a:rPr lang="en-US" sz="2800" dirty="0">
                <a:solidFill>
                  <a:srgbClr val="0070C0"/>
                </a:solidFill>
                <a:latin typeface="Helvetica" pitchFamily="2" charset="0"/>
              </a:rPr>
              <a:t>1: The address is an LAA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D6F119-9D65-8F4E-B2F7-AC7344802EE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7757" y="3158431"/>
            <a:ext cx="587178" cy="541139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9F716-01E3-6144-8AA0-2C8DE1F6CD65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2086706" y="4135990"/>
            <a:ext cx="560041" cy="1089380"/>
          </a:xfrm>
          <a:prstGeom prst="bentConnector2">
            <a:avLst/>
          </a:prstGeom>
          <a:ln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9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50348</TotalTime>
  <Pages>32</Pages>
  <Words>629</Words>
  <Application>Microsoft Macintosh PowerPoint</Application>
  <PresentationFormat>Overhead</PresentationFormat>
  <Paragraphs>82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IEEE 802.15.4 PHY</vt:lpstr>
      <vt:lpstr>802.15.4 MAC</vt:lpstr>
      <vt:lpstr>PHY/MAC Frame Format</vt:lpstr>
      <vt:lpstr>The FCF</vt:lpstr>
      <vt:lpstr>Addressing Fields</vt:lpstr>
      <vt:lpstr>MAC addresses in .15.4 (EUI-64)</vt:lpstr>
      <vt:lpstr>EUI-64</vt:lpstr>
      <vt:lpstr>The Universal/Local (U/L) 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644</cp:revision>
  <cp:lastPrinted>2016-02-21T21:22:23Z</cp:lastPrinted>
  <dcterms:created xsi:type="dcterms:W3CDTF">1996-01-04T14:14:20Z</dcterms:created>
  <dcterms:modified xsi:type="dcterms:W3CDTF">2022-02-24T12:48:00Z</dcterms:modified>
</cp:coreProperties>
</file>