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26" r:id="rId4"/>
    <p:sldId id="327" r:id="rId5"/>
    <p:sldId id="317" r:id="rId6"/>
    <p:sldId id="318" r:id="rId7"/>
    <p:sldId id="319" r:id="rId8"/>
    <p:sldId id="320" r:id="rId9"/>
    <p:sldId id="321" r:id="rId10"/>
    <p:sldId id="324" r:id="rId11"/>
    <p:sldId id="323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A5"/>
    <a:srgbClr val="CDF0B2"/>
    <a:srgbClr val="DDF292"/>
    <a:srgbClr val="FBFDA1"/>
    <a:srgbClr val="000000"/>
    <a:srgbClr val="FF99FF"/>
    <a:srgbClr val="E2E9F6"/>
    <a:srgbClr val="D65420"/>
    <a:srgbClr val="7B75FB"/>
    <a:srgbClr val="4E4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BA710-DC29-4EA7-8922-242B35DD9A32}" v="98" dt="2022-02-16T11:31:32.443"/>
    <p1510:client id="{6F2DD40B-E6EB-4523-B143-ED1DA90E9AF9}" v="165" dt="2022-02-15T20:11:45.976"/>
    <p1510:client id="{FA79FEFE-AFC7-4FFB-9BCD-ED5C6FC312FD}" v="20" dt="2022-02-15T20:55:56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0"/>
    <p:restoredTop sz="94648"/>
  </p:normalViewPr>
  <p:slideViewPr>
    <p:cSldViewPr snapToGrid="0">
      <p:cViewPr>
        <p:scale>
          <a:sx n="73" d="100"/>
          <a:sy n="73" d="100"/>
        </p:scale>
        <p:origin x="44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051D0062-CDF7-4BC6-9E0E-79A8D1BBB229}"/>
    <pc:docChg chg="undo redo custSel addSld delSld modSld modMainMaster">
      <pc:chgData name="Siddarth Joshi" userId="bc4d29ca-e482-4031-a817-c6a7c744f97a" providerId="ADAL" clId="{051D0062-CDF7-4BC6-9E0E-79A8D1BBB229}" dt="2022-02-14T01:32:00.896" v="224" actId="14100"/>
      <pc:docMkLst>
        <pc:docMk/>
      </pc:docMkLst>
      <pc:sldChg chg="modSp mod setBg">
        <pc:chgData name="Siddarth Joshi" userId="bc4d29ca-e482-4031-a817-c6a7c744f97a" providerId="ADAL" clId="{051D0062-CDF7-4BC6-9E0E-79A8D1BBB229}" dt="2022-02-14T01:07:04.380" v="52"/>
        <pc:sldMkLst>
          <pc:docMk/>
          <pc:sldMk cId="357927040" sldId="256"/>
        </pc:sldMkLst>
        <pc:spChg chg="mod">
          <ac:chgData name="Siddarth Joshi" userId="bc4d29ca-e482-4031-a817-c6a7c744f97a" providerId="ADAL" clId="{051D0062-CDF7-4BC6-9E0E-79A8D1BBB229}" dt="2022-02-14T01:06:38.911" v="50" actId="255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add del">
        <pc:chgData name="Siddarth Joshi" userId="bc4d29ca-e482-4031-a817-c6a7c744f97a" providerId="ADAL" clId="{051D0062-CDF7-4BC6-9E0E-79A8D1BBB229}" dt="2022-02-14T01:22:30.279" v="200" actId="2696"/>
        <pc:sldMkLst>
          <pc:docMk/>
          <pc:sldMk cId="0" sldId="316"/>
        </pc:sldMkLst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4" creationId="{868B6BB3-CF19-43BF-B0F7-A2C5E7BEA904}"/>
          </ac:spMkLst>
        </pc:spChg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5" creationId="{CDB79764-5475-4110-8A2E-F37E1AC0D3AC}"/>
          </ac:spMkLst>
        </pc:spChg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6" creationId="{99647F52-3CC4-47EA-8B84-5CE804948A78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2:22.985" v="199"/>
        <pc:sldMkLst>
          <pc:docMk/>
          <pc:sldMk cId="0" sldId="317"/>
        </pc:sldMkLst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4" creationId="{AF39542D-2605-4761-9ACB-3C44F23168D0}"/>
          </ac:spMkLst>
        </pc:spChg>
        <pc:spChg chg="add mod">
          <ac:chgData name="Siddarth Joshi" userId="bc4d29ca-e482-4031-a817-c6a7c744f97a" providerId="ADAL" clId="{051D0062-CDF7-4BC6-9E0E-79A8D1BBB229}" dt="2022-02-14T01:07:23.650" v="55"/>
          <ac:spMkLst>
            <pc:docMk/>
            <pc:sldMk cId="0" sldId="317"/>
            <ac:spMk id="4" creationId="{C3E34DC8-EB99-4599-A10E-94701A9BD646}"/>
          </ac:spMkLst>
        </pc:spChg>
        <pc:spChg chg="add mod">
          <ac:chgData name="Siddarth Joshi" userId="bc4d29ca-e482-4031-a817-c6a7c744f97a" providerId="ADAL" clId="{051D0062-CDF7-4BC6-9E0E-79A8D1BBB229}" dt="2022-02-14T01:22:22.985" v="199"/>
          <ac:spMkLst>
            <pc:docMk/>
            <pc:sldMk cId="0" sldId="317"/>
            <ac:spMk id="5" creationId="{6A9BB57F-DBBA-474D-8C8E-4672D4BC609B}"/>
          </ac:spMkLst>
        </pc:spChg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5" creationId="{77951C63-2DCE-46FD-9BE4-ACD4ABFF7519}"/>
          </ac:spMkLst>
        </pc:spChg>
        <pc:spChg chg="add mod">
          <ac:chgData name="Siddarth Joshi" userId="bc4d29ca-e482-4031-a817-c6a7c744f97a" providerId="ADAL" clId="{051D0062-CDF7-4BC6-9E0E-79A8D1BBB229}" dt="2022-02-14T01:07:23.650" v="55"/>
          <ac:spMkLst>
            <pc:docMk/>
            <pc:sldMk cId="0" sldId="317"/>
            <ac:spMk id="6" creationId="{3240A425-9257-419B-B7F2-0681186F566E}"/>
          </ac:spMkLst>
        </pc:spChg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6" creationId="{6A9D2A7D-8F65-4516-84B1-4743D4722E1D}"/>
          </ac:spMkLst>
        </pc:spChg>
        <pc:spChg chg="del mod">
          <ac:chgData name="Siddarth Joshi" userId="bc4d29ca-e482-4031-a817-c6a7c744f97a" providerId="ADAL" clId="{051D0062-CDF7-4BC6-9E0E-79A8D1BBB229}" dt="2022-02-14T01:22:18.559" v="196" actId="478"/>
          <ac:spMkLst>
            <pc:docMk/>
            <pc:sldMk cId="0" sldId="317"/>
            <ac:spMk id="109570" creationId="{7BCB9342-F294-414A-B454-955B30825D5A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9:23.300" v="183" actId="14100"/>
        <pc:sldMkLst>
          <pc:docMk/>
          <pc:sldMk cId="4103364933" sldId="318"/>
        </pc:sldMkLst>
        <pc:spChg chg="add mod">
          <ac:chgData name="Siddarth Joshi" userId="bc4d29ca-e482-4031-a817-c6a7c744f97a" providerId="ADAL" clId="{051D0062-CDF7-4BC6-9E0E-79A8D1BBB229}" dt="2022-02-14T01:18:58.534" v="180" actId="14100"/>
          <ac:spMkLst>
            <pc:docMk/>
            <pc:sldMk cId="4103364933" sldId="318"/>
            <ac:spMk id="29" creationId="{239D1249-5AF9-4CE4-8985-A4B9B005903B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4103364933" sldId="318"/>
            <ac:spMk id="29" creationId="{853BF811-5F9F-4F0F-A0DB-F0429421CABD}"/>
          </ac:spMkLst>
        </pc:spChg>
        <pc:spChg chg="add mod">
          <ac:chgData name="Siddarth Joshi" userId="bc4d29ca-e482-4031-a817-c6a7c744f97a" providerId="ADAL" clId="{051D0062-CDF7-4BC6-9E0E-79A8D1BBB229}" dt="2022-02-14T01:18:47.457" v="177" actId="1076"/>
          <ac:spMkLst>
            <pc:docMk/>
            <pc:sldMk cId="4103364933" sldId="318"/>
            <ac:spMk id="30" creationId="{50A1A2CC-F0F5-4E2B-BEC9-D4C41AB30DEF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4103364933" sldId="318"/>
            <ac:spMk id="30" creationId="{7375DF9C-63CB-41B8-8BE8-8BAFCF718EC4}"/>
          </ac:spMkLst>
        </pc:spChg>
        <pc:spChg chg="add mod">
          <ac:chgData name="Siddarth Joshi" userId="bc4d29ca-e482-4031-a817-c6a7c744f97a" providerId="ADAL" clId="{051D0062-CDF7-4BC6-9E0E-79A8D1BBB229}" dt="2022-02-14T01:07:29.409" v="57"/>
          <ac:spMkLst>
            <pc:docMk/>
            <pc:sldMk cId="4103364933" sldId="318"/>
            <ac:spMk id="31" creationId="{9E9B98E7-01E0-4FE1-B91A-F8FAEBA984CE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4103364933" sldId="318"/>
            <ac:spMk id="31" creationId="{BD881F21-3020-42E7-92CF-23E07B9F23B1}"/>
          </ac:spMkLst>
        </pc:spChg>
        <pc:spChg chg="del mod">
          <ac:chgData name="Siddarth Joshi" userId="bc4d29ca-e482-4031-a817-c6a7c744f97a" providerId="ADAL" clId="{051D0062-CDF7-4BC6-9E0E-79A8D1BBB229}" dt="2022-02-14T01:18:28.815" v="171" actId="478"/>
          <ac:spMkLst>
            <pc:docMk/>
            <pc:sldMk cId="4103364933" sldId="318"/>
            <ac:spMk id="110594" creationId="{8732DB17-117B-A24B-B17E-00AAFBCC3ED3}"/>
          </ac:spMkLst>
        </pc:spChg>
        <pc:spChg chg="mod">
          <ac:chgData name="Siddarth Joshi" userId="bc4d29ca-e482-4031-a817-c6a7c744f97a" providerId="ADAL" clId="{051D0062-CDF7-4BC6-9E0E-79A8D1BBB229}" dt="2022-02-14T01:19:23.300" v="183" actId="14100"/>
          <ac:spMkLst>
            <pc:docMk/>
            <pc:sldMk cId="4103364933" sldId="318"/>
            <ac:spMk id="110595" creationId="{8A8F89A6-2EC2-574F-8DE7-633CE629BA77}"/>
          </ac:spMkLst>
        </pc:spChg>
        <pc:graphicFrameChg chg="mod">
          <ac:chgData name="Siddarth Joshi" userId="bc4d29ca-e482-4031-a817-c6a7c744f97a" providerId="ADAL" clId="{051D0062-CDF7-4BC6-9E0E-79A8D1BBB229}" dt="2022-02-14T01:19:14.979" v="182" actId="1076"/>
          <ac:graphicFrameMkLst>
            <pc:docMk/>
            <pc:sldMk cId="4103364933" sldId="318"/>
            <ac:graphicFrameMk id="32779" creationId="{BDF6B4A3-3226-6748-9365-EE15530B4833}"/>
          </ac:graphicFrameMkLst>
        </pc:graphicFrameChg>
      </pc:sldChg>
      <pc:sldChg chg="addSp delSp modSp add del mod">
        <pc:chgData name="Siddarth Joshi" userId="bc4d29ca-e482-4031-a817-c6a7c744f97a" providerId="ADAL" clId="{051D0062-CDF7-4BC6-9E0E-79A8D1BBB229}" dt="2022-02-14T01:17:42.179" v="169"/>
        <pc:sldMkLst>
          <pc:docMk/>
          <pc:sldMk cId="2507688184" sldId="319"/>
        </pc:sldMkLst>
        <pc:spChg chg="del mod">
          <ac:chgData name="Siddarth Joshi" userId="bc4d29ca-e482-4031-a817-c6a7c744f97a" providerId="ADAL" clId="{051D0062-CDF7-4BC6-9E0E-79A8D1BBB229}" dt="2022-02-14T01:17:38.214" v="166" actId="478"/>
          <ac:spMkLst>
            <pc:docMk/>
            <pc:sldMk cId="2507688184" sldId="319"/>
            <ac:spMk id="2" creationId="{A006B7A2-758A-F642-B9D5-15023F0089EE}"/>
          </ac:spMkLst>
        </pc:spChg>
        <pc:spChg chg="add mod">
          <ac:chgData name="Siddarth Joshi" userId="bc4d29ca-e482-4031-a817-c6a7c744f97a" providerId="ADAL" clId="{051D0062-CDF7-4BC6-9E0E-79A8D1BBB229}" dt="2022-02-14T01:07:31.045" v="58"/>
          <ac:spMkLst>
            <pc:docMk/>
            <pc:sldMk cId="2507688184" sldId="319"/>
            <ac:spMk id="14" creationId="{890327B7-FEC0-44B5-A1F6-5B02378A2897}"/>
          </ac:spMkLst>
        </pc:spChg>
        <pc:spChg chg="add mod">
          <ac:chgData name="Siddarth Joshi" userId="bc4d29ca-e482-4031-a817-c6a7c744f97a" providerId="ADAL" clId="{051D0062-CDF7-4BC6-9E0E-79A8D1BBB229}" dt="2022-02-14T01:17:42.179" v="169"/>
          <ac:spMkLst>
            <pc:docMk/>
            <pc:sldMk cId="2507688184" sldId="319"/>
            <ac:spMk id="15" creationId="{F346D346-CFE7-4436-B32D-D2C5898A6B9D}"/>
          </ac:spMkLst>
        </pc:spChg>
        <pc:spChg chg="add mod">
          <ac:chgData name="Siddarth Joshi" userId="bc4d29ca-e482-4031-a817-c6a7c744f97a" providerId="ADAL" clId="{051D0062-CDF7-4BC6-9E0E-79A8D1BBB229}" dt="2022-02-14T01:07:31.045" v="58"/>
          <ac:spMkLst>
            <pc:docMk/>
            <pc:sldMk cId="2507688184" sldId="319"/>
            <ac:spMk id="16" creationId="{618F9885-8597-42BC-B11B-D5F890D12F0F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7:26.881" v="164"/>
        <pc:sldMkLst>
          <pc:docMk/>
          <pc:sldMk cId="2168263294" sldId="320"/>
        </pc:sldMkLst>
        <pc:spChg chg="add mod">
          <ac:chgData name="Siddarth Joshi" userId="bc4d29ca-e482-4031-a817-c6a7c744f97a" providerId="ADAL" clId="{051D0062-CDF7-4BC6-9E0E-79A8D1BBB229}" dt="2022-02-14T01:07:33.709" v="59"/>
          <ac:spMkLst>
            <pc:docMk/>
            <pc:sldMk cId="2168263294" sldId="320"/>
            <ac:spMk id="30" creationId="{47280C89-8102-4636-BB79-55F0F524078E}"/>
          </ac:spMkLst>
        </pc:spChg>
        <pc:spChg chg="add mod">
          <ac:chgData name="Siddarth Joshi" userId="bc4d29ca-e482-4031-a817-c6a7c744f97a" providerId="ADAL" clId="{051D0062-CDF7-4BC6-9E0E-79A8D1BBB229}" dt="2022-02-14T01:17:26.881" v="164"/>
          <ac:spMkLst>
            <pc:docMk/>
            <pc:sldMk cId="2168263294" sldId="320"/>
            <ac:spMk id="31" creationId="{C763F534-21BF-4763-9AF5-A379C6F47CE5}"/>
          </ac:spMkLst>
        </pc:spChg>
        <pc:spChg chg="add mod">
          <ac:chgData name="Siddarth Joshi" userId="bc4d29ca-e482-4031-a817-c6a7c744f97a" providerId="ADAL" clId="{051D0062-CDF7-4BC6-9E0E-79A8D1BBB229}" dt="2022-02-14T01:07:33.709" v="59"/>
          <ac:spMkLst>
            <pc:docMk/>
            <pc:sldMk cId="2168263294" sldId="320"/>
            <ac:spMk id="32" creationId="{22BD7A92-8D00-44CC-AAA4-EFF3EEA6B255}"/>
          </ac:spMkLst>
        </pc:spChg>
        <pc:spChg chg="del mod">
          <ac:chgData name="Siddarth Joshi" userId="bc4d29ca-e482-4031-a817-c6a7c744f97a" providerId="ADAL" clId="{051D0062-CDF7-4BC6-9E0E-79A8D1BBB229}" dt="2022-02-14T01:17:23.674" v="161" actId="478"/>
          <ac:spMkLst>
            <pc:docMk/>
            <pc:sldMk cId="2168263294" sldId="320"/>
            <ac:spMk id="112642" creationId="{EAEB7B35-62F7-7A47-A6D0-E647476C81B6}"/>
          </ac:spMkLst>
        </pc:spChg>
      </pc:sldChg>
      <pc:sldChg chg="addSp modSp add del">
        <pc:chgData name="Siddarth Joshi" userId="bc4d29ca-e482-4031-a817-c6a7c744f97a" providerId="ADAL" clId="{051D0062-CDF7-4BC6-9E0E-79A8D1BBB229}" dt="2022-02-14T01:07:35.103" v="60"/>
        <pc:sldMkLst>
          <pc:docMk/>
          <pc:sldMk cId="2529118453" sldId="321"/>
        </pc:sldMkLst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2529118453" sldId="321"/>
            <ac:spMk id="9" creationId="{D499BEA3-7814-4FF6-9C32-672C2DF4B619}"/>
          </ac:spMkLst>
        </pc:spChg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2529118453" sldId="321"/>
            <ac:spMk id="10" creationId="{EB57AE42-14F8-4908-AC88-F330F73EB42F}"/>
          </ac:spMkLst>
        </pc:spChg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2529118453" sldId="321"/>
            <ac:spMk id="11" creationId="{0714B4E5-00EC-41C5-B489-CD5DA4EC1B64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6:33.417" v="208" actId="478"/>
        <pc:sldMkLst>
          <pc:docMk/>
          <pc:sldMk cId="2448718824" sldId="322"/>
        </pc:sldMkLst>
        <pc:spChg chg="add mod">
          <ac:chgData name="Siddarth Joshi" userId="bc4d29ca-e482-4031-a817-c6a7c744f97a" providerId="ADAL" clId="{051D0062-CDF7-4BC6-9E0E-79A8D1BBB229}" dt="2022-02-14T01:07:37.120" v="61"/>
          <ac:spMkLst>
            <pc:docMk/>
            <pc:sldMk cId="2448718824" sldId="322"/>
            <ac:spMk id="5" creationId="{676A9015-D1DE-4328-A4B3-1EED976E1B16}"/>
          </ac:spMkLst>
        </pc:spChg>
        <pc:spChg chg="add del mod">
          <ac:chgData name="Siddarth Joshi" userId="bc4d29ca-e482-4031-a817-c6a7c744f97a" providerId="ADAL" clId="{051D0062-CDF7-4BC6-9E0E-79A8D1BBB229}" dt="2022-02-14T01:16:16.701" v="150" actId="478"/>
          <ac:spMkLst>
            <pc:docMk/>
            <pc:sldMk cId="2448718824" sldId="322"/>
            <ac:spMk id="6" creationId="{2E39A0C4-948B-409D-A54B-0E4D4C7EF5CB}"/>
          </ac:spMkLst>
        </pc:spChg>
        <pc:spChg chg="add mod">
          <ac:chgData name="Siddarth Joshi" userId="bc4d29ca-e482-4031-a817-c6a7c744f97a" providerId="ADAL" clId="{051D0062-CDF7-4BC6-9E0E-79A8D1BBB229}" dt="2022-02-14T01:07:37.120" v="61"/>
          <ac:spMkLst>
            <pc:docMk/>
            <pc:sldMk cId="2448718824" sldId="322"/>
            <ac:spMk id="7" creationId="{6607FCDC-5249-483C-A6D4-2FAFDD24AF29}"/>
          </ac:spMkLst>
        </pc:spChg>
        <pc:spChg chg="add mod">
          <ac:chgData name="Siddarth Joshi" userId="bc4d29ca-e482-4031-a817-c6a7c744f97a" providerId="ADAL" clId="{051D0062-CDF7-4BC6-9E0E-79A8D1BBB229}" dt="2022-02-14T01:16:36.857" v="154" actId="571"/>
          <ac:spMkLst>
            <pc:docMk/>
            <pc:sldMk cId="2448718824" sldId="322"/>
            <ac:spMk id="8" creationId="{3AA1026C-AEA9-467F-B4B0-54251C628E68}"/>
          </ac:spMkLst>
        </pc:spChg>
        <pc:spChg chg="mod">
          <ac:chgData name="Siddarth Joshi" userId="bc4d29ca-e482-4031-a817-c6a7c744f97a" providerId="ADAL" clId="{051D0062-CDF7-4BC6-9E0E-79A8D1BBB229}" dt="2022-02-14T01:17:08.591" v="159" actId="1076"/>
          <ac:spMkLst>
            <pc:docMk/>
            <pc:sldMk cId="2448718824" sldId="322"/>
            <ac:spMk id="36866" creationId="{122206C0-22BC-104E-9CDE-0FF5D51D0090}"/>
          </ac:spMkLst>
        </pc:spChg>
        <pc:spChg chg="del mod">
          <ac:chgData name="Siddarth Joshi" userId="bc4d29ca-e482-4031-a817-c6a7c744f97a" providerId="ADAL" clId="{051D0062-CDF7-4BC6-9E0E-79A8D1BBB229}" dt="2022-02-14T01:26:33.417" v="208" actId="478"/>
          <ac:spMkLst>
            <pc:docMk/>
            <pc:sldMk cId="2448718824" sldId="322"/>
            <ac:spMk id="36867" creationId="{4602B9A1-3AB4-6244-8BF3-50F09BF591D0}"/>
          </ac:spMkLst>
        </pc:spChg>
        <pc:picChg chg="mod">
          <ac:chgData name="Siddarth Joshi" userId="bc4d29ca-e482-4031-a817-c6a7c744f97a" providerId="ADAL" clId="{051D0062-CDF7-4BC6-9E0E-79A8D1BBB229}" dt="2022-02-14T01:16:58.693" v="156" actId="1076"/>
          <ac:picMkLst>
            <pc:docMk/>
            <pc:sldMk cId="2448718824" sldId="322"/>
            <ac:picMk id="36865" creationId="{A0F0CC2B-35CD-C945-B87D-415545DBA445}"/>
          </ac:picMkLst>
        </pc:picChg>
      </pc:sldChg>
      <pc:sldChg chg="addSp delSp modSp add del mod">
        <pc:chgData name="Siddarth Joshi" userId="bc4d29ca-e482-4031-a817-c6a7c744f97a" providerId="ADAL" clId="{051D0062-CDF7-4BC6-9E0E-79A8D1BBB229}" dt="2022-02-14T01:14:46.289" v="149" actId="208"/>
        <pc:sldMkLst>
          <pc:docMk/>
          <pc:sldMk cId="3101563293" sldId="323"/>
        </pc:sldMkLst>
        <pc:spChg chg="add mod">
          <ac:chgData name="Siddarth Joshi" userId="bc4d29ca-e482-4031-a817-c6a7c744f97a" providerId="ADAL" clId="{051D0062-CDF7-4BC6-9E0E-79A8D1BBB229}" dt="2022-02-14T01:07:38.679" v="62"/>
          <ac:spMkLst>
            <pc:docMk/>
            <pc:sldMk cId="3101563293" sldId="323"/>
            <ac:spMk id="45" creationId="{6740CE39-B260-4A6D-9EF9-389E9EBA6795}"/>
          </ac:spMkLst>
        </pc:spChg>
        <pc:spChg chg="add mod">
          <ac:chgData name="Siddarth Joshi" userId="bc4d29ca-e482-4031-a817-c6a7c744f97a" providerId="ADAL" clId="{051D0062-CDF7-4BC6-9E0E-79A8D1BBB229}" dt="2022-02-14T01:13:24.462" v="146"/>
          <ac:spMkLst>
            <pc:docMk/>
            <pc:sldMk cId="3101563293" sldId="323"/>
            <ac:spMk id="46" creationId="{59C3E03C-2E2A-4F35-A90F-3CF9064B76A6}"/>
          </ac:spMkLst>
        </pc:spChg>
        <pc:spChg chg="add mod">
          <ac:chgData name="Siddarth Joshi" userId="bc4d29ca-e482-4031-a817-c6a7c744f97a" providerId="ADAL" clId="{051D0062-CDF7-4BC6-9E0E-79A8D1BBB229}" dt="2022-02-14T01:07:38.679" v="62"/>
          <ac:spMkLst>
            <pc:docMk/>
            <pc:sldMk cId="3101563293" sldId="323"/>
            <ac:spMk id="47" creationId="{07B7C976-39DC-4526-B5FA-F7C01781B42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1" creationId="{B32FAEC1-4DB6-AB4D-9A41-11FF8F39D1A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2" creationId="{6DB6E437-B092-1E49-B21A-97C1E996221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3" creationId="{A3D015EB-F06A-BB44-ADF0-DE7AB0B29AF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4" creationId="{4D1AF013-C2D4-B34C-8132-6B57F22E735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5" creationId="{878C2BEE-ECE2-9A46-8EDD-F54695A49C6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6" creationId="{15C16506-B5D7-934B-B3A0-22386F149C2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7" creationId="{D06439E7-35D4-D84B-84AE-2411B416CE0D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8" creationId="{D2D7922C-7534-864C-8236-C9034F8533B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899" creationId="{C3CF2A4F-537C-C544-87B1-AE2D90F1BE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0" creationId="{2DFFB429-628A-1049-9285-87D4C0543F2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1" creationId="{446E8AE0-25B8-3343-B7EE-990BEC613FB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2" creationId="{703E884A-D025-1246-B255-39FC5A9DD6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3" creationId="{6D748166-141E-434E-9344-F768C985EB0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4" creationId="{92E0F1A8-6C92-2C47-8C09-70FF18C8903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5" creationId="{6C1B9C60-4AB7-7642-A111-47E6E7B03B1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6" creationId="{702BA11F-38DE-C449-ABE5-2A7E21860D23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7" creationId="{21BD08F9-CA4E-474E-B540-D3F9417BA68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8" creationId="{FAB40997-44B3-1B4E-9785-F7097E4C347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09" creationId="{79D32286-9A54-9941-AFF7-C55CC152EDB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0" creationId="{3FE09E15-036E-B140-A0C6-D8C454D7D97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1" creationId="{2DEAAE3E-A0FB-FB4D-92F0-99A84BF97E8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2" creationId="{69513951-A328-9A4D-BC40-B1399581A19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3" creationId="{6E8E2ED8-5474-9142-9DED-000DBC0DA179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4" creationId="{D71CD779-6603-8F42-ADBB-B16E06CF1559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5" creationId="{0D3F4FCD-E7DD-874D-8F25-DA08325A5E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6" creationId="{0B14B5CC-7458-0C43-BCB1-8B5080063F8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7" creationId="{835DF71D-E59C-DC4E-A0D8-5FE5CCAEF96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8" creationId="{0DDF67AE-1E16-864A-BD0C-0551B2440D0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19" creationId="{01A52643-E95A-1E46-A5FC-8F91D7F4674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0" creationId="{DB2A200C-D3D0-034C-9FD2-3F5C39A3664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1" creationId="{14B72796-4331-E74A-B17D-A4B4AF2D6F7D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2" creationId="{8BBF656A-ACB8-F449-B51B-5476495AAE3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3" creationId="{D74AB0D4-A282-3541-9129-D9CB303CB92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4" creationId="{03EBDEF4-2CC7-CC4E-8B66-0A9EBCEEC6D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5" creationId="{850B7215-001D-7542-816B-60E800A2C5B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6" creationId="{87E95EB1-E8A3-F846-9269-E4F762D7096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7" creationId="{6F6A35DD-A944-0E46-943F-87E0B9547673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3101563293" sldId="323"/>
            <ac:spMk id="37928" creationId="{5408D21B-6A7B-F341-B6B1-0688E3A54A17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3101563293" sldId="323"/>
            <ac:spMk id="37929" creationId="{E19DB2EA-0023-D24D-AECF-D514C9E5CC81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3101563293" sldId="323"/>
            <ac:spMk id="37930" creationId="{C46BBC32-2EDB-6147-93D9-6656D79B3544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3101563293" sldId="323"/>
            <ac:spMk id="37931" creationId="{64F00AA7-FDE4-C149-B6B3-6D9EA1F0699F}"/>
          </ac:spMkLst>
        </pc:spChg>
        <pc:spChg chg="del mod">
          <ac:chgData name="Siddarth Joshi" userId="bc4d29ca-e482-4031-a817-c6a7c744f97a" providerId="ADAL" clId="{051D0062-CDF7-4BC6-9E0E-79A8D1BBB229}" dt="2022-02-14T01:13:21.204" v="143" actId="478"/>
          <ac:spMkLst>
            <pc:docMk/>
            <pc:sldMk cId="3101563293" sldId="323"/>
            <ac:spMk id="115714" creationId="{9AE55CD1-255B-8941-B5E4-E4CCCD6A4CD4}"/>
          </ac:spMkLst>
        </pc:spChg>
        <pc:spChg chg="mod">
          <ac:chgData name="Siddarth Joshi" userId="bc4d29ca-e482-4031-a817-c6a7c744f97a" providerId="ADAL" clId="{051D0062-CDF7-4BC6-9E0E-79A8D1BBB229}" dt="2022-02-14T01:03:02.023" v="2" actId="27636"/>
          <ac:spMkLst>
            <pc:docMk/>
            <pc:sldMk cId="3101563293" sldId="323"/>
            <ac:spMk id="115715" creationId="{A688D33E-469D-B44C-A2E9-28B3B2BFB868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3:09.687" v="140" actId="14100"/>
        <pc:sldMkLst>
          <pc:docMk/>
          <pc:sldMk cId="1355042170" sldId="324"/>
        </pc:sldMkLst>
        <pc:spChg chg="add mod">
          <ac:chgData name="Siddarth Joshi" userId="bc4d29ca-e482-4031-a817-c6a7c744f97a" providerId="ADAL" clId="{051D0062-CDF7-4BC6-9E0E-79A8D1BBB229}" dt="2022-02-14T01:07:40.563" v="63"/>
          <ac:spMkLst>
            <pc:docMk/>
            <pc:sldMk cId="1355042170" sldId="324"/>
            <ac:spMk id="35" creationId="{E91CC73A-5AF5-4A1B-BA27-EB84866B5FAC}"/>
          </ac:spMkLst>
        </pc:spChg>
        <pc:spChg chg="add mod">
          <ac:chgData name="Siddarth Joshi" userId="bc4d29ca-e482-4031-a817-c6a7c744f97a" providerId="ADAL" clId="{051D0062-CDF7-4BC6-9E0E-79A8D1BBB229}" dt="2022-02-14T01:12:45.016" v="135" actId="20577"/>
          <ac:spMkLst>
            <pc:docMk/>
            <pc:sldMk cId="1355042170" sldId="324"/>
            <ac:spMk id="36" creationId="{3981B672-96E7-4790-A55C-A02BF77A5F75}"/>
          </ac:spMkLst>
        </pc:spChg>
        <pc:spChg chg="add mod">
          <ac:chgData name="Siddarth Joshi" userId="bc4d29ca-e482-4031-a817-c6a7c744f97a" providerId="ADAL" clId="{051D0062-CDF7-4BC6-9E0E-79A8D1BBB229}" dt="2022-02-14T01:07:40.563" v="63"/>
          <ac:spMkLst>
            <pc:docMk/>
            <pc:sldMk cId="1355042170" sldId="324"/>
            <ac:spMk id="37" creationId="{64B8AD74-5D6F-4B24-A9D8-060E703255E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15" creationId="{F3A28595-91E6-704F-8651-0BB9068826F3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16" creationId="{03EAA7CB-8C56-B04E-A1EB-E30968531ED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17" creationId="{B76F9EFB-6EF6-354A-84DE-B109A2B2C241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18" creationId="{D0CBC50B-AE91-4F4E-98A3-8407447D169E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19" creationId="{E14945A5-FCD6-D742-BD32-6502383E2051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1" creationId="{BFCE3971-84B4-E742-AD20-13F4DB02052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2" creationId="{37DD62D7-6CAF-D941-91FD-B8D8A8AACE99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5" creationId="{C901FE8E-A85B-1D4E-93FF-93625FF13BAC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6" creationId="{28ECE94F-BEA1-154D-8B59-FB7182EE5D6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7" creationId="{5A4FD54C-9871-EA4F-B734-4C9EEA7F98B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8" creationId="{314F7FE8-AAB6-7740-82C8-D8553FEA5C7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29" creationId="{2427501B-3416-C54E-A686-AE16A7BA580B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0" creationId="{62740C1D-C927-A442-9C3D-C79BB5B0693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1" creationId="{F3326B1C-E1B7-7E49-BF20-7024A0C4F92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2" creationId="{DA1D17D3-BADC-C64D-B43D-5B2DCBA70974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3" creationId="{A512D7B7-785E-DF4C-A788-8FA886204B0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4" creationId="{502562F4-5996-1046-A9C3-2B787747C5E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5" creationId="{85DFF4EE-4C9E-4D4F-A898-2199FEB522B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6" creationId="{98E0FA07-5875-A14D-8B93-9AC3DE15345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7" creationId="{BBF79710-9D56-5243-9454-69B00C3E9B9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8" creationId="{E5D6C761-3BFC-E841-9628-33E9EC973DA9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39" creationId="{5520FEAB-D7BE-874D-BE74-8277616900C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0" creationId="{59C02204-AD04-5649-A577-82598B56F39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1" creationId="{410DC2A2-C30C-BB4E-B898-80390D29E7A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2" creationId="{73765A44-DBB8-8542-9962-7EF3E188BAE6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3" creationId="{8675B012-A4DB-D848-A3AF-1D5340865B8A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4" creationId="{23DBEB1C-2C9D-9E42-9C9B-831064B7BAF6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1355042170" sldId="324"/>
            <ac:spMk id="38945" creationId="{CCBA24B4-8EA8-F041-A21B-4CBBCA10E86E}"/>
          </ac:spMkLst>
        </pc:spChg>
        <pc:spChg chg="del mod">
          <ac:chgData name="Siddarth Joshi" userId="bc4d29ca-e482-4031-a817-c6a7c744f97a" providerId="ADAL" clId="{051D0062-CDF7-4BC6-9E0E-79A8D1BBB229}" dt="2022-02-14T01:12:35.315" v="129" actId="478"/>
          <ac:spMkLst>
            <pc:docMk/>
            <pc:sldMk cId="1355042170" sldId="324"/>
            <ac:spMk id="116738" creationId="{3A8945A8-B14B-1743-A23F-E8AD8659C399}"/>
          </ac:spMkLst>
        </pc:spChg>
        <pc:spChg chg="mod">
          <ac:chgData name="Siddarth Joshi" userId="bc4d29ca-e482-4031-a817-c6a7c744f97a" providerId="ADAL" clId="{051D0062-CDF7-4BC6-9E0E-79A8D1BBB229}" dt="2022-02-14T01:13:09.687" v="140" actId="14100"/>
          <ac:spMkLst>
            <pc:docMk/>
            <pc:sldMk cId="1355042170" sldId="324"/>
            <ac:spMk id="116739" creationId="{09E720C1-A3DE-1A4E-858C-255A79D92BB2}"/>
          </ac:spMkLst>
        </pc:s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1355042170" sldId="324"/>
            <ac:grpSpMk id="38920" creationId="{7F06F90D-1100-3046-A550-8AE6218E058E}"/>
          </ac:grpSpMkLst>
        </pc:gr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1355042170" sldId="324"/>
            <ac:grpSpMk id="38923" creationId="{172EA936-1D6D-0346-9BA5-89DF45530EE8}"/>
          </ac:grpSpMkLst>
        </pc:gr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1355042170" sldId="324"/>
            <ac:grpSpMk id="38924" creationId="{9111F28F-FC85-384E-A20A-9305C326998B}"/>
          </ac:grpSpMkLst>
        </pc:grpChg>
      </pc:sldChg>
      <pc:sldChg chg="addSp delSp modSp add del mod">
        <pc:chgData name="Siddarth Joshi" userId="bc4d29ca-e482-4031-a817-c6a7c744f97a" providerId="ADAL" clId="{051D0062-CDF7-4BC6-9E0E-79A8D1BBB229}" dt="2022-02-14T01:10:37.327" v="110"/>
        <pc:sldMkLst>
          <pc:docMk/>
          <pc:sldMk cId="3000215427" sldId="325"/>
        </pc:sldMkLst>
        <pc:spChg chg="add del mod">
          <ac:chgData name="Siddarth Joshi" userId="bc4d29ca-e482-4031-a817-c6a7c744f97a" providerId="ADAL" clId="{051D0062-CDF7-4BC6-9E0E-79A8D1BBB229}" dt="2022-02-14T01:10:32.053" v="108" actId="478"/>
          <ac:spMkLst>
            <pc:docMk/>
            <pc:sldMk cId="3000215427" sldId="325"/>
            <ac:spMk id="3" creationId="{2EF2466D-754E-455D-AAE4-FABCB7B076A2}"/>
          </ac:spMkLst>
        </pc:spChg>
        <pc:spChg chg="add mod">
          <ac:chgData name="Siddarth Joshi" userId="bc4d29ca-e482-4031-a817-c6a7c744f97a" providerId="ADAL" clId="{051D0062-CDF7-4BC6-9E0E-79A8D1BBB229}" dt="2022-02-14T01:07:45.782" v="66"/>
          <ac:spMkLst>
            <pc:docMk/>
            <pc:sldMk cId="3000215427" sldId="325"/>
            <ac:spMk id="5" creationId="{28D7784B-7780-452C-AD17-E320561797BC}"/>
          </ac:spMkLst>
        </pc:spChg>
        <pc:spChg chg="add del mod">
          <ac:chgData name="Siddarth Joshi" userId="bc4d29ca-e482-4031-a817-c6a7c744f97a" providerId="ADAL" clId="{051D0062-CDF7-4BC6-9E0E-79A8D1BBB229}" dt="2022-02-14T01:10:36.551" v="109" actId="478"/>
          <ac:spMkLst>
            <pc:docMk/>
            <pc:sldMk cId="3000215427" sldId="325"/>
            <ac:spMk id="6" creationId="{57538052-FCC6-42AE-9A91-F187B070B868}"/>
          </ac:spMkLst>
        </pc:spChg>
        <pc:spChg chg="add mod">
          <ac:chgData name="Siddarth Joshi" userId="bc4d29ca-e482-4031-a817-c6a7c744f97a" providerId="ADAL" clId="{051D0062-CDF7-4BC6-9E0E-79A8D1BBB229}" dt="2022-02-14T01:07:45.782" v="66"/>
          <ac:spMkLst>
            <pc:docMk/>
            <pc:sldMk cId="3000215427" sldId="325"/>
            <ac:spMk id="7" creationId="{F7322A77-273D-459A-89F3-329E4A77EB63}"/>
          </ac:spMkLst>
        </pc:spChg>
        <pc:spChg chg="add mod">
          <ac:chgData name="Siddarth Joshi" userId="bc4d29ca-e482-4031-a817-c6a7c744f97a" providerId="ADAL" clId="{051D0062-CDF7-4BC6-9E0E-79A8D1BBB229}" dt="2022-02-14T01:10:37.327" v="110"/>
          <ac:spMkLst>
            <pc:docMk/>
            <pc:sldMk cId="3000215427" sldId="325"/>
            <ac:spMk id="10" creationId="{23E07F48-B4B5-4B7F-B3CC-BE6BB1DAC7D8}"/>
          </ac:spMkLst>
        </pc:spChg>
        <pc:spChg chg="del">
          <ac:chgData name="Siddarth Joshi" userId="bc4d29ca-e482-4031-a817-c6a7c744f97a" providerId="ADAL" clId="{051D0062-CDF7-4BC6-9E0E-79A8D1BBB229}" dt="2022-02-14T01:10:29.937" v="107" actId="478"/>
          <ac:spMkLst>
            <pc:docMk/>
            <pc:sldMk cId="3000215427" sldId="325"/>
            <ac:spMk id="117762" creationId="{D363B309-A5FC-8341-8E78-C15464E8DE91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2:26.844" v="127"/>
        <pc:sldMkLst>
          <pc:docMk/>
          <pc:sldMk cId="981292332" sldId="326"/>
        </pc:sldMkLst>
        <pc:spChg chg="add mod">
          <ac:chgData name="Siddarth Joshi" userId="bc4d29ca-e482-4031-a817-c6a7c744f97a" providerId="ADAL" clId="{051D0062-CDF7-4BC6-9E0E-79A8D1BBB229}" dt="2022-02-14T01:07:42.667" v="64"/>
          <ac:spMkLst>
            <pc:docMk/>
            <pc:sldMk cId="981292332" sldId="326"/>
            <ac:spMk id="18" creationId="{3D5354EF-98FD-40DD-B420-9655D6C66B25}"/>
          </ac:spMkLst>
        </pc:spChg>
        <pc:spChg chg="add mod">
          <ac:chgData name="Siddarth Joshi" userId="bc4d29ca-e482-4031-a817-c6a7c744f97a" providerId="ADAL" clId="{051D0062-CDF7-4BC6-9E0E-79A8D1BBB229}" dt="2022-02-14T01:12:26.844" v="127"/>
          <ac:spMkLst>
            <pc:docMk/>
            <pc:sldMk cId="981292332" sldId="326"/>
            <ac:spMk id="19" creationId="{2C3A7D0B-3194-47A2-A1C7-F716356C03E7}"/>
          </ac:spMkLst>
        </pc:spChg>
        <pc:spChg chg="add mod">
          <ac:chgData name="Siddarth Joshi" userId="bc4d29ca-e482-4031-a817-c6a7c744f97a" providerId="ADAL" clId="{051D0062-CDF7-4BC6-9E0E-79A8D1BBB229}" dt="2022-02-14T01:07:42.667" v="64"/>
          <ac:spMkLst>
            <pc:docMk/>
            <pc:sldMk cId="981292332" sldId="326"/>
            <ac:spMk id="20" creationId="{6C3F1446-8894-4232-8BD3-F5FF83B509C7}"/>
          </ac:spMkLst>
        </pc:spChg>
        <pc:spChg chg="del mod">
          <ac:chgData name="Siddarth Joshi" userId="bc4d29ca-e482-4031-a817-c6a7c744f97a" providerId="ADAL" clId="{051D0062-CDF7-4BC6-9E0E-79A8D1BBB229}" dt="2022-02-14T01:12:23.149" v="124" actId="478"/>
          <ac:spMkLst>
            <pc:docMk/>
            <pc:sldMk cId="981292332" sldId="326"/>
            <ac:spMk id="118786" creationId="{8B93328F-D979-6649-B533-B0BD38258AA0}"/>
          </ac:spMkLst>
        </pc:spChg>
      </pc:sldChg>
      <pc:sldChg chg="addSp modSp add del mod">
        <pc:chgData name="Siddarth Joshi" userId="bc4d29ca-e482-4031-a817-c6a7c744f97a" providerId="ADAL" clId="{051D0062-CDF7-4BC6-9E0E-79A8D1BBB229}" dt="2022-02-14T01:10:17.710" v="106" actId="20577"/>
        <pc:sldMkLst>
          <pc:docMk/>
          <pc:sldMk cId="1625608342" sldId="327"/>
        </pc:sldMkLst>
        <pc:spChg chg="add mod">
          <ac:chgData name="Siddarth Joshi" userId="bc4d29ca-e482-4031-a817-c6a7c744f97a" providerId="ADAL" clId="{051D0062-CDF7-4BC6-9E0E-79A8D1BBB229}" dt="2022-02-14T01:07:49.239" v="67"/>
          <ac:spMkLst>
            <pc:docMk/>
            <pc:sldMk cId="1625608342" sldId="327"/>
            <ac:spMk id="19" creationId="{9E07935F-E717-4EEE-8020-D8C83E3CABB3}"/>
          </ac:spMkLst>
        </pc:spChg>
        <pc:spChg chg="add mod">
          <ac:chgData name="Siddarth Joshi" userId="bc4d29ca-e482-4031-a817-c6a7c744f97a" providerId="ADAL" clId="{051D0062-CDF7-4BC6-9E0E-79A8D1BBB229}" dt="2022-02-14T01:10:17.710" v="106" actId="20577"/>
          <ac:spMkLst>
            <pc:docMk/>
            <pc:sldMk cId="1625608342" sldId="327"/>
            <ac:spMk id="20" creationId="{78C57BB2-1ECE-493F-B40E-41B39AFA9A07}"/>
          </ac:spMkLst>
        </pc:spChg>
        <pc:spChg chg="add mod">
          <ac:chgData name="Siddarth Joshi" userId="bc4d29ca-e482-4031-a817-c6a7c744f97a" providerId="ADAL" clId="{051D0062-CDF7-4BC6-9E0E-79A8D1BBB229}" dt="2022-02-14T01:07:49.239" v="67"/>
          <ac:spMkLst>
            <pc:docMk/>
            <pc:sldMk cId="1625608342" sldId="327"/>
            <ac:spMk id="21" creationId="{79E37E89-BBE1-410B-B815-305AEC54FCDD}"/>
          </ac:spMkLst>
        </pc:spChg>
      </pc:sldChg>
      <pc:sldChg chg="del setBg">
        <pc:chgData name="Siddarth Joshi" userId="bc4d29ca-e482-4031-a817-c6a7c744f97a" providerId="ADAL" clId="{051D0062-CDF7-4BC6-9E0E-79A8D1BBB229}" dt="2022-02-14T01:22:30.279" v="200" actId="2696"/>
        <pc:sldMkLst>
          <pc:docMk/>
          <pc:sldMk cId="43906639" sldId="328"/>
        </pc:sldMkLst>
      </pc:sldChg>
      <pc:sldChg chg="addSp delSp modSp add del mod">
        <pc:chgData name="Siddarth Joshi" userId="bc4d29ca-e482-4031-a817-c6a7c744f97a" providerId="ADAL" clId="{051D0062-CDF7-4BC6-9E0E-79A8D1BBB229}" dt="2022-02-14T01:09:55.056" v="105" actId="14100"/>
        <pc:sldMkLst>
          <pc:docMk/>
          <pc:sldMk cId="0" sldId="329"/>
        </pc:sldMkLst>
        <pc:spChg chg="add mod">
          <ac:chgData name="Siddarth Joshi" userId="bc4d29ca-e482-4031-a817-c6a7c744f97a" providerId="ADAL" clId="{051D0062-CDF7-4BC6-9E0E-79A8D1BBB229}" dt="2022-02-14T01:07:51.349" v="68"/>
          <ac:spMkLst>
            <pc:docMk/>
            <pc:sldMk cId="0" sldId="329"/>
            <ac:spMk id="22" creationId="{7F80DC8A-6CAF-4ABC-BD7E-4A58D5FFF21F}"/>
          </ac:spMkLst>
        </pc:spChg>
        <pc:spChg chg="add mod">
          <ac:chgData name="Siddarth Joshi" userId="bc4d29ca-e482-4031-a817-c6a7c744f97a" providerId="ADAL" clId="{051D0062-CDF7-4BC6-9E0E-79A8D1BBB229}" dt="2022-02-14T01:09:02.636" v="96"/>
          <ac:spMkLst>
            <pc:docMk/>
            <pc:sldMk cId="0" sldId="329"/>
            <ac:spMk id="23" creationId="{56587EF4-C43D-4339-A60D-68E79A6E7BCF}"/>
          </ac:spMkLst>
        </pc:spChg>
        <pc:spChg chg="add mod">
          <ac:chgData name="Siddarth Joshi" userId="bc4d29ca-e482-4031-a817-c6a7c744f97a" providerId="ADAL" clId="{051D0062-CDF7-4BC6-9E0E-79A8D1BBB229}" dt="2022-02-14T01:07:51.349" v="68"/>
          <ac:spMkLst>
            <pc:docMk/>
            <pc:sldMk cId="0" sldId="329"/>
            <ac:spMk id="24" creationId="{33E0D4EE-D6D3-4944-9AAF-500BDA6B7EA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6" creationId="{D93C15D1-BE80-224D-B9CF-54DC8FC56A89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7" creationId="{9618C98B-3B70-5C4D-B758-FF12EF7DC28D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8" creationId="{084F5BA6-9D8B-254C-B196-7AA5F93A80D5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9" creationId="{D26565DE-B906-2E4D-B337-26D7E88D76EC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0" creationId="{F5F19819-E63D-E74F-A1BF-463F1B125E27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3" creationId="{3B64359B-665D-D147-96D2-5333EF42CDA6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4" creationId="{176DB88C-14E8-7244-9A83-B5BDCDA6C419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5" creationId="{9327F7BE-1BEB-0849-B055-BB9D065652B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6" creationId="{DD8EB42A-1CA9-8F4D-9CDE-42C09F83ED57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7" creationId="{6AE08766-82AD-904A-823F-D5DD5D9C56C3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8" creationId="{EE91D1D7-0370-A148-BA27-9F709310974C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9" creationId="{DBFF1BEA-802E-1846-B099-E44B880EE45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0" creationId="{59DEF0CB-CD08-5D49-95F7-D4A96FFE8673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1" creationId="{37DC0D89-93C0-DB41-BA3F-A002487F018B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2" creationId="{A30E0CB4-9629-F044-A6C2-07AD29A7D2F2}"/>
          </ac:spMkLst>
        </pc:spChg>
        <pc:spChg chg="del mod">
          <ac:chgData name="Siddarth Joshi" userId="bc4d29ca-e482-4031-a817-c6a7c744f97a" providerId="ADAL" clId="{051D0062-CDF7-4BC6-9E0E-79A8D1BBB229}" dt="2022-02-14T01:09:05.080" v="97" actId="478"/>
          <ac:spMkLst>
            <pc:docMk/>
            <pc:sldMk cId="0" sldId="329"/>
            <ac:spMk id="128002" creationId="{9F987A54-8725-CE4A-BDA9-DD78BCBD31F8}"/>
          </ac:spMkLst>
        </pc:spChg>
        <pc:spChg chg="mod">
          <ac:chgData name="Siddarth Joshi" userId="bc4d29ca-e482-4031-a817-c6a7c744f97a" providerId="ADAL" clId="{051D0062-CDF7-4BC6-9E0E-79A8D1BBB229}" dt="2022-02-14T01:09:55.056" v="105" actId="14100"/>
          <ac:spMkLst>
            <pc:docMk/>
            <pc:sldMk cId="0" sldId="329"/>
            <ac:spMk id="128003" creationId="{D699718E-F5CA-2249-8521-BF7DDE5F23F8}"/>
          </ac:spMkLst>
        </pc:spChg>
        <pc:grpChg chg="mod">
          <ac:chgData name="Siddarth Joshi" userId="bc4d29ca-e482-4031-a817-c6a7c744f97a" providerId="ADAL" clId="{051D0062-CDF7-4BC6-9E0E-79A8D1BBB229}" dt="2022-02-14T01:09:32.225" v="100" actId="1076"/>
          <ac:grpSpMkLst>
            <pc:docMk/>
            <pc:sldMk cId="0" sldId="329"/>
            <ac:grpSpMk id="44041" creationId="{90BB8153-7DF7-814B-BCD7-A6A45185A304}"/>
          </ac:grpSpMkLst>
        </pc:grpChg>
        <pc:grpChg chg="mod">
          <ac:chgData name="Siddarth Joshi" userId="bc4d29ca-e482-4031-a817-c6a7c744f97a" providerId="ADAL" clId="{051D0062-CDF7-4BC6-9E0E-79A8D1BBB229}" dt="2022-02-14T01:09:32.225" v="100" actId="1076"/>
          <ac:grpSpMkLst>
            <pc:docMk/>
            <pc:sldMk cId="0" sldId="329"/>
            <ac:grpSpMk id="44042" creationId="{D2810D9B-8AD1-2249-8E30-83D6C130C8E3}"/>
          </ac:grpSpMkLst>
        </pc:grpChg>
        <pc:picChg chg="mod">
          <ac:chgData name="Siddarth Joshi" userId="bc4d29ca-e482-4031-a817-c6a7c744f97a" providerId="ADAL" clId="{051D0062-CDF7-4BC6-9E0E-79A8D1BBB229}" dt="2022-02-14T01:09:32.225" v="100" actId="1076"/>
          <ac:picMkLst>
            <pc:docMk/>
            <pc:sldMk cId="0" sldId="329"/>
            <ac:picMk id="44035" creationId="{1CF9E04C-8E4B-5444-8EBA-F7C99A518198}"/>
          </ac:picMkLst>
        </pc:picChg>
      </pc:sldChg>
      <pc:sldChg chg="addSp delSp modSp add del mod">
        <pc:chgData name="Siddarth Joshi" userId="bc4d29ca-e482-4031-a817-c6a7c744f97a" providerId="ADAL" clId="{051D0062-CDF7-4BC6-9E0E-79A8D1BBB229}" dt="2022-02-14T01:08:51.059" v="92"/>
        <pc:sldMkLst>
          <pc:docMk/>
          <pc:sldMk cId="0" sldId="330"/>
        </pc:sldMkLst>
        <pc:spChg chg="add mod">
          <ac:chgData name="Siddarth Joshi" userId="bc4d29ca-e482-4031-a817-c6a7c744f97a" providerId="ADAL" clId="{051D0062-CDF7-4BC6-9E0E-79A8D1BBB229}" dt="2022-02-14T01:07:52.753" v="69"/>
          <ac:spMkLst>
            <pc:docMk/>
            <pc:sldMk cId="0" sldId="330"/>
            <ac:spMk id="4" creationId="{D51705EA-4FD5-47D3-A86D-AD968ECFF9D3}"/>
          </ac:spMkLst>
        </pc:spChg>
        <pc:spChg chg="add mod">
          <ac:chgData name="Siddarth Joshi" userId="bc4d29ca-e482-4031-a817-c6a7c744f97a" providerId="ADAL" clId="{051D0062-CDF7-4BC6-9E0E-79A8D1BBB229}" dt="2022-02-14T01:08:51.059" v="92"/>
          <ac:spMkLst>
            <pc:docMk/>
            <pc:sldMk cId="0" sldId="330"/>
            <ac:spMk id="5" creationId="{044CDCF2-5C54-4708-BB93-09C5F065B0C4}"/>
          </ac:spMkLst>
        </pc:spChg>
        <pc:spChg chg="add mod">
          <ac:chgData name="Siddarth Joshi" userId="bc4d29ca-e482-4031-a817-c6a7c744f97a" providerId="ADAL" clId="{051D0062-CDF7-4BC6-9E0E-79A8D1BBB229}" dt="2022-02-14T01:07:52.753" v="69"/>
          <ac:spMkLst>
            <pc:docMk/>
            <pc:sldMk cId="0" sldId="330"/>
            <ac:spMk id="6" creationId="{E4DF8018-AC4B-4E36-9E81-0FC36278C9DE}"/>
          </ac:spMkLst>
        </pc:spChg>
        <pc:spChg chg="del mod">
          <ac:chgData name="Siddarth Joshi" userId="bc4d29ca-e482-4031-a817-c6a7c744f97a" providerId="ADAL" clId="{051D0062-CDF7-4BC6-9E0E-79A8D1BBB229}" dt="2022-02-14T01:08:47.550" v="89" actId="478"/>
          <ac:spMkLst>
            <pc:docMk/>
            <pc:sldMk cId="0" sldId="330"/>
            <ac:spMk id="129026" creationId="{CE03C493-093C-FC44-BBD3-929D2E0B5AD6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39.914" v="87" actId="478"/>
        <pc:sldMkLst>
          <pc:docMk/>
          <pc:sldMk cId="0" sldId="331"/>
        </pc:sldMkLst>
        <pc:spChg chg="add mod">
          <ac:chgData name="Siddarth Joshi" userId="bc4d29ca-e482-4031-a817-c6a7c744f97a" providerId="ADAL" clId="{051D0062-CDF7-4BC6-9E0E-79A8D1BBB229}" dt="2022-02-14T01:07:54.373" v="70"/>
          <ac:spMkLst>
            <pc:docMk/>
            <pc:sldMk cId="0" sldId="331"/>
            <ac:spMk id="4" creationId="{99CB8AC0-7DBB-4DC1-8DBE-6DEAEFD5C4EC}"/>
          </ac:spMkLst>
        </pc:spChg>
        <pc:spChg chg="add mod">
          <ac:chgData name="Siddarth Joshi" userId="bc4d29ca-e482-4031-a817-c6a7c744f97a" providerId="ADAL" clId="{051D0062-CDF7-4BC6-9E0E-79A8D1BBB229}" dt="2022-02-14T01:08:38.454" v="86"/>
          <ac:spMkLst>
            <pc:docMk/>
            <pc:sldMk cId="0" sldId="331"/>
            <ac:spMk id="5" creationId="{DB5AA6E7-C6DE-457D-B085-B25F30D395E5}"/>
          </ac:spMkLst>
        </pc:spChg>
        <pc:spChg chg="add mod">
          <ac:chgData name="Siddarth Joshi" userId="bc4d29ca-e482-4031-a817-c6a7c744f97a" providerId="ADAL" clId="{051D0062-CDF7-4BC6-9E0E-79A8D1BBB229}" dt="2022-02-14T01:07:54.373" v="70"/>
          <ac:spMkLst>
            <pc:docMk/>
            <pc:sldMk cId="0" sldId="331"/>
            <ac:spMk id="6" creationId="{C9C891A5-CE6C-410C-8D22-DE46C17CC18A}"/>
          </ac:spMkLst>
        </pc:spChg>
        <pc:spChg chg="del mod">
          <ac:chgData name="Siddarth Joshi" userId="bc4d29ca-e482-4031-a817-c6a7c744f97a" providerId="ADAL" clId="{051D0062-CDF7-4BC6-9E0E-79A8D1BBB229}" dt="2022-02-14T01:08:39.914" v="87" actId="478"/>
          <ac:spMkLst>
            <pc:docMk/>
            <pc:sldMk cId="0" sldId="331"/>
            <ac:spMk id="130050" creationId="{C8DCFD5A-F20D-4F47-A1F7-A94A8F76CA24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27.793" v="82"/>
        <pc:sldMkLst>
          <pc:docMk/>
          <pc:sldMk cId="0" sldId="332"/>
        </pc:sldMkLst>
        <pc:spChg chg="add mod">
          <ac:chgData name="Siddarth Joshi" userId="bc4d29ca-e482-4031-a817-c6a7c744f97a" providerId="ADAL" clId="{051D0062-CDF7-4BC6-9E0E-79A8D1BBB229}" dt="2022-02-14T01:07:56.142" v="71"/>
          <ac:spMkLst>
            <pc:docMk/>
            <pc:sldMk cId="0" sldId="332"/>
            <ac:spMk id="4" creationId="{89A0EBF9-C6B7-4957-BE8E-666EE4A5146E}"/>
          </ac:spMkLst>
        </pc:spChg>
        <pc:spChg chg="add mod">
          <ac:chgData name="Siddarth Joshi" userId="bc4d29ca-e482-4031-a817-c6a7c744f97a" providerId="ADAL" clId="{051D0062-CDF7-4BC6-9E0E-79A8D1BBB229}" dt="2022-02-14T01:08:27.793" v="82"/>
          <ac:spMkLst>
            <pc:docMk/>
            <pc:sldMk cId="0" sldId="332"/>
            <ac:spMk id="5" creationId="{F768E6AE-782E-4228-A3C4-7C3100EDC544}"/>
          </ac:spMkLst>
        </pc:spChg>
        <pc:spChg chg="add mod">
          <ac:chgData name="Siddarth Joshi" userId="bc4d29ca-e482-4031-a817-c6a7c744f97a" providerId="ADAL" clId="{051D0062-CDF7-4BC6-9E0E-79A8D1BBB229}" dt="2022-02-14T01:07:56.142" v="71"/>
          <ac:spMkLst>
            <pc:docMk/>
            <pc:sldMk cId="0" sldId="332"/>
            <ac:spMk id="6" creationId="{5111D6D2-FEC8-4ED4-BA66-D9BE7F719FB5}"/>
          </ac:spMkLst>
        </pc:spChg>
        <pc:spChg chg="del mod">
          <ac:chgData name="Siddarth Joshi" userId="bc4d29ca-e482-4031-a817-c6a7c744f97a" providerId="ADAL" clId="{051D0062-CDF7-4BC6-9E0E-79A8D1BBB229}" dt="2022-02-14T01:08:24.907" v="79" actId="478"/>
          <ac:spMkLst>
            <pc:docMk/>
            <pc:sldMk cId="0" sldId="332"/>
            <ac:spMk id="131074" creationId="{AA706690-70DE-FE47-AF5C-63D03F20A169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17.445" v="77"/>
        <pc:sldMkLst>
          <pc:docMk/>
          <pc:sldMk cId="0" sldId="333"/>
        </pc:sldMkLst>
        <pc:spChg chg="add mod">
          <ac:chgData name="Siddarth Joshi" userId="bc4d29ca-e482-4031-a817-c6a7c744f97a" providerId="ADAL" clId="{051D0062-CDF7-4BC6-9E0E-79A8D1BBB229}" dt="2022-02-14T01:07:57.465" v="72"/>
          <ac:spMkLst>
            <pc:docMk/>
            <pc:sldMk cId="0" sldId="333"/>
            <ac:spMk id="4" creationId="{F58EC046-E900-4425-B60D-3192D0E5942B}"/>
          </ac:spMkLst>
        </pc:spChg>
        <pc:spChg chg="add mod">
          <ac:chgData name="Siddarth Joshi" userId="bc4d29ca-e482-4031-a817-c6a7c744f97a" providerId="ADAL" clId="{051D0062-CDF7-4BC6-9E0E-79A8D1BBB229}" dt="2022-02-14T01:08:17.445" v="77"/>
          <ac:spMkLst>
            <pc:docMk/>
            <pc:sldMk cId="0" sldId="333"/>
            <ac:spMk id="5" creationId="{BBECEB75-D6D3-407D-8E48-F27ABB5F4EF9}"/>
          </ac:spMkLst>
        </pc:spChg>
        <pc:spChg chg="add mod">
          <ac:chgData name="Siddarth Joshi" userId="bc4d29ca-e482-4031-a817-c6a7c744f97a" providerId="ADAL" clId="{051D0062-CDF7-4BC6-9E0E-79A8D1BBB229}" dt="2022-02-14T01:07:57.465" v="72"/>
          <ac:spMkLst>
            <pc:docMk/>
            <pc:sldMk cId="0" sldId="333"/>
            <ac:spMk id="6" creationId="{5147D434-F858-492E-AEFC-08FF9212FFA0}"/>
          </ac:spMkLst>
        </pc:spChg>
        <pc:spChg chg="del mod">
          <ac:chgData name="Siddarth Joshi" userId="bc4d29ca-e482-4031-a817-c6a7c744f97a" providerId="ADAL" clId="{051D0062-CDF7-4BC6-9E0E-79A8D1BBB229}" dt="2022-02-14T01:08:14.120" v="74" actId="478"/>
          <ac:spMkLst>
            <pc:docMk/>
            <pc:sldMk cId="0" sldId="333"/>
            <ac:spMk id="132098" creationId="{BFF53CEC-00BC-4345-8390-4CCEE531C2DC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3:42.968" v="207" actId="14100"/>
        <pc:sldMkLst>
          <pc:docMk/>
          <pc:sldMk cId="0" sldId="334"/>
        </pc:sldMkLst>
        <pc:spChg chg="add del mod">
          <ac:chgData name="Siddarth Joshi" userId="bc4d29ca-e482-4031-a817-c6a7c744f97a" providerId="ADAL" clId="{051D0062-CDF7-4BC6-9E0E-79A8D1BBB229}" dt="2022-02-14T01:22:09.538" v="194" actId="478"/>
          <ac:spMkLst>
            <pc:docMk/>
            <pc:sldMk cId="0" sldId="334"/>
            <ac:spMk id="2" creationId="{D413B90C-75DB-6E48-8F40-782E64AE1872}"/>
          </ac:spMkLst>
        </pc:spChg>
        <pc:spChg chg="add mod">
          <ac:chgData name="Siddarth Joshi" userId="bc4d29ca-e482-4031-a817-c6a7c744f97a" providerId="ADAL" clId="{051D0062-CDF7-4BC6-9E0E-79A8D1BBB229}" dt="2022-02-14T01:07:26.691" v="56"/>
          <ac:spMkLst>
            <pc:docMk/>
            <pc:sldMk cId="0" sldId="334"/>
            <ac:spMk id="7" creationId="{02A96124-C45D-4554-B085-D13698E8DB09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7" creationId="{48D8D285-799A-4D55-9D8E-F944D711689B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8" creationId="{D2F08A91-F6B4-453A-BD30-CFCA88F771C8}"/>
          </ac:spMkLst>
        </pc:spChg>
        <pc:spChg chg="add del mod">
          <ac:chgData name="Siddarth Joshi" userId="bc4d29ca-e482-4031-a817-c6a7c744f97a" providerId="ADAL" clId="{051D0062-CDF7-4BC6-9E0E-79A8D1BBB229}" dt="2022-02-14T01:22:07.122" v="193"/>
          <ac:spMkLst>
            <pc:docMk/>
            <pc:sldMk cId="0" sldId="334"/>
            <ac:spMk id="8" creationId="{EC3A8115-257E-4209-B1B4-A009DDCAF04C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9" creationId="{CE14953D-A596-4551-AF1B-62E5679F51FF}"/>
          </ac:spMkLst>
        </pc:spChg>
        <pc:spChg chg="add mod">
          <ac:chgData name="Siddarth Joshi" userId="bc4d29ca-e482-4031-a817-c6a7c744f97a" providerId="ADAL" clId="{051D0062-CDF7-4BC6-9E0E-79A8D1BBB229}" dt="2022-02-14T01:07:26.691" v="56"/>
          <ac:spMkLst>
            <pc:docMk/>
            <pc:sldMk cId="0" sldId="334"/>
            <ac:spMk id="9" creationId="{F6303988-C45E-4C98-9F13-2EECA257628D}"/>
          </ac:spMkLst>
        </pc:spChg>
        <pc:picChg chg="add mod">
          <ac:chgData name="Siddarth Joshi" userId="bc4d29ca-e482-4031-a817-c6a7c744f97a" providerId="ADAL" clId="{051D0062-CDF7-4BC6-9E0E-79A8D1BBB229}" dt="2022-02-14T01:23:42.968" v="207" actId="14100"/>
          <ac:picMkLst>
            <pc:docMk/>
            <pc:sldMk cId="0" sldId="334"/>
            <ac:picMk id="10" creationId="{BCA9BD04-29ED-4CA2-9DE8-600AF50550EE}"/>
          </ac:picMkLst>
        </pc:picChg>
        <pc:picChg chg="del">
          <ac:chgData name="Siddarth Joshi" userId="bc4d29ca-e482-4031-a817-c6a7c744f97a" providerId="ADAL" clId="{051D0062-CDF7-4BC6-9E0E-79A8D1BBB229}" dt="2022-02-14T01:23:20.621" v="201" actId="478"/>
          <ac:picMkLst>
            <pc:docMk/>
            <pc:sldMk cId="0" sldId="334"/>
            <ac:picMk id="31746" creationId="{71839A80-A90F-CB4E-BD1B-836FA62E673F}"/>
          </ac:picMkLst>
        </pc:pic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7" creationId="{618D79CE-231E-E140-AF33-705A6FA68066}"/>
          </ac:cxnSpMkLst>
        </pc:cxn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8" creationId="{6D6298F0-B78F-5140-A615-95E041C471BC}"/>
          </ac:cxnSpMkLst>
        </pc:cxn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9" creationId="{BACF389B-13BE-4B4F-90C9-CEFFA19BA6BC}"/>
          </ac:cxnSpMkLst>
        </pc:cxnChg>
      </pc:sldChg>
      <pc:sldChg chg="addSp delSp modSp mod">
        <pc:chgData name="Siddarth Joshi" userId="bc4d29ca-e482-4031-a817-c6a7c744f97a" providerId="ADAL" clId="{051D0062-CDF7-4BC6-9E0E-79A8D1BBB229}" dt="2022-02-14T01:12:14.421" v="122" actId="1076"/>
        <pc:sldMkLst>
          <pc:docMk/>
          <pc:sldMk cId="0" sldId="335"/>
        </pc:sldMkLst>
        <pc:spChg chg="add del mod">
          <ac:chgData name="Siddarth Joshi" userId="bc4d29ca-e482-4031-a817-c6a7c744f97a" providerId="ADAL" clId="{051D0062-CDF7-4BC6-9E0E-79A8D1BBB229}" dt="2022-02-14T01:10:45.988" v="112" actId="478"/>
          <ac:spMkLst>
            <pc:docMk/>
            <pc:sldMk cId="0" sldId="335"/>
            <ac:spMk id="3" creationId="{21C90C90-4D7B-499F-8B6D-4557E1B9A058}"/>
          </ac:spMkLst>
        </pc:spChg>
        <pc:spChg chg="add mod">
          <ac:chgData name="Siddarth Joshi" userId="bc4d29ca-e482-4031-a817-c6a7c744f97a" providerId="ADAL" clId="{051D0062-CDF7-4BC6-9E0E-79A8D1BBB229}" dt="2022-02-14T01:07:44.286" v="65"/>
          <ac:spMkLst>
            <pc:docMk/>
            <pc:sldMk cId="0" sldId="335"/>
            <ac:spMk id="18" creationId="{D7BE7859-67E5-403D-B10E-D89EC7E2144B}"/>
          </ac:spMkLst>
        </pc:spChg>
        <pc:spChg chg="add del mod">
          <ac:chgData name="Siddarth Joshi" userId="bc4d29ca-e482-4031-a817-c6a7c744f97a" providerId="ADAL" clId="{051D0062-CDF7-4BC6-9E0E-79A8D1BBB229}" dt="2022-02-14T01:10:52.868" v="114" actId="478"/>
          <ac:spMkLst>
            <pc:docMk/>
            <pc:sldMk cId="0" sldId="335"/>
            <ac:spMk id="19" creationId="{271C9641-E4EF-46DB-B500-5174CCDD3ED9}"/>
          </ac:spMkLst>
        </pc:spChg>
        <pc:spChg chg="add mod">
          <ac:chgData name="Siddarth Joshi" userId="bc4d29ca-e482-4031-a817-c6a7c744f97a" providerId="ADAL" clId="{051D0062-CDF7-4BC6-9E0E-79A8D1BBB229}" dt="2022-02-14T01:07:44.286" v="65"/>
          <ac:spMkLst>
            <pc:docMk/>
            <pc:sldMk cId="0" sldId="335"/>
            <ac:spMk id="20" creationId="{5F71F216-1C7A-488C-BAF3-4D7FEE4C2CFE}"/>
          </ac:spMkLst>
        </pc:spChg>
        <pc:spChg chg="add mod">
          <ac:chgData name="Siddarth Joshi" userId="bc4d29ca-e482-4031-a817-c6a7c744f97a" providerId="ADAL" clId="{051D0062-CDF7-4BC6-9E0E-79A8D1BBB229}" dt="2022-02-14T01:10:53.566" v="115"/>
          <ac:spMkLst>
            <pc:docMk/>
            <pc:sldMk cId="0" sldId="335"/>
            <ac:spMk id="23" creationId="{705F3F83-A4AB-4739-8AEA-EFBCDF71899E}"/>
          </ac:spMkLst>
        </pc:spChg>
        <pc:spChg chg="del">
          <ac:chgData name="Siddarth Joshi" userId="bc4d29ca-e482-4031-a817-c6a7c744f97a" providerId="ADAL" clId="{051D0062-CDF7-4BC6-9E0E-79A8D1BBB229}" dt="2022-02-14T01:10:44.947" v="111" actId="478"/>
          <ac:spMkLst>
            <pc:docMk/>
            <pc:sldMk cId="0" sldId="335"/>
            <ac:spMk id="125956" creationId="{D28EF110-A9B7-034E-A717-29574C44AB0B}"/>
          </ac:spMkLst>
        </pc:spChg>
        <pc:spChg chg="mod">
          <ac:chgData name="Siddarth Joshi" userId="bc4d29ca-e482-4031-a817-c6a7c744f97a" providerId="ADAL" clId="{051D0062-CDF7-4BC6-9E0E-79A8D1BBB229}" dt="2022-02-14T01:12:14.421" v="122" actId="1076"/>
          <ac:spMkLst>
            <pc:docMk/>
            <pc:sldMk cId="0" sldId="335"/>
            <ac:spMk id="125957" creationId="{C74FEA38-48E4-4747-AB79-13563CF546AC}"/>
          </ac:spMkLst>
        </pc:spChg>
      </pc:sldChg>
      <pc:sldChg chg="addSp delSp modSp add del">
        <pc:chgData name="Siddarth Joshi" userId="bc4d29ca-e482-4031-a817-c6a7c744f97a" providerId="ADAL" clId="{051D0062-CDF7-4BC6-9E0E-79A8D1BBB229}" dt="2022-02-14T01:32:00.896" v="224" actId="14100"/>
        <pc:sldMkLst>
          <pc:docMk/>
          <pc:sldMk cId="586820287" sldId="336"/>
        </pc:sldMkLst>
        <pc:spChg chg="del mod">
          <ac:chgData name="Siddarth Joshi" userId="bc4d29ca-e482-4031-a817-c6a7c744f97a" providerId="ADAL" clId="{051D0062-CDF7-4BC6-9E0E-79A8D1BBB229}" dt="2022-02-14T01:31:47.468" v="221" actId="478"/>
          <ac:spMkLst>
            <pc:docMk/>
            <pc:sldMk cId="586820287" sldId="336"/>
            <ac:spMk id="36866" creationId="{122206C0-22BC-104E-9CDE-0FF5D51D0090}"/>
          </ac:spMkLst>
        </pc:spChg>
        <pc:picChg chg="add mod">
          <ac:chgData name="Siddarth Joshi" userId="bc4d29ca-e482-4031-a817-c6a7c744f97a" providerId="ADAL" clId="{051D0062-CDF7-4BC6-9E0E-79A8D1BBB229}" dt="2022-02-14T01:30:15.993" v="216" actId="1076"/>
          <ac:picMkLst>
            <pc:docMk/>
            <pc:sldMk cId="586820287" sldId="336"/>
            <ac:picMk id="5122" creationId="{8777DD56-3B0A-4BE6-8B84-CF0E2FC03CA5}"/>
          </ac:picMkLst>
        </pc:picChg>
        <pc:picChg chg="add mod">
          <ac:chgData name="Siddarth Joshi" userId="bc4d29ca-e482-4031-a817-c6a7c744f97a" providerId="ADAL" clId="{051D0062-CDF7-4BC6-9E0E-79A8D1BBB229}" dt="2022-02-14T01:30:53.080" v="219" actId="14100"/>
          <ac:picMkLst>
            <pc:docMk/>
            <pc:sldMk cId="586820287" sldId="336"/>
            <ac:picMk id="5124" creationId="{75BE327E-78A7-4A34-A622-2D43288D3065}"/>
          </ac:picMkLst>
        </pc:picChg>
        <pc:picChg chg="add mod">
          <ac:chgData name="Siddarth Joshi" userId="bc4d29ca-e482-4031-a817-c6a7c744f97a" providerId="ADAL" clId="{051D0062-CDF7-4BC6-9E0E-79A8D1BBB229}" dt="2022-02-14T01:32:00.896" v="224" actId="14100"/>
          <ac:picMkLst>
            <pc:docMk/>
            <pc:sldMk cId="586820287" sldId="336"/>
            <ac:picMk id="5126" creationId="{FC7C3975-47A1-463F-BCB5-908F66796495}"/>
          </ac:picMkLst>
        </pc:picChg>
        <pc:picChg chg="del">
          <ac:chgData name="Siddarth Joshi" userId="bc4d29ca-e482-4031-a817-c6a7c744f97a" providerId="ADAL" clId="{051D0062-CDF7-4BC6-9E0E-79A8D1BBB229}" dt="2022-02-14T01:30:02.820" v="210" actId="478"/>
          <ac:picMkLst>
            <pc:docMk/>
            <pc:sldMk cId="586820287" sldId="336"/>
            <ac:picMk id="36865" creationId="{A0F0CC2B-35CD-C945-B87D-415545DBA445}"/>
          </ac:picMkLst>
        </pc:picChg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134750982" sldId="337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932416240" sldId="338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828309178" sldId="339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203580296" sldId="340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131302843" sldId="341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553766052" sldId="342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915911171" sldId="343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3135220495" sldId="344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4201889250" sldId="345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690356707" sldId="346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687111353" sldId="347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343722922" sldId="348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4012711744" sldId="349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265107498" sldId="350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823676053" sldId="351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815489422" sldId="351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3125701633" sldId="352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598274132" sldId="353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610156503" sldId="354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664475000" sldId="356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4195107289" sldId="357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3159465915" sldId="358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11484746" sldId="359"/>
        </pc:sldMkLst>
      </pc:sldChg>
      <pc:sldChg chg="add del">
        <pc:chgData name="Siddarth Joshi" userId="bc4d29ca-e482-4031-a817-c6a7c744f97a" providerId="ADAL" clId="{051D0062-CDF7-4BC6-9E0E-79A8D1BBB229}" dt="2022-02-14T01:06:45.305" v="51" actId="47"/>
        <pc:sldMkLst>
          <pc:docMk/>
          <pc:sldMk cId="0" sldId="360"/>
        </pc:sldMkLst>
      </pc:sldChg>
      <pc:sldMasterChg chg="setBg modSldLayout">
        <pc:chgData name="Siddarth Joshi" userId="bc4d29ca-e482-4031-a817-c6a7c744f97a" providerId="ADAL" clId="{051D0062-CDF7-4BC6-9E0E-79A8D1BBB229}" dt="2022-02-14T01:07:04.380" v="52"/>
        <pc:sldMasterMkLst>
          <pc:docMk/>
          <pc:sldMasterMk cId="2427128101" sldId="2147483648"/>
        </pc:sldMasterMkLst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64393000" sldId="2147483649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1761568604" sldId="2147483650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864419932" sldId="214748365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609312241" sldId="214748365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623344962" sldId="214748365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13258895" sldId="2147483654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284372789" sldId="2147483655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651729057" sldId="2147483656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496793005" sldId="2147483657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362182932" sldId="2147483658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32556733" sldId="2147483659"/>
          </pc:sldLayoutMkLst>
        </pc:sldLayoutChg>
      </pc:sldMasterChg>
      <pc:sldMasterChg chg="setBg modSldLayout">
        <pc:chgData name="Siddarth Joshi" userId="bc4d29ca-e482-4031-a817-c6a7c744f97a" providerId="ADAL" clId="{051D0062-CDF7-4BC6-9E0E-79A8D1BBB229}" dt="2022-02-14T01:07:04.380" v="52"/>
        <pc:sldMasterMkLst>
          <pc:docMk/>
          <pc:sldMasterMk cId="2930926978" sldId="2147483660"/>
        </pc:sldMasterMkLst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1429618896" sldId="214748366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679064961" sldId="214748366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402233484" sldId="214748366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559690951" sldId="2147483664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463390619" sldId="2147483665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03324499" sldId="2147483666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75732740" sldId="2147483667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762238738" sldId="2147483668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319414675" sldId="2147483669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1255431876" sldId="2147483670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722576386" sldId="214748367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659814544" sldId="214748367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18822582" sldId="214748367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61230704" sldId="2147483674"/>
          </pc:sldLayoutMkLst>
        </pc:sldLayoutChg>
      </pc:sldMasterChg>
    </pc:docChg>
  </pc:docChgLst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0EA6D6C3-2F48-467C-AF65-4ABDDBBAE839}"/>
    <pc:docChg chg="undo custSel addSld delSld modSld">
      <pc:chgData name="Siddarth Joshi" userId="bc4d29ca-e482-4031-a817-c6a7c744f97a" providerId="ADAL" clId="{0EA6D6C3-2F48-467C-AF65-4ABDDBBAE839}" dt="2022-01-29T17:55:49.947" v="725" actId="47"/>
      <pc:docMkLst>
        <pc:docMk/>
      </pc:docMkLst>
      <pc:sldChg chg="modSp mod">
        <pc:chgData name="Siddarth Joshi" userId="bc4d29ca-e482-4031-a817-c6a7c744f97a" providerId="ADAL" clId="{0EA6D6C3-2F48-467C-AF65-4ABDDBBAE839}" dt="2022-01-29T17:20:25.419" v="25" actId="20577"/>
        <pc:sldMkLst>
          <pc:docMk/>
          <pc:sldMk cId="357927040" sldId="256"/>
        </pc:sldMkLst>
        <pc:spChg chg="mod">
          <ac:chgData name="Siddarth Joshi" userId="bc4d29ca-e482-4031-a817-c6a7c744f97a" providerId="ADAL" clId="{0EA6D6C3-2F48-467C-AF65-4ABDDBBAE839}" dt="2022-01-29T17:20:25.419" v="25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0EA6D6C3-2F48-467C-AF65-4ABDDBBAE839}" dt="2022-01-29T17:24:26.779" v="146" actId="1076"/>
        <pc:sldMkLst>
          <pc:docMk/>
          <pc:sldMk cId="43906639" sldId="328"/>
        </pc:sldMkLst>
        <pc:spChg chg="add del mod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5" creationId="{1695AD87-EA01-4472-AB02-C798F6577EF4}"/>
          </ac:spMkLst>
        </pc:spChg>
        <pc:spChg chg="mod">
          <ac:chgData name="Siddarth Joshi" userId="bc4d29ca-e482-4031-a817-c6a7c744f97a" providerId="ADAL" clId="{0EA6D6C3-2F48-467C-AF65-4ABDDBBAE839}" dt="2022-01-29T17:20:47.620" v="3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0EA6D6C3-2F48-467C-AF65-4ABDDBBAE839}" dt="2022-01-29T17:20:51.527" v="32" actId="478"/>
          <ac:spMkLst>
            <pc:docMk/>
            <pc:sldMk cId="43906639" sldId="328"/>
            <ac:spMk id="9" creationId="{22018737-201A-47B6-BF29-174DA7DB677A}"/>
          </ac:spMkLst>
        </pc:spChg>
        <pc:spChg chg="add mod">
          <ac:chgData name="Siddarth Joshi" userId="bc4d29ca-e482-4031-a817-c6a7c744f97a" providerId="ADAL" clId="{0EA6D6C3-2F48-467C-AF65-4ABDDBBAE839}" dt="2022-01-29T17:24:00.445" v="144" actId="20577"/>
          <ac:spMkLst>
            <pc:docMk/>
            <pc:sldMk cId="43906639" sldId="328"/>
            <ac:spMk id="23" creationId="{25D6F300-44D7-4853-AC57-4464EAB18166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5" creationId="{EE76057A-8F34-4F84-9892-E8DE275D772C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6" creationId="{F41246B1-0644-45B1-B683-A67D21EEA8B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7" creationId="{9F3ABAE3-D32A-4201-8C2F-6CEDA6B3010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8" creationId="{5DEF896A-89B7-46C0-A093-FB80D36A13D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9" creationId="{6F818E25-E67E-455A-8091-912F16E6A49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0" creationId="{C09E29DF-DB94-4F59-80EE-29782AD3C0A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1" creationId="{25AAD53D-8C3C-484C-9369-30B35F9A3B3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2" creationId="{A4BB8649-BA0A-4F62-B11F-5A19D1A240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3" creationId="{53AB4C7F-4E2C-4562-9AF5-5C5E7A27FAF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4" creationId="{BD595F58-F190-4C8D-9954-FC86306650D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5" creationId="{F124046C-DB0D-4754-859C-42FFB4716838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6" creationId="{A388009A-445B-4FE7-A580-AF6C4FA13E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7" creationId="{3FA033E6-CF4D-4D60-91EB-20292914D83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8" creationId="{72501396-7FAC-4448-9FE1-452B84E2D48C}"/>
          </ac:spMkLst>
        </pc:spChg>
        <pc:picChg chg="del">
          <ac:chgData name="Siddarth Joshi" userId="bc4d29ca-e482-4031-a817-c6a7c744f97a" providerId="ADAL" clId="{0EA6D6C3-2F48-467C-AF65-4ABDDBBAE839}" dt="2022-01-29T17:20:57.696" v="33" actId="478"/>
          <ac:picMkLst>
            <pc:docMk/>
            <pc:sldMk cId="43906639" sldId="328"/>
            <ac:picMk id="3" creationId="{BA9BA0B8-5ADE-418E-B0AA-21054D46DB68}"/>
          </ac:picMkLst>
        </pc:picChg>
        <pc:picChg chg="add mod">
          <ac:chgData name="Siddarth Joshi" userId="bc4d29ca-e482-4031-a817-c6a7c744f97a" providerId="ADAL" clId="{0EA6D6C3-2F48-467C-AF65-4ABDDBBAE839}" dt="2022-01-29T17:23:46.382" v="123" actId="1076"/>
          <ac:picMkLst>
            <pc:docMk/>
            <pc:sldMk cId="43906639" sldId="328"/>
            <ac:picMk id="1026" creationId="{29155972-71E5-4AE1-8C9E-A22C568F73C7}"/>
          </ac:picMkLst>
        </pc:picChg>
        <pc:picChg chg="add mod">
          <ac:chgData name="Siddarth Joshi" userId="bc4d29ca-e482-4031-a817-c6a7c744f97a" providerId="ADAL" clId="{0EA6D6C3-2F48-467C-AF65-4ABDDBBAE839}" dt="2022-01-29T17:24:26.779" v="146" actId="1076"/>
          <ac:picMkLst>
            <pc:docMk/>
            <pc:sldMk cId="43906639" sldId="328"/>
            <ac:picMk id="1028" creationId="{AD91FBA2-8F89-4B89-B0D3-45A2C4A5122B}"/>
          </ac:picMkLst>
        </pc:picChg>
      </pc:sldChg>
      <pc:sldChg chg="addSp delSp modSp mod">
        <pc:chgData name="Siddarth Joshi" userId="bc4d29ca-e482-4031-a817-c6a7c744f97a" providerId="ADAL" clId="{0EA6D6C3-2F48-467C-AF65-4ABDDBBAE839}" dt="2022-01-29T17:55:17.541" v="724" actId="20577"/>
        <pc:sldMkLst>
          <pc:docMk/>
          <pc:sldMk cId="2362196120" sldId="343"/>
        </pc:sldMkLst>
        <pc:spChg chg="mod">
          <ac:chgData name="Siddarth Joshi" userId="bc4d29ca-e482-4031-a817-c6a7c744f97a" providerId="ADAL" clId="{0EA6D6C3-2F48-467C-AF65-4ABDDBBAE839}" dt="2022-01-29T17:44:52.628" v="551" actId="20577"/>
          <ac:spMkLst>
            <pc:docMk/>
            <pc:sldMk cId="2362196120" sldId="343"/>
            <ac:spMk id="8" creationId="{BBB9B1C4-5210-4BEA-A556-2A53383A911F}"/>
          </ac:spMkLst>
        </pc:spChg>
        <pc:spChg chg="add mod">
          <ac:chgData name="Siddarth Joshi" userId="bc4d29ca-e482-4031-a817-c6a7c744f97a" providerId="ADAL" clId="{0EA6D6C3-2F48-467C-AF65-4ABDDBBAE839}" dt="2022-01-29T17:55:17.541" v="724" actId="20577"/>
          <ac:spMkLst>
            <pc:docMk/>
            <pc:sldMk cId="2362196120" sldId="343"/>
            <ac:spMk id="12" creationId="{A7B52613-4B6E-4209-BE82-78ABB5915DA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39" creationId="{52247698-3186-49F7-9FE5-B81F51EA9857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1" creationId="{B27E7D82-9C93-4F37-9E9C-951976FD7F3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5" creationId="{0DC5DC14-E5B3-47E6-841F-4AA8120086AC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picChg chg="add mod">
          <ac:chgData name="Siddarth Joshi" userId="bc4d29ca-e482-4031-a817-c6a7c744f97a" providerId="ADAL" clId="{0EA6D6C3-2F48-467C-AF65-4ABDDBBAE839}" dt="2022-01-29T17:48:54.722" v="636" actId="1076"/>
          <ac:picMkLst>
            <pc:docMk/>
            <pc:sldMk cId="2362196120" sldId="343"/>
            <ac:picMk id="14" creationId="{C0CA7841-5750-47A4-BF0E-539665606492}"/>
          </ac:picMkLst>
        </pc:picChg>
        <pc:picChg chg="add mod">
          <ac:chgData name="Siddarth Joshi" userId="bc4d29ca-e482-4031-a817-c6a7c744f97a" providerId="ADAL" clId="{0EA6D6C3-2F48-467C-AF65-4ABDDBBAE839}" dt="2022-01-29T17:48:41.441" v="632" actId="1076"/>
          <ac:picMkLst>
            <pc:docMk/>
            <pc:sldMk cId="2362196120" sldId="343"/>
            <ac:picMk id="5122" creationId="{9E356DA7-960A-4C43-8BAB-952D8F41842F}"/>
          </ac:picMkLst>
        </pc:picChg>
        <pc:picChg chg="add mod">
          <ac:chgData name="Siddarth Joshi" userId="bc4d29ca-e482-4031-a817-c6a7c744f97a" providerId="ADAL" clId="{0EA6D6C3-2F48-467C-AF65-4ABDDBBAE839}" dt="2022-01-29T17:48:39.177" v="631" actId="1076"/>
          <ac:picMkLst>
            <pc:docMk/>
            <pc:sldMk cId="2362196120" sldId="343"/>
            <ac:picMk id="5124" creationId="{0E814CD5-C5F7-4182-92D1-F900AFD7128F}"/>
          </ac:picMkLst>
        </pc:picChg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1689966019" sldId="344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689616148" sldId="345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053850485" sldId="346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208521249" sldId="347"/>
        </pc:sldMkLst>
      </pc:sldChg>
      <pc:sldChg chg="addSp delSp modSp add mod">
        <pc:chgData name="Siddarth Joshi" userId="bc4d29ca-e482-4031-a817-c6a7c744f97a" providerId="ADAL" clId="{0EA6D6C3-2F48-467C-AF65-4ABDDBBAE839}" dt="2022-01-29T17:30:00.912" v="227" actId="20577"/>
        <pc:sldMkLst>
          <pc:docMk/>
          <pc:sldMk cId="2309374923" sldId="348"/>
        </pc:sldMkLst>
        <pc:spChg chg="mod">
          <ac:chgData name="Siddarth Joshi" userId="bc4d29ca-e482-4031-a817-c6a7c744f97a" providerId="ADAL" clId="{0EA6D6C3-2F48-467C-AF65-4ABDDBBAE839}" dt="2022-01-29T17:26:03.332" v="150" actId="20577"/>
          <ac:spMkLst>
            <pc:docMk/>
            <pc:sldMk cId="2309374923" sldId="348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30:00.912" v="227" actId="20577"/>
          <ac:spMkLst>
            <pc:docMk/>
            <pc:sldMk cId="2309374923" sldId="348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26:08.182" v="151" actId="478"/>
          <ac:picMkLst>
            <pc:docMk/>
            <pc:sldMk cId="2309374923" sldId="348"/>
            <ac:picMk id="1026" creationId="{29155972-71E5-4AE1-8C9E-A22C568F73C7}"/>
          </ac:picMkLst>
        </pc:picChg>
        <pc:picChg chg="mod">
          <ac:chgData name="Siddarth Joshi" userId="bc4d29ca-e482-4031-a817-c6a7c744f97a" providerId="ADAL" clId="{0EA6D6C3-2F48-467C-AF65-4ABDDBBAE839}" dt="2022-01-29T17:28:24.534" v="196" actId="1076"/>
          <ac:picMkLst>
            <pc:docMk/>
            <pc:sldMk cId="2309374923" sldId="34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0EA6D6C3-2F48-467C-AF65-4ABDDBBAE839}" dt="2022-01-29T17:28:16.123" v="195" actId="1076"/>
          <ac:picMkLst>
            <pc:docMk/>
            <pc:sldMk cId="2309374923" sldId="348"/>
            <ac:picMk id="2050" creationId="{5268B0B2-75BA-4E21-A24D-ED1393E8F3FA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38:56.822" v="331" actId="20577"/>
        <pc:sldMkLst>
          <pc:docMk/>
          <pc:sldMk cId="2021281256" sldId="349"/>
        </pc:sldMkLst>
        <pc:spChg chg="mod">
          <ac:chgData name="Siddarth Joshi" userId="bc4d29ca-e482-4031-a817-c6a7c744f97a" providerId="ADAL" clId="{0EA6D6C3-2F48-467C-AF65-4ABDDBBAE839}" dt="2022-01-29T17:38:56.822" v="331" actId="20577"/>
          <ac:spMkLst>
            <pc:docMk/>
            <pc:sldMk cId="2021281256" sldId="349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36:13.099" v="234" actId="478"/>
          <ac:picMkLst>
            <pc:docMk/>
            <pc:sldMk cId="2021281256" sldId="349"/>
            <ac:picMk id="1028" creationId="{AD91FBA2-8F89-4B89-B0D3-45A2C4A5122B}"/>
          </ac:picMkLst>
        </pc:picChg>
        <pc:picChg chg="del">
          <ac:chgData name="Siddarth Joshi" userId="bc4d29ca-e482-4031-a817-c6a7c744f97a" providerId="ADAL" clId="{0EA6D6C3-2F48-467C-AF65-4ABDDBBAE839}" dt="2022-01-29T17:30:50.386" v="230" actId="478"/>
          <ac:picMkLst>
            <pc:docMk/>
            <pc:sldMk cId="2021281256" sldId="349"/>
            <ac:picMk id="2050" creationId="{5268B0B2-75BA-4E21-A24D-ED1393E8F3FA}"/>
          </ac:picMkLst>
        </pc:picChg>
        <pc:picChg chg="add mod">
          <ac:chgData name="Siddarth Joshi" userId="bc4d29ca-e482-4031-a817-c6a7c744f97a" providerId="ADAL" clId="{0EA6D6C3-2F48-467C-AF65-4ABDDBBAE839}" dt="2022-01-29T17:36:17.771" v="236" actId="14100"/>
          <ac:picMkLst>
            <pc:docMk/>
            <pc:sldMk cId="2021281256" sldId="349"/>
            <ac:picMk id="3074" creationId="{BF7DF4D1-D1D3-49F9-9A0F-E878201EFED2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44:30.085" v="529" actId="20577"/>
        <pc:sldMkLst>
          <pc:docMk/>
          <pc:sldMk cId="752204488" sldId="350"/>
        </pc:sldMkLst>
        <pc:spChg chg="mod">
          <ac:chgData name="Siddarth Joshi" userId="bc4d29ca-e482-4031-a817-c6a7c744f97a" providerId="ADAL" clId="{0EA6D6C3-2F48-467C-AF65-4ABDDBBAE839}" dt="2022-01-29T17:41:08.152" v="348" actId="20577"/>
          <ac:spMkLst>
            <pc:docMk/>
            <pc:sldMk cId="752204488" sldId="350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44:30.085" v="529" actId="20577"/>
          <ac:spMkLst>
            <pc:docMk/>
            <pc:sldMk cId="752204488" sldId="350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41:10.728" v="349" actId="478"/>
          <ac:picMkLst>
            <pc:docMk/>
            <pc:sldMk cId="752204488" sldId="350"/>
            <ac:picMk id="3074" creationId="{BF7DF4D1-D1D3-49F9-9A0F-E878201EFED2}"/>
          </ac:picMkLst>
        </pc:picChg>
        <pc:picChg chg="add mod">
          <ac:chgData name="Siddarth Joshi" userId="bc4d29ca-e482-4031-a817-c6a7c744f97a" providerId="ADAL" clId="{0EA6D6C3-2F48-467C-AF65-4ABDDBBAE839}" dt="2022-01-29T17:41:24.990" v="353" actId="1076"/>
          <ac:picMkLst>
            <pc:docMk/>
            <pc:sldMk cId="752204488" sldId="350"/>
            <ac:picMk id="4098" creationId="{DDBA3515-9BF3-48F2-9DE0-BA1742394910}"/>
          </ac:picMkLst>
        </pc:picChg>
      </pc:sld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545BA710-DC29-4EA7-8922-242B35DD9A32}"/>
    <pc:docChg chg="undo custSel addSld delSld modSld sldOrd">
      <pc:chgData name="Siddarth Joshi" userId="bc4d29ca-e482-4031-a817-c6a7c744f97a" providerId="ADAL" clId="{545BA710-DC29-4EA7-8922-242B35DD9A32}" dt="2022-02-16T11:40:38.237" v="1901" actId="2696"/>
      <pc:docMkLst>
        <pc:docMk/>
      </pc:docMkLst>
      <pc:sldChg chg="modSp mod">
        <pc:chgData name="Siddarth Joshi" userId="bc4d29ca-e482-4031-a817-c6a7c744f97a" providerId="ADAL" clId="{545BA710-DC29-4EA7-8922-242B35DD9A32}" dt="2022-02-15T20:58:46.346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45BA710-DC29-4EA7-8922-242B35DD9A32}" dt="2022-02-15T20:58:46.346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545BA710-DC29-4EA7-8922-242B35DD9A32}" dt="2022-02-15T21:01:00.145" v="13"/>
        <pc:sldMkLst>
          <pc:docMk/>
          <pc:sldMk cId="0" sldId="317"/>
        </pc:sldMkLst>
        <pc:spChg chg="add del">
          <ac:chgData name="Siddarth Joshi" userId="bc4d29ca-e482-4031-a817-c6a7c744f97a" providerId="ADAL" clId="{545BA710-DC29-4EA7-8922-242B35DD9A32}" dt="2022-02-15T21:00:51.303" v="10" actId="478"/>
          <ac:spMkLst>
            <pc:docMk/>
            <pc:sldMk cId="0" sldId="317"/>
            <ac:spMk id="4" creationId="{C3E34DC8-EB99-4599-A10E-94701A9BD646}"/>
          </ac:spMkLst>
        </pc:spChg>
        <pc:spChg chg="del">
          <ac:chgData name="Siddarth Joshi" userId="bc4d29ca-e482-4031-a817-c6a7c744f97a" providerId="ADAL" clId="{545BA710-DC29-4EA7-8922-242B35DD9A32}" dt="2022-02-15T21:00:57.007" v="11" actId="478"/>
          <ac:spMkLst>
            <pc:docMk/>
            <pc:sldMk cId="0" sldId="317"/>
            <ac:spMk id="5" creationId="{6A9BB57F-DBBA-474D-8C8E-4672D4BC609B}"/>
          </ac:spMkLst>
        </pc:spChg>
        <pc:spChg chg="add mod">
          <ac:chgData name="Siddarth Joshi" userId="bc4d29ca-e482-4031-a817-c6a7c744f97a" providerId="ADAL" clId="{545BA710-DC29-4EA7-8922-242B35DD9A32}" dt="2022-02-15T21:01:00.145" v="13"/>
          <ac:spMkLst>
            <pc:docMk/>
            <pc:sldMk cId="0" sldId="317"/>
            <ac:spMk id="7" creationId="{E7A40687-DE0B-4A6F-8F00-D04D01B6B469}"/>
          </ac:spMkLst>
        </pc:spChg>
        <pc:spChg chg="del">
          <ac:chgData name="Siddarth Joshi" userId="bc4d29ca-e482-4031-a817-c6a7c744f97a" providerId="ADAL" clId="{545BA710-DC29-4EA7-8922-242B35DD9A32}" dt="2022-02-15T21:00:59.633" v="12" actId="478"/>
          <ac:spMkLst>
            <pc:docMk/>
            <pc:sldMk cId="0" sldId="317"/>
            <ac:spMk id="8" creationId="{2A00400B-EBBE-4AAE-BF4A-923CC8AB5CBC}"/>
          </ac:spMkLst>
        </pc:spChg>
        <pc:picChg chg="add mod">
          <ac:chgData name="Siddarth Joshi" userId="bc4d29ca-e482-4031-a817-c6a7c744f97a" providerId="ADAL" clId="{545BA710-DC29-4EA7-8922-242B35DD9A32}" dt="2022-02-15T21:01:00.145" v="13"/>
          <ac:picMkLst>
            <pc:docMk/>
            <pc:sldMk cId="0" sldId="317"/>
            <ac:picMk id="9" creationId="{BC3839E0-2E8C-44D2-860A-7AF3DDE91C7F}"/>
          </ac:picMkLst>
        </pc:picChg>
        <pc:picChg chg="add mod">
          <ac:chgData name="Siddarth Joshi" userId="bc4d29ca-e482-4031-a817-c6a7c744f97a" providerId="ADAL" clId="{545BA710-DC29-4EA7-8922-242B35DD9A32}" dt="2022-02-15T21:01:00.145" v="13"/>
          <ac:picMkLst>
            <pc:docMk/>
            <pc:sldMk cId="0" sldId="317"/>
            <ac:picMk id="10" creationId="{104285A4-B189-42B5-92C3-F3AF8BF1187B}"/>
          </ac:picMkLst>
        </pc:picChg>
        <pc:picChg chg="add mod">
          <ac:chgData name="Siddarth Joshi" userId="bc4d29ca-e482-4031-a817-c6a7c744f97a" providerId="ADAL" clId="{545BA710-DC29-4EA7-8922-242B35DD9A32}" dt="2022-02-15T21:01:00.145" v="13"/>
          <ac:picMkLst>
            <pc:docMk/>
            <pc:sldMk cId="0" sldId="317"/>
            <ac:picMk id="11" creationId="{D4A6FC63-19B4-4B2C-964B-7F3B288196AC}"/>
          </ac:picMkLst>
        </pc:picChg>
      </pc:sldChg>
      <pc:sldChg chg="addSp delSp modSp add mod">
        <pc:chgData name="Siddarth Joshi" userId="bc4d29ca-e482-4031-a817-c6a7c744f97a" providerId="ADAL" clId="{545BA710-DC29-4EA7-8922-242B35DD9A32}" dt="2022-02-15T21:01:55.110" v="24"/>
        <pc:sldMkLst>
          <pc:docMk/>
          <pc:sldMk cId="4103364933" sldId="318"/>
        </pc:sldMkLst>
        <pc:spChg chg="del">
          <ac:chgData name="Siddarth Joshi" userId="bc4d29ca-e482-4031-a817-c6a7c744f97a" providerId="ADAL" clId="{545BA710-DC29-4EA7-8922-242B35DD9A32}" dt="2022-02-15T21:01:17.554" v="16" actId="478"/>
          <ac:spMkLst>
            <pc:docMk/>
            <pc:sldMk cId="4103364933" sldId="318"/>
            <ac:spMk id="7" creationId="{E7A40687-DE0B-4A6F-8F00-D04D01B6B469}"/>
          </ac:spMkLst>
        </pc:spChg>
        <pc:spChg chg="add del mod">
          <ac:chgData name="Siddarth Joshi" userId="bc4d29ca-e482-4031-a817-c6a7c744f97a" providerId="ADAL" clId="{545BA710-DC29-4EA7-8922-242B35DD9A32}" dt="2022-02-15T21:01:55.103" v="23"/>
          <ac:spMkLst>
            <pc:docMk/>
            <pc:sldMk cId="4103364933" sldId="318"/>
            <ac:spMk id="8" creationId="{57664E80-D91C-48C4-BF9A-159BB5C4D9EC}"/>
          </ac:spMkLst>
        </pc:spChg>
        <pc:spChg chg="add del mod">
          <ac:chgData name="Siddarth Joshi" userId="bc4d29ca-e482-4031-a817-c6a7c744f97a" providerId="ADAL" clId="{545BA710-DC29-4EA7-8922-242B35DD9A32}" dt="2022-02-15T21:01:55.103" v="23"/>
          <ac:spMkLst>
            <pc:docMk/>
            <pc:sldMk cId="4103364933" sldId="318"/>
            <ac:spMk id="12" creationId="{09CC0ED3-52A5-48B3-BF6E-24A9352C445C}"/>
          </ac:spMkLst>
        </pc:spChg>
        <pc:spChg chg="add del mod">
          <ac:chgData name="Siddarth Joshi" userId="bc4d29ca-e482-4031-a817-c6a7c744f97a" providerId="ADAL" clId="{545BA710-DC29-4EA7-8922-242B35DD9A32}" dt="2022-02-15T21:01:55.103" v="23"/>
          <ac:spMkLst>
            <pc:docMk/>
            <pc:sldMk cId="4103364933" sldId="318"/>
            <ac:spMk id="15" creationId="{A85A7799-2181-46AD-A02F-49E358958222}"/>
          </ac:spMkLst>
        </pc:spChg>
        <pc:spChg chg="add mod">
          <ac:chgData name="Siddarth Joshi" userId="bc4d29ca-e482-4031-a817-c6a7c744f97a" providerId="ADAL" clId="{545BA710-DC29-4EA7-8922-242B35DD9A32}" dt="2022-02-15T21:01:55.110" v="24"/>
          <ac:spMkLst>
            <pc:docMk/>
            <pc:sldMk cId="4103364933" sldId="318"/>
            <ac:spMk id="16" creationId="{286D2068-EB36-4E2F-A32B-F707777D132B}"/>
          </ac:spMkLst>
        </pc:spChg>
        <pc:spChg chg="add mod">
          <ac:chgData name="Siddarth Joshi" userId="bc4d29ca-e482-4031-a817-c6a7c744f97a" providerId="ADAL" clId="{545BA710-DC29-4EA7-8922-242B35DD9A32}" dt="2022-02-15T21:01:55.110" v="24"/>
          <ac:spMkLst>
            <pc:docMk/>
            <pc:sldMk cId="4103364933" sldId="318"/>
            <ac:spMk id="17" creationId="{B9822ADB-12AE-4D50-B801-BA549C78BA2F}"/>
          </ac:spMkLst>
        </pc:spChg>
        <pc:spChg chg="add mod">
          <ac:chgData name="Siddarth Joshi" userId="bc4d29ca-e482-4031-a817-c6a7c744f97a" providerId="ADAL" clId="{545BA710-DC29-4EA7-8922-242B35DD9A32}" dt="2022-02-15T21:01:55.110" v="24"/>
          <ac:spMkLst>
            <pc:docMk/>
            <pc:sldMk cId="4103364933" sldId="318"/>
            <ac:spMk id="20" creationId="{5EBD25DC-3BEF-4063-82B0-03D85FAF10DC}"/>
          </ac:spMkLst>
        </pc:spChg>
        <pc:picChg chg="del">
          <ac:chgData name="Siddarth Joshi" userId="bc4d29ca-e482-4031-a817-c6a7c744f97a" providerId="ADAL" clId="{545BA710-DC29-4EA7-8922-242B35DD9A32}" dt="2022-02-15T21:01:20.436" v="19" actId="478"/>
          <ac:picMkLst>
            <pc:docMk/>
            <pc:sldMk cId="4103364933" sldId="318"/>
            <ac:picMk id="9" creationId="{BC3839E0-2E8C-44D2-860A-7AF3DDE91C7F}"/>
          </ac:picMkLst>
        </pc:picChg>
        <pc:picChg chg="del">
          <ac:chgData name="Siddarth Joshi" userId="bc4d29ca-e482-4031-a817-c6a7c744f97a" providerId="ADAL" clId="{545BA710-DC29-4EA7-8922-242B35DD9A32}" dt="2022-02-15T21:01:19.449" v="18" actId="478"/>
          <ac:picMkLst>
            <pc:docMk/>
            <pc:sldMk cId="4103364933" sldId="318"/>
            <ac:picMk id="10" creationId="{104285A4-B189-42B5-92C3-F3AF8BF1187B}"/>
          </ac:picMkLst>
        </pc:picChg>
        <pc:picChg chg="del">
          <ac:chgData name="Siddarth Joshi" userId="bc4d29ca-e482-4031-a817-c6a7c744f97a" providerId="ADAL" clId="{545BA710-DC29-4EA7-8922-242B35DD9A32}" dt="2022-02-15T21:01:18.354" v="17" actId="478"/>
          <ac:picMkLst>
            <pc:docMk/>
            <pc:sldMk cId="4103364933" sldId="318"/>
            <ac:picMk id="11" creationId="{D4A6FC63-19B4-4B2C-964B-7F3B288196AC}"/>
          </ac:picMkLst>
        </pc:picChg>
        <pc:picChg chg="add del mod">
          <ac:chgData name="Siddarth Joshi" userId="bc4d29ca-e482-4031-a817-c6a7c744f97a" providerId="ADAL" clId="{545BA710-DC29-4EA7-8922-242B35DD9A32}" dt="2022-02-15T21:01:55.103" v="23"/>
          <ac:picMkLst>
            <pc:docMk/>
            <pc:sldMk cId="4103364933" sldId="318"/>
            <ac:picMk id="13" creationId="{FEEE348E-EDC7-4B18-A108-57C74E2E11CC}"/>
          </ac:picMkLst>
        </pc:picChg>
        <pc:picChg chg="add del mod">
          <ac:chgData name="Siddarth Joshi" userId="bc4d29ca-e482-4031-a817-c6a7c744f97a" providerId="ADAL" clId="{545BA710-DC29-4EA7-8922-242B35DD9A32}" dt="2022-02-15T21:01:55.103" v="23"/>
          <ac:picMkLst>
            <pc:docMk/>
            <pc:sldMk cId="4103364933" sldId="318"/>
            <ac:picMk id="14" creationId="{44F33FD6-8BE8-4D3F-B62C-CC9D61ECE5F5}"/>
          </ac:picMkLst>
        </pc:picChg>
        <pc:picChg chg="add mod">
          <ac:chgData name="Siddarth Joshi" userId="bc4d29ca-e482-4031-a817-c6a7c744f97a" providerId="ADAL" clId="{545BA710-DC29-4EA7-8922-242B35DD9A32}" dt="2022-02-15T21:01:55.110" v="24"/>
          <ac:picMkLst>
            <pc:docMk/>
            <pc:sldMk cId="4103364933" sldId="318"/>
            <ac:picMk id="18" creationId="{9E3A00F5-F353-480C-87AF-64AC21677763}"/>
          </ac:picMkLst>
        </pc:picChg>
        <pc:picChg chg="add mod">
          <ac:chgData name="Siddarth Joshi" userId="bc4d29ca-e482-4031-a817-c6a7c744f97a" providerId="ADAL" clId="{545BA710-DC29-4EA7-8922-242B35DD9A32}" dt="2022-02-15T21:01:55.110" v="24"/>
          <ac:picMkLst>
            <pc:docMk/>
            <pc:sldMk cId="4103364933" sldId="318"/>
            <ac:picMk id="19" creationId="{FC4B4A71-C82C-4B2A-BE4F-8FE0C7F99C88}"/>
          </ac:picMkLst>
        </pc:picChg>
      </pc:sldChg>
      <pc:sldChg chg="addSp delSp modSp add mod">
        <pc:chgData name="Siddarth Joshi" userId="bc4d29ca-e482-4031-a817-c6a7c744f97a" providerId="ADAL" clId="{545BA710-DC29-4EA7-8922-242B35DD9A32}" dt="2022-02-15T21:11:39.892" v="404" actId="1076"/>
        <pc:sldMkLst>
          <pc:docMk/>
          <pc:sldMk cId="2507688184" sldId="319"/>
        </pc:sldMkLst>
        <pc:spChg chg="add mod">
          <ac:chgData name="Siddarth Joshi" userId="bc4d29ca-e482-4031-a817-c6a7c744f97a" providerId="ADAL" clId="{545BA710-DC29-4EA7-8922-242B35DD9A32}" dt="2022-02-15T21:04:11.346" v="171" actId="1076"/>
          <ac:spMkLst>
            <pc:docMk/>
            <pc:sldMk cId="2507688184" sldId="319"/>
            <ac:spMk id="9" creationId="{26C1C67B-E8EA-4784-96E9-E26399709221}"/>
          </ac:spMkLst>
        </pc:spChg>
        <pc:spChg chg="add del mod">
          <ac:chgData name="Siddarth Joshi" userId="bc4d29ca-e482-4031-a817-c6a7c744f97a" providerId="ADAL" clId="{545BA710-DC29-4EA7-8922-242B35DD9A32}" dt="2022-02-15T21:06:02.908" v="291" actId="478"/>
          <ac:spMkLst>
            <pc:docMk/>
            <pc:sldMk cId="2507688184" sldId="319"/>
            <ac:spMk id="10" creationId="{BDEF418B-401F-4839-B1C7-90879F6694A1}"/>
          </ac:spMkLst>
        </pc:spChg>
        <pc:spChg chg="add mod">
          <ac:chgData name="Siddarth Joshi" userId="bc4d29ca-e482-4031-a817-c6a7c744f97a" providerId="ADAL" clId="{545BA710-DC29-4EA7-8922-242B35DD9A32}" dt="2022-02-15T21:05:15.972" v="289" actId="20577"/>
          <ac:spMkLst>
            <pc:docMk/>
            <pc:sldMk cId="2507688184" sldId="319"/>
            <ac:spMk id="11" creationId="{473E338A-3933-4F97-A7B9-B3E2120986C8}"/>
          </ac:spMkLst>
        </pc:spChg>
        <pc:spChg chg="mod">
          <ac:chgData name="Siddarth Joshi" userId="bc4d29ca-e482-4031-a817-c6a7c744f97a" providerId="ADAL" clId="{545BA710-DC29-4EA7-8922-242B35DD9A32}" dt="2022-02-15T21:03:19.436" v="101" actId="14100"/>
          <ac:spMkLst>
            <pc:docMk/>
            <pc:sldMk cId="2507688184" sldId="319"/>
            <ac:spMk id="16" creationId="{286D2068-EB36-4E2F-A32B-F707777D132B}"/>
          </ac:spMkLst>
        </pc:spChg>
        <pc:spChg chg="mod">
          <ac:chgData name="Siddarth Joshi" userId="bc4d29ca-e482-4031-a817-c6a7c744f97a" providerId="ADAL" clId="{545BA710-DC29-4EA7-8922-242B35DD9A32}" dt="2022-02-15T21:02:28.255" v="28" actId="20577"/>
          <ac:spMkLst>
            <pc:docMk/>
            <pc:sldMk cId="2507688184" sldId="319"/>
            <ac:spMk id="17" creationId="{B9822ADB-12AE-4D50-B801-BA549C78BA2F}"/>
          </ac:spMkLst>
        </pc:spChg>
        <pc:spChg chg="mod">
          <ac:chgData name="Siddarth Joshi" userId="bc4d29ca-e482-4031-a817-c6a7c744f97a" providerId="ADAL" clId="{545BA710-DC29-4EA7-8922-242B35DD9A32}" dt="2022-02-15T21:02:34.471" v="29" actId="1076"/>
          <ac:spMkLst>
            <pc:docMk/>
            <pc:sldMk cId="2507688184" sldId="319"/>
            <ac:spMk id="20" creationId="{5EBD25DC-3BEF-4063-82B0-03D85FAF10DC}"/>
          </ac:spMkLst>
        </pc:spChg>
        <pc:spChg chg="add mod">
          <ac:chgData name="Siddarth Joshi" userId="bc4d29ca-e482-4031-a817-c6a7c744f97a" providerId="ADAL" clId="{545BA710-DC29-4EA7-8922-242B35DD9A32}" dt="2022-02-15T21:10:02.652" v="387" actId="1076"/>
          <ac:spMkLst>
            <pc:docMk/>
            <pc:sldMk cId="2507688184" sldId="319"/>
            <ac:spMk id="25" creationId="{DA1B8B70-460D-4A8F-B250-6CCE55F66EEF}"/>
          </ac:spMkLst>
        </pc:spChg>
        <pc:spChg chg="add mod">
          <ac:chgData name="Siddarth Joshi" userId="bc4d29ca-e482-4031-a817-c6a7c744f97a" providerId="ADAL" clId="{545BA710-DC29-4EA7-8922-242B35DD9A32}" dt="2022-02-15T21:10:13.147" v="391" actId="20577"/>
          <ac:spMkLst>
            <pc:docMk/>
            <pc:sldMk cId="2507688184" sldId="319"/>
            <ac:spMk id="26" creationId="{62CFCA62-A88B-49A9-8EFF-786B533D9E54}"/>
          </ac:spMkLst>
        </pc:spChg>
        <pc:spChg chg="add del mod">
          <ac:chgData name="Siddarth Joshi" userId="bc4d29ca-e482-4031-a817-c6a7c744f97a" providerId="ADAL" clId="{545BA710-DC29-4EA7-8922-242B35DD9A32}" dt="2022-02-15T21:11:21.640" v="399" actId="478"/>
          <ac:spMkLst>
            <pc:docMk/>
            <pc:sldMk cId="2507688184" sldId="319"/>
            <ac:spMk id="27" creationId="{E36B3AFF-C343-4203-82B7-F70C289D5BE3}"/>
          </ac:spMkLst>
        </pc:spChg>
        <pc:spChg chg="add mod">
          <ac:chgData name="Siddarth Joshi" userId="bc4d29ca-e482-4031-a817-c6a7c744f97a" providerId="ADAL" clId="{545BA710-DC29-4EA7-8922-242B35DD9A32}" dt="2022-02-15T21:11:39.892" v="404" actId="1076"/>
          <ac:spMkLst>
            <pc:docMk/>
            <pc:sldMk cId="2507688184" sldId="319"/>
            <ac:spMk id="28" creationId="{DA72BACC-3EFF-4906-A80A-5F6844AB64DB}"/>
          </ac:spMkLst>
        </pc:spChg>
        <pc:picChg chg="del">
          <ac:chgData name="Siddarth Joshi" userId="bc4d29ca-e482-4031-a817-c6a7c744f97a" providerId="ADAL" clId="{545BA710-DC29-4EA7-8922-242B35DD9A32}" dt="2022-02-15T21:02:23.318" v="26" actId="478"/>
          <ac:picMkLst>
            <pc:docMk/>
            <pc:sldMk cId="2507688184" sldId="319"/>
            <ac:picMk id="18" creationId="{9E3A00F5-F353-480C-87AF-64AC21677763}"/>
          </ac:picMkLst>
        </pc:picChg>
        <pc:picChg chg="del">
          <ac:chgData name="Siddarth Joshi" userId="bc4d29ca-e482-4031-a817-c6a7c744f97a" providerId="ADAL" clId="{545BA710-DC29-4EA7-8922-242B35DD9A32}" dt="2022-02-15T21:02:24.646" v="27" actId="478"/>
          <ac:picMkLst>
            <pc:docMk/>
            <pc:sldMk cId="2507688184" sldId="319"/>
            <ac:picMk id="19" creationId="{FC4B4A71-C82C-4B2A-BE4F-8FE0C7F99C88}"/>
          </ac:picMkLst>
        </pc:picChg>
        <pc:picChg chg="add del mod">
          <ac:chgData name="Siddarth Joshi" userId="bc4d29ca-e482-4031-a817-c6a7c744f97a" providerId="ADAL" clId="{545BA710-DC29-4EA7-8922-242B35DD9A32}" dt="2022-02-15T21:08:22.637" v="360" actId="478"/>
          <ac:picMkLst>
            <pc:docMk/>
            <pc:sldMk cId="2507688184" sldId="319"/>
            <ac:picMk id="1026" creationId="{1415FE6F-6E8B-42CD-AAD4-74E1A197D448}"/>
          </ac:picMkLst>
        </pc:picChg>
        <pc:cxnChg chg="add mod">
          <ac:chgData name="Siddarth Joshi" userId="bc4d29ca-e482-4031-a817-c6a7c744f97a" providerId="ADAL" clId="{545BA710-DC29-4EA7-8922-242B35DD9A32}" dt="2022-02-15T21:09:02.117" v="366" actId="1076"/>
          <ac:cxnSpMkLst>
            <pc:docMk/>
            <pc:sldMk cId="2507688184" sldId="319"/>
            <ac:cxnSpMk id="3" creationId="{00DDBE87-DF6E-4843-A01E-6CC6462E7200}"/>
          </ac:cxnSpMkLst>
        </pc:cxnChg>
        <pc:cxnChg chg="add mod">
          <ac:chgData name="Siddarth Joshi" userId="bc4d29ca-e482-4031-a817-c6a7c744f97a" providerId="ADAL" clId="{545BA710-DC29-4EA7-8922-242B35DD9A32}" dt="2022-02-15T21:09:10.101" v="368" actId="1076"/>
          <ac:cxnSpMkLst>
            <pc:docMk/>
            <pc:sldMk cId="2507688184" sldId="319"/>
            <ac:cxnSpMk id="21" creationId="{10DFF0C2-1F60-4090-835A-27F0C83B2232}"/>
          </ac:cxnSpMkLst>
        </pc:cxnChg>
        <pc:cxnChg chg="add mod">
          <ac:chgData name="Siddarth Joshi" userId="bc4d29ca-e482-4031-a817-c6a7c744f97a" providerId="ADAL" clId="{545BA710-DC29-4EA7-8922-242B35DD9A32}" dt="2022-02-15T21:09:13.254" v="370" actId="1076"/>
          <ac:cxnSpMkLst>
            <pc:docMk/>
            <pc:sldMk cId="2507688184" sldId="319"/>
            <ac:cxnSpMk id="22" creationId="{C35C2880-80FB-481C-8818-022EB479B2EB}"/>
          </ac:cxnSpMkLst>
        </pc:cxnChg>
        <pc:cxnChg chg="add mod">
          <ac:chgData name="Siddarth Joshi" userId="bc4d29ca-e482-4031-a817-c6a7c744f97a" providerId="ADAL" clId="{545BA710-DC29-4EA7-8922-242B35DD9A32}" dt="2022-02-15T21:09:16.151" v="372" actId="1076"/>
          <ac:cxnSpMkLst>
            <pc:docMk/>
            <pc:sldMk cId="2507688184" sldId="319"/>
            <ac:cxnSpMk id="23" creationId="{9F5B0AA7-6984-4DAA-A2B2-E702A558C9BC}"/>
          </ac:cxnSpMkLst>
        </pc:cxnChg>
        <pc:cxnChg chg="add mod">
          <ac:chgData name="Siddarth Joshi" userId="bc4d29ca-e482-4031-a817-c6a7c744f97a" providerId="ADAL" clId="{545BA710-DC29-4EA7-8922-242B35DD9A32}" dt="2022-02-15T21:09:20.138" v="374" actId="1076"/>
          <ac:cxnSpMkLst>
            <pc:docMk/>
            <pc:sldMk cId="2507688184" sldId="319"/>
            <ac:cxnSpMk id="24" creationId="{F5A3A17D-9801-4D1B-8628-69C03333E8F2}"/>
          </ac:cxnSpMkLst>
        </pc:cxnChg>
      </pc:sldChg>
      <pc:sldChg chg="addSp delSp modSp add mod">
        <pc:chgData name="Siddarth Joshi" userId="bc4d29ca-e482-4031-a817-c6a7c744f97a" providerId="ADAL" clId="{545BA710-DC29-4EA7-8922-242B35DD9A32}" dt="2022-02-15T21:19:11.941" v="707" actId="14100"/>
        <pc:sldMkLst>
          <pc:docMk/>
          <pc:sldMk cId="2168263294" sldId="320"/>
        </pc:sldMkLst>
        <pc:spChg chg="del">
          <ac:chgData name="Siddarth Joshi" userId="bc4d29ca-e482-4031-a817-c6a7c744f97a" providerId="ADAL" clId="{545BA710-DC29-4EA7-8922-242B35DD9A32}" dt="2022-02-15T21:11:48.072" v="405" actId="478"/>
          <ac:spMkLst>
            <pc:docMk/>
            <pc:sldMk cId="2168263294" sldId="320"/>
            <ac:spMk id="9" creationId="{26C1C67B-E8EA-4784-96E9-E26399709221}"/>
          </ac:spMkLst>
        </pc:spChg>
        <pc:spChg chg="add mod">
          <ac:chgData name="Siddarth Joshi" userId="bc4d29ca-e482-4031-a817-c6a7c744f97a" providerId="ADAL" clId="{545BA710-DC29-4EA7-8922-242B35DD9A32}" dt="2022-02-15T21:12:33.318" v="506" actId="20577"/>
          <ac:spMkLst>
            <pc:docMk/>
            <pc:sldMk cId="2168263294" sldId="320"/>
            <ac:spMk id="10" creationId="{55EFD6CA-7281-402C-9250-5827DBD095F0}"/>
          </ac:spMkLst>
        </pc:spChg>
        <pc:spChg chg="mod">
          <ac:chgData name="Siddarth Joshi" userId="bc4d29ca-e482-4031-a817-c6a7c744f97a" providerId="ADAL" clId="{545BA710-DC29-4EA7-8922-242B35DD9A32}" dt="2022-02-15T21:07:27.979" v="357" actId="20577"/>
          <ac:spMkLst>
            <pc:docMk/>
            <pc:sldMk cId="2168263294" sldId="320"/>
            <ac:spMk id="11" creationId="{473E338A-3933-4F97-A7B9-B3E2120986C8}"/>
          </ac:spMkLst>
        </pc:spChg>
        <pc:spChg chg="add del mod">
          <ac:chgData name="Siddarth Joshi" userId="bc4d29ca-e482-4031-a817-c6a7c744f97a" providerId="ADAL" clId="{545BA710-DC29-4EA7-8922-242B35DD9A32}" dt="2022-02-15T21:13:11.263" v="572" actId="478"/>
          <ac:spMkLst>
            <pc:docMk/>
            <pc:sldMk cId="2168263294" sldId="320"/>
            <ac:spMk id="12" creationId="{8B04A88B-60D8-4F8E-9046-BD69058078B1}"/>
          </ac:spMkLst>
        </pc:spChg>
        <pc:spChg chg="add mod">
          <ac:chgData name="Siddarth Joshi" userId="bc4d29ca-e482-4031-a817-c6a7c744f97a" providerId="ADAL" clId="{545BA710-DC29-4EA7-8922-242B35DD9A32}" dt="2022-02-15T21:14:09.702" v="625" actId="20577"/>
          <ac:spMkLst>
            <pc:docMk/>
            <pc:sldMk cId="2168263294" sldId="320"/>
            <ac:spMk id="13" creationId="{55937CD0-B9E6-4A79-A60B-F2070EB49740}"/>
          </ac:spMkLst>
        </pc:spChg>
        <pc:spChg chg="add del mod">
          <ac:chgData name="Siddarth Joshi" userId="bc4d29ca-e482-4031-a817-c6a7c744f97a" providerId="ADAL" clId="{545BA710-DC29-4EA7-8922-242B35DD9A32}" dt="2022-02-15T21:13:22.108" v="576"/>
          <ac:spMkLst>
            <pc:docMk/>
            <pc:sldMk cId="2168263294" sldId="320"/>
            <ac:spMk id="14" creationId="{4FBE2B18-E858-44E2-818A-4BD5276DD08B}"/>
          </ac:spMkLst>
        </pc:spChg>
        <pc:spChg chg="add mod">
          <ac:chgData name="Siddarth Joshi" userId="bc4d29ca-e482-4031-a817-c6a7c744f97a" providerId="ADAL" clId="{545BA710-DC29-4EA7-8922-242B35DD9A32}" dt="2022-02-15T21:18:35.502" v="679" actId="20577"/>
          <ac:spMkLst>
            <pc:docMk/>
            <pc:sldMk cId="2168263294" sldId="320"/>
            <ac:spMk id="15" creationId="{D4AEEA91-5320-4F3B-8AA3-B7CB0B27B6C2}"/>
          </ac:spMkLst>
        </pc:spChg>
        <pc:spChg chg="mod">
          <ac:chgData name="Siddarth Joshi" userId="bc4d29ca-e482-4031-a817-c6a7c744f97a" providerId="ADAL" clId="{545BA710-DC29-4EA7-8922-242B35DD9A32}" dt="2022-02-15T21:06:50.795" v="298" actId="1076"/>
          <ac:spMkLst>
            <pc:docMk/>
            <pc:sldMk cId="2168263294" sldId="320"/>
            <ac:spMk id="16" creationId="{286D2068-EB36-4E2F-A32B-F707777D132B}"/>
          </ac:spMkLst>
        </pc:spChg>
        <pc:spChg chg="add mod">
          <ac:chgData name="Siddarth Joshi" userId="bc4d29ca-e482-4031-a817-c6a7c744f97a" providerId="ADAL" clId="{545BA710-DC29-4EA7-8922-242B35DD9A32}" dt="2022-02-15T21:19:11.941" v="707" actId="14100"/>
          <ac:spMkLst>
            <pc:docMk/>
            <pc:sldMk cId="2168263294" sldId="320"/>
            <ac:spMk id="18" creationId="{8B853809-C12D-4468-B98B-973F38749763}"/>
          </ac:spMkLst>
        </pc:spChg>
        <pc:spChg chg="mod">
          <ac:chgData name="Siddarth Joshi" userId="bc4d29ca-e482-4031-a817-c6a7c744f97a" providerId="ADAL" clId="{545BA710-DC29-4EA7-8922-242B35DD9A32}" dt="2022-02-15T21:11:54.130" v="406" actId="1076"/>
          <ac:spMkLst>
            <pc:docMk/>
            <pc:sldMk cId="2168263294" sldId="320"/>
            <ac:spMk id="20" creationId="{5EBD25DC-3BEF-4063-82B0-03D85FAF10DC}"/>
          </ac:spMkLst>
        </pc:spChg>
        <pc:picChg chg="del">
          <ac:chgData name="Siddarth Joshi" userId="bc4d29ca-e482-4031-a817-c6a7c744f97a" providerId="ADAL" clId="{545BA710-DC29-4EA7-8922-242B35DD9A32}" dt="2022-02-15T21:10:18.415" v="392" actId="478"/>
          <ac:picMkLst>
            <pc:docMk/>
            <pc:sldMk cId="2168263294" sldId="320"/>
            <ac:picMk id="1026" creationId="{1415FE6F-6E8B-42CD-AAD4-74E1A197D448}"/>
          </ac:picMkLst>
        </pc:picChg>
        <pc:cxnChg chg="add mod">
          <ac:chgData name="Siddarth Joshi" userId="bc4d29ca-e482-4031-a817-c6a7c744f97a" providerId="ADAL" clId="{545BA710-DC29-4EA7-8922-242B35DD9A32}" dt="2022-02-15T21:18:50.948" v="682" actId="1582"/>
          <ac:cxnSpMkLst>
            <pc:docMk/>
            <pc:sldMk cId="2168263294" sldId="320"/>
            <ac:cxnSpMk id="3" creationId="{67DE0FE7-1FF5-4526-A301-CEA7892BB414}"/>
          </ac:cxnSpMkLst>
        </pc:cxnChg>
      </pc:sldChg>
      <pc:sldChg chg="addSp delSp modSp add ord">
        <pc:chgData name="Siddarth Joshi" userId="bc4d29ca-e482-4031-a817-c6a7c744f97a" providerId="ADAL" clId="{545BA710-DC29-4EA7-8922-242B35DD9A32}" dt="2022-02-15T21:20:11.651" v="718"/>
        <pc:sldMkLst>
          <pc:docMk/>
          <pc:sldMk cId="2529118453" sldId="321"/>
        </pc:sldMkLst>
        <pc:spChg chg="del">
          <ac:chgData name="Siddarth Joshi" userId="bc4d29ca-e482-4031-a817-c6a7c744f97a" providerId="ADAL" clId="{545BA710-DC29-4EA7-8922-242B35DD9A32}" dt="2022-02-15T21:19:30.472" v="711" actId="478"/>
          <ac:spMkLst>
            <pc:docMk/>
            <pc:sldMk cId="2529118453" sldId="321"/>
            <ac:spMk id="7" creationId="{E7A40687-DE0B-4A6F-8F00-D04D01B6B469}"/>
          </ac:spMkLst>
        </pc:spChg>
        <pc:spChg chg="add del mod">
          <ac:chgData name="Siddarth Joshi" userId="bc4d29ca-e482-4031-a817-c6a7c744f97a" providerId="ADAL" clId="{545BA710-DC29-4EA7-8922-242B35DD9A32}" dt="2022-02-15T21:20:02.903" v="714"/>
          <ac:spMkLst>
            <pc:docMk/>
            <pc:sldMk cId="2529118453" sldId="321"/>
            <ac:spMk id="8" creationId="{1F31797D-3D97-4C6A-A73A-C0867A7A42E4}"/>
          </ac:spMkLst>
        </pc:spChg>
        <pc:spChg chg="add del mod">
          <ac:chgData name="Siddarth Joshi" userId="bc4d29ca-e482-4031-a817-c6a7c744f97a" providerId="ADAL" clId="{545BA710-DC29-4EA7-8922-242B35DD9A32}" dt="2022-02-15T21:20:02.903" v="714"/>
          <ac:spMkLst>
            <pc:docMk/>
            <pc:sldMk cId="2529118453" sldId="321"/>
            <ac:spMk id="12" creationId="{2F9B459F-6D63-41D5-8E47-0FCE691E2F2D}"/>
          </ac:spMkLst>
        </pc:spChg>
        <pc:spChg chg="add mod">
          <ac:chgData name="Siddarth Joshi" userId="bc4d29ca-e482-4031-a817-c6a7c744f97a" providerId="ADAL" clId="{545BA710-DC29-4EA7-8922-242B35DD9A32}" dt="2022-02-15T21:20:11.651" v="718"/>
          <ac:spMkLst>
            <pc:docMk/>
            <pc:sldMk cId="2529118453" sldId="321"/>
            <ac:spMk id="17" creationId="{AF7434E5-9B15-48AA-84C2-1C29CF273FE9}"/>
          </ac:spMkLst>
        </pc:spChg>
        <pc:spChg chg="add mod">
          <ac:chgData name="Siddarth Joshi" userId="bc4d29ca-e482-4031-a817-c6a7c744f97a" providerId="ADAL" clId="{545BA710-DC29-4EA7-8922-242B35DD9A32}" dt="2022-02-15T21:20:11.651" v="718"/>
          <ac:spMkLst>
            <pc:docMk/>
            <pc:sldMk cId="2529118453" sldId="321"/>
            <ac:spMk id="18" creationId="{09F9BBD0-7E2D-48C1-9CA9-601491B8E796}"/>
          </ac:spMkLst>
        </pc:spChg>
        <pc:picChg chg="del">
          <ac:chgData name="Siddarth Joshi" userId="bc4d29ca-e482-4031-a817-c6a7c744f97a" providerId="ADAL" clId="{545BA710-DC29-4EA7-8922-242B35DD9A32}" dt="2022-02-15T21:19:31.435" v="712" actId="478"/>
          <ac:picMkLst>
            <pc:docMk/>
            <pc:sldMk cId="2529118453" sldId="321"/>
            <ac:picMk id="9" creationId="{BC3839E0-2E8C-44D2-860A-7AF3DDE91C7F}"/>
          </ac:picMkLst>
        </pc:picChg>
        <pc:picChg chg="del">
          <ac:chgData name="Siddarth Joshi" userId="bc4d29ca-e482-4031-a817-c6a7c744f97a" providerId="ADAL" clId="{545BA710-DC29-4EA7-8922-242B35DD9A32}" dt="2022-02-15T21:19:30.472" v="711" actId="478"/>
          <ac:picMkLst>
            <pc:docMk/>
            <pc:sldMk cId="2529118453" sldId="321"/>
            <ac:picMk id="10" creationId="{104285A4-B189-42B5-92C3-F3AF8BF1187B}"/>
          </ac:picMkLst>
        </pc:picChg>
        <pc:picChg chg="del">
          <ac:chgData name="Siddarth Joshi" userId="bc4d29ca-e482-4031-a817-c6a7c744f97a" providerId="ADAL" clId="{545BA710-DC29-4EA7-8922-242B35DD9A32}" dt="2022-02-15T21:19:30.472" v="711" actId="478"/>
          <ac:picMkLst>
            <pc:docMk/>
            <pc:sldMk cId="2529118453" sldId="321"/>
            <ac:picMk id="11" creationId="{D4A6FC63-19B4-4B2C-964B-7F3B288196AC}"/>
          </ac:picMkLst>
        </pc:picChg>
        <pc:picChg chg="add del mod">
          <ac:chgData name="Siddarth Joshi" userId="bc4d29ca-e482-4031-a817-c6a7c744f97a" providerId="ADAL" clId="{545BA710-DC29-4EA7-8922-242B35DD9A32}" dt="2022-02-15T21:20:02.903" v="714"/>
          <ac:picMkLst>
            <pc:docMk/>
            <pc:sldMk cId="2529118453" sldId="321"/>
            <ac:picMk id="13" creationId="{30766988-82FF-4765-B640-635B2A7C0F0A}"/>
          </ac:picMkLst>
        </pc:picChg>
        <pc:picChg chg="add del mod">
          <ac:chgData name="Siddarth Joshi" userId="bc4d29ca-e482-4031-a817-c6a7c744f97a" providerId="ADAL" clId="{545BA710-DC29-4EA7-8922-242B35DD9A32}" dt="2022-02-15T21:20:02.903" v="714"/>
          <ac:picMkLst>
            <pc:docMk/>
            <pc:sldMk cId="2529118453" sldId="321"/>
            <ac:picMk id="14" creationId="{F9BCE7B2-BC35-4F0D-ABF2-47BB056261BF}"/>
          </ac:picMkLst>
        </pc:picChg>
        <pc:picChg chg="add del mod">
          <ac:chgData name="Siddarth Joshi" userId="bc4d29ca-e482-4031-a817-c6a7c744f97a" providerId="ADAL" clId="{545BA710-DC29-4EA7-8922-242B35DD9A32}" dt="2022-02-15T21:20:02.903" v="714"/>
          <ac:picMkLst>
            <pc:docMk/>
            <pc:sldMk cId="2529118453" sldId="321"/>
            <ac:picMk id="15" creationId="{0E83ED8E-7BD2-4335-ACFE-221B3CDEAD88}"/>
          </ac:picMkLst>
        </pc:picChg>
        <pc:picChg chg="add del mod">
          <ac:chgData name="Siddarth Joshi" userId="bc4d29ca-e482-4031-a817-c6a7c744f97a" providerId="ADAL" clId="{545BA710-DC29-4EA7-8922-242B35DD9A32}" dt="2022-02-15T21:20:02.903" v="714"/>
          <ac:picMkLst>
            <pc:docMk/>
            <pc:sldMk cId="2529118453" sldId="321"/>
            <ac:picMk id="16" creationId="{C1C8044E-C73B-41C4-912F-FF197EB1434C}"/>
          </ac:picMkLst>
        </pc:picChg>
        <pc:picChg chg="add mod">
          <ac:chgData name="Siddarth Joshi" userId="bc4d29ca-e482-4031-a817-c6a7c744f97a" providerId="ADAL" clId="{545BA710-DC29-4EA7-8922-242B35DD9A32}" dt="2022-02-15T21:20:11.651" v="718"/>
          <ac:picMkLst>
            <pc:docMk/>
            <pc:sldMk cId="2529118453" sldId="321"/>
            <ac:picMk id="19" creationId="{12B25207-E161-4302-A919-12B679E39DDB}"/>
          </ac:picMkLst>
        </pc:picChg>
        <pc:picChg chg="add mod">
          <ac:chgData name="Siddarth Joshi" userId="bc4d29ca-e482-4031-a817-c6a7c744f97a" providerId="ADAL" clId="{545BA710-DC29-4EA7-8922-242B35DD9A32}" dt="2022-02-15T21:20:11.651" v="718"/>
          <ac:picMkLst>
            <pc:docMk/>
            <pc:sldMk cId="2529118453" sldId="321"/>
            <ac:picMk id="20" creationId="{541EFB05-CC85-4B69-B932-E22D9EB20853}"/>
          </ac:picMkLst>
        </pc:picChg>
        <pc:picChg chg="add mod">
          <ac:chgData name="Siddarth Joshi" userId="bc4d29ca-e482-4031-a817-c6a7c744f97a" providerId="ADAL" clId="{545BA710-DC29-4EA7-8922-242B35DD9A32}" dt="2022-02-15T21:20:11.651" v="718"/>
          <ac:picMkLst>
            <pc:docMk/>
            <pc:sldMk cId="2529118453" sldId="321"/>
            <ac:picMk id="21" creationId="{545BF3A6-0CB5-4F73-8339-66583DAD951D}"/>
          </ac:picMkLst>
        </pc:picChg>
        <pc:picChg chg="add mod">
          <ac:chgData name="Siddarth Joshi" userId="bc4d29ca-e482-4031-a817-c6a7c744f97a" providerId="ADAL" clId="{545BA710-DC29-4EA7-8922-242B35DD9A32}" dt="2022-02-15T21:20:11.651" v="718"/>
          <ac:picMkLst>
            <pc:docMk/>
            <pc:sldMk cId="2529118453" sldId="321"/>
            <ac:picMk id="22" creationId="{7D6FD52A-029C-4DC3-B037-E615CDE30C78}"/>
          </ac:picMkLst>
        </pc:picChg>
      </pc:sldChg>
      <pc:sldChg chg="addSp modSp add mod">
        <pc:chgData name="Siddarth Joshi" userId="bc4d29ca-e482-4031-a817-c6a7c744f97a" providerId="ADAL" clId="{545BA710-DC29-4EA7-8922-242B35DD9A32}" dt="2022-02-16T11:22:42.348" v="1238" actId="207"/>
        <pc:sldMkLst>
          <pc:docMk/>
          <pc:sldMk cId="2448718824" sldId="322"/>
        </pc:sldMkLst>
        <pc:spChg chg="add mod">
          <ac:chgData name="Siddarth Joshi" userId="bc4d29ca-e482-4031-a817-c6a7c744f97a" providerId="ADAL" clId="{545BA710-DC29-4EA7-8922-242B35DD9A32}" dt="2022-02-16T11:22:42.348" v="1238" actId="207"/>
          <ac:spMkLst>
            <pc:docMk/>
            <pc:sldMk cId="2448718824" sldId="322"/>
            <ac:spMk id="5" creationId="{43525509-D8BB-4DD4-96EE-BB068F2740FF}"/>
          </ac:spMkLst>
        </pc:spChg>
        <pc:spChg chg="add mod">
          <ac:chgData name="Siddarth Joshi" userId="bc4d29ca-e482-4031-a817-c6a7c744f97a" providerId="ADAL" clId="{545BA710-DC29-4EA7-8922-242B35DD9A32}" dt="2022-02-16T11:17:25.926" v="966" actId="1076"/>
          <ac:spMkLst>
            <pc:docMk/>
            <pc:sldMk cId="2448718824" sldId="322"/>
            <ac:spMk id="7" creationId="{037E6862-0411-4788-BEB8-1CBCA1D13489}"/>
          </ac:spMkLst>
        </pc:spChg>
        <pc:spChg chg="add mod">
          <ac:chgData name="Siddarth Joshi" userId="bc4d29ca-e482-4031-a817-c6a7c744f97a" providerId="ADAL" clId="{545BA710-DC29-4EA7-8922-242B35DD9A32}" dt="2022-02-16T11:18:54.542" v="1117" actId="20577"/>
          <ac:spMkLst>
            <pc:docMk/>
            <pc:sldMk cId="2448718824" sldId="322"/>
            <ac:spMk id="9" creationId="{A69170BE-C9FC-43BA-A0D8-0C8613A13700}"/>
          </ac:spMkLst>
        </pc:spChg>
        <pc:picChg chg="add mod">
          <ac:chgData name="Siddarth Joshi" userId="bc4d29ca-e482-4031-a817-c6a7c744f97a" providerId="ADAL" clId="{545BA710-DC29-4EA7-8922-242B35DD9A32}" dt="2022-02-16T11:17:20.809" v="965" actId="1076"/>
          <ac:picMkLst>
            <pc:docMk/>
            <pc:sldMk cId="2448718824" sldId="322"/>
            <ac:picMk id="8" creationId="{4FC0C9AC-DAAD-488D-953E-A6709DD07ED9}"/>
          </ac:picMkLst>
        </pc:picChg>
      </pc:sldChg>
      <pc:sldChg chg="addSp modSp add mod">
        <pc:chgData name="Siddarth Joshi" userId="bc4d29ca-e482-4031-a817-c6a7c744f97a" providerId="ADAL" clId="{545BA710-DC29-4EA7-8922-242B35DD9A32}" dt="2022-02-16T11:09:17.332" v="857" actId="1076"/>
        <pc:sldMkLst>
          <pc:docMk/>
          <pc:sldMk cId="3101563293" sldId="323"/>
        </pc:sldMkLst>
        <pc:spChg chg="add mod">
          <ac:chgData name="Siddarth Joshi" userId="bc4d29ca-e482-4031-a817-c6a7c744f97a" providerId="ADAL" clId="{545BA710-DC29-4EA7-8922-242B35DD9A32}" dt="2022-02-16T11:08:24.140" v="851" actId="21"/>
          <ac:spMkLst>
            <pc:docMk/>
            <pc:sldMk cId="3101563293" sldId="323"/>
            <ac:spMk id="5" creationId="{EA25C820-3B3D-4F5D-88BE-5E386B171203}"/>
          </ac:spMkLst>
        </pc:spChg>
        <pc:spChg chg="add mod">
          <ac:chgData name="Siddarth Joshi" userId="bc4d29ca-e482-4031-a817-c6a7c744f97a" providerId="ADAL" clId="{545BA710-DC29-4EA7-8922-242B35DD9A32}" dt="2022-02-16T11:09:17.332" v="857" actId="1076"/>
          <ac:spMkLst>
            <pc:docMk/>
            <pc:sldMk cId="3101563293" sldId="323"/>
            <ac:spMk id="7" creationId="{D72066FD-276C-436C-9CAF-AC45C9EBD3AC}"/>
          </ac:spMkLst>
        </pc:spChg>
        <pc:picChg chg="add mod">
          <ac:chgData name="Siddarth Joshi" userId="bc4d29ca-e482-4031-a817-c6a7c744f97a" providerId="ADAL" clId="{545BA710-DC29-4EA7-8922-242B35DD9A32}" dt="2022-02-16T11:07:09.112" v="728" actId="1076"/>
          <ac:picMkLst>
            <pc:docMk/>
            <pc:sldMk cId="3101563293" sldId="323"/>
            <ac:picMk id="2050" creationId="{351DCAD1-484E-4891-8BD6-C6AD8881F5BB}"/>
          </ac:picMkLst>
        </pc:picChg>
      </pc:sldChg>
      <pc:sldChg chg="addSp delSp modSp add mod">
        <pc:chgData name="Siddarth Joshi" userId="bc4d29ca-e482-4031-a817-c6a7c744f97a" providerId="ADAL" clId="{545BA710-DC29-4EA7-8922-242B35DD9A32}" dt="2022-02-16T11:23:24.801" v="1247" actId="478"/>
        <pc:sldMkLst>
          <pc:docMk/>
          <pc:sldMk cId="1355042170" sldId="324"/>
        </pc:sldMkLst>
        <pc:spChg chg="add mod">
          <ac:chgData name="Siddarth Joshi" userId="bc4d29ca-e482-4031-a817-c6a7c744f97a" providerId="ADAL" clId="{545BA710-DC29-4EA7-8922-242B35DD9A32}" dt="2022-02-16T10:43:11.221" v="719"/>
          <ac:spMkLst>
            <pc:docMk/>
            <pc:sldMk cId="1355042170" sldId="324"/>
            <ac:spMk id="5" creationId="{9DB2018C-B0FC-4F5A-B195-F6957D9C69B3}"/>
          </ac:spMkLst>
        </pc:spChg>
        <pc:spChg chg="del">
          <ac:chgData name="Siddarth Joshi" userId="bc4d29ca-e482-4031-a817-c6a7c744f97a" providerId="ADAL" clId="{545BA710-DC29-4EA7-8922-242B35DD9A32}" dt="2022-02-16T11:23:24.801" v="1247" actId="478"/>
          <ac:spMkLst>
            <pc:docMk/>
            <pc:sldMk cId="1355042170" sldId="324"/>
            <ac:spMk id="6" creationId="{3240A425-9257-419B-B7F2-0681186F566E}"/>
          </ac:spMkLst>
        </pc:spChg>
        <pc:spChg chg="add mod">
          <ac:chgData name="Siddarth Joshi" userId="bc4d29ca-e482-4031-a817-c6a7c744f97a" providerId="ADAL" clId="{545BA710-DC29-4EA7-8922-242B35DD9A32}" dt="2022-02-16T10:43:11.221" v="719"/>
          <ac:spMkLst>
            <pc:docMk/>
            <pc:sldMk cId="1355042170" sldId="324"/>
            <ac:spMk id="7" creationId="{CBB3DF71-EF49-4D53-A0EA-94BD822FE397}"/>
          </ac:spMkLst>
        </pc:spChg>
        <pc:spChg chg="add mod">
          <ac:chgData name="Siddarth Joshi" userId="bc4d29ca-e482-4031-a817-c6a7c744f97a" providerId="ADAL" clId="{545BA710-DC29-4EA7-8922-242B35DD9A32}" dt="2022-02-16T10:43:11.221" v="719"/>
          <ac:spMkLst>
            <pc:docMk/>
            <pc:sldMk cId="1355042170" sldId="324"/>
            <ac:spMk id="8" creationId="{CE8BCCBE-E328-4D92-A6F0-40467F7D942F}"/>
          </ac:spMkLst>
        </pc:spChg>
        <pc:spChg chg="add del">
          <ac:chgData name="Siddarth Joshi" userId="bc4d29ca-e482-4031-a817-c6a7c744f97a" providerId="ADAL" clId="{545BA710-DC29-4EA7-8922-242B35DD9A32}" dt="2022-02-16T10:45:22.469" v="721" actId="22"/>
          <ac:spMkLst>
            <pc:docMk/>
            <pc:sldMk cId="1355042170" sldId="324"/>
            <ac:spMk id="11" creationId="{D3B8DAAE-A4BD-491F-B0B4-D909BD51F893}"/>
          </ac:spMkLst>
        </pc:spChg>
        <pc:spChg chg="add mod">
          <ac:chgData name="Siddarth Joshi" userId="bc4d29ca-e482-4031-a817-c6a7c744f97a" providerId="ADAL" clId="{545BA710-DC29-4EA7-8922-242B35DD9A32}" dt="2022-02-16T11:23:23.576" v="1246" actId="14100"/>
          <ac:spMkLst>
            <pc:docMk/>
            <pc:sldMk cId="1355042170" sldId="324"/>
            <ac:spMk id="12" creationId="{5B1EBF37-5F38-4F47-8A14-09269D4AE8F6}"/>
          </ac:spMkLst>
        </pc:spChg>
        <pc:picChg chg="add mod">
          <ac:chgData name="Siddarth Joshi" userId="bc4d29ca-e482-4031-a817-c6a7c744f97a" providerId="ADAL" clId="{545BA710-DC29-4EA7-8922-242B35DD9A32}" dt="2022-02-16T10:43:11.221" v="719"/>
          <ac:picMkLst>
            <pc:docMk/>
            <pc:sldMk cId="1355042170" sldId="324"/>
            <ac:picMk id="9" creationId="{879870CF-4598-428E-A752-1EBF3B7A999D}"/>
          </ac:picMkLst>
        </pc:picChg>
        <pc:picChg chg="add mod">
          <ac:chgData name="Siddarth Joshi" userId="bc4d29ca-e482-4031-a817-c6a7c744f97a" providerId="ADAL" clId="{545BA710-DC29-4EA7-8922-242B35DD9A32}" dt="2022-02-16T10:43:11.221" v="719"/>
          <ac:picMkLst>
            <pc:docMk/>
            <pc:sldMk cId="1355042170" sldId="324"/>
            <ac:picMk id="10" creationId="{25AE2D0E-AB72-4DCD-B1AB-70F010EC7001}"/>
          </ac:picMkLst>
        </pc:picChg>
      </pc:sldChg>
      <pc:sldChg chg="add del">
        <pc:chgData name="Siddarth Joshi" userId="bc4d29ca-e482-4031-a817-c6a7c744f97a" providerId="ADAL" clId="{545BA710-DC29-4EA7-8922-242B35DD9A32}" dt="2022-02-16T11:40:38.237" v="1901" actId="2696"/>
        <pc:sldMkLst>
          <pc:docMk/>
          <pc:sldMk cId="3000215427" sldId="325"/>
        </pc:sldMkLst>
      </pc:sldChg>
      <pc:sldChg chg="addSp delSp modSp add mod ord">
        <pc:chgData name="Siddarth Joshi" userId="bc4d29ca-e482-4031-a817-c6a7c744f97a" providerId="ADAL" clId="{545BA710-DC29-4EA7-8922-242B35DD9A32}" dt="2022-02-16T11:33:40.370" v="1537" actId="20577"/>
        <pc:sldMkLst>
          <pc:docMk/>
          <pc:sldMk cId="981292332" sldId="326"/>
        </pc:sldMkLst>
        <pc:spChg chg="add mod">
          <ac:chgData name="Siddarth Joshi" userId="bc4d29ca-e482-4031-a817-c6a7c744f97a" providerId="ADAL" clId="{545BA710-DC29-4EA7-8922-242B35DD9A32}" dt="2022-02-16T11:33:40.370" v="1537" actId="20577"/>
          <ac:spMkLst>
            <pc:docMk/>
            <pc:sldMk cId="981292332" sldId="326"/>
            <ac:spMk id="5" creationId="{B2CC4764-C866-472C-91C5-F548DAC41CAA}"/>
          </ac:spMkLst>
        </pc:spChg>
        <pc:spChg chg="add del mod">
          <ac:chgData name="Siddarth Joshi" userId="bc4d29ca-e482-4031-a817-c6a7c744f97a" providerId="ADAL" clId="{545BA710-DC29-4EA7-8922-242B35DD9A32}" dt="2022-02-16T11:31:42.519" v="1474"/>
          <ac:spMkLst>
            <pc:docMk/>
            <pc:sldMk cId="981292332" sldId="326"/>
            <ac:spMk id="7" creationId="{ED2FFCF4-2CFE-414C-AB28-55CAF251C2AE}"/>
          </ac:spMkLst>
        </pc:spChg>
      </pc:sldChg>
      <pc:sldChg chg="addSp delSp modSp add mod">
        <pc:chgData name="Siddarth Joshi" userId="bc4d29ca-e482-4031-a817-c6a7c744f97a" providerId="ADAL" clId="{545BA710-DC29-4EA7-8922-242B35DD9A32}" dt="2022-02-16T11:40:29.041" v="1900" actId="20577"/>
        <pc:sldMkLst>
          <pc:docMk/>
          <pc:sldMk cId="1625608342" sldId="327"/>
        </pc:sldMkLst>
        <pc:spChg chg="mod">
          <ac:chgData name="Siddarth Joshi" userId="bc4d29ca-e482-4031-a817-c6a7c744f97a" providerId="ADAL" clId="{545BA710-DC29-4EA7-8922-242B35DD9A32}" dt="2022-02-16T11:40:29.041" v="1900" actId="20577"/>
          <ac:spMkLst>
            <pc:docMk/>
            <pc:sldMk cId="1625608342" sldId="327"/>
            <ac:spMk id="5" creationId="{B2CC4764-C866-472C-91C5-F548DAC41CAA}"/>
          </ac:spMkLst>
        </pc:spChg>
        <pc:spChg chg="add del">
          <ac:chgData name="Siddarth Joshi" userId="bc4d29ca-e482-4031-a817-c6a7c744f97a" providerId="ADAL" clId="{545BA710-DC29-4EA7-8922-242B35DD9A32}" dt="2022-02-16T11:35:09.772" v="1592" actId="22"/>
          <ac:spMkLst>
            <pc:docMk/>
            <pc:sldMk cId="1625608342" sldId="327"/>
            <ac:spMk id="7" creationId="{8CDE0EE2-D1FF-4A16-AC8F-173C0A63B875}"/>
          </ac:spMkLst>
        </pc:spChg>
        <pc:spChg chg="add mod">
          <ac:chgData name="Siddarth Joshi" userId="bc4d29ca-e482-4031-a817-c6a7c744f97a" providerId="ADAL" clId="{545BA710-DC29-4EA7-8922-242B35DD9A32}" dt="2022-02-16T11:37:29.463" v="1657" actId="1076"/>
          <ac:spMkLst>
            <pc:docMk/>
            <pc:sldMk cId="1625608342" sldId="327"/>
            <ac:spMk id="8" creationId="{F062CC60-EAB8-4761-B5FA-2A5BF8948FA8}"/>
          </ac:spMkLst>
        </pc:spChg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0" sldId="334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2134750982" sldId="337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1932416240" sldId="338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690356707" sldId="346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1687111353" sldId="347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4012711744" sldId="349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823676053" sldId="351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3125701633" sldId="352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1598274132" sldId="353"/>
        </pc:sldMkLst>
      </pc:sldChg>
      <pc:sldChg chg="del">
        <pc:chgData name="Siddarth Joshi" userId="bc4d29ca-e482-4031-a817-c6a7c744f97a" providerId="ADAL" clId="{545BA710-DC29-4EA7-8922-242B35DD9A32}" dt="2022-02-15T21:01:10.152" v="14" actId="47"/>
        <pc:sldMkLst>
          <pc:docMk/>
          <pc:sldMk cId="610156503" sldId="354"/>
        </pc:sldMkLst>
      </pc:sldChg>
    </pc:docChg>
  </pc:docChgLst>
  <pc:docChgLst>
    <pc:chgData name="Siddarth Joshi" userId="bc4d29ca-e482-4031-a817-c6a7c744f97a" providerId="ADAL" clId="{DA4DDB2F-FD06-41CF-81FC-1166740252A2}"/>
    <pc:docChg chg="undo custSel addSld delSld modSld">
      <pc:chgData name="Siddarth Joshi" userId="bc4d29ca-e482-4031-a817-c6a7c744f97a" providerId="ADAL" clId="{DA4DDB2F-FD06-41CF-81FC-1166740252A2}" dt="2022-02-07T19:51:28.976" v="876" actId="47"/>
      <pc:docMkLst>
        <pc:docMk/>
      </pc:docMkLst>
      <pc:sldChg chg="modSp mod">
        <pc:chgData name="Siddarth Joshi" userId="bc4d29ca-e482-4031-a817-c6a7c744f97a" providerId="ADAL" clId="{DA4DDB2F-FD06-41CF-81FC-1166740252A2}" dt="2022-02-07T19:09:05.361" v="7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DA4DDB2F-FD06-41CF-81FC-1166740252A2}" dt="2022-02-07T19:09:05.361" v="78" actId="2057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A4DDB2F-FD06-41CF-81FC-1166740252A2}" dt="2022-02-07T16:19:57.608" v="25" actId="1076"/>
          <ac:spMkLst>
            <pc:docMk/>
            <pc:sldMk cId="357927040" sldId="256"/>
            <ac:spMk id="3" creationId="{829AC113-DE17-47B7-9EFF-86A8919B7BF3}"/>
          </ac:spMkLst>
        </pc:spChg>
      </pc:sldChg>
      <pc:sldChg chg="addSp delSp modSp mod">
        <pc:chgData name="Siddarth Joshi" userId="bc4d29ca-e482-4031-a817-c6a7c744f97a" providerId="ADAL" clId="{DA4DDB2F-FD06-41CF-81FC-1166740252A2}" dt="2022-02-07T19:10:29.001" v="224" actId="20577"/>
        <pc:sldMkLst>
          <pc:docMk/>
          <pc:sldMk cId="43906639" sldId="328"/>
        </pc:sldMkLst>
        <pc:spChg chg="add del mod">
          <ac:chgData name="Siddarth Joshi" userId="bc4d29ca-e482-4031-a817-c6a7c744f97a" providerId="ADAL" clId="{DA4DDB2F-FD06-41CF-81FC-1166740252A2}" dt="2022-02-07T17:16:34.375" v="30" actId="478"/>
          <ac:spMkLst>
            <pc:docMk/>
            <pc:sldMk cId="43906639" sldId="328"/>
            <ac:spMk id="6" creationId="{86E14D84-DF12-4FDF-9F49-C94FC089FC61}"/>
          </ac:spMkLst>
        </pc:spChg>
        <pc:spChg chg="mod">
          <ac:chgData name="Siddarth Joshi" userId="bc4d29ca-e482-4031-a817-c6a7c744f97a" providerId="ADAL" clId="{DA4DDB2F-FD06-41CF-81FC-1166740252A2}" dt="2022-02-07T19:09:18.637" v="8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9" creationId="{3747EC5A-5F0F-4088-AC20-91AEE4A01A30}"/>
          </ac:spMkLst>
        </pc:spChg>
        <pc:spChg chg="add del mod">
          <ac:chgData name="Siddarth Joshi" userId="bc4d29ca-e482-4031-a817-c6a7c744f97a" providerId="ADAL" clId="{DA4DDB2F-FD06-41CF-81FC-1166740252A2}" dt="2022-02-07T19:09:23.432" v="82" actId="478"/>
          <ac:spMkLst>
            <pc:docMk/>
            <pc:sldMk cId="43906639" sldId="328"/>
            <ac:spMk id="13" creationId="{227EA032-A69F-4F03-9D27-2D461DFA339B}"/>
          </ac:spMkLst>
        </pc:spChg>
        <pc:spChg chg="add mod">
          <ac:chgData name="Siddarth Joshi" userId="bc4d29ca-e482-4031-a817-c6a7c744f97a" providerId="ADAL" clId="{DA4DDB2F-FD06-41CF-81FC-1166740252A2}" dt="2022-02-07T19:10:29.001" v="224" actId="20577"/>
          <ac:spMkLst>
            <pc:docMk/>
            <pc:sldMk cId="43906639" sldId="328"/>
            <ac:spMk id="15" creationId="{069D8703-05A0-4A7B-BAAF-81C26C321E51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2" creationId="{9686C351-6040-49FF-98CA-DEA82808034F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4" creationId="{5027A2E8-A036-4FCF-8C8D-6B67B719EE92}"/>
          </ac:picMkLst>
        </pc:picChg>
      </pc:sldChg>
      <pc:sldChg chg="addSp delSp modSp mod">
        <pc:chgData name="Siddarth Joshi" userId="bc4d29ca-e482-4031-a817-c6a7c744f97a" providerId="ADAL" clId="{DA4DDB2F-FD06-41CF-81FC-1166740252A2}" dt="2022-02-07T19:49:08.695" v="875" actId="20577"/>
        <pc:sldMkLst>
          <pc:docMk/>
          <pc:sldMk cId="2815489422" sldId="351"/>
        </pc:sldMkLst>
        <pc:spChg chg="mod">
          <ac:chgData name="Siddarth Joshi" userId="bc4d29ca-e482-4031-a817-c6a7c744f97a" providerId="ADAL" clId="{DA4DDB2F-FD06-41CF-81FC-1166740252A2}" dt="2022-02-07T19:38:13.498" v="624" actId="20577"/>
          <ac:spMkLst>
            <pc:docMk/>
            <pc:sldMk cId="2815489422" sldId="351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38:37.580" v="648" actId="478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DA4DDB2F-FD06-41CF-81FC-1166740252A2}" dt="2022-02-07T19:49:08.695" v="875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38:03.002" v="609" actId="478"/>
          <ac:picMkLst>
            <pc:docMk/>
            <pc:sldMk cId="2815489422" sldId="351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DA4DDB2F-FD06-41CF-81FC-1166740252A2}" dt="2022-02-07T19:38:02.170" v="608" actId="478"/>
          <ac:picMkLst>
            <pc:docMk/>
            <pc:sldMk cId="2815489422" sldId="351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DA4DDB2F-FD06-41CF-81FC-1166740252A2}" dt="2022-02-07T19:38:26.147" v="628" actId="1076"/>
          <ac:picMkLst>
            <pc:docMk/>
            <pc:sldMk cId="2815489422" sldId="351"/>
            <ac:picMk id="4098" creationId="{04254804-01CE-4911-AC5B-0C165B50E2B1}"/>
          </ac:picMkLst>
        </pc:picChg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457110959" sldId="352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1393775875" sldId="353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226499652" sldId="354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3306111030" sldId="355"/>
        </pc:sldMkLst>
      </pc:sldChg>
      <pc:sldChg chg="addSp delSp modSp add mod">
        <pc:chgData name="Siddarth Joshi" userId="bc4d29ca-e482-4031-a817-c6a7c744f97a" providerId="ADAL" clId="{DA4DDB2F-FD06-41CF-81FC-1166740252A2}" dt="2022-02-07T19:11:54.844" v="236" actId="1076"/>
        <pc:sldMkLst>
          <pc:docMk/>
          <pc:sldMk cId="2664475000" sldId="356"/>
        </pc:sldMkLst>
        <pc:spChg chg="add del mod">
          <ac:chgData name="Siddarth Joshi" userId="bc4d29ca-e482-4031-a817-c6a7c744f97a" providerId="ADAL" clId="{DA4DDB2F-FD06-41CF-81FC-1166740252A2}" dt="2022-02-07T19:11:43.153" v="231" actId="478"/>
          <ac:spMkLst>
            <pc:docMk/>
            <pc:sldMk cId="2664475000" sldId="356"/>
            <ac:spMk id="3" creationId="{4A9C49C6-B871-4987-B686-9F0B8FF4CA89}"/>
          </ac:spMkLst>
        </pc:spChg>
        <pc:spChg chg="mod">
          <ac:chgData name="Siddarth Joshi" userId="bc4d29ca-e482-4031-a817-c6a7c744f97a" providerId="ADAL" clId="{DA4DDB2F-FD06-41CF-81FC-1166740252A2}" dt="2022-02-07T19:11:37.658" v="229" actId="20577"/>
          <ac:spMkLst>
            <pc:docMk/>
            <pc:sldMk cId="2664475000" sldId="356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11:41.533" v="230" actId="478"/>
          <ac:spMkLst>
            <pc:docMk/>
            <pc:sldMk cId="2664475000" sldId="356"/>
            <ac:spMk id="15" creationId="{069D8703-05A0-4A7B-BAAF-81C26C321E51}"/>
          </ac:spMkLst>
        </pc:spChg>
        <pc:picChg chg="add mod">
          <ac:chgData name="Siddarth Joshi" userId="bc4d29ca-e482-4031-a817-c6a7c744f97a" providerId="ADAL" clId="{DA4DDB2F-FD06-41CF-81FC-1166740252A2}" dt="2022-02-07T19:11:54.844" v="236" actId="1076"/>
          <ac:picMkLst>
            <pc:docMk/>
            <pc:sldMk cId="2664475000" sldId="356"/>
            <ac:picMk id="1026" creationId="{EC58E69B-1A6E-4EAF-8F43-7A6C855760DB}"/>
          </ac:picMkLst>
        </pc:picChg>
      </pc:sldChg>
      <pc:sldChg chg="del">
        <pc:chgData name="Siddarth Joshi" userId="bc4d29ca-e482-4031-a817-c6a7c744f97a" providerId="ADAL" clId="{DA4DDB2F-FD06-41CF-81FC-1166740252A2}" dt="2022-02-07T17:16:17.870" v="28" actId="2696"/>
        <pc:sldMkLst>
          <pc:docMk/>
          <pc:sldMk cId="3274894868" sldId="356"/>
        </pc:sldMkLst>
      </pc:sldChg>
      <pc:sldChg chg="addSp delSp modSp add mod">
        <pc:chgData name="Siddarth Joshi" userId="bc4d29ca-e482-4031-a817-c6a7c744f97a" providerId="ADAL" clId="{DA4DDB2F-FD06-41CF-81FC-1166740252A2}" dt="2022-02-07T19:21:35.304" v="607" actId="1076"/>
        <pc:sldMkLst>
          <pc:docMk/>
          <pc:sldMk cId="4195107289" sldId="357"/>
        </pc:sldMkLst>
        <pc:spChg chg="add mod">
          <ac:chgData name="Siddarth Joshi" userId="bc4d29ca-e482-4031-a817-c6a7c744f97a" providerId="ADAL" clId="{DA4DDB2F-FD06-41CF-81FC-1166740252A2}" dt="2022-02-07T19:15:15.092" v="402" actId="20577"/>
          <ac:spMkLst>
            <pc:docMk/>
            <pc:sldMk cId="4195107289" sldId="357"/>
            <ac:spMk id="7" creationId="{4EDB2DB9-1690-402A-ADC4-3A208D664B12}"/>
          </ac:spMkLst>
        </pc:spChg>
        <pc:spChg chg="mod">
          <ac:chgData name="Siddarth Joshi" userId="bc4d29ca-e482-4031-a817-c6a7c744f97a" providerId="ADAL" clId="{DA4DDB2F-FD06-41CF-81FC-1166740252A2}" dt="2022-02-07T19:13:37.608" v="257" actId="20577"/>
          <ac:spMkLst>
            <pc:docMk/>
            <pc:sldMk cId="4195107289" sldId="357"/>
            <ac:spMk id="8" creationId="{BBB9B1C4-5210-4BEA-A556-2A53383A911F}"/>
          </ac:spMkLst>
        </pc:spChg>
        <pc:picChg chg="del">
          <ac:chgData name="Siddarth Joshi" userId="bc4d29ca-e482-4031-a817-c6a7c744f97a" providerId="ADAL" clId="{DA4DDB2F-FD06-41CF-81FC-1166740252A2}" dt="2022-02-07T19:13:28.314" v="238" actId="478"/>
          <ac:picMkLst>
            <pc:docMk/>
            <pc:sldMk cId="4195107289" sldId="357"/>
            <ac:picMk id="1026" creationId="{EC58E69B-1A6E-4EAF-8F43-7A6C855760DB}"/>
          </ac:picMkLst>
        </pc:picChg>
        <pc:picChg chg="add mod">
          <ac:chgData name="Siddarth Joshi" userId="bc4d29ca-e482-4031-a817-c6a7c744f97a" providerId="ADAL" clId="{DA4DDB2F-FD06-41CF-81FC-1166740252A2}" dt="2022-02-07T19:21:26.411" v="604" actId="1076"/>
          <ac:picMkLst>
            <pc:docMk/>
            <pc:sldMk cId="4195107289" sldId="357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21:35.304" v="607" actId="1076"/>
          <ac:picMkLst>
            <pc:docMk/>
            <pc:sldMk cId="4195107289" sldId="357"/>
            <ac:picMk id="2052" creationId="{219B6E70-7B94-4B22-A587-9B1E40989DD5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20:39.519" v="602" actId="20577"/>
        <pc:sldMkLst>
          <pc:docMk/>
          <pc:sldMk cId="3159465915" sldId="358"/>
        </pc:sldMkLst>
        <pc:spChg chg="mod">
          <ac:chgData name="Siddarth Joshi" userId="bc4d29ca-e482-4031-a817-c6a7c744f97a" providerId="ADAL" clId="{DA4DDB2F-FD06-41CF-81FC-1166740252A2}" dt="2022-02-07T19:20:39.519" v="602" actId="20577"/>
          <ac:spMkLst>
            <pc:docMk/>
            <pc:sldMk cId="3159465915" sldId="358"/>
            <ac:spMk id="7" creationId="{4EDB2DB9-1690-402A-ADC4-3A208D664B12}"/>
          </ac:spMkLst>
        </pc:spChg>
        <pc:picChg chg="del">
          <ac:chgData name="Siddarth Joshi" userId="bc4d29ca-e482-4031-a817-c6a7c744f97a" providerId="ADAL" clId="{DA4DDB2F-FD06-41CF-81FC-1166740252A2}" dt="2022-02-07T19:18:01.604" v="404" actId="478"/>
          <ac:picMkLst>
            <pc:docMk/>
            <pc:sldMk cId="3159465915" sldId="358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18:15.913" v="408" actId="1076"/>
          <ac:picMkLst>
            <pc:docMk/>
            <pc:sldMk cId="3159465915" sldId="358"/>
            <ac:picMk id="3074" creationId="{BD3C0807-CC51-403C-95A3-B6D636FDBDD9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48:06.435" v="846" actId="20577"/>
        <pc:sldMkLst>
          <pc:docMk/>
          <pc:sldMk cId="211484746" sldId="359"/>
        </pc:sldMkLst>
        <pc:spChg chg="mod">
          <ac:chgData name="Siddarth Joshi" userId="bc4d29ca-e482-4031-a817-c6a7c744f97a" providerId="ADAL" clId="{DA4DDB2F-FD06-41CF-81FC-1166740252A2}" dt="2022-02-07T19:47:48.145" v="812" actId="20577"/>
          <ac:spMkLst>
            <pc:docMk/>
            <pc:sldMk cId="211484746" sldId="359"/>
            <ac:spMk id="8" creationId="{BBB9B1C4-5210-4BEA-A556-2A53383A911F}"/>
          </ac:spMkLst>
        </pc:spChg>
        <pc:spChg chg="mod">
          <ac:chgData name="Siddarth Joshi" userId="bc4d29ca-e482-4031-a817-c6a7c744f97a" providerId="ADAL" clId="{DA4DDB2F-FD06-41CF-81FC-1166740252A2}" dt="2022-02-07T19:48:06.435" v="846" actId="20577"/>
          <ac:spMkLst>
            <pc:docMk/>
            <pc:sldMk cId="211484746" sldId="359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45:32.366" v="717" actId="478"/>
          <ac:picMkLst>
            <pc:docMk/>
            <pc:sldMk cId="211484746" sldId="359"/>
            <ac:picMk id="4098" creationId="{04254804-01CE-4911-AC5B-0C165B50E2B1}"/>
          </ac:picMkLst>
        </pc:picChg>
        <pc:picChg chg="add mod">
          <ac:chgData name="Siddarth Joshi" userId="bc4d29ca-e482-4031-a817-c6a7c744f97a" providerId="ADAL" clId="{DA4DDB2F-FD06-41CF-81FC-1166740252A2}" dt="2022-02-07T19:46:38.922" v="721" actId="1076"/>
          <ac:picMkLst>
            <pc:docMk/>
            <pc:sldMk cId="211484746" sldId="359"/>
            <ac:picMk id="5122" creationId="{F53EA2F7-8224-417B-A0EB-C4D438962A6E}"/>
          </ac:picMkLst>
        </pc:picChg>
      </pc:sldChg>
    </pc:docChg>
  </pc:docChgLst>
  <pc:docChgLst>
    <pc:chgData name="Siddarth Joshi" userId="bc4d29ca-e482-4031-a817-c6a7c744f97a" providerId="ADAL" clId="{FA79FEFE-AFC7-4FFB-9BCD-ED5C6FC312FD}"/>
    <pc:docChg chg="custSel addSld delSld modSld sldOrd">
      <pc:chgData name="Siddarth Joshi" userId="bc4d29ca-e482-4031-a817-c6a7c744f97a" providerId="ADAL" clId="{FA79FEFE-AFC7-4FFB-9BCD-ED5C6FC312FD}" dt="2022-02-15T20:57:01.355" v="2738" actId="47"/>
      <pc:docMkLst>
        <pc:docMk/>
      </pc:docMkLst>
      <pc:sldChg chg="modSp mod">
        <pc:chgData name="Siddarth Joshi" userId="bc4d29ca-e482-4031-a817-c6a7c744f97a" providerId="ADAL" clId="{FA79FEFE-AFC7-4FFB-9BCD-ED5C6FC312FD}" dt="2022-02-15T20:15:34.739" v="23" actId="255"/>
        <pc:sldMkLst>
          <pc:docMk/>
          <pc:sldMk cId="357927040" sldId="256"/>
        </pc:sldMkLst>
        <pc:spChg chg="mod">
          <ac:chgData name="Siddarth Joshi" userId="bc4d29ca-e482-4031-a817-c6a7c744f97a" providerId="ADAL" clId="{FA79FEFE-AFC7-4FFB-9BCD-ED5C6FC312FD}" dt="2022-02-15T20:15:34.739" v="23" actId="255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FA79FEFE-AFC7-4FFB-9BCD-ED5C6FC312FD}" dt="2022-02-15T20:16:57.572" v="137" actId="478"/>
        <pc:sldMkLst>
          <pc:docMk/>
          <pc:sldMk cId="0" sldId="317"/>
        </pc:sldMkLst>
        <pc:spChg chg="del">
          <ac:chgData name="Siddarth Joshi" userId="bc4d29ca-e482-4031-a817-c6a7c744f97a" providerId="ADAL" clId="{FA79FEFE-AFC7-4FFB-9BCD-ED5C6FC312FD}" dt="2022-02-15T20:16:57.572" v="137" actId="478"/>
          <ac:spMkLst>
            <pc:docMk/>
            <pc:sldMk cId="0" sldId="317"/>
            <ac:spMk id="7" creationId="{3349E4AD-5B33-40B9-AA74-A5A797718A22}"/>
          </ac:spMkLst>
        </pc:spChg>
        <pc:spChg chg="add mod">
          <ac:chgData name="Siddarth Joshi" userId="bc4d29ca-e482-4031-a817-c6a7c744f97a" providerId="ADAL" clId="{FA79FEFE-AFC7-4FFB-9BCD-ED5C6FC312FD}" dt="2022-02-15T20:16:52.024" v="136" actId="20577"/>
          <ac:spMkLst>
            <pc:docMk/>
            <pc:sldMk cId="0" sldId="317"/>
            <ac:spMk id="8" creationId="{2A00400B-EBBE-4AAE-BF4A-923CC8AB5CBC}"/>
          </ac:spMkLst>
        </pc:spChg>
        <pc:graphicFrameChg chg="del">
          <ac:chgData name="Siddarth Joshi" userId="bc4d29ca-e482-4031-a817-c6a7c744f97a" providerId="ADAL" clId="{FA79FEFE-AFC7-4FFB-9BCD-ED5C6FC312FD}" dt="2022-02-15T20:16:08.271" v="24" actId="478"/>
          <ac:graphicFrameMkLst>
            <pc:docMk/>
            <pc:sldMk cId="0" sldId="317"/>
            <ac:graphicFrameMk id="2" creationId="{0B8C6E26-90CB-4AC2-B633-10829AB4555C}"/>
          </ac:graphicFrameMkLst>
        </pc:graphicFrameChg>
      </pc:sldChg>
      <pc:sldChg chg="addSp modSp mod">
        <pc:chgData name="Siddarth Joshi" userId="bc4d29ca-e482-4031-a817-c6a7c744f97a" providerId="ADAL" clId="{FA79FEFE-AFC7-4FFB-9BCD-ED5C6FC312FD}" dt="2022-02-15T20:45:51.647" v="1645" actId="14100"/>
        <pc:sldMkLst>
          <pc:docMk/>
          <pc:sldMk cId="0" sldId="334"/>
        </pc:sldMkLst>
        <pc:spChg chg="mod">
          <ac:chgData name="Siddarth Joshi" userId="bc4d29ca-e482-4031-a817-c6a7c744f97a" providerId="ADAL" clId="{FA79FEFE-AFC7-4FFB-9BCD-ED5C6FC312FD}" dt="2022-02-15T20:40:27.571" v="1319" actId="14100"/>
          <ac:spMkLst>
            <pc:docMk/>
            <pc:sldMk cId="0" sldId="334"/>
            <ac:spMk id="6" creationId="{1B6A286C-5D96-4951-8157-1E49BADCBD6B}"/>
          </ac:spMkLst>
        </pc:spChg>
        <pc:spChg chg="add mod">
          <ac:chgData name="Siddarth Joshi" userId="bc4d29ca-e482-4031-a817-c6a7c744f97a" providerId="ADAL" clId="{FA79FEFE-AFC7-4FFB-9BCD-ED5C6FC312FD}" dt="2022-02-15T20:41:08.951" v="1331" actId="20577"/>
          <ac:spMkLst>
            <pc:docMk/>
            <pc:sldMk cId="0" sldId="334"/>
            <ac:spMk id="10" creationId="{7BCA3029-16FE-4FBB-82E5-2AB1B4BDC0C8}"/>
          </ac:spMkLst>
        </pc:spChg>
        <pc:spChg chg="add mod">
          <ac:chgData name="Siddarth Joshi" userId="bc4d29ca-e482-4031-a817-c6a7c744f97a" providerId="ADAL" clId="{FA79FEFE-AFC7-4FFB-9BCD-ED5C6FC312FD}" dt="2022-02-15T20:45:49.038" v="1644" actId="1076"/>
          <ac:spMkLst>
            <pc:docMk/>
            <pc:sldMk cId="0" sldId="334"/>
            <ac:spMk id="11" creationId="{7F7A87C3-926A-4605-9A70-36D2148822DB}"/>
          </ac:spMkLst>
        </pc:spChg>
        <pc:spChg chg="add mod">
          <ac:chgData name="Siddarth Joshi" userId="bc4d29ca-e482-4031-a817-c6a7c744f97a" providerId="ADAL" clId="{FA79FEFE-AFC7-4FFB-9BCD-ED5C6FC312FD}" dt="2022-02-15T20:44:55.755" v="1626" actId="20577"/>
          <ac:spMkLst>
            <pc:docMk/>
            <pc:sldMk cId="0" sldId="334"/>
            <ac:spMk id="12" creationId="{741B0F70-E52E-4D40-AAA0-79FE249C9C47}"/>
          </ac:spMkLst>
        </pc:spChg>
        <pc:spChg chg="add mod">
          <ac:chgData name="Siddarth Joshi" userId="bc4d29ca-e482-4031-a817-c6a7c744f97a" providerId="ADAL" clId="{FA79FEFE-AFC7-4FFB-9BCD-ED5C6FC312FD}" dt="2022-02-15T20:45:20.691" v="1638" actId="1076"/>
          <ac:spMkLst>
            <pc:docMk/>
            <pc:sldMk cId="0" sldId="334"/>
            <ac:spMk id="13" creationId="{43A36115-41DF-4430-8FF3-8DC284095213}"/>
          </ac:spMkLst>
        </pc:spChg>
        <pc:spChg chg="add mod">
          <ac:chgData name="Siddarth Joshi" userId="bc4d29ca-e482-4031-a817-c6a7c744f97a" providerId="ADAL" clId="{FA79FEFE-AFC7-4FFB-9BCD-ED5C6FC312FD}" dt="2022-02-15T20:40:31.619" v="1320" actId="1076"/>
          <ac:spMkLst>
            <pc:docMk/>
            <pc:sldMk cId="0" sldId="334"/>
            <ac:spMk id="14" creationId="{A4884AE1-4804-4C04-94E7-78F480171FA6}"/>
          </ac:spMkLst>
        </pc:spChg>
        <pc:spChg chg="add mod">
          <ac:chgData name="Siddarth Joshi" userId="bc4d29ca-e482-4031-a817-c6a7c744f97a" providerId="ADAL" clId="{FA79FEFE-AFC7-4FFB-9BCD-ED5C6FC312FD}" dt="2022-02-15T20:45:51.647" v="1645" actId="14100"/>
          <ac:spMkLst>
            <pc:docMk/>
            <pc:sldMk cId="0" sldId="334"/>
            <ac:spMk id="15" creationId="{1C0DADCF-CA8A-4870-BD8E-DC0D35C20C9B}"/>
          </ac:spMkLst>
        </pc:spChg>
        <pc:spChg chg="add mod">
          <ac:chgData name="Siddarth Joshi" userId="bc4d29ca-e482-4031-a817-c6a7c744f97a" providerId="ADAL" clId="{FA79FEFE-AFC7-4FFB-9BCD-ED5C6FC312FD}" dt="2022-02-15T20:40:34.502" v="1321" actId="1076"/>
          <ac:spMkLst>
            <pc:docMk/>
            <pc:sldMk cId="0" sldId="334"/>
            <ac:spMk id="16" creationId="{8F7D52BB-58D2-4B89-8D65-4DD3FDD20EB3}"/>
          </ac:spMkLst>
        </pc:spChg>
      </pc:sldChg>
      <pc:sldChg chg="delSp modSp mod ord">
        <pc:chgData name="Siddarth Joshi" userId="bc4d29ca-e482-4031-a817-c6a7c744f97a" providerId="ADAL" clId="{FA79FEFE-AFC7-4FFB-9BCD-ED5C6FC312FD}" dt="2022-02-15T20:35:38.257" v="962" actId="20577"/>
        <pc:sldMkLst>
          <pc:docMk/>
          <pc:sldMk cId="2134750982" sldId="337"/>
        </pc:sldMkLst>
        <pc:spChg chg="mod">
          <ac:chgData name="Siddarth Joshi" userId="bc4d29ca-e482-4031-a817-c6a7c744f97a" providerId="ADAL" clId="{FA79FEFE-AFC7-4FFB-9BCD-ED5C6FC312FD}" dt="2022-02-15T20:35:38.257" v="962" actId="20577"/>
          <ac:spMkLst>
            <pc:docMk/>
            <pc:sldMk cId="2134750982" sldId="337"/>
            <ac:spMk id="6" creationId="{1B6A286C-5D96-4951-8157-1E49BADCBD6B}"/>
          </ac:spMkLst>
        </pc:spChg>
        <pc:picChg chg="del">
          <ac:chgData name="Siddarth Joshi" userId="bc4d29ca-e482-4031-a817-c6a7c744f97a" providerId="ADAL" clId="{FA79FEFE-AFC7-4FFB-9BCD-ED5C6FC312FD}" dt="2022-02-15T20:35:27.835" v="937" actId="478"/>
          <ac:picMkLst>
            <pc:docMk/>
            <pc:sldMk cId="2134750982" sldId="337"/>
            <ac:picMk id="5" creationId="{F13F2154-F6D8-4D35-A14B-05F455A3E528}"/>
          </ac:picMkLst>
        </pc:picChg>
      </pc:sldChg>
      <pc:sldChg chg="addSp delSp modSp mod">
        <pc:chgData name="Siddarth Joshi" userId="bc4d29ca-e482-4031-a817-c6a7c744f97a" providerId="ADAL" clId="{FA79FEFE-AFC7-4FFB-9BCD-ED5C6FC312FD}" dt="2022-02-15T20:56:53.033" v="2737" actId="20577"/>
        <pc:sldMkLst>
          <pc:docMk/>
          <pc:sldMk cId="1932416240" sldId="338"/>
        </pc:sldMkLst>
        <pc:spChg chg="del mod">
          <ac:chgData name="Siddarth Joshi" userId="bc4d29ca-e482-4031-a817-c6a7c744f97a" providerId="ADAL" clId="{FA79FEFE-AFC7-4FFB-9BCD-ED5C6FC312FD}" dt="2022-02-15T20:55:49.844" v="2543"/>
          <ac:spMkLst>
            <pc:docMk/>
            <pc:sldMk cId="1932416240" sldId="338"/>
            <ac:spMk id="6" creationId="{1B6A286C-5D96-4951-8157-1E49BADCBD6B}"/>
          </ac:spMkLst>
        </pc:spChg>
        <pc:spChg chg="add mod">
          <ac:chgData name="Siddarth Joshi" userId="bc4d29ca-e482-4031-a817-c6a7c744f97a" providerId="ADAL" clId="{FA79FEFE-AFC7-4FFB-9BCD-ED5C6FC312FD}" dt="2022-02-15T20:56:53.033" v="2737" actId="20577"/>
          <ac:spMkLst>
            <pc:docMk/>
            <pc:sldMk cId="1932416240" sldId="338"/>
            <ac:spMk id="10" creationId="{77D277B5-466D-4E5E-9E3A-B1287ADF1C14}"/>
          </ac:spMkLst>
        </pc:spChg>
        <pc:picChg chg="del">
          <ac:chgData name="Siddarth Joshi" userId="bc4d29ca-e482-4031-a817-c6a7c744f97a" providerId="ADAL" clId="{FA79FEFE-AFC7-4FFB-9BCD-ED5C6FC312FD}" dt="2022-02-15T20:55:49.843" v="2541" actId="478"/>
          <ac:picMkLst>
            <pc:docMk/>
            <pc:sldMk cId="1932416240" sldId="338"/>
            <ac:picMk id="3" creationId="{5A5F143D-F6C8-4220-97CE-D0DC0A98C56B}"/>
          </ac:picMkLst>
        </pc:picChg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2828309178" sldId="339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1203580296" sldId="340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1131302843" sldId="341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553766052" sldId="342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2915911171" sldId="343"/>
        </pc:sldMkLst>
      </pc:sldChg>
      <pc:sldChg chg="del">
        <pc:chgData name="Siddarth Joshi" userId="bc4d29ca-e482-4031-a817-c6a7c744f97a" providerId="ADAL" clId="{FA79FEFE-AFC7-4FFB-9BCD-ED5C6FC312FD}" dt="2022-02-15T20:57:01.355" v="2738" actId="47"/>
        <pc:sldMkLst>
          <pc:docMk/>
          <pc:sldMk cId="3135220495" sldId="344"/>
        </pc:sldMkLst>
      </pc:sldChg>
      <pc:sldChg chg="add del">
        <pc:chgData name="Siddarth Joshi" userId="bc4d29ca-e482-4031-a817-c6a7c744f97a" providerId="ADAL" clId="{FA79FEFE-AFC7-4FFB-9BCD-ED5C6FC312FD}" dt="2022-02-15T20:38:44.549" v="1223" actId="47"/>
        <pc:sldMkLst>
          <pc:docMk/>
          <pc:sldMk cId="4201889250" sldId="345"/>
        </pc:sldMkLst>
      </pc:sldChg>
      <pc:sldChg chg="modSp add mod">
        <pc:chgData name="Siddarth Joshi" userId="bc4d29ca-e482-4031-a817-c6a7c744f97a" providerId="ADAL" clId="{FA79FEFE-AFC7-4FFB-9BCD-ED5C6FC312FD}" dt="2022-02-15T20:37:20.518" v="1145" actId="20577"/>
        <pc:sldMkLst>
          <pc:docMk/>
          <pc:sldMk cId="690356707" sldId="346"/>
        </pc:sldMkLst>
        <pc:spChg chg="mod">
          <ac:chgData name="Siddarth Joshi" userId="bc4d29ca-e482-4031-a817-c6a7c744f97a" providerId="ADAL" clId="{FA79FEFE-AFC7-4FFB-9BCD-ED5C6FC312FD}" dt="2022-02-15T20:37:20.518" v="1145" actId="20577"/>
          <ac:spMkLst>
            <pc:docMk/>
            <pc:sldMk cId="690356707" sldId="346"/>
            <ac:spMk id="6" creationId="{1B6A286C-5D96-4951-8157-1E49BADCBD6B}"/>
          </ac:spMkLst>
        </pc:spChg>
      </pc:sldChg>
      <pc:sldChg chg="modSp add mod ord">
        <pc:chgData name="Siddarth Joshi" userId="bc4d29ca-e482-4031-a817-c6a7c744f97a" providerId="ADAL" clId="{FA79FEFE-AFC7-4FFB-9BCD-ED5C6FC312FD}" dt="2022-02-15T20:43:06.437" v="1527" actId="20577"/>
        <pc:sldMkLst>
          <pc:docMk/>
          <pc:sldMk cId="1687111353" sldId="347"/>
        </pc:sldMkLst>
        <pc:spChg chg="mod">
          <ac:chgData name="Siddarth Joshi" userId="bc4d29ca-e482-4031-a817-c6a7c744f97a" providerId="ADAL" clId="{FA79FEFE-AFC7-4FFB-9BCD-ED5C6FC312FD}" dt="2022-02-15T20:43:06.437" v="1527" actId="20577"/>
          <ac:spMkLst>
            <pc:docMk/>
            <pc:sldMk cId="1687111353" sldId="347"/>
            <ac:spMk id="6" creationId="{1B6A286C-5D96-4951-8157-1E49BADCBD6B}"/>
          </ac:spMkLst>
        </pc:spChg>
      </pc:sldChg>
      <pc:sldChg chg="modSp add del mod ord">
        <pc:chgData name="Siddarth Joshi" userId="bc4d29ca-e482-4031-a817-c6a7c744f97a" providerId="ADAL" clId="{FA79FEFE-AFC7-4FFB-9BCD-ED5C6FC312FD}" dt="2022-02-15T20:46:08.249" v="1648" actId="47"/>
        <pc:sldMkLst>
          <pc:docMk/>
          <pc:sldMk cId="1343722922" sldId="348"/>
        </pc:sldMkLst>
        <pc:spChg chg="mod">
          <ac:chgData name="Siddarth Joshi" userId="bc4d29ca-e482-4031-a817-c6a7c744f97a" providerId="ADAL" clId="{FA79FEFE-AFC7-4FFB-9BCD-ED5C6FC312FD}" dt="2022-02-15T20:44:45.158" v="1616" actId="20577"/>
          <ac:spMkLst>
            <pc:docMk/>
            <pc:sldMk cId="1343722922" sldId="348"/>
            <ac:spMk id="12" creationId="{741B0F70-E52E-4D40-AAA0-79FE249C9C47}"/>
          </ac:spMkLst>
        </pc:spChg>
      </pc:sldChg>
      <pc:sldChg chg="modSp add mod">
        <pc:chgData name="Siddarth Joshi" userId="bc4d29ca-e482-4031-a817-c6a7c744f97a" providerId="ADAL" clId="{FA79FEFE-AFC7-4FFB-9BCD-ED5C6FC312FD}" dt="2022-02-15T20:51:08.102" v="2199" actId="20577"/>
        <pc:sldMkLst>
          <pc:docMk/>
          <pc:sldMk cId="4012711744" sldId="349"/>
        </pc:sldMkLst>
        <pc:spChg chg="mod">
          <ac:chgData name="Siddarth Joshi" userId="bc4d29ca-e482-4031-a817-c6a7c744f97a" providerId="ADAL" clId="{FA79FEFE-AFC7-4FFB-9BCD-ED5C6FC312FD}" dt="2022-02-15T20:51:08.102" v="2199" actId="20577"/>
          <ac:spMkLst>
            <pc:docMk/>
            <pc:sldMk cId="4012711744" sldId="349"/>
            <ac:spMk id="6" creationId="{1B6A286C-5D96-4951-8157-1E49BADCBD6B}"/>
          </ac:spMkLst>
        </pc:spChg>
      </pc:sldChg>
      <pc:sldChg chg="add del ord">
        <pc:chgData name="Siddarth Joshi" userId="bc4d29ca-e482-4031-a817-c6a7c744f97a" providerId="ADAL" clId="{FA79FEFE-AFC7-4FFB-9BCD-ED5C6FC312FD}" dt="2022-02-15T20:46:09.410" v="1649" actId="47"/>
        <pc:sldMkLst>
          <pc:docMk/>
          <pc:sldMk cId="1265107498" sldId="350"/>
        </pc:sldMkLst>
      </pc:sldChg>
      <pc:sldChg chg="add ord">
        <pc:chgData name="Siddarth Joshi" userId="bc4d29ca-e482-4031-a817-c6a7c744f97a" providerId="ADAL" clId="{FA79FEFE-AFC7-4FFB-9BCD-ED5C6FC312FD}" dt="2022-02-15T20:46:24.415" v="1653"/>
        <pc:sldMkLst>
          <pc:docMk/>
          <pc:sldMk cId="823676053" sldId="351"/>
        </pc:sldMkLst>
      </pc:sldChg>
      <pc:sldChg chg="add">
        <pc:chgData name="Siddarth Joshi" userId="bc4d29ca-e482-4031-a817-c6a7c744f97a" providerId="ADAL" clId="{FA79FEFE-AFC7-4FFB-9BCD-ED5C6FC312FD}" dt="2022-02-15T20:46:06.239" v="1647" actId="2890"/>
        <pc:sldMkLst>
          <pc:docMk/>
          <pc:sldMk cId="3125701633" sldId="352"/>
        </pc:sldMkLst>
      </pc:sldChg>
      <pc:sldChg chg="modSp add mod">
        <pc:chgData name="Siddarth Joshi" userId="bc4d29ca-e482-4031-a817-c6a7c744f97a" providerId="ADAL" clId="{FA79FEFE-AFC7-4FFB-9BCD-ED5C6FC312FD}" dt="2022-02-15T20:54:07.024" v="2529" actId="20577"/>
        <pc:sldMkLst>
          <pc:docMk/>
          <pc:sldMk cId="1598274132" sldId="353"/>
        </pc:sldMkLst>
        <pc:spChg chg="mod">
          <ac:chgData name="Siddarth Joshi" userId="bc4d29ca-e482-4031-a817-c6a7c744f97a" providerId="ADAL" clId="{FA79FEFE-AFC7-4FFB-9BCD-ED5C6FC312FD}" dt="2022-02-15T20:54:07.024" v="2529" actId="20577"/>
          <ac:spMkLst>
            <pc:docMk/>
            <pc:sldMk cId="1598274132" sldId="353"/>
            <ac:spMk id="6" creationId="{1B6A286C-5D96-4951-8157-1E49BADCBD6B}"/>
          </ac:spMkLst>
        </pc:spChg>
      </pc:sldChg>
      <pc:sldChg chg="modSp add mod ord">
        <pc:chgData name="Siddarth Joshi" userId="bc4d29ca-e482-4031-a817-c6a7c744f97a" providerId="ADAL" clId="{FA79FEFE-AFC7-4FFB-9BCD-ED5C6FC312FD}" dt="2022-02-15T20:55:05.740" v="2539" actId="20577"/>
        <pc:sldMkLst>
          <pc:docMk/>
          <pc:sldMk cId="610156503" sldId="354"/>
        </pc:sldMkLst>
        <pc:spChg chg="mod">
          <ac:chgData name="Siddarth Joshi" userId="bc4d29ca-e482-4031-a817-c6a7c744f97a" providerId="ADAL" clId="{FA79FEFE-AFC7-4FFB-9BCD-ED5C6FC312FD}" dt="2022-02-15T20:55:05.740" v="2539" actId="20577"/>
          <ac:spMkLst>
            <pc:docMk/>
            <pc:sldMk cId="610156503" sldId="354"/>
            <ac:spMk id="6" creationId="{1B6A286C-5D96-4951-8157-1E49BADCBD6B}"/>
          </ac:spMkLst>
        </pc:spChg>
      </pc:sld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6F2DD40B-E6EB-4523-B143-ED1DA90E9AF9}"/>
    <pc:docChg chg="custSel addSld delSld modSld">
      <pc:chgData name="Siddarth Joshi" userId="bc4d29ca-e482-4031-a817-c6a7c744f97a" providerId="ADAL" clId="{6F2DD40B-E6EB-4523-B143-ED1DA90E9AF9}" dt="2022-02-15T20:13:10.307" v="3752" actId="20577"/>
      <pc:docMkLst>
        <pc:docMk/>
      </pc:docMkLst>
      <pc:sldChg chg="modSp mod">
        <pc:chgData name="Siddarth Joshi" userId="bc4d29ca-e482-4031-a817-c6a7c744f97a" providerId="ADAL" clId="{6F2DD40B-E6EB-4523-B143-ED1DA90E9AF9}" dt="2022-02-15T19:20:04.426" v="9" actId="20577"/>
        <pc:sldMkLst>
          <pc:docMk/>
          <pc:sldMk cId="357927040" sldId="256"/>
        </pc:sldMkLst>
        <pc:spChg chg="mod">
          <ac:chgData name="Siddarth Joshi" userId="bc4d29ca-e482-4031-a817-c6a7c744f97a" providerId="ADAL" clId="{6F2DD40B-E6EB-4523-B143-ED1DA90E9AF9}" dt="2022-02-15T19:20:04.426" v="9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6F2DD40B-E6EB-4523-B143-ED1DA90E9AF9}" dt="2022-02-15T20:04:41.745" v="2835" actId="207"/>
        <pc:sldMkLst>
          <pc:docMk/>
          <pc:sldMk cId="0" sldId="317"/>
        </pc:sldMkLst>
        <pc:spChg chg="mod">
          <ac:chgData name="Siddarth Joshi" userId="bc4d29ca-e482-4031-a817-c6a7c744f97a" providerId="ADAL" clId="{6F2DD40B-E6EB-4523-B143-ED1DA90E9AF9}" dt="2022-02-15T19:21:11.734" v="42" actId="20577"/>
          <ac:spMkLst>
            <pc:docMk/>
            <pc:sldMk cId="0" sldId="317"/>
            <ac:spMk id="5" creationId="{6A9BB57F-DBBA-474D-8C8E-4672D4BC609B}"/>
          </ac:spMkLst>
        </pc:spChg>
        <pc:spChg chg="add mod">
          <ac:chgData name="Siddarth Joshi" userId="bc4d29ca-e482-4031-a817-c6a7c744f97a" providerId="ADAL" clId="{6F2DD40B-E6EB-4523-B143-ED1DA90E9AF9}" dt="2022-02-15T20:04:41.745" v="2835" actId="207"/>
          <ac:spMkLst>
            <pc:docMk/>
            <pc:sldMk cId="0" sldId="317"/>
            <ac:spMk id="7" creationId="{3349E4AD-5B33-40B9-AA74-A5A797718A22}"/>
          </ac:spMkLst>
        </pc:spChg>
        <pc:spChg chg="del mod">
          <ac:chgData name="Siddarth Joshi" userId="bc4d29ca-e482-4031-a817-c6a7c744f97a" providerId="ADAL" clId="{6F2DD40B-E6EB-4523-B143-ED1DA90E9AF9}" dt="2022-02-15T19:20:42.114" v="25" actId="478"/>
          <ac:spMkLst>
            <pc:docMk/>
            <pc:sldMk cId="0" sldId="317"/>
            <ac:spMk id="109571" creationId="{685DE76A-3F02-4A4F-B2CE-9FB3037C07B0}"/>
          </ac:spMkLst>
        </pc:spChg>
        <pc:graphicFrameChg chg="add mod modGraphic">
          <ac:chgData name="Siddarth Joshi" userId="bc4d29ca-e482-4031-a817-c6a7c744f97a" providerId="ADAL" clId="{6F2DD40B-E6EB-4523-B143-ED1DA90E9AF9}" dt="2022-02-15T20:03:44.193" v="2733" actId="14100"/>
          <ac:graphicFrameMkLst>
            <pc:docMk/>
            <pc:sldMk cId="0" sldId="317"/>
            <ac:graphicFrameMk id="2" creationId="{0B8C6E26-90CB-4AC2-B633-10829AB4555C}"/>
          </ac:graphicFrameMkLst>
        </pc:graphicFrameChg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4103364933" sldId="318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2507688184" sldId="319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2168263294" sldId="320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2529118453" sldId="321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2448718824" sldId="322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3101563293" sldId="323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1355042170" sldId="324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3000215427" sldId="325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981292332" sldId="326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1625608342" sldId="327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9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0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1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2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3"/>
        </pc:sldMkLst>
      </pc:sldChg>
      <pc:sldChg chg="addSp delSp modSp mod">
        <pc:chgData name="Siddarth Joshi" userId="bc4d29ca-e482-4031-a817-c6a7c744f97a" providerId="ADAL" clId="{6F2DD40B-E6EB-4523-B143-ED1DA90E9AF9}" dt="2022-02-15T19:28:12.605" v="548" actId="20577"/>
        <pc:sldMkLst>
          <pc:docMk/>
          <pc:sldMk cId="0" sldId="334"/>
        </pc:sldMkLst>
        <pc:spChg chg="add mod">
          <ac:chgData name="Siddarth Joshi" userId="bc4d29ca-e482-4031-a817-c6a7c744f97a" providerId="ADAL" clId="{6F2DD40B-E6EB-4523-B143-ED1DA90E9AF9}" dt="2022-02-15T19:28:12.605" v="548" actId="20577"/>
          <ac:spMkLst>
            <pc:docMk/>
            <pc:sldMk cId="0" sldId="334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19:26:21.993" v="367" actId="20577"/>
          <ac:spMkLst>
            <pc:docMk/>
            <pc:sldMk cId="0" sldId="334"/>
            <ac:spMk id="8" creationId="{EC3A8115-257E-4209-B1B4-A009DDCAF04C}"/>
          </ac:spMkLst>
        </pc:spChg>
        <pc:picChg chg="del">
          <ac:chgData name="Siddarth Joshi" userId="bc4d29ca-e482-4031-a817-c6a7c744f97a" providerId="ADAL" clId="{6F2DD40B-E6EB-4523-B143-ED1DA90E9AF9}" dt="2022-02-15T19:26:14.098" v="360" actId="478"/>
          <ac:picMkLst>
            <pc:docMk/>
            <pc:sldMk cId="0" sldId="334"/>
            <ac:picMk id="10" creationId="{BCA9BD04-29ED-4CA2-9DE8-600AF50550EE}"/>
          </ac:picMkLst>
        </pc:picChg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5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586820287" sldId="336"/>
        </pc:sldMkLst>
      </pc:sldChg>
      <pc:sldChg chg="addSp delSp modSp add mod">
        <pc:chgData name="Siddarth Joshi" userId="bc4d29ca-e482-4031-a817-c6a7c744f97a" providerId="ADAL" clId="{6F2DD40B-E6EB-4523-B143-ED1DA90E9AF9}" dt="2022-02-15T19:31:24.850" v="679" actId="1076"/>
        <pc:sldMkLst>
          <pc:docMk/>
          <pc:sldMk cId="2134750982" sldId="337"/>
        </pc:sldMkLst>
        <pc:spChg chg="mod">
          <ac:chgData name="Siddarth Joshi" userId="bc4d29ca-e482-4031-a817-c6a7c744f97a" providerId="ADAL" clId="{6F2DD40B-E6EB-4523-B143-ED1DA90E9AF9}" dt="2022-02-15T19:31:19.096" v="675" actId="20577"/>
          <ac:spMkLst>
            <pc:docMk/>
            <pc:sldMk cId="2134750982" sldId="337"/>
            <ac:spMk id="6" creationId="{1B6A286C-5D96-4951-8157-1E49BADCBD6B}"/>
          </ac:spMkLst>
        </pc:spChg>
        <pc:picChg chg="add del mod">
          <ac:chgData name="Siddarth Joshi" userId="bc4d29ca-e482-4031-a817-c6a7c744f97a" providerId="ADAL" clId="{6F2DD40B-E6EB-4523-B143-ED1DA90E9AF9}" dt="2022-02-15T19:31:20.024" v="676" actId="478"/>
          <ac:picMkLst>
            <pc:docMk/>
            <pc:sldMk cId="2134750982" sldId="337"/>
            <ac:picMk id="3" creationId="{BEB273C0-93D0-43C9-AC4B-45918E35E52A}"/>
          </ac:picMkLst>
        </pc:picChg>
        <pc:picChg chg="add mod">
          <ac:chgData name="Siddarth Joshi" userId="bc4d29ca-e482-4031-a817-c6a7c744f97a" providerId="ADAL" clId="{6F2DD40B-E6EB-4523-B143-ED1DA90E9AF9}" dt="2022-02-15T19:31:24.850" v="679" actId="1076"/>
          <ac:picMkLst>
            <pc:docMk/>
            <pc:sldMk cId="2134750982" sldId="337"/>
            <ac:picMk id="5" creationId="{F13F2154-F6D8-4D35-A14B-05F455A3E528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33:35.453" v="902" actId="20577"/>
        <pc:sldMkLst>
          <pc:docMk/>
          <pc:sldMk cId="1932416240" sldId="338"/>
        </pc:sldMkLst>
        <pc:spChg chg="mod">
          <ac:chgData name="Siddarth Joshi" userId="bc4d29ca-e482-4031-a817-c6a7c744f97a" providerId="ADAL" clId="{6F2DD40B-E6EB-4523-B143-ED1DA90E9AF9}" dt="2022-02-15T19:33:35.453" v="902" actId="20577"/>
          <ac:spMkLst>
            <pc:docMk/>
            <pc:sldMk cId="1932416240" sldId="338"/>
            <ac:spMk id="6" creationId="{1B6A286C-5D96-4951-8157-1E49BADCBD6B}"/>
          </ac:spMkLst>
        </pc:spChg>
        <pc:picChg chg="add mod">
          <ac:chgData name="Siddarth Joshi" userId="bc4d29ca-e482-4031-a817-c6a7c744f97a" providerId="ADAL" clId="{6F2DD40B-E6EB-4523-B143-ED1DA90E9AF9}" dt="2022-02-15T19:32:17.797" v="698" actId="1076"/>
          <ac:picMkLst>
            <pc:docMk/>
            <pc:sldMk cId="1932416240" sldId="338"/>
            <ac:picMk id="3" creationId="{5A5F143D-F6C8-4220-97CE-D0DC0A98C56B}"/>
          </ac:picMkLst>
        </pc:picChg>
        <pc:picChg chg="del">
          <ac:chgData name="Siddarth Joshi" userId="bc4d29ca-e482-4031-a817-c6a7c744f97a" providerId="ADAL" clId="{6F2DD40B-E6EB-4523-B143-ED1DA90E9AF9}" dt="2022-02-15T19:31:33.588" v="681" actId="478"/>
          <ac:picMkLst>
            <pc:docMk/>
            <pc:sldMk cId="1932416240" sldId="338"/>
            <ac:picMk id="5" creationId="{F13F2154-F6D8-4D35-A14B-05F455A3E528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42:30.680" v="1279" actId="1076"/>
        <pc:sldMkLst>
          <pc:docMk/>
          <pc:sldMk cId="2828309178" sldId="339"/>
        </pc:sldMkLst>
        <pc:spChg chg="mod">
          <ac:chgData name="Siddarth Joshi" userId="bc4d29ca-e482-4031-a817-c6a7c744f97a" providerId="ADAL" clId="{6F2DD40B-E6EB-4523-B143-ED1DA90E9AF9}" dt="2022-02-15T19:36:44.284" v="1153" actId="1076"/>
          <ac:spMkLst>
            <pc:docMk/>
            <pc:sldMk cId="2828309178" sldId="339"/>
            <ac:spMk id="6" creationId="{1B6A286C-5D96-4951-8157-1E49BADCBD6B}"/>
          </ac:spMkLst>
        </pc:spChg>
        <pc:graphicFrameChg chg="add mod modGraphic">
          <ac:chgData name="Siddarth Joshi" userId="bc4d29ca-e482-4031-a817-c6a7c744f97a" providerId="ADAL" clId="{6F2DD40B-E6EB-4523-B143-ED1DA90E9AF9}" dt="2022-02-15T19:42:30.680" v="1279" actId="1076"/>
          <ac:graphicFrameMkLst>
            <pc:docMk/>
            <pc:sldMk cId="2828309178" sldId="339"/>
            <ac:graphicFrameMk id="2" creationId="{0EA78400-3615-40BD-A47C-D5BA30EE8802}"/>
          </ac:graphicFrameMkLst>
        </pc:graphicFrameChg>
        <pc:picChg chg="del">
          <ac:chgData name="Siddarth Joshi" userId="bc4d29ca-e482-4031-a817-c6a7c744f97a" providerId="ADAL" clId="{6F2DD40B-E6EB-4523-B143-ED1DA90E9AF9}" dt="2022-02-15T19:33:55.166" v="904" actId="478"/>
          <ac:picMkLst>
            <pc:docMk/>
            <pc:sldMk cId="2828309178" sldId="339"/>
            <ac:picMk id="3" creationId="{5A5F143D-F6C8-4220-97CE-D0DC0A98C56B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48:57.410" v="1810" actId="20577"/>
        <pc:sldMkLst>
          <pc:docMk/>
          <pc:sldMk cId="1203580296" sldId="340"/>
        </pc:sldMkLst>
        <pc:spChg chg="add mod">
          <ac:chgData name="Siddarth Joshi" userId="bc4d29ca-e482-4031-a817-c6a7c744f97a" providerId="ADAL" clId="{6F2DD40B-E6EB-4523-B143-ED1DA90E9AF9}" dt="2022-02-15T19:48:39.807" v="1773" actId="1582"/>
          <ac:spMkLst>
            <pc:docMk/>
            <pc:sldMk cId="1203580296" sldId="340"/>
            <ac:spMk id="3" creationId="{26B6B5DA-D716-4D63-82F0-98B649BC430F}"/>
          </ac:spMkLst>
        </pc:spChg>
        <pc:spChg chg="mod">
          <ac:chgData name="Siddarth Joshi" userId="bc4d29ca-e482-4031-a817-c6a7c744f97a" providerId="ADAL" clId="{6F2DD40B-E6EB-4523-B143-ED1DA90E9AF9}" dt="2022-02-15T19:48:57.410" v="1810" actId="20577"/>
          <ac:spMkLst>
            <pc:docMk/>
            <pc:sldMk cId="1203580296" sldId="340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19:42:55.846" v="1327" actId="20577"/>
          <ac:spMkLst>
            <pc:docMk/>
            <pc:sldMk cId="1203580296" sldId="340"/>
            <ac:spMk id="8" creationId="{EC3A8115-257E-4209-B1B4-A009DDCAF04C}"/>
          </ac:spMkLst>
        </pc:spChg>
        <pc:graphicFrameChg chg="del">
          <ac:chgData name="Siddarth Joshi" userId="bc4d29ca-e482-4031-a817-c6a7c744f97a" providerId="ADAL" clId="{6F2DD40B-E6EB-4523-B143-ED1DA90E9AF9}" dt="2022-02-15T19:43:00.528" v="1328" actId="478"/>
          <ac:graphicFrameMkLst>
            <pc:docMk/>
            <pc:sldMk cId="1203580296" sldId="340"/>
            <ac:graphicFrameMk id="2" creationId="{0EA78400-3615-40BD-A47C-D5BA30EE8802}"/>
          </ac:graphicFrameMkLst>
        </pc:graphicFrameChg>
        <pc:picChg chg="add mod modCrop">
          <ac:chgData name="Siddarth Joshi" userId="bc4d29ca-e482-4031-a817-c6a7c744f97a" providerId="ADAL" clId="{6F2DD40B-E6EB-4523-B143-ED1DA90E9AF9}" dt="2022-02-15T19:48:18.342" v="1768" actId="1076"/>
          <ac:picMkLst>
            <pc:docMk/>
            <pc:sldMk cId="1203580296" sldId="340"/>
            <ac:picMk id="10" creationId="{22607B3B-0F82-4CE7-AC8F-0903244BE497}"/>
          </ac:picMkLst>
        </pc:picChg>
      </pc:sldChg>
      <pc:sldChg chg="delSp modSp add mod">
        <pc:chgData name="Siddarth Joshi" userId="bc4d29ca-e482-4031-a817-c6a7c744f97a" providerId="ADAL" clId="{6F2DD40B-E6EB-4523-B143-ED1DA90E9AF9}" dt="2022-02-15T19:56:36.989" v="2164" actId="313"/>
        <pc:sldMkLst>
          <pc:docMk/>
          <pc:sldMk cId="1131302843" sldId="341"/>
        </pc:sldMkLst>
        <pc:spChg chg="del">
          <ac:chgData name="Siddarth Joshi" userId="bc4d29ca-e482-4031-a817-c6a7c744f97a" providerId="ADAL" clId="{6F2DD40B-E6EB-4523-B143-ED1DA90E9AF9}" dt="2022-02-15T19:49:23.353" v="1813" actId="478"/>
          <ac:spMkLst>
            <pc:docMk/>
            <pc:sldMk cId="1131302843" sldId="341"/>
            <ac:spMk id="3" creationId="{26B6B5DA-D716-4D63-82F0-98B649BC430F}"/>
          </ac:spMkLst>
        </pc:spChg>
        <pc:spChg chg="mod">
          <ac:chgData name="Siddarth Joshi" userId="bc4d29ca-e482-4031-a817-c6a7c744f97a" providerId="ADAL" clId="{6F2DD40B-E6EB-4523-B143-ED1DA90E9AF9}" dt="2022-02-15T19:56:36.989" v="2164" actId="313"/>
          <ac:spMkLst>
            <pc:docMk/>
            <pc:sldMk cId="1131302843" sldId="341"/>
            <ac:spMk id="6" creationId="{1B6A286C-5D96-4951-8157-1E49BADCBD6B}"/>
          </ac:spMkLst>
        </pc:spChg>
        <pc:picChg chg="del">
          <ac:chgData name="Siddarth Joshi" userId="bc4d29ca-e482-4031-a817-c6a7c744f97a" providerId="ADAL" clId="{6F2DD40B-E6EB-4523-B143-ED1DA90E9AF9}" dt="2022-02-15T19:49:21.923" v="1812" actId="478"/>
          <ac:picMkLst>
            <pc:docMk/>
            <pc:sldMk cId="1131302843" sldId="341"/>
            <ac:picMk id="10" creationId="{22607B3B-0F82-4CE7-AC8F-0903244BE497}"/>
          </ac:picMkLst>
        </pc:picChg>
      </pc:sldChg>
      <pc:sldChg chg="modSp add mod">
        <pc:chgData name="Siddarth Joshi" userId="bc4d29ca-e482-4031-a817-c6a7c744f97a" providerId="ADAL" clId="{6F2DD40B-E6EB-4523-B143-ED1DA90E9AF9}" dt="2022-02-15T20:01:31.101" v="2637" actId="20577"/>
        <pc:sldMkLst>
          <pc:docMk/>
          <pc:sldMk cId="553766052" sldId="342"/>
        </pc:sldMkLst>
        <pc:spChg chg="mod">
          <ac:chgData name="Siddarth Joshi" userId="bc4d29ca-e482-4031-a817-c6a7c744f97a" providerId="ADAL" clId="{6F2DD40B-E6EB-4523-B143-ED1DA90E9AF9}" dt="2022-02-15T20:01:31.101" v="2637" actId="20577"/>
          <ac:spMkLst>
            <pc:docMk/>
            <pc:sldMk cId="553766052" sldId="342"/>
            <ac:spMk id="6" creationId="{1B6A286C-5D96-4951-8157-1E49BADCBD6B}"/>
          </ac:spMkLst>
        </pc:spChg>
      </pc:sldChg>
      <pc:sldChg chg="modSp add mod">
        <pc:chgData name="Siddarth Joshi" userId="bc4d29ca-e482-4031-a817-c6a7c744f97a" providerId="ADAL" clId="{6F2DD40B-E6EB-4523-B143-ED1DA90E9AF9}" dt="2022-02-15T20:08:10.555" v="3226" actId="20577"/>
        <pc:sldMkLst>
          <pc:docMk/>
          <pc:sldMk cId="2915911171" sldId="343"/>
        </pc:sldMkLst>
        <pc:spChg chg="mod">
          <ac:chgData name="Siddarth Joshi" userId="bc4d29ca-e482-4031-a817-c6a7c744f97a" providerId="ADAL" clId="{6F2DD40B-E6EB-4523-B143-ED1DA90E9AF9}" dt="2022-02-15T20:08:10.555" v="3226" actId="20577"/>
          <ac:spMkLst>
            <pc:docMk/>
            <pc:sldMk cId="2915911171" sldId="343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20:05:36.590" v="2850" actId="20577"/>
          <ac:spMkLst>
            <pc:docMk/>
            <pc:sldMk cId="2915911171" sldId="343"/>
            <ac:spMk id="8" creationId="{EC3A8115-257E-4209-B1B4-A009DDCAF04C}"/>
          </ac:spMkLst>
        </pc:spChg>
      </pc:sldChg>
      <pc:sldChg chg="modSp add mod">
        <pc:chgData name="Siddarth Joshi" userId="bc4d29ca-e482-4031-a817-c6a7c744f97a" providerId="ADAL" clId="{6F2DD40B-E6EB-4523-B143-ED1DA90E9AF9}" dt="2022-02-15T20:13:10.307" v="3752" actId="20577"/>
        <pc:sldMkLst>
          <pc:docMk/>
          <pc:sldMk cId="3135220495" sldId="344"/>
        </pc:sldMkLst>
        <pc:spChg chg="mod">
          <ac:chgData name="Siddarth Joshi" userId="bc4d29ca-e482-4031-a817-c6a7c744f97a" providerId="ADAL" clId="{6F2DD40B-E6EB-4523-B143-ED1DA90E9AF9}" dt="2022-02-15T20:13:10.307" v="3752" actId="20577"/>
          <ac:spMkLst>
            <pc:docMk/>
            <pc:sldMk cId="3135220495" sldId="344"/>
            <ac:spMk id="6" creationId="{1B6A286C-5D96-4951-8157-1E49BADCBD6B}"/>
          </ac:spMkLst>
        </pc:spChg>
      </pc:sldChg>
    </pc:docChg>
  </pc:docChgLst>
  <pc:docChgLst>
    <pc:chgData name="Siddarth Joshi" userId="bc4d29ca-e482-4031-a817-c6a7c744f97a" providerId="ADAL" clId="{3F8B9EF5-3DD1-4E17-859F-FD872AD1FFF8}"/>
    <pc:docChg chg="undo custSel addSld delSld modSld">
      <pc:chgData name="Siddarth Joshi" userId="bc4d29ca-e482-4031-a817-c6a7c744f97a" providerId="ADAL" clId="{3F8B9EF5-3DD1-4E17-859F-FD872AD1FFF8}" dt="2022-01-29T15:37:20.002" v="1085" actId="1076"/>
      <pc:docMkLst>
        <pc:docMk/>
      </pc:docMkLst>
      <pc:sldChg chg="modSp mod">
        <pc:chgData name="Siddarth Joshi" userId="bc4d29ca-e482-4031-a817-c6a7c744f97a" providerId="ADAL" clId="{3F8B9EF5-3DD1-4E17-859F-FD872AD1FFF8}" dt="2022-01-29T14:54:11.725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F8B9EF5-3DD1-4E17-859F-FD872AD1FFF8}" dt="2022-01-29T14:54:11.725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648713783" sldId="318"/>
        </pc:sldMkLst>
      </pc:sldChg>
      <pc:sldChg chg="addSp delSp modSp mod">
        <pc:chgData name="Siddarth Joshi" userId="bc4d29ca-e482-4031-a817-c6a7c744f97a" providerId="ADAL" clId="{3F8B9EF5-3DD1-4E17-859F-FD872AD1FFF8}" dt="2022-01-29T15:18:51.583" v="702" actId="21"/>
        <pc:sldMkLst>
          <pc:docMk/>
          <pc:sldMk cId="43906639" sldId="328"/>
        </pc:sldMkLst>
        <pc:spChg chg="mod">
          <ac:chgData name="Siddarth Joshi" userId="bc4d29ca-e482-4031-a817-c6a7c744f97a" providerId="ADAL" clId="{3F8B9EF5-3DD1-4E17-859F-FD872AD1FFF8}" dt="2022-01-29T14:54:17.493" v="11" actId="20577"/>
          <ac:spMkLst>
            <pc:docMk/>
            <pc:sldMk cId="43906639" sldId="328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4:55:02.520" v="91" actId="20577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0" creationId="{1A423B6B-885E-4384-9741-970692D564B5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2" creationId="{0B3F7196-6F43-42E9-97D9-C568C85175B7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3" creationId="{1EC2BE34-0D54-404D-83B5-FFDB068E979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4" creationId="{719DAB60-BF98-40D3-A7C5-30DCEB9F5A9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5" creationId="{093361CA-B1CF-47C7-904C-055F5F2138D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6" creationId="{128DC17F-BACE-42FA-B69A-DCAB85C7116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7" creationId="{187F53F1-FB21-4455-8C43-0D3F3183324C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8" creationId="{BF39ADCF-7FD2-4C02-9341-4A3FA0AA49E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9" creationId="{90DE42EB-B048-4EE4-8ACB-D433CA528F5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0" creationId="{23C767A6-6772-4CC9-BDBF-6B67D9EB94E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1" creationId="{BFB38EC5-C827-4AB5-9BAA-F5DB017EBE9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2" creationId="{D57FFE9C-1DE0-420D-B186-69B53395291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3" creationId="{01D84651-44AE-42B3-96C0-3334612DEC79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4" creationId="{AAB32F55-6A43-4586-98D0-7C8B43E78E48}"/>
          </ac:spMkLst>
        </pc:spChg>
        <pc:spChg chg="add mod">
          <ac:chgData name="Siddarth Joshi" userId="bc4d29ca-e482-4031-a817-c6a7c744f97a" providerId="ADAL" clId="{3F8B9EF5-3DD1-4E17-859F-FD872AD1FFF8}" dt="2022-01-29T15:18:26.161" v="699" actId="14100"/>
          <ac:spMkLst>
            <pc:docMk/>
            <pc:sldMk cId="43906639" sldId="328"/>
            <ac:spMk id="25" creationId="{EE76057A-8F34-4F84-9892-E8DE275D772C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6" creationId="{F41246B1-0644-45B1-B683-A67D21EEA8B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7" creationId="{9F3ABAE3-D32A-4201-8C2F-6CEDA6B3010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8" creationId="{5DEF896A-89B7-46C0-A093-FB80D36A13D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9" creationId="{6F818E25-E67E-455A-8091-912F16E6A49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0" creationId="{C09E29DF-DB94-4F59-80EE-29782AD3C0A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1" creationId="{25AAD53D-8C3C-484C-9369-30B35F9A3B3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2" creationId="{A4BB8649-BA0A-4F62-B11F-5A19D1A240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3" creationId="{53AB4C7F-4E2C-4562-9AF5-5C5E7A27FAF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4" creationId="{BD595F58-F190-4C8D-9954-FC86306650D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5" creationId="{F124046C-DB0D-4754-859C-42FFB4716838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6" creationId="{A388009A-445B-4FE7-A580-AF6C4FA13E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7" creationId="{3FA033E6-CF4D-4D60-91EB-20292914D83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8" creationId="{72501396-7FAC-4448-9FE1-452B84E2D48C}"/>
          </ac:spMkLst>
        </pc:spChg>
        <pc:picChg chg="add del mod">
          <ac:chgData name="Siddarth Joshi" userId="bc4d29ca-e482-4031-a817-c6a7c744f97a" providerId="ADAL" clId="{3F8B9EF5-3DD1-4E17-859F-FD872AD1FFF8}" dt="2022-01-29T15:18:51.583" v="702" actId="21"/>
          <ac:picMkLst>
            <pc:docMk/>
            <pc:sldMk cId="43906639" sldId="328"/>
            <ac:picMk id="2" creationId="{19F86FCD-28B7-426B-907B-2655490FDE6B}"/>
          </ac:picMkLst>
        </pc:picChg>
        <pc:picChg chg="add mod">
          <ac:chgData name="Siddarth Joshi" userId="bc4d29ca-e482-4031-a817-c6a7c744f97a" providerId="ADAL" clId="{3F8B9EF5-3DD1-4E17-859F-FD872AD1FFF8}" dt="2022-01-29T15:18:40.900" v="701" actId="1076"/>
          <ac:picMkLst>
            <pc:docMk/>
            <pc:sldMk cId="43906639" sldId="328"/>
            <ac:picMk id="3" creationId="{BA9BA0B8-5ADE-418E-B0AA-21054D46DB68}"/>
          </ac:picMkLst>
        </pc:picChg>
        <pc:picChg chg="del">
          <ac:chgData name="Siddarth Joshi" userId="bc4d29ca-e482-4031-a817-c6a7c744f97a" providerId="ADAL" clId="{3F8B9EF5-3DD1-4E17-859F-FD872AD1FFF8}" dt="2022-01-29T14:54:20.575" v="12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3F8B9EF5-3DD1-4E17-859F-FD872AD1FFF8}" dt="2022-01-29T14:54:21.716" v="13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34743135" sldId="32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952237204" sldId="33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803335181" sldId="33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9514579" sldId="332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43325597" sldId="333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822110039" sldId="334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925958494" sldId="336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360548981" sldId="337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93531363" sldId="33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649504799" sldId="34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025661155" sldId="342"/>
        </pc:sldMkLst>
      </pc:sldChg>
      <pc:sldChg chg="addSp delSp modSp add mod">
        <pc:chgData name="Siddarth Joshi" userId="bc4d29ca-e482-4031-a817-c6a7c744f97a" providerId="ADAL" clId="{3F8B9EF5-3DD1-4E17-859F-FD872AD1FFF8}" dt="2022-01-29T15:27:04.588" v="750" actId="478"/>
        <pc:sldMkLst>
          <pc:docMk/>
          <pc:sldMk cId="2362196120" sldId="343"/>
        </pc:sldMkLst>
        <pc:spChg chg="add del mod">
          <ac:chgData name="Siddarth Joshi" userId="bc4d29ca-e482-4031-a817-c6a7c744f97a" providerId="ADAL" clId="{3F8B9EF5-3DD1-4E17-859F-FD872AD1FFF8}" dt="2022-01-29T14:56:39.944" v="102" actId="478"/>
          <ac:spMkLst>
            <pc:docMk/>
            <pc:sldMk cId="2362196120" sldId="343"/>
            <ac:spMk id="3" creationId="{065F1F43-3B56-4CE3-AA19-2BD464AF5C2B}"/>
          </ac:spMkLst>
        </pc:spChg>
        <pc:spChg chg="del mod">
          <ac:chgData name="Siddarth Joshi" userId="bc4d29ca-e482-4031-a817-c6a7c744f97a" providerId="ADAL" clId="{3F8B9EF5-3DD1-4E17-859F-FD872AD1FFF8}" dt="2022-01-29T14:56:37.788" v="101" actId="478"/>
          <ac:spMkLst>
            <pc:docMk/>
            <pc:sldMk cId="2362196120" sldId="343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6:51.029" v="107"/>
          <ac:spMkLst>
            <pc:docMk/>
            <pc:sldMk cId="2362196120" sldId="343"/>
            <ac:spMk id="23" creationId="{02E3D020-D8DE-4673-8B02-2ABDEB2A731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5" creationId="{EE76057A-8F34-4F84-9892-E8DE275D772C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6" creationId="{F41246B1-0644-45B1-B683-A67D21EEA8B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7" creationId="{9F3ABAE3-D32A-4201-8C2F-6CEDA6B3010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8" creationId="{5DEF896A-89B7-46C0-A093-FB80D36A13D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9" creationId="{6F818E25-E67E-455A-8091-912F16E6A49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0" creationId="{C09E29DF-DB94-4F59-80EE-29782AD3C0A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1" creationId="{25AAD53D-8C3C-484C-9369-30B35F9A3B3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2" creationId="{A4BB8649-BA0A-4F62-B11F-5A19D1A240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3" creationId="{53AB4C7F-4E2C-4562-9AF5-5C5E7A27FAF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4" creationId="{BD595F58-F190-4C8D-9954-FC86306650D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5" creationId="{F124046C-DB0D-4754-859C-42FFB4716838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6" creationId="{A388009A-445B-4FE7-A580-AF6C4FA13E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7" creationId="{3FA033E6-CF4D-4D60-91EB-20292914D83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8" creationId="{72501396-7FAC-4448-9FE1-452B84E2D48C}"/>
          </ac:spMkLst>
        </pc:spChg>
        <pc:spChg chg="add mod">
          <ac:chgData name="Siddarth Joshi" userId="bc4d29ca-e482-4031-a817-c6a7c744f97a" providerId="ADAL" clId="{3F8B9EF5-3DD1-4E17-859F-FD872AD1FFF8}" dt="2022-01-29T14:56:55.904" v="109" actId="1076"/>
          <ac:spMkLst>
            <pc:docMk/>
            <pc:sldMk cId="2362196120" sldId="343"/>
            <ac:spMk id="39" creationId="{52247698-3186-49F7-9FE5-B81F51EA9857}"/>
          </ac:spMkLst>
        </pc:spChg>
        <pc:spChg chg="add del mod">
          <ac:chgData name="Siddarth Joshi" userId="bc4d29ca-e482-4031-a817-c6a7c744f97a" providerId="ADAL" clId="{3F8B9EF5-3DD1-4E17-859F-FD872AD1FFF8}" dt="2022-01-29T14:57:06.298" v="113"/>
          <ac:spMkLst>
            <pc:docMk/>
            <pc:sldMk cId="2362196120" sldId="343"/>
            <ac:spMk id="40" creationId="{A07D1B6B-C5B2-4BBB-BA91-DEEF083F74B8}"/>
          </ac:spMkLst>
        </pc:spChg>
        <pc:spChg chg="add mod">
          <ac:chgData name="Siddarth Joshi" userId="bc4d29ca-e482-4031-a817-c6a7c744f97a" providerId="ADAL" clId="{3F8B9EF5-3DD1-4E17-859F-FD872AD1FFF8}" dt="2022-01-29T14:57:34.669" v="123" actId="14100"/>
          <ac:spMkLst>
            <pc:docMk/>
            <pc:sldMk cId="2362196120" sldId="343"/>
            <ac:spMk id="41" creationId="{B27E7D82-9C93-4F37-9E9C-951976FD7F3B}"/>
          </ac:spMkLst>
        </pc:spChg>
        <pc:spChg chg="add mod">
          <ac:chgData name="Siddarth Joshi" userId="bc4d29ca-e482-4031-a817-c6a7c744f97a" providerId="ADAL" clId="{3F8B9EF5-3DD1-4E17-859F-FD872AD1FFF8}" dt="2022-01-29T15:08:19.905" v="145" actId="1076"/>
          <ac:spMkLst>
            <pc:docMk/>
            <pc:sldMk cId="2362196120" sldId="343"/>
            <ac:spMk id="45" creationId="{0DC5DC14-E5B3-47E6-841F-4AA8120086AC}"/>
          </ac:spMkLst>
        </pc:spChg>
        <pc:spChg chg="add mod">
          <ac:chgData name="Siddarth Joshi" userId="bc4d29ca-e482-4031-a817-c6a7c744f97a" providerId="ADAL" clId="{3F8B9EF5-3DD1-4E17-859F-FD872AD1FFF8}" dt="2022-01-29T15:08:41.272" v="191" actId="20577"/>
          <ac:spMkLst>
            <pc:docMk/>
            <pc:sldMk cId="2362196120" sldId="343"/>
            <ac:spMk id="46" creationId="{8D9C9346-14C0-44BA-8591-1AE99298357E}"/>
          </ac:spMkLst>
        </pc:spChg>
        <pc:graphicFrameChg chg="add del mod replId">
          <ac:chgData name="Siddarth Joshi" userId="bc4d29ca-e482-4031-a817-c6a7c744f97a" providerId="ADAL" clId="{3F8B9EF5-3DD1-4E17-859F-FD872AD1FFF8}" dt="2022-01-29T15:07:40.955" v="137"/>
          <ac:graphicFrameMkLst>
            <pc:docMk/>
            <pc:sldMk cId="2362196120" sldId="343"/>
            <ac:graphicFrameMk id="5" creationId="{0DC5DC14-E5B3-47E6-841F-4AA8120086AC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4:56:51.029" v="107"/>
          <ac:graphicFrameMkLst>
            <pc:docMk/>
            <pc:sldMk cId="2362196120" sldId="343"/>
            <ac:graphicFrameMk id="22" creationId="{D44A3DFE-3308-40AB-B944-4EE0D700AD50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4:56:55.904" v="109" actId="1076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6:50.046" v="126"/>
          <ac:graphicFrameMkLst>
            <pc:docMk/>
            <pc:sldMk cId="2362196120" sldId="343"/>
            <ac:graphicFrameMk id="42" creationId="{C3FAD517-DF45-48B0-AA0E-94135B570A74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5:06:56.690" v="128" actId="1076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7:34.716" v="132"/>
          <ac:graphicFrameMkLst>
            <pc:docMk/>
            <pc:sldMk cId="2362196120" sldId="343"/>
            <ac:graphicFrameMk id="44" creationId="{6D011533-7DAE-4A76-ADF9-3F4237BA4EDE}"/>
          </ac:graphicFrameMkLst>
        </pc:graphicFrameChg>
        <pc:picChg chg="add del mod">
          <ac:chgData name="Siddarth Joshi" userId="bc4d29ca-e482-4031-a817-c6a7c744f97a" providerId="ADAL" clId="{3F8B9EF5-3DD1-4E17-859F-FD872AD1FFF8}" dt="2022-01-29T15:27:04.588" v="750" actId="478"/>
          <ac:picMkLst>
            <pc:docMk/>
            <pc:sldMk cId="2362196120" sldId="343"/>
            <ac:picMk id="47" creationId="{290DCA63-DC42-46F6-BCD1-17CC65A49E7A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13:20.596" v="604" actId="20577"/>
        <pc:sldMkLst>
          <pc:docMk/>
          <pc:sldMk cId="1689966019" sldId="344"/>
        </pc:sldMkLst>
        <pc:spChg chg="mod">
          <ac:chgData name="Siddarth Joshi" userId="bc4d29ca-e482-4031-a817-c6a7c744f97a" providerId="ADAL" clId="{3F8B9EF5-3DD1-4E17-859F-FD872AD1FFF8}" dt="2022-01-29T15:08:58.931" v="199" actId="20577"/>
          <ac:spMkLst>
            <pc:docMk/>
            <pc:sldMk cId="1689966019" sldId="34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F8B9EF5-3DD1-4E17-859F-FD872AD1FFF8}" dt="2022-01-29T15:13:09.282" v="590" actId="20577"/>
          <ac:spMkLst>
            <pc:docMk/>
            <pc:sldMk cId="1689966019" sldId="344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13:20.596" v="604" actId="20577"/>
          <ac:spMkLst>
            <pc:docMk/>
            <pc:sldMk cId="1689966019" sldId="344"/>
            <ac:spMk id="13" creationId="{15E30BDA-C1C9-4F84-B900-929ED759C608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39" creationId="{52247698-3186-49F7-9FE5-B81F51EA9857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41" creationId="{B27E7D82-9C93-4F37-9E9C-951976FD7F3B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5" creationId="{0DC5DC14-E5B3-47E6-841F-4AA8120086AC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3F8B9EF5-3DD1-4E17-859F-FD872AD1FFF8}" dt="2022-01-29T15:09:13.539" v="200" actId="478"/>
          <ac:graphicFrameMkLst>
            <pc:docMk/>
            <pc:sldMk cId="1689966019" sldId="344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3F8B9EF5-3DD1-4E17-859F-FD872AD1FFF8}" dt="2022-01-29T15:09:26.382" v="203" actId="478"/>
          <ac:graphicFrameMkLst>
            <pc:docMk/>
            <pc:sldMk cId="1689966019" sldId="344"/>
            <ac:graphicFrameMk id="43" creationId="{BD9AD29D-4685-4BDF-BE54-C42317EB5040}"/>
          </ac:graphicFrameMkLst>
        </pc:graphicFrameChg>
      </pc:sldChg>
      <pc:sldChg chg="modSp add mod">
        <pc:chgData name="Siddarth Joshi" userId="bc4d29ca-e482-4031-a817-c6a7c744f97a" providerId="ADAL" clId="{3F8B9EF5-3DD1-4E17-859F-FD872AD1FFF8}" dt="2022-01-29T15:36:11.881" v="1079" actId="20577"/>
        <pc:sldMkLst>
          <pc:docMk/>
          <pc:sldMk cId="3689616148" sldId="345"/>
        </pc:sldMkLst>
        <pc:spChg chg="mod">
          <ac:chgData name="Siddarth Joshi" userId="bc4d29ca-e482-4031-a817-c6a7c744f97a" providerId="ADAL" clId="{3F8B9EF5-3DD1-4E17-859F-FD872AD1FFF8}" dt="2022-01-29T15:36:11.881" v="1079" actId="20577"/>
          <ac:spMkLst>
            <pc:docMk/>
            <pc:sldMk cId="3689616148" sldId="345"/>
            <ac:spMk id="12" creationId="{153A8010-A0E6-48E2-A0BE-1DAFB4F2C99D}"/>
          </ac:spMkLst>
        </pc:spChg>
        <pc:spChg chg="mod">
          <ac:chgData name="Siddarth Joshi" userId="bc4d29ca-e482-4031-a817-c6a7c744f97a" providerId="ADAL" clId="{3F8B9EF5-3DD1-4E17-859F-FD872AD1FFF8}" dt="2022-01-29T15:15:59.154" v="697" actId="20577"/>
          <ac:spMkLst>
            <pc:docMk/>
            <pc:sldMk cId="3689616148" sldId="345"/>
            <ac:spMk id="13" creationId="{15E30BDA-C1C9-4F84-B900-929ED759C608}"/>
          </ac:spMkLst>
        </pc:spChg>
      </pc:sldChg>
      <pc:sldChg chg="addSp delSp modSp add mod">
        <pc:chgData name="Siddarth Joshi" userId="bc4d29ca-e482-4031-a817-c6a7c744f97a" providerId="ADAL" clId="{3F8B9EF5-3DD1-4E17-859F-FD872AD1FFF8}" dt="2022-01-29T15:37:20.002" v="1085" actId="1076"/>
        <pc:sldMkLst>
          <pc:docMk/>
          <pc:sldMk cId="3053850485" sldId="346"/>
        </pc:sldMkLst>
        <pc:spChg chg="mod">
          <ac:chgData name="Siddarth Joshi" userId="bc4d29ca-e482-4031-a817-c6a7c744f97a" providerId="ADAL" clId="{3F8B9EF5-3DD1-4E17-859F-FD872AD1FFF8}" dt="2022-01-29T15:21:23.167" v="710" actId="20577"/>
          <ac:spMkLst>
            <pc:docMk/>
            <pc:sldMk cId="3053850485" sldId="346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5:30:09.562" v="913" actId="20577"/>
          <ac:spMkLst>
            <pc:docMk/>
            <pc:sldMk cId="3053850485" sldId="346"/>
            <ac:spMk id="12" creationId="{153A8010-A0E6-48E2-A0BE-1DAFB4F2C99D}"/>
          </ac:spMkLst>
        </pc:spChg>
        <pc:spChg chg="del">
          <ac:chgData name="Siddarth Joshi" userId="bc4d29ca-e482-4031-a817-c6a7c744f97a" providerId="ADAL" clId="{3F8B9EF5-3DD1-4E17-859F-FD872AD1FFF8}" dt="2022-01-29T15:21:29.959" v="711" actId="478"/>
          <ac:spMkLst>
            <pc:docMk/>
            <pc:sldMk cId="3053850485" sldId="346"/>
            <ac:spMk id="13" creationId="{15E30BDA-C1C9-4F84-B900-929ED759C608}"/>
          </ac:spMkLst>
        </pc:spChg>
        <pc:picChg chg="add del mod">
          <ac:chgData name="Siddarth Joshi" userId="bc4d29ca-e482-4031-a817-c6a7c744f97a" providerId="ADAL" clId="{3F8B9EF5-3DD1-4E17-859F-FD872AD1FFF8}" dt="2022-01-29T15:26:26.584" v="749" actId="478"/>
          <ac:picMkLst>
            <pc:docMk/>
            <pc:sldMk cId="3053850485" sldId="346"/>
            <ac:picMk id="4098" creationId="{059D6046-E3EE-4A3D-A95B-F627ED334CB2}"/>
          </ac:picMkLst>
        </pc:picChg>
        <pc:picChg chg="add del mod">
          <ac:chgData name="Siddarth Joshi" userId="bc4d29ca-e482-4031-a817-c6a7c744f97a" providerId="ADAL" clId="{3F8B9EF5-3DD1-4E17-859F-FD872AD1FFF8}" dt="2022-01-29T15:27:19.668" v="754" actId="478"/>
          <ac:picMkLst>
            <pc:docMk/>
            <pc:sldMk cId="3053850485" sldId="346"/>
            <ac:picMk id="4100" creationId="{8E650E80-E506-49C7-BC6D-D2F2AB6171FF}"/>
          </ac:picMkLst>
        </pc:picChg>
        <pc:picChg chg="add mod">
          <ac:chgData name="Siddarth Joshi" userId="bc4d29ca-e482-4031-a817-c6a7c744f97a" providerId="ADAL" clId="{3F8B9EF5-3DD1-4E17-859F-FD872AD1FFF8}" dt="2022-01-29T15:27:44.734" v="757" actId="1076"/>
          <ac:picMkLst>
            <pc:docMk/>
            <pc:sldMk cId="3053850485" sldId="346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7:10.447" v="1083" actId="1076"/>
          <ac:picMkLst>
            <pc:docMk/>
            <pc:sldMk cId="3053850485" sldId="346"/>
            <ac:picMk id="4104" creationId="{ADAF050C-F677-4FFE-95F8-2935662C1CB9}"/>
          </ac:picMkLst>
        </pc:picChg>
        <pc:picChg chg="add mod">
          <ac:chgData name="Siddarth Joshi" userId="bc4d29ca-e482-4031-a817-c6a7c744f97a" providerId="ADAL" clId="{3F8B9EF5-3DD1-4E17-859F-FD872AD1FFF8}" dt="2022-01-29T15:37:20.002" v="1085" actId="1076"/>
          <ac:picMkLst>
            <pc:docMk/>
            <pc:sldMk cId="3053850485" sldId="346"/>
            <ac:picMk id="4106" creationId="{652BC14E-2D86-44BF-A3B9-EBFE0C0E7A74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35:50.170" v="1071" actId="27636"/>
        <pc:sldMkLst>
          <pc:docMk/>
          <pc:sldMk cId="208521249" sldId="347"/>
        </pc:sldMkLst>
        <pc:spChg chg="add del mod">
          <ac:chgData name="Siddarth Joshi" userId="bc4d29ca-e482-4031-a817-c6a7c744f97a" providerId="ADAL" clId="{3F8B9EF5-3DD1-4E17-859F-FD872AD1FFF8}" dt="2022-01-29T15:31:19.442" v="917" actId="478"/>
          <ac:spMkLst>
            <pc:docMk/>
            <pc:sldMk cId="208521249" sldId="347"/>
            <ac:spMk id="3" creationId="{99F86623-8578-4277-9398-61EA206E65E4}"/>
          </ac:spMkLst>
        </pc:spChg>
        <pc:spChg chg="add mod">
          <ac:chgData name="Siddarth Joshi" userId="bc4d29ca-e482-4031-a817-c6a7c744f97a" providerId="ADAL" clId="{3F8B9EF5-3DD1-4E17-859F-FD872AD1FFF8}" dt="2022-01-29T15:32:07.962" v="925" actId="1076"/>
          <ac:spMkLst>
            <pc:docMk/>
            <pc:sldMk cId="208521249" sldId="347"/>
            <ac:spMk id="5" creationId="{3B981663-7AB2-4872-BB99-AAE86C60C96C}"/>
          </ac:spMkLst>
        </pc:spChg>
        <pc:spChg chg="del">
          <ac:chgData name="Siddarth Joshi" userId="bc4d29ca-e482-4031-a817-c6a7c744f97a" providerId="ADAL" clId="{3F8B9EF5-3DD1-4E17-859F-FD872AD1FFF8}" dt="2022-01-29T15:31:17.156" v="916" actId="478"/>
          <ac:spMkLst>
            <pc:docMk/>
            <pc:sldMk cId="208521249" sldId="347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32:45.571" v="950" actId="1076"/>
          <ac:spMkLst>
            <pc:docMk/>
            <pc:sldMk cId="208521249" sldId="347"/>
            <ac:spMk id="13" creationId="{2CB3299D-084C-4E39-89FB-B51E9CE9E96A}"/>
          </ac:spMkLst>
        </pc:spChg>
        <pc:spChg chg="add mod">
          <ac:chgData name="Siddarth Joshi" userId="bc4d29ca-e482-4031-a817-c6a7c744f97a" providerId="ADAL" clId="{3F8B9EF5-3DD1-4E17-859F-FD872AD1FFF8}" dt="2022-01-29T15:33:07.933" v="955" actId="14100"/>
          <ac:spMkLst>
            <pc:docMk/>
            <pc:sldMk cId="208521249" sldId="347"/>
            <ac:spMk id="14" creationId="{7C19390E-53F7-4C07-9565-C22952C61369}"/>
          </ac:spMkLst>
        </pc:spChg>
        <pc:spChg chg="add mod">
          <ac:chgData name="Siddarth Joshi" userId="bc4d29ca-e482-4031-a817-c6a7c744f97a" providerId="ADAL" clId="{3F8B9EF5-3DD1-4E17-859F-FD872AD1FFF8}" dt="2022-01-29T15:34:33.152" v="1034" actId="1076"/>
          <ac:spMkLst>
            <pc:docMk/>
            <pc:sldMk cId="208521249" sldId="347"/>
            <ac:spMk id="15" creationId="{DCE1E3E9-8008-4010-9EDD-61278D73CEA9}"/>
          </ac:spMkLst>
        </pc:spChg>
        <pc:spChg chg="add mod">
          <ac:chgData name="Siddarth Joshi" userId="bc4d29ca-e482-4031-a817-c6a7c744f97a" providerId="ADAL" clId="{3F8B9EF5-3DD1-4E17-859F-FD872AD1FFF8}" dt="2022-01-29T15:35:28.501" v="1042" actId="1076"/>
          <ac:spMkLst>
            <pc:docMk/>
            <pc:sldMk cId="208521249" sldId="347"/>
            <ac:spMk id="16" creationId="{6B32E77B-7F19-406A-88FF-B0B61EF608FF}"/>
          </ac:spMkLst>
        </pc:spChg>
        <pc:spChg chg="add mod">
          <ac:chgData name="Siddarth Joshi" userId="bc4d29ca-e482-4031-a817-c6a7c744f97a" providerId="ADAL" clId="{3F8B9EF5-3DD1-4E17-859F-FD872AD1FFF8}" dt="2022-01-29T15:35:50.170" v="1071" actId="27636"/>
          <ac:spMkLst>
            <pc:docMk/>
            <pc:sldMk cId="208521249" sldId="347"/>
            <ac:spMk id="17" creationId="{1948E5BB-3161-47EE-9EE1-3E489D5D4AEF}"/>
          </ac:spMkLst>
        </pc:spChg>
        <pc:picChg chg="del">
          <ac:chgData name="Siddarth Joshi" userId="bc4d29ca-e482-4031-a817-c6a7c744f97a" providerId="ADAL" clId="{3F8B9EF5-3DD1-4E17-859F-FD872AD1FFF8}" dt="2022-01-29T15:31:14.842" v="915" actId="478"/>
          <ac:picMkLst>
            <pc:docMk/>
            <pc:sldMk cId="208521249" sldId="347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1:26.384" v="919" actId="1076"/>
          <ac:picMkLst>
            <pc:docMk/>
            <pc:sldMk cId="208521249" sldId="347"/>
            <ac:picMk id="5122" creationId="{5454986F-AF7A-4BD2-87A0-351EA3E838FE}"/>
          </ac:picMkLst>
        </pc:picChg>
      </pc:sldChg>
    </pc:docChg>
  </pc:docChgLst>
  <pc:docChgLst>
    <pc:chgData name="Siddarth Joshi" userId="bc4d29ca-e482-4031-a817-c6a7c744f97a" providerId="ADAL" clId="{916172B8-F291-4461-AF12-D5C0055C9981}"/>
    <pc:docChg chg="undo redo custSel addSld delSld modSld sldOrd">
      <pc:chgData name="Siddarth Joshi" userId="bc4d29ca-e482-4031-a817-c6a7c744f97a" providerId="ADAL" clId="{916172B8-F291-4461-AF12-D5C0055C9981}" dt="2022-01-29T19:44:51.016" v="1242" actId="20577"/>
      <pc:docMkLst>
        <pc:docMk/>
      </pc:docMkLst>
      <pc:sldChg chg="modSp mod">
        <pc:chgData name="Siddarth Joshi" userId="bc4d29ca-e482-4031-a817-c6a7c744f97a" providerId="ADAL" clId="{916172B8-F291-4461-AF12-D5C0055C9981}" dt="2022-01-29T19:44:51.016" v="1242" actId="20577"/>
        <pc:sldMkLst>
          <pc:docMk/>
          <pc:sldMk cId="357927040" sldId="256"/>
        </pc:sldMkLst>
        <pc:spChg chg="mod">
          <ac:chgData name="Siddarth Joshi" userId="bc4d29ca-e482-4031-a817-c6a7c744f97a" providerId="ADAL" clId="{916172B8-F291-4461-AF12-D5C0055C9981}" dt="2022-01-29T19:44:51.016" v="1242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916172B8-F291-4461-AF12-D5C0055C9981}" dt="2022-01-29T19:02:44.893" v="200" actId="1076"/>
        <pc:sldMkLst>
          <pc:docMk/>
          <pc:sldMk cId="43906639" sldId="328"/>
        </pc:sldMkLst>
        <pc:spChg chg="mod">
          <ac:chgData name="Siddarth Joshi" userId="bc4d29ca-e482-4031-a817-c6a7c744f97a" providerId="ADAL" clId="{916172B8-F291-4461-AF12-D5C0055C9981}" dt="2022-01-29T18:58:17.389" v="28" actId="20577"/>
          <ac:spMkLst>
            <pc:docMk/>
            <pc:sldMk cId="43906639" sldId="328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01:00.458" v="187" actId="14100"/>
          <ac:spMkLst>
            <pc:docMk/>
            <pc:sldMk cId="43906639" sldId="328"/>
            <ac:spMk id="9" creationId="{3747EC5A-5F0F-4088-AC20-91AEE4A01A30}"/>
          </ac:spMkLst>
        </pc:spChg>
        <pc:spChg chg="mod">
          <ac:chgData name="Siddarth Joshi" userId="bc4d29ca-e482-4031-a817-c6a7c744f97a" providerId="ADAL" clId="{916172B8-F291-4461-AF12-D5C0055C9981}" dt="2022-01-29T18:59:38.263" v="156" actId="20577"/>
          <ac:spMkLst>
            <pc:docMk/>
            <pc:sldMk cId="43906639" sldId="328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8:58:26.383" v="31" actId="1076"/>
          <ac:picMkLst>
            <pc:docMk/>
            <pc:sldMk cId="43906639" sldId="328"/>
            <ac:picMk id="2" creationId="{9686C351-6040-49FF-98CA-DEA82808034F}"/>
          </ac:picMkLst>
        </pc:picChg>
        <pc:picChg chg="add mod">
          <ac:chgData name="Siddarth Joshi" userId="bc4d29ca-e482-4031-a817-c6a7c744f97a" providerId="ADAL" clId="{916172B8-F291-4461-AF12-D5C0055C9981}" dt="2022-01-29T19:01:25.115" v="192" actId="1076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8:58:19.800" v="29" actId="478"/>
          <ac:picMkLst>
            <pc:docMk/>
            <pc:sldMk cId="43906639" sldId="328"/>
            <ac:picMk id="1026" creationId="{29155972-71E5-4AE1-8C9E-A22C568F73C7}"/>
          </ac:picMkLst>
        </pc:picChg>
        <pc:picChg chg="del">
          <ac:chgData name="Siddarth Joshi" userId="bc4d29ca-e482-4031-a817-c6a7c744f97a" providerId="ADAL" clId="{916172B8-F291-4461-AF12-D5C0055C9981}" dt="2022-01-29T18:58:27.539" v="32" actId="478"/>
          <ac:picMkLst>
            <pc:docMk/>
            <pc:sldMk cId="43906639" sldId="32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916172B8-F291-4461-AF12-D5C0055C9981}" dt="2022-01-29T19:01:46.966" v="194" actId="1076"/>
          <ac:picMkLst>
            <pc:docMk/>
            <pc:sldMk cId="43906639" sldId="328"/>
            <ac:picMk id="1030" creationId="{BA7D6F76-CD13-42E9-8255-0585AFC048BC}"/>
          </ac:picMkLst>
        </pc:picChg>
        <pc:picChg chg="add mod">
          <ac:chgData name="Siddarth Joshi" userId="bc4d29ca-e482-4031-a817-c6a7c744f97a" providerId="ADAL" clId="{916172B8-F291-4461-AF12-D5C0055C9981}" dt="2022-01-29T19:02:39.530" v="199" actId="1076"/>
          <ac:picMkLst>
            <pc:docMk/>
            <pc:sldMk cId="43906639" sldId="328"/>
            <ac:picMk id="1032" creationId="{85B45ABC-966A-4DB3-A12A-21F79EAC9BB3}"/>
          </ac:picMkLst>
        </pc:picChg>
        <pc:picChg chg="add mod">
          <ac:chgData name="Siddarth Joshi" userId="bc4d29ca-e482-4031-a817-c6a7c744f97a" providerId="ADAL" clId="{916172B8-F291-4461-AF12-D5C0055C9981}" dt="2022-01-29T19:02:44.893" v="200" actId="1076"/>
          <ac:picMkLst>
            <pc:docMk/>
            <pc:sldMk cId="43906639" sldId="328"/>
            <ac:picMk id="1034" creationId="{5027A2E8-A036-4FCF-8C8D-6B67B719EE92}"/>
          </ac:picMkLst>
        </pc:picChg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62196120" sldId="343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09374923" sldId="348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021281256" sldId="349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752204488" sldId="350"/>
        </pc:sldMkLst>
      </pc:sldChg>
      <pc:sldChg chg="addSp delSp modSp add mod">
        <pc:chgData name="Siddarth Joshi" userId="bc4d29ca-e482-4031-a817-c6a7c744f97a" providerId="ADAL" clId="{916172B8-F291-4461-AF12-D5C0055C9981}" dt="2022-01-29T19:07:31.132" v="449" actId="1076"/>
        <pc:sldMkLst>
          <pc:docMk/>
          <pc:sldMk cId="2815489422" sldId="351"/>
        </pc:sldMkLst>
        <pc:spChg chg="del">
          <ac:chgData name="Siddarth Joshi" userId="bc4d29ca-e482-4031-a817-c6a7c744f97a" providerId="ADAL" clId="{916172B8-F291-4461-AF12-D5C0055C9981}" dt="2022-01-29T19:03:13.814" v="202" actId="478"/>
          <ac:spMkLst>
            <pc:docMk/>
            <pc:sldMk cId="2815489422" sldId="351"/>
            <ac:spMk id="9" creationId="{3747EC5A-5F0F-4088-AC20-91AEE4A01A30}"/>
          </ac:spMkLst>
        </pc:spChg>
        <pc:spChg chg="add mod">
          <ac:chgData name="Siddarth Joshi" userId="bc4d29ca-e482-4031-a817-c6a7c744f97a" providerId="ADAL" clId="{916172B8-F291-4461-AF12-D5C0055C9981}" dt="2022-01-29T19:07:31.132" v="449" actId="1076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6:18.076" v="357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04:07.536" v="291" actId="478"/>
          <ac:picMkLst>
            <pc:docMk/>
            <pc:sldMk cId="2815489422" sldId="351"/>
            <ac:picMk id="2" creationId="{9686C351-6040-49FF-98CA-DEA82808034F}"/>
          </ac:picMkLst>
        </pc:picChg>
        <pc:picChg chg="del">
          <ac:chgData name="Siddarth Joshi" userId="bc4d29ca-e482-4031-a817-c6a7c744f97a" providerId="ADAL" clId="{916172B8-F291-4461-AF12-D5C0055C9981}" dt="2022-01-29T19:04:04.910" v="288" actId="478"/>
          <ac:picMkLst>
            <pc:docMk/>
            <pc:sldMk cId="2815489422" sldId="351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9:04:06.596" v="290" actId="478"/>
          <ac:picMkLst>
            <pc:docMk/>
            <pc:sldMk cId="2815489422" sldId="351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916172B8-F291-4461-AF12-D5C0055C9981}" dt="2022-01-29T19:04:05.843" v="289" actId="478"/>
          <ac:picMkLst>
            <pc:docMk/>
            <pc:sldMk cId="2815489422" sldId="351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916172B8-F291-4461-AF12-D5C0055C9981}" dt="2022-01-29T19:04:08.436" v="292" actId="478"/>
          <ac:picMkLst>
            <pc:docMk/>
            <pc:sldMk cId="2815489422" sldId="351"/>
            <ac:picMk id="1034" creationId="{5027A2E8-A036-4FCF-8C8D-6B67B719EE92}"/>
          </ac:picMkLst>
        </pc:picChg>
        <pc:picChg chg="add mod">
          <ac:chgData name="Siddarth Joshi" userId="bc4d29ca-e482-4031-a817-c6a7c744f97a" providerId="ADAL" clId="{916172B8-F291-4461-AF12-D5C0055C9981}" dt="2022-01-29T19:04:39.456" v="295" actId="14100"/>
          <ac:picMkLst>
            <pc:docMk/>
            <pc:sldMk cId="2815489422" sldId="351"/>
            <ac:picMk id="2050" creationId="{D75A0C8F-2DF6-453B-8FB8-261A6857CF46}"/>
          </ac:picMkLst>
        </pc:picChg>
        <pc:picChg chg="add mod">
          <ac:chgData name="Siddarth Joshi" userId="bc4d29ca-e482-4031-a817-c6a7c744f97a" providerId="ADAL" clId="{916172B8-F291-4461-AF12-D5C0055C9981}" dt="2022-01-29T19:05:02.718" v="298" actId="14100"/>
          <ac:picMkLst>
            <pc:docMk/>
            <pc:sldMk cId="2815489422" sldId="351"/>
            <ac:picMk id="2052" creationId="{3EFCB78B-DF85-4844-A72D-FCBB25DA52B7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17:28.528" v="560" actId="14100"/>
        <pc:sldMkLst>
          <pc:docMk/>
          <pc:sldMk cId="457110959" sldId="352"/>
        </pc:sldMkLst>
        <pc:spChg chg="add del">
          <ac:chgData name="Siddarth Joshi" userId="bc4d29ca-e482-4031-a817-c6a7c744f97a" providerId="ADAL" clId="{916172B8-F291-4461-AF12-D5C0055C9981}" dt="2022-01-29T19:15:46.536" v="557"/>
          <ac:spMkLst>
            <pc:docMk/>
            <pc:sldMk cId="457110959" sldId="352"/>
            <ac:spMk id="2" creationId="{529608C0-3A4B-46D7-BD15-784F7BDFBDC3}"/>
          </ac:spMkLst>
        </pc:spChg>
        <pc:spChg chg="mod">
          <ac:chgData name="Siddarth Joshi" userId="bc4d29ca-e482-4031-a817-c6a7c744f97a" providerId="ADAL" clId="{916172B8-F291-4461-AF12-D5C0055C9981}" dt="2022-01-29T19:09:01.310" v="537" actId="20577"/>
          <ac:spMkLst>
            <pc:docMk/>
            <pc:sldMk cId="457110959" sldId="352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8:26.034" v="489" actId="20577"/>
          <ac:spMkLst>
            <pc:docMk/>
            <pc:sldMk cId="457110959" sldId="352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9:17:28.528" v="560" actId="14100"/>
          <ac:picMkLst>
            <pc:docMk/>
            <pc:sldMk cId="457110959" sldId="352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07:48.266" v="451" actId="478"/>
          <ac:picMkLst>
            <pc:docMk/>
            <pc:sldMk cId="457110959" sldId="352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916172B8-F291-4461-AF12-D5C0055C9981}" dt="2022-01-29T19:07:49.126" v="452" actId="478"/>
          <ac:picMkLst>
            <pc:docMk/>
            <pc:sldMk cId="457110959" sldId="352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916172B8-F291-4461-AF12-D5C0055C9981}" dt="2022-01-29T19:08:32.630" v="491" actId="1076"/>
          <ac:picMkLst>
            <pc:docMk/>
            <pc:sldMk cId="457110959" sldId="352"/>
            <ac:picMk id="3074" creationId="{E8AE4E33-2627-4C9D-B441-96E08B37F0AF}"/>
          </ac:picMkLst>
        </pc:picChg>
        <pc:picChg chg="add mod">
          <ac:chgData name="Siddarth Joshi" userId="bc4d29ca-e482-4031-a817-c6a7c744f97a" providerId="ADAL" clId="{916172B8-F291-4461-AF12-D5C0055C9981}" dt="2022-01-29T19:11:23.775" v="541" actId="1076"/>
          <ac:picMkLst>
            <pc:docMk/>
            <pc:sldMk cId="457110959" sldId="352"/>
            <ac:picMk id="3076" creationId="{3668CE1E-1B92-4C0B-8ACD-8541F75CC739}"/>
          </ac:picMkLst>
        </pc:picChg>
        <pc:picChg chg="add mod">
          <ac:chgData name="Siddarth Joshi" userId="bc4d29ca-e482-4031-a817-c6a7c744f97a" providerId="ADAL" clId="{916172B8-F291-4461-AF12-D5C0055C9981}" dt="2022-01-29T19:11:29.489" v="542" actId="1076"/>
          <ac:picMkLst>
            <pc:docMk/>
            <pc:sldMk cId="457110959" sldId="352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12:41.446" v="555" actId="1076"/>
          <ac:picMkLst>
            <pc:docMk/>
            <pc:sldMk cId="457110959" sldId="352"/>
            <ac:picMk id="3080" creationId="{072B9B66-84E7-491A-B0B1-7D42D6EE242D}"/>
          </ac:picMkLst>
        </pc:picChg>
      </pc:sldChg>
      <pc:sldChg chg="addSp delSp modSp add mod ord">
        <pc:chgData name="Siddarth Joshi" userId="bc4d29ca-e482-4031-a817-c6a7c744f97a" providerId="ADAL" clId="{916172B8-F291-4461-AF12-D5C0055C9981}" dt="2022-01-29T19:43:04.556" v="1239" actId="1076"/>
        <pc:sldMkLst>
          <pc:docMk/>
          <pc:sldMk cId="1393775875" sldId="353"/>
        </pc:sldMkLst>
        <pc:spChg chg="add del mod">
          <ac:chgData name="Siddarth Joshi" userId="bc4d29ca-e482-4031-a817-c6a7c744f97a" providerId="ADAL" clId="{916172B8-F291-4461-AF12-D5C0055C9981}" dt="2022-01-29T19:11:51.389" v="547" actId="478"/>
          <ac:spMkLst>
            <pc:docMk/>
            <pc:sldMk cId="1393775875" sldId="353"/>
            <ac:spMk id="2" creationId="{675A1E83-0A73-42B5-AC8C-6C5E1C2BC3CF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14" creationId="{A51294B5-1CC1-4FB2-96B4-00F0E373D578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42:47.016" v="1235" actId="1076"/>
          <ac:picMkLst>
            <pc:docMk/>
            <pc:sldMk cId="1393775875" sldId="353"/>
            <ac:picMk id="4098" creationId="{1055082B-C0A1-43BF-94D8-E39A9AE542A8}"/>
          </ac:picMkLst>
        </pc:picChg>
        <pc:picChg chg="add mod">
          <ac:chgData name="Siddarth Joshi" userId="bc4d29ca-e482-4031-a817-c6a7c744f97a" providerId="ADAL" clId="{916172B8-F291-4461-AF12-D5C0055C9981}" dt="2022-01-29T19:43:04.556" v="1239" actId="1076"/>
          <ac:picMkLst>
            <pc:docMk/>
            <pc:sldMk cId="1393775875" sldId="353"/>
            <ac:picMk id="4100" creationId="{EEB436E3-67FB-4D30-BD60-88FD4215D54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4:34.292" v="805" actId="1076"/>
        <pc:sldMkLst>
          <pc:docMk/>
          <pc:sldMk cId="226499652" sldId="354"/>
        </pc:sldMkLst>
        <pc:spChg chg="mod">
          <ac:chgData name="Siddarth Joshi" userId="bc4d29ca-e482-4031-a817-c6a7c744f97a" providerId="ADAL" clId="{916172B8-F291-4461-AF12-D5C0055C9981}" dt="2022-01-29T19:18:40.626" v="564"/>
          <ac:spMkLst>
            <pc:docMk/>
            <pc:sldMk cId="226499652" sldId="354"/>
            <ac:spMk id="8" creationId="{BBB9B1C4-5210-4BEA-A556-2A53383A911F}"/>
          </ac:spMkLst>
        </pc:spChg>
        <pc:spChg chg="add del">
          <ac:chgData name="Siddarth Joshi" userId="bc4d29ca-e482-4031-a817-c6a7c744f97a" providerId="ADAL" clId="{916172B8-F291-4461-AF12-D5C0055C9981}" dt="2022-01-29T19:18:55.676" v="572" actId="478"/>
          <ac:spMkLst>
            <pc:docMk/>
            <pc:sldMk cId="226499652" sldId="354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20:39.041" v="794"/>
          <ac:spMkLst>
            <pc:docMk/>
            <pc:sldMk cId="226499652" sldId="354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8:46.790" v="568" actId="478"/>
          <ac:picMkLst>
            <pc:docMk/>
            <pc:sldMk cId="226499652" sldId="354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18:43.057" v="565" actId="478"/>
          <ac:picMkLst>
            <pc:docMk/>
            <pc:sldMk cId="226499652" sldId="354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8:45.357" v="567" actId="478"/>
          <ac:picMkLst>
            <pc:docMk/>
            <pc:sldMk cId="226499652" sldId="354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8:43.960" v="566" actId="478"/>
          <ac:picMkLst>
            <pc:docMk/>
            <pc:sldMk cId="226499652" sldId="354"/>
            <ac:picMk id="3078" creationId="{433A51DC-5B9E-4689-9498-77CCC4545374}"/>
          </ac:picMkLst>
        </pc:picChg>
        <pc:picChg chg="del">
          <ac:chgData name="Siddarth Joshi" userId="bc4d29ca-e482-4031-a817-c6a7c744f97a" providerId="ADAL" clId="{916172B8-F291-4461-AF12-D5C0055C9981}" dt="2022-01-29T19:18:48.155" v="569" actId="478"/>
          <ac:picMkLst>
            <pc:docMk/>
            <pc:sldMk cId="226499652" sldId="354"/>
            <ac:picMk id="3080" creationId="{072B9B66-84E7-491A-B0B1-7D42D6EE242D}"/>
          </ac:picMkLst>
        </pc:picChg>
        <pc:picChg chg="add mod">
          <ac:chgData name="Siddarth Joshi" userId="bc4d29ca-e482-4031-a817-c6a7c744f97a" providerId="ADAL" clId="{916172B8-F291-4461-AF12-D5C0055C9981}" dt="2022-01-29T19:22:56.615" v="798" actId="1076"/>
          <ac:picMkLst>
            <pc:docMk/>
            <pc:sldMk cId="226499652" sldId="354"/>
            <ac:picMk id="5122" creationId="{3995D168-8FD9-4225-9566-52C4B09C9C46}"/>
          </ac:picMkLst>
        </pc:picChg>
        <pc:picChg chg="add mod">
          <ac:chgData name="Siddarth Joshi" userId="bc4d29ca-e482-4031-a817-c6a7c744f97a" providerId="ADAL" clId="{916172B8-F291-4461-AF12-D5C0055C9981}" dt="2022-01-29T19:24:34.292" v="805" actId="1076"/>
          <ac:picMkLst>
            <pc:docMk/>
            <pc:sldMk cId="226499652" sldId="354"/>
            <ac:picMk id="5124" creationId="{9ACCC40E-3875-496C-8BAD-2166C2F1A8D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9:49.355" v="1224" actId="1076"/>
        <pc:sldMkLst>
          <pc:docMk/>
          <pc:sldMk cId="3306111030" sldId="355"/>
        </pc:sldMkLst>
        <pc:spChg chg="mod">
          <ac:chgData name="Siddarth Joshi" userId="bc4d29ca-e482-4031-a817-c6a7c744f97a" providerId="ADAL" clId="{916172B8-F291-4461-AF12-D5C0055C9981}" dt="2022-01-29T19:24:48.304" v="814" actId="20577"/>
          <ac:spMkLst>
            <pc:docMk/>
            <pc:sldMk cId="3306111030" sldId="355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29:49.355" v="1224" actId="1076"/>
          <ac:spMkLst>
            <pc:docMk/>
            <pc:sldMk cId="3306111030" sldId="355"/>
            <ac:spMk id="9" creationId="{3BA12F17-2732-4753-8DEF-EDA1CF853F4D}"/>
          </ac:spMkLst>
        </pc:spChg>
        <pc:spChg chg="mod">
          <ac:chgData name="Siddarth Joshi" userId="bc4d29ca-e482-4031-a817-c6a7c744f97a" providerId="ADAL" clId="{916172B8-F291-4461-AF12-D5C0055C9981}" dt="2022-01-29T19:26:43.166" v="926" actId="20577"/>
          <ac:spMkLst>
            <pc:docMk/>
            <pc:sldMk cId="3306111030" sldId="355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25:32.362" v="815" actId="478"/>
          <ac:picMkLst>
            <pc:docMk/>
            <pc:sldMk cId="3306111030" sldId="355"/>
            <ac:picMk id="5122" creationId="{3995D168-8FD9-4225-9566-52C4B09C9C46}"/>
          </ac:picMkLst>
        </pc:picChg>
        <pc:picChg chg="del">
          <ac:chgData name="Siddarth Joshi" userId="bc4d29ca-e482-4031-a817-c6a7c744f97a" providerId="ADAL" clId="{916172B8-F291-4461-AF12-D5C0055C9981}" dt="2022-01-29T19:25:33.233" v="816" actId="478"/>
          <ac:picMkLst>
            <pc:docMk/>
            <pc:sldMk cId="3306111030" sldId="355"/>
            <ac:picMk id="5124" creationId="{9ACCC40E-3875-496C-8BAD-2166C2F1A8DB}"/>
          </ac:picMkLst>
        </pc:picChg>
        <pc:picChg chg="add mod">
          <ac:chgData name="Siddarth Joshi" userId="bc4d29ca-e482-4031-a817-c6a7c744f97a" providerId="ADAL" clId="{916172B8-F291-4461-AF12-D5C0055C9981}" dt="2022-01-29T19:25:36.396" v="818" actId="1076"/>
          <ac:picMkLst>
            <pc:docMk/>
            <pc:sldMk cId="3306111030" sldId="355"/>
            <ac:picMk id="6146" creationId="{C942DCEA-5B74-426A-BEDB-DB31B0E72791}"/>
          </ac:picMkLst>
        </pc:picChg>
      </pc:sldChg>
      <pc:sldChg chg="addSp delSp modSp add mod delAnim modAnim">
        <pc:chgData name="Siddarth Joshi" userId="bc4d29ca-e482-4031-a817-c6a7c744f97a" providerId="ADAL" clId="{916172B8-F291-4461-AF12-D5C0055C9981}" dt="2022-01-29T19:35:45.093" v="1234" actId="14100"/>
        <pc:sldMkLst>
          <pc:docMk/>
          <pc:sldMk cId="3274894868" sldId="356"/>
        </pc:sldMkLst>
        <pc:spChg chg="del">
          <ac:chgData name="Siddarth Joshi" userId="bc4d29ca-e482-4031-a817-c6a7c744f97a" providerId="ADAL" clId="{916172B8-F291-4461-AF12-D5C0055C9981}" dt="2022-01-29T19:34:18.096" v="1226" actId="478"/>
          <ac:spMkLst>
            <pc:docMk/>
            <pc:sldMk cId="3274894868" sldId="356"/>
            <ac:spMk id="9" creationId="{3BA12F17-2732-4753-8DEF-EDA1CF853F4D}"/>
          </ac:spMkLst>
        </pc:spChg>
        <pc:picChg chg="add del mod">
          <ac:chgData name="Siddarth Joshi" userId="bc4d29ca-e482-4031-a817-c6a7c744f97a" providerId="ADAL" clId="{916172B8-F291-4461-AF12-D5C0055C9981}" dt="2022-01-29T19:35:18.588" v="1230" actId="478"/>
          <ac:picMkLst>
            <pc:docMk/>
            <pc:sldMk cId="3274894868" sldId="356"/>
            <ac:picMk id="2" creationId="{3DF4F36F-6882-4BCD-B2FF-B290739CC350}"/>
          </ac:picMkLst>
        </pc:picChg>
        <pc:picChg chg="add mod">
          <ac:chgData name="Siddarth Joshi" userId="bc4d29ca-e482-4031-a817-c6a7c744f97a" providerId="ADAL" clId="{916172B8-F291-4461-AF12-D5C0055C9981}" dt="2022-01-29T19:35:45.093" v="1234" actId="14100"/>
          <ac:picMkLst>
            <pc:docMk/>
            <pc:sldMk cId="3274894868" sldId="356"/>
            <ac:picMk id="3" creationId="{E746994B-8C42-4A37-B75E-CBCFA5635BA0}"/>
          </ac:picMkLst>
        </pc:picChg>
      </pc:sld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0A7E984C-2FBE-B441-977C-C3D77D6F2F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C6AE6CE1-812C-0343-A87F-0C8B16967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E1805B40-D71A-F942-923E-F75E66E52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fld id="{42B1AF3D-A640-1041-B6EB-C4D23DF4813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961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83419133-C0FD-2145-AB00-2A55D47A0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CE71E9E-AFF2-C547-933B-3AD62A93CF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5B6CC78F-0082-A24A-BEBC-340CD0A92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80C8E-8488-9040-8080-1FA52CEDCA3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7906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5B362CE-AEB0-0B41-B797-E581BD441C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F18964C-F139-FC4F-AC44-5420E7178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3DF64AB-1125-884C-BC03-AE62EFF4D3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B9C76-AB46-D84E-AD14-FE4C54F7FDC7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223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7916891D-34AD-8045-9B59-4CCCD3DBE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BFD2ABA-4702-0843-836F-1EED3DACC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1D8B8215-5390-C04C-8AF6-1E38E03A8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73470-4E5C-EA4E-8A7F-E3FA4860D89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59690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03456E87-08F5-7542-8BB7-F78C0719F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4FE5AE0-B1B6-CB4C-ADA1-F527B1F24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7D14086D-6017-5D4F-A4E2-92C819777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9EAB3-1D95-F04C-BABB-3E353E00494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6339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80B416C2-6FDC-E642-A036-4913226F0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756D0B7D-6AE7-FA4C-A2F3-48E3B9E1E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61B39271-F56D-7642-B8B5-DCFAC5EB2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E237D-73E6-6245-9E72-1FFD78363E2F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03324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8BF86C6B-A0C8-4144-9E8E-075F0249B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285EA49F-1D37-A14F-A5C0-8E3568D2C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466FA738-132D-114A-B630-87F7B1E038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D8FF8-7547-3B4D-AC11-63AE6BB632D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75732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6B997DA5-A316-8349-B7BE-15EC05111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661EC1C4-2260-AC4D-A3E3-3BFFF52E5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66DCE6DB-6963-AC49-9AD1-ABF5487DF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E2FFE-F0C1-104F-91D5-021A8FD85CF7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223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B308D803-BEDD-E74D-B4B9-98692BD9E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156294F6-F460-DE45-80DC-0DCD7FBE6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944047B7-E719-6941-9028-B8FDE9349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BA0A9-EEB3-ED4E-AC1F-660CBF4EA11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19414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3538030-5730-C14A-B021-46E17D6FE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FDEFA5CF-90C2-174D-A483-8AE2A7657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CBBD71FD-8703-B74B-9998-64B6F4EA0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1A16A-00EF-5344-8E19-40A02239AB13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55431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AD32030-707B-2A49-834C-C9E17EFC56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C056A18F-0620-4B4E-B259-8BA1BE7DC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4681870B-4E7E-D141-9964-CE375CAB9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0536A-0AA6-AF43-9D42-BA29FDDB13A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22576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53869B43-4080-5A43-95B7-01F85FC33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B74D828-1911-FE42-940E-14F66EA420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818AB299-AFBC-A240-9725-50794A6AF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B6D18-B24D-2649-AEC0-500112C03A8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9814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464979C0-EC65-A545-A9D3-11A729EDA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05A9CFC9-69B2-7A4C-AC57-8F414E425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8147449E-3B2B-E64C-B69E-57D20B46F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C25A0-C74E-F742-AEE6-F63D22BCE3D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1882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F01FC651-9DFD-684D-BB23-AA2649BA2A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162D6CD8-B60B-AA40-855F-28B4F1ABE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3CBC8DD9-B477-1C41-ADA1-8B419C0A4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57D18-2E15-054C-B8E4-59FCB930D362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12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Rectangle 42">
            <a:extLst>
              <a:ext uri="{FF2B5EF4-FFF2-40B4-BE49-F238E27FC236}">
                <a16:creationId xmlns:a16="http://schemas.microsoft.com/office/drawing/2014/main" id="{D1E05929-1229-114D-959C-7F184D333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4139" name="Rectangle 43">
            <a:extLst>
              <a:ext uri="{FF2B5EF4-FFF2-40B4-BE49-F238E27FC236}">
                <a16:creationId xmlns:a16="http://schemas.microsoft.com/office/drawing/2014/main" id="{DA1E202B-B611-7E43-9EBF-F3C88F98A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4140" name="Rectangle 44">
            <a:extLst>
              <a:ext uri="{FF2B5EF4-FFF2-40B4-BE49-F238E27FC236}">
                <a16:creationId xmlns:a16="http://schemas.microsoft.com/office/drawing/2014/main" id="{4A047DC4-26EC-1342-8DBF-C9F871BBC4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41" name="Rectangle 45">
            <a:extLst>
              <a:ext uri="{FF2B5EF4-FFF2-40B4-BE49-F238E27FC236}">
                <a16:creationId xmlns:a16="http://schemas.microsoft.com/office/drawing/2014/main" id="{1255AE4D-675A-CD47-AB6E-9D8D8F8B69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42" name="Rectangle 46">
            <a:extLst>
              <a:ext uri="{FF2B5EF4-FFF2-40B4-BE49-F238E27FC236}">
                <a16:creationId xmlns:a16="http://schemas.microsoft.com/office/drawing/2014/main" id="{8633FE74-3892-0F4A-A973-2C14DCC15F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fld id="{196C7C06-7229-BC47-AF59-8E66348ED0A6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309269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>
              <a:lumMod val="50000"/>
            </a:schemeClr>
          </a:solidFill>
          <a:effectLst/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6"/>
        </a:buBlip>
        <a:defRPr kumimoji="1" sz="3200">
          <a:solidFill>
            <a:schemeClr val="bg1">
              <a:lumMod val="50000"/>
            </a:schemeClr>
          </a:solidFill>
          <a:effectLst/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7"/>
        </a:buBlip>
        <a:defRPr kumimoji="1" sz="24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TQKELOE9eY4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owPC60Ue0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400" dirty="0">
                <a:solidFill>
                  <a:srgbClr val="0070C0"/>
                </a:solidFill>
                <a:latin typeface="Arial Narrow" panose="020B0606020202030204" pitchFamily="34" charset="0"/>
              </a:rPr>
              <a:t>Week16_Lecture024_ASync_Quantum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8238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1DCAD1-484E-4891-8BD6-C6AD8881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217" y="1150162"/>
            <a:ext cx="5940637" cy="434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stomShape 4">
            <a:extLst>
              <a:ext uri="{FF2B5EF4-FFF2-40B4-BE49-F238E27FC236}">
                <a16:creationId xmlns:a16="http://schemas.microsoft.com/office/drawing/2014/main" id="{EA25C820-3B3D-4F5D-88BE-5E386B171203}"/>
              </a:ext>
            </a:extLst>
          </p:cNvPr>
          <p:cNvSpPr/>
          <p:nvPr/>
        </p:nvSpPr>
        <p:spPr>
          <a:xfrm>
            <a:off x="80099" y="1150162"/>
            <a:ext cx="5406301" cy="2933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endParaRPr lang="en-GB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66FD-276C-436C-9CAF-AC45C9EBD3AC}"/>
              </a:ext>
            </a:extLst>
          </p:cNvPr>
          <p:cNvSpPr txBox="1"/>
          <p:nvPr/>
        </p:nvSpPr>
        <p:spPr>
          <a:xfrm>
            <a:off x="457697" y="2355363"/>
            <a:ext cx="5129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Wave particle duality:</a:t>
            </a:r>
          </a:p>
          <a:p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MZI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single photons show wave like interference but particle like detection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156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25509-D8BB-4DD4-96EE-BB068F2740FF}"/>
              </a:ext>
            </a:extLst>
          </p:cNvPr>
          <p:cNvSpPr txBox="1"/>
          <p:nvPr/>
        </p:nvSpPr>
        <p:spPr>
          <a:xfrm>
            <a:off x="618371" y="4934339"/>
            <a:ext cx="110698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https://www.youtube.com/watch?v=TQKELOE9eY4</a:t>
            </a:r>
            <a:endParaRPr lang="en-GB" sz="3600" dirty="0">
              <a:solidFill>
                <a:schemeClr val="bg2"/>
              </a:solidFill>
            </a:endParaRPr>
          </a:p>
          <a:p>
            <a:r>
              <a:rPr lang="en-GB" sz="3600" dirty="0">
                <a:solidFill>
                  <a:schemeClr val="bg2"/>
                </a:solidFill>
              </a:rPr>
              <a:t>The link is clickable in the video as well </a:t>
            </a:r>
            <a:r>
              <a:rPr lang="en-GB" sz="3600" dirty="0">
                <a:solidFill>
                  <a:schemeClr val="bg2"/>
                </a:solidFill>
                <a:sym typeface="Wingdings" panose="05000000000000000000" pitchFamily="2" charset="2"/>
              </a:rPr>
              <a:t>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E6862-0411-4788-BEB8-1CBCA1D13489}"/>
              </a:ext>
            </a:extLst>
          </p:cNvPr>
          <p:cNvSpPr txBox="1"/>
          <p:nvPr/>
        </p:nvSpPr>
        <p:spPr>
          <a:xfrm>
            <a:off x="450623" y="1419880"/>
            <a:ext cx="9897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Uncertainty principle: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 Unicode MS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Impossible to know the exact position and momentum at the same time 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0C9AC-DAAD-488D-953E-A6709DD0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49" y="825690"/>
            <a:ext cx="2209992" cy="1204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9170BE-C9FC-43BA-A0D8-0C8613A13700}"/>
              </a:ext>
            </a:extLst>
          </p:cNvPr>
          <p:cNvSpPr txBox="1"/>
          <p:nvPr/>
        </p:nvSpPr>
        <p:spPr>
          <a:xfrm>
            <a:off x="450623" y="2710245"/>
            <a:ext cx="98972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Momentum and position are just examples of conjugate variables</a:t>
            </a:r>
          </a:p>
          <a:p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Wave vector (momentum of a photon) and polarisation are another pair.</a:t>
            </a:r>
          </a:p>
          <a:p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Energy-time, </a:t>
            </a:r>
          </a:p>
        </p:txBody>
      </p:sp>
    </p:spTree>
    <p:extLst>
      <p:ext uri="{BB962C8B-B14F-4D97-AF65-F5344CB8AC3E}">
        <p14:creationId xmlns:p14="http://schemas.microsoft.com/office/powerpoint/2010/main" val="244871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C4764-C866-472C-91C5-F548DAC41CAA}"/>
              </a:ext>
            </a:extLst>
          </p:cNvPr>
          <p:cNvSpPr txBox="1"/>
          <p:nvPr/>
        </p:nvSpPr>
        <p:spPr>
          <a:xfrm>
            <a:off x="338790" y="1031753"/>
            <a:ext cx="98972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Why quantum?</a:t>
            </a:r>
          </a:p>
          <a:p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Quantum communication offers the highest security possible</a:t>
            </a:r>
          </a:p>
          <a:p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Quantum computers 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 a massive boost to information processing</a:t>
            </a:r>
          </a:p>
          <a:p>
            <a:pPr lvl="2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will need to link quantum computers to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gether</a:t>
            </a:r>
          </a:p>
          <a:p>
            <a:pPr lvl="2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GB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Quantum Internet</a:t>
            </a:r>
          </a:p>
          <a:p>
            <a:pPr lvl="2"/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Quantum sensors can be far more precise than classical ones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29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C4764-C866-472C-91C5-F548DAC41CAA}"/>
              </a:ext>
            </a:extLst>
          </p:cNvPr>
          <p:cNvSpPr txBox="1"/>
          <p:nvPr/>
        </p:nvSpPr>
        <p:spPr>
          <a:xfrm>
            <a:off x="181841" y="995102"/>
            <a:ext cx="670109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Why should you care?</a:t>
            </a:r>
          </a:p>
          <a:p>
            <a:pPr lvl="1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Quantum technologies are highly disruptive</a:t>
            </a:r>
          </a:p>
          <a:p>
            <a:pPr lvl="1"/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Migration of some infrastructure to “quantum” will be taking place in the next few years</a:t>
            </a:r>
          </a:p>
          <a:p>
            <a:pPr lvl="1"/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Being aware of the restrictions imposed by quantum is important for new infrastructure now</a:t>
            </a:r>
          </a:p>
          <a:p>
            <a:pPr lvl="1"/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Massive industry demand for quantum ready workforce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2CC60-EAB8-4761-B5FA-2A5BF8948FA8}"/>
              </a:ext>
            </a:extLst>
          </p:cNvPr>
          <p:cNvSpPr txBox="1"/>
          <p:nvPr/>
        </p:nvSpPr>
        <p:spPr>
          <a:xfrm>
            <a:off x="6882939" y="1995512"/>
            <a:ext cx="5261087" cy="2677656"/>
          </a:xfrm>
          <a:prstGeom prst="rect">
            <a:avLst/>
          </a:prstGeom>
          <a:gradFill>
            <a:gsLst>
              <a:gs pos="0">
                <a:srgbClr val="FBFDA1"/>
              </a:gs>
              <a:gs pos="41000">
                <a:srgbClr val="DDF292"/>
              </a:gs>
              <a:gs pos="80000">
                <a:srgbClr val="CDF0B2"/>
              </a:gs>
              <a:gs pos="100000">
                <a:srgbClr val="B6DFA5"/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 business theory, disruptive innovation is innovation that creates a new market and value network or enters at the bottom of an existing market and eventually displaces established market-leading firms, products, and alliances</a:t>
            </a:r>
          </a:p>
        </p:txBody>
      </p:sp>
    </p:spTree>
    <p:extLst>
      <p:ext uri="{BB962C8B-B14F-4D97-AF65-F5344CB8AC3E}">
        <p14:creationId xmlns:p14="http://schemas.microsoft.com/office/powerpoint/2010/main" val="162560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7A40687-DE0B-4A6F-8F00-D04D01B6B469}"/>
              </a:ext>
            </a:extLst>
          </p:cNvPr>
          <p:cNvSpPr/>
          <p:nvPr/>
        </p:nvSpPr>
        <p:spPr>
          <a:xfrm>
            <a:off x="224963" y="1128568"/>
            <a:ext cx="11881871" cy="2475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Individual particles of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detected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  <p:pic>
        <p:nvPicPr>
          <p:cNvPr id="9" name="Picture 8" descr="Image result for single photon detector">
            <a:extLst>
              <a:ext uri="{FF2B5EF4-FFF2-40B4-BE49-F238E27FC236}">
                <a16:creationId xmlns:a16="http://schemas.microsoft.com/office/drawing/2014/main" id="{BC3839E0-2E8C-44D2-860A-7AF3DDE9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000" y="928948"/>
            <a:ext cx="2865834" cy="191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single photon detector">
            <a:extLst>
              <a:ext uri="{FF2B5EF4-FFF2-40B4-BE49-F238E27FC236}">
                <a16:creationId xmlns:a16="http://schemas.microsoft.com/office/drawing/2014/main" id="{104285A4-B189-42B5-92C3-F3AF8BF1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045" y="3047020"/>
            <a:ext cx="2245481" cy="16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s://upload.wikimedia.org/wikipedia/commons/thumb/4/45/Lasers.jpeg/200px-Lasers.jpeg">
            <a:extLst>
              <a:ext uri="{FF2B5EF4-FFF2-40B4-BE49-F238E27FC236}">
                <a16:creationId xmlns:a16="http://schemas.microsoft.com/office/drawing/2014/main" id="{D4A6FC63-19B4-4B2C-964B-7F3B2881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3" y="3429000"/>
            <a:ext cx="2924735" cy="219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286D2068-EB36-4E2F-A32B-F707777D132B}"/>
              </a:ext>
            </a:extLst>
          </p:cNvPr>
          <p:cNvSpPr/>
          <p:nvPr/>
        </p:nvSpPr>
        <p:spPr>
          <a:xfrm>
            <a:off x="224964" y="1128568"/>
            <a:ext cx="6162390" cy="247524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Direction of oscillation of Electric field.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When passing through a polarizer: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Malus’s Law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Can oscillate in any plane.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Can be thought of as mixtures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each other </a:t>
            </a: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B9822ADB-12AE-4D50-B801-BA549C78BA2F}"/>
              </a:ext>
            </a:extLst>
          </p:cNvPr>
          <p:cNvSpPr/>
          <p:nvPr/>
        </p:nvSpPr>
        <p:spPr>
          <a:xfrm>
            <a:off x="224964" y="4337930"/>
            <a:ext cx="1482813" cy="480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Diagonal = ½ Horizontal &amp; ½ Vertical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3A00F5-F353-480C-87AF-64AC2167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1024583"/>
            <a:ext cx="3245223" cy="4957901"/>
          </a:xfrm>
          <a:prstGeom prst="rect">
            <a:avLst/>
          </a:prstGeom>
        </p:spPr>
      </p:pic>
      <p:pic>
        <p:nvPicPr>
          <p:cNvPr id="19" name="Picture 2" descr="Image result for Malus law">
            <a:extLst>
              <a:ext uri="{FF2B5EF4-FFF2-40B4-BE49-F238E27FC236}">
                <a16:creationId xmlns:a16="http://schemas.microsoft.com/office/drawing/2014/main" id="{FC4B4A71-C82C-4B2A-BE4F-8FE0C7F9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541" y="914401"/>
            <a:ext cx="3565787" cy="20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BD25DC-3BEF-4063-82B0-03D85FAF10DC}"/>
              </a:ext>
            </a:extLst>
          </p:cNvPr>
          <p:cNvSpPr/>
          <p:nvPr/>
        </p:nvSpPr>
        <p:spPr>
          <a:xfrm>
            <a:off x="396359" y="5021546"/>
            <a:ext cx="5351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D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 =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1/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√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2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(∣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H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〉+∣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V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〉)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0336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286D2068-EB36-4E2F-A32B-F707777D132B}"/>
              </a:ext>
            </a:extLst>
          </p:cNvPr>
          <p:cNvSpPr/>
          <p:nvPr/>
        </p:nvSpPr>
        <p:spPr>
          <a:xfrm>
            <a:off x="224964" y="1128568"/>
            <a:ext cx="6162390" cy="15685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What is this strange symbol | &gt; ?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600" kern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This is the probability amplitude.</a:t>
            </a: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B9822ADB-12AE-4D50-B801-BA549C78BA2F}"/>
              </a:ext>
            </a:extLst>
          </p:cNvPr>
          <p:cNvSpPr/>
          <p:nvPr/>
        </p:nvSpPr>
        <p:spPr>
          <a:xfrm>
            <a:off x="224964" y="4337930"/>
            <a:ext cx="1482813" cy="480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D25DC-3BEF-4063-82B0-03D85FAF10DC}"/>
              </a:ext>
            </a:extLst>
          </p:cNvPr>
          <p:cNvSpPr/>
          <p:nvPr/>
        </p:nvSpPr>
        <p:spPr>
          <a:xfrm>
            <a:off x="6889257" y="988976"/>
            <a:ext cx="5351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D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 =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1/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√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2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(∣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H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〉+∣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V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〉)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26C1C67B-E8EA-4784-96E9-E26399709221}"/>
              </a:ext>
            </a:extLst>
          </p:cNvPr>
          <p:cNvSpPr/>
          <p:nvPr/>
        </p:nvSpPr>
        <p:spPr>
          <a:xfrm>
            <a:off x="859579" y="2726072"/>
            <a:ext cx="8540979" cy="63704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600" kern="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Probability amplitude is the square root of the probability</a:t>
            </a: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473E338A-3933-4F97-A7B9-B3E2120986C8}"/>
              </a:ext>
            </a:extLst>
          </p:cNvPr>
          <p:cNvSpPr/>
          <p:nvPr/>
        </p:nvSpPr>
        <p:spPr>
          <a:xfrm>
            <a:off x="224964" y="3392035"/>
            <a:ext cx="6162390" cy="15685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If I pass diagonal light through a Polarisation beam splitter measuring in </a:t>
            </a:r>
            <a:r>
              <a:rPr kumimoji="0" lang="en-GB" sz="26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H&amp;V</a:t>
            </a: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600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the output will be 50:50</a:t>
            </a: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olarizing Cubes for High Power Application - YouTube">
            <a:extLst>
              <a:ext uri="{FF2B5EF4-FFF2-40B4-BE49-F238E27FC236}">
                <a16:creationId xmlns:a16="http://schemas.microsoft.com/office/drawing/2014/main" id="{1415FE6F-6E8B-42CD-AAD4-74E1A197D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3"/>
          <a:stretch/>
        </p:blipFill>
        <p:spPr bwMode="auto">
          <a:xfrm>
            <a:off x="5539027" y="3901001"/>
            <a:ext cx="6652973" cy="301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DDBE87-DF6E-4843-A01E-6CC6462E7200}"/>
              </a:ext>
            </a:extLst>
          </p:cNvPr>
          <p:cNvCxnSpPr>
            <a:cxnSpLocks/>
          </p:cNvCxnSpPr>
          <p:nvPr/>
        </p:nvCxnSpPr>
        <p:spPr bwMode="auto">
          <a:xfrm>
            <a:off x="5703488" y="4580141"/>
            <a:ext cx="144725" cy="476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DFF0C2-1F60-4090-835A-27F0C83B2232}"/>
              </a:ext>
            </a:extLst>
          </p:cNvPr>
          <p:cNvCxnSpPr>
            <a:cxnSpLocks/>
          </p:cNvCxnSpPr>
          <p:nvPr/>
        </p:nvCxnSpPr>
        <p:spPr bwMode="auto">
          <a:xfrm>
            <a:off x="6231957" y="4576279"/>
            <a:ext cx="144725" cy="476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5C2880-80FB-481C-8818-022EB479B2EB}"/>
              </a:ext>
            </a:extLst>
          </p:cNvPr>
          <p:cNvCxnSpPr>
            <a:cxnSpLocks/>
          </p:cNvCxnSpPr>
          <p:nvPr/>
        </p:nvCxnSpPr>
        <p:spPr bwMode="auto">
          <a:xfrm>
            <a:off x="6744532" y="4576279"/>
            <a:ext cx="144725" cy="476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5B0AA7-6984-4DAA-A2B2-E702A558C9BC}"/>
              </a:ext>
            </a:extLst>
          </p:cNvPr>
          <p:cNvCxnSpPr>
            <a:cxnSpLocks/>
          </p:cNvCxnSpPr>
          <p:nvPr/>
        </p:nvCxnSpPr>
        <p:spPr bwMode="auto">
          <a:xfrm>
            <a:off x="7257107" y="4576279"/>
            <a:ext cx="144725" cy="476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A3A17D-9801-4D1B-8628-69C03333E8F2}"/>
              </a:ext>
            </a:extLst>
          </p:cNvPr>
          <p:cNvCxnSpPr>
            <a:cxnSpLocks/>
          </p:cNvCxnSpPr>
          <p:nvPr/>
        </p:nvCxnSpPr>
        <p:spPr bwMode="auto">
          <a:xfrm>
            <a:off x="7816256" y="4576279"/>
            <a:ext cx="144725" cy="4767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CustomShape 4">
            <a:extLst>
              <a:ext uri="{FF2B5EF4-FFF2-40B4-BE49-F238E27FC236}">
                <a16:creationId xmlns:a16="http://schemas.microsoft.com/office/drawing/2014/main" id="{DA1B8B70-460D-4A8F-B250-6CCE55F66EEF}"/>
              </a:ext>
            </a:extLst>
          </p:cNvPr>
          <p:cNvSpPr/>
          <p:nvPr/>
        </p:nvSpPr>
        <p:spPr>
          <a:xfrm>
            <a:off x="10720507" y="5012066"/>
            <a:ext cx="1149788" cy="57174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H-Pol</a:t>
            </a: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62CFCA62-A88B-49A9-8EFF-786B533D9E54}"/>
              </a:ext>
            </a:extLst>
          </p:cNvPr>
          <p:cNvSpPr/>
          <p:nvPr/>
        </p:nvSpPr>
        <p:spPr>
          <a:xfrm>
            <a:off x="8825664" y="6314152"/>
            <a:ext cx="1149788" cy="57174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600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-Pol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72BACC-3EFF-4906-A80A-5F6844AB64DB}"/>
              </a:ext>
            </a:extLst>
          </p:cNvPr>
          <p:cNvSpPr txBox="1"/>
          <p:nvPr/>
        </p:nvSpPr>
        <p:spPr>
          <a:xfrm>
            <a:off x="168247" y="4903749"/>
            <a:ext cx="5288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So Diagonal polarisation must be a combination of H and V</a:t>
            </a:r>
          </a:p>
        </p:txBody>
      </p:sp>
    </p:spTree>
    <p:extLst>
      <p:ext uri="{BB962C8B-B14F-4D97-AF65-F5344CB8AC3E}">
        <p14:creationId xmlns:p14="http://schemas.microsoft.com/office/powerpoint/2010/main" val="250768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286D2068-EB36-4E2F-A32B-F707777D132B}"/>
              </a:ext>
            </a:extLst>
          </p:cNvPr>
          <p:cNvSpPr/>
          <p:nvPr/>
        </p:nvSpPr>
        <p:spPr>
          <a:xfrm>
            <a:off x="224964" y="987293"/>
            <a:ext cx="6162390" cy="15685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B9822ADB-12AE-4D50-B801-BA549C78BA2F}"/>
              </a:ext>
            </a:extLst>
          </p:cNvPr>
          <p:cNvSpPr/>
          <p:nvPr/>
        </p:nvSpPr>
        <p:spPr>
          <a:xfrm>
            <a:off x="224964" y="4337930"/>
            <a:ext cx="1482813" cy="480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D25DC-3BEF-4063-82B0-03D85FAF10DC}"/>
              </a:ext>
            </a:extLst>
          </p:cNvPr>
          <p:cNvSpPr/>
          <p:nvPr/>
        </p:nvSpPr>
        <p:spPr>
          <a:xfrm>
            <a:off x="6096000" y="1640898"/>
            <a:ext cx="5351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D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 =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1/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√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</a:rPr>
              <a:t>2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(∣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H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〉+∣</a:t>
            </a:r>
            <a:r>
              <a:rPr kumimoji="0" lang="en-GB" sz="4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ItalicMT"/>
              </a:rPr>
              <a:t>V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ymbol" panose="05010000000000000000" pitchFamily="2" charset="0"/>
              </a:rPr>
              <a:t>〉)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473E338A-3933-4F97-A7B9-B3E2120986C8}"/>
              </a:ext>
            </a:extLst>
          </p:cNvPr>
          <p:cNvSpPr/>
          <p:nvPr/>
        </p:nvSpPr>
        <p:spPr>
          <a:xfrm>
            <a:off x="224964" y="975228"/>
            <a:ext cx="6162390" cy="15685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So Diagonal polarisation must be a combination of H and V</a:t>
            </a: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5EFD6CA-7281-402C-9250-5827DBD095F0}"/>
              </a:ext>
            </a:extLst>
          </p:cNvPr>
          <p:cNvSpPr/>
          <p:nvPr/>
        </p:nvSpPr>
        <p:spPr>
          <a:xfrm>
            <a:off x="224964" y="2437254"/>
            <a:ext cx="6162390" cy="15685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</a:rPr>
              <a:t>i.e. </a:t>
            </a:r>
            <a:r>
              <a:rPr lang="en-GB" sz="2600" kern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I take the square….</a:t>
            </a:r>
            <a:endParaRPr kumimoji="0" lang="en-GB" sz="26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37CD0-B9E6-4A79-A60B-F2070EB49740}"/>
              </a:ext>
            </a:extLst>
          </p:cNvPr>
          <p:cNvSpPr txBox="1"/>
          <p:nvPr/>
        </p:nvSpPr>
        <p:spPr>
          <a:xfrm>
            <a:off x="5273099" y="2567941"/>
            <a:ext cx="6410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0" i="0" spc="-1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 just the square, but because we are dealing with complex numbers we multiply with the complex conjugate</a:t>
            </a:r>
            <a:endParaRPr lang="en-GB" sz="24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4AEEA91-5320-4F3B-8AA3-B7CB0B27B6C2}"/>
                  </a:ext>
                </a:extLst>
              </p:cNvPr>
              <p:cNvSpPr/>
              <p:nvPr/>
            </p:nvSpPr>
            <p:spPr>
              <a:xfrm>
                <a:off x="1035424" y="4330764"/>
                <a:ext cx="808226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GB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kumimoji="0" lang="en-GB" sz="4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0" lang="en-GB" sz="4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=1/2(</m:t>
                    </m:r>
                    <m:d>
                      <m:dPr>
                        <m:begChr m:val="⟨"/>
                        <m:endChr m:val="⟩"/>
                        <m:ctrlPr>
                          <a:rPr lang="en-GB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GB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kumimoji="0" lang="en-GB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+</a:t>
                </a:r>
                <a:r>
                  <a:rPr lang="en-GB" sz="4000" kern="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e>
                        <m:r>
                          <a:rPr lang="en-GB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GB" sz="4000" kern="0" dirty="0">
                    <a:solidFill>
                      <a:prstClr val="black"/>
                    </a:solidFill>
                  </a:rPr>
                  <a:t> + …)</a:t>
                </a:r>
                <a:endPara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4AEEA91-5320-4F3B-8AA3-B7CB0B27B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4" y="4330764"/>
                <a:ext cx="8082262" cy="707886"/>
              </a:xfrm>
              <a:prstGeom prst="rect">
                <a:avLst/>
              </a:prstGeom>
              <a:blipFill>
                <a:blip r:embed="rId2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E0FE7-1FF5-4526-A301-CEA7892BB414}"/>
              </a:ext>
            </a:extLst>
          </p:cNvPr>
          <p:cNvCxnSpPr/>
          <p:nvPr/>
        </p:nvCxnSpPr>
        <p:spPr bwMode="auto">
          <a:xfrm>
            <a:off x="7867787" y="4716725"/>
            <a:ext cx="1605134" cy="65126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853809-C12D-4468-B98B-973F38749763}"/>
              </a:ext>
            </a:extLst>
          </p:cNvPr>
          <p:cNvSpPr txBox="1"/>
          <p:nvPr/>
        </p:nvSpPr>
        <p:spPr>
          <a:xfrm>
            <a:off x="8043709" y="5520495"/>
            <a:ext cx="3247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0" i="0" spc="-1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This term cancels out</a:t>
            </a: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826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7434E5-9B15-48AA-84C2-1C29CF273FE9}"/>
              </a:ext>
            </a:extLst>
          </p:cNvPr>
          <p:cNvSpPr/>
          <p:nvPr/>
        </p:nvSpPr>
        <p:spPr>
          <a:xfrm>
            <a:off x="224964" y="1128568"/>
            <a:ext cx="6162390" cy="2475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Direction of oscillation of Electric field.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passing through a polarizer:</a:t>
            </a:r>
          </a:p>
          <a:p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us’s Law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oscillate in any plane.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thought of as mixtures of </a:t>
            </a:r>
            <a:endParaRPr lang="en-GB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other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</a:rPr>
              <a:t>For single photons</a:t>
            </a:r>
            <a:r>
              <a:rPr lang="en-GB" sz="2600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</a:rPr>
              <a:t>, Intensity = probability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also be measured with a PBS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modified without measuring</a:t>
            </a:r>
            <a:endParaRPr lang="en-GB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4">
            <a:extLst>
              <a:ext uri="{FF2B5EF4-FFF2-40B4-BE49-F238E27FC236}">
                <a16:creationId xmlns:a16="http://schemas.microsoft.com/office/drawing/2014/main" id="{09F9BBD0-7E2D-48C1-9CA9-601491B8E796}"/>
              </a:ext>
            </a:extLst>
          </p:cNvPr>
          <p:cNvSpPr/>
          <p:nvPr/>
        </p:nvSpPr>
        <p:spPr>
          <a:xfrm>
            <a:off x="224964" y="4337930"/>
            <a:ext cx="1482813" cy="480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endParaRPr lang="en-GB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B25207-E161-4302-A919-12B679E3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13" y="2038754"/>
            <a:ext cx="2635889" cy="14326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1EFB05-CC85-4B69-B932-E22D9EB2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140" y="910652"/>
            <a:ext cx="3883216" cy="20745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5BF3A6-0CB5-4F73-8339-66583DAD9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174" y="3496191"/>
            <a:ext cx="3268796" cy="24046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6FD52A-029C-4DC3-B037-E615CDE30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358" y="4874766"/>
            <a:ext cx="2409284" cy="1069695"/>
          </a:xfrm>
          <a:prstGeom prst="rect">
            <a:avLst/>
          </a:prstGeom>
        </p:spPr>
      </p:pic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E9D517B0-0D0B-1844-8E39-17B254D532B7}"/>
              </a:ext>
            </a:extLst>
          </p:cNvPr>
          <p:cNvSpPr/>
          <p:nvPr/>
        </p:nvSpPr>
        <p:spPr>
          <a:xfrm>
            <a:off x="0" y="6089480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1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9DB2018C-B0FC-4F5A-B195-F6957D9C69B3}"/>
              </a:ext>
            </a:extLst>
          </p:cNvPr>
          <p:cNvSpPr/>
          <p:nvPr/>
        </p:nvSpPr>
        <p:spPr>
          <a:xfrm>
            <a:off x="712619" y="0"/>
            <a:ext cx="9589576" cy="82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Cloning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CBB3DF71-EF49-4D53-A0EA-94BD822FE397}"/>
              </a:ext>
            </a:extLst>
          </p:cNvPr>
          <p:cNvSpPr/>
          <p:nvPr/>
        </p:nvSpPr>
        <p:spPr>
          <a:xfrm>
            <a:off x="712619" y="953756"/>
            <a:ext cx="11028707" cy="2475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GB" sz="26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Impossible to create an exact duplicate of an unknown quantum state!</a:t>
            </a:r>
            <a:endParaRPr lang="en-GB" sz="26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E8BCCBE-E328-4D92-A6F0-40467F7D942F}"/>
              </a:ext>
            </a:extLst>
          </p:cNvPr>
          <p:cNvSpPr/>
          <p:nvPr/>
        </p:nvSpPr>
        <p:spPr>
          <a:xfrm>
            <a:off x="80099" y="1608179"/>
            <a:ext cx="11028707" cy="2475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 Unicode MS"/>
              </a:rPr>
              <a:t>Why?</a:t>
            </a:r>
          </a:p>
          <a:p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Measuring a quantum system </a:t>
            </a: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changes the system</a:t>
            </a:r>
          </a:p>
          <a:p>
            <a:endParaRPr lang="en-GB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 can only make flawed copies of the </a:t>
            </a: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photons A sends B.</a:t>
            </a:r>
          </a:p>
          <a:p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</a:t>
            </a:r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she will introduce errors. </a:t>
            </a: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Alice and Bob can detect these errors </a:t>
            </a:r>
          </a:p>
          <a:p>
            <a:r>
              <a:rPr lang="en-GB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thus Eve.</a:t>
            </a:r>
            <a:endParaRPr lang="en-GB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870CF-4598-428E-A752-1EBF3B7A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30" y="1436457"/>
            <a:ext cx="2674799" cy="2674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E2D0E-AB72-4DCD-B1AB-70F010EC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11" y="3645507"/>
            <a:ext cx="3412033" cy="2258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1EBF37-5F38-4F47-8A14-09269D4AE8F6}"/>
              </a:ext>
            </a:extLst>
          </p:cNvPr>
          <p:cNvSpPr txBox="1"/>
          <p:nvPr/>
        </p:nvSpPr>
        <p:spPr>
          <a:xfrm>
            <a:off x="312017" y="5473005"/>
            <a:ext cx="85529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https://www.youtube.com/watch?v=owPC60Ue0BE</a:t>
            </a:r>
            <a:endParaRPr lang="en-GB" sz="2800" dirty="0">
              <a:solidFill>
                <a:schemeClr val="bg2"/>
              </a:solidFill>
            </a:endParaRPr>
          </a:p>
          <a:p>
            <a:r>
              <a:rPr lang="en-GB" sz="2800" dirty="0">
                <a:solidFill>
                  <a:schemeClr val="bg2"/>
                </a:solidFill>
              </a:rPr>
              <a:t>The link is clickable in the video as well </a:t>
            </a:r>
            <a:r>
              <a:rPr lang="en-GB" sz="2800" dirty="0">
                <a:solidFill>
                  <a:schemeClr val="bg2"/>
                </a:solidFill>
                <a:sym typeface="Wingdings" panose="05000000000000000000" pitchFamily="2" charset="2"/>
              </a:rPr>
              <a:t></a:t>
            </a:r>
            <a:endParaRPr lang="en-GB" sz="2800" dirty="0">
              <a:solidFill>
                <a:schemeClr val="bg2"/>
              </a:solidFill>
            </a:endParaRPr>
          </a:p>
          <a:p>
            <a:endParaRPr lang="en-GB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4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556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OpenSymbol</vt:lpstr>
      <vt:lpstr>TimesNewRomanPS-ItalicMT</vt:lpstr>
      <vt:lpstr>TimesNewRomanPSMT</vt:lpstr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Beam</vt:lpstr>
      <vt:lpstr>Optical communications and data networks (EENGM2001) Week16_Lecture024_ASync_Quantum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Jiadi Li</cp:lastModifiedBy>
  <cp:revision>2</cp:revision>
  <dcterms:created xsi:type="dcterms:W3CDTF">2021-12-09T20:36:13Z</dcterms:created>
  <dcterms:modified xsi:type="dcterms:W3CDTF">2022-03-17T11:59:22Z</dcterms:modified>
</cp:coreProperties>
</file>