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77" r:id="rId2"/>
    <p:sldId id="258" r:id="rId3"/>
    <p:sldId id="259" r:id="rId4"/>
    <p:sldId id="260" r:id="rId5"/>
    <p:sldId id="262" r:id="rId6"/>
    <p:sldId id="263" r:id="rId7"/>
    <p:sldId id="265" r:id="rId8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scaleToFitPaper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BD302-A074-0E48-B85D-0BC2B07C95A2}" v="10" dt="2021-02-08T20:56:37.9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2623" autoAdjust="0"/>
  </p:normalViewPr>
  <p:slideViewPr>
    <p:cSldViewPr>
      <p:cViewPr varScale="1">
        <p:scale>
          <a:sx n="156" d="100"/>
          <a:sy n="156" d="100"/>
        </p:scale>
        <p:origin x="20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83BD302-A074-0E48-B85D-0BC2B07C95A2}"/>
    <pc:docChg chg="undo redo custSel delSld modSld delMainMaster modMainMaster modShowInfo">
      <pc:chgData name="George Oikonomou" userId="e5e5709f-5788-4bb9-a2cb-c47cfc333c75" providerId="ADAL" clId="{883BD302-A074-0E48-B85D-0BC2B07C95A2}" dt="2021-02-08T20:56:52.962" v="1100" actId="2744"/>
      <pc:docMkLst>
        <pc:docMk/>
      </pc:docMkLst>
      <pc:sldChg chg="modSp mod modTransition">
        <pc:chgData name="George Oikonomou" userId="e5e5709f-5788-4bb9-a2cb-c47cfc333c75" providerId="ADAL" clId="{883BD302-A074-0E48-B85D-0BC2B07C95A2}" dt="2021-02-08T19:57:24.345" v="163" actId="1076"/>
        <pc:sldMkLst>
          <pc:docMk/>
          <pc:sldMk cId="0" sldId="258"/>
        </pc:sldMkLst>
        <pc:spChg chg="mod">
          <ac:chgData name="George Oikonomou" userId="e5e5709f-5788-4bb9-a2cb-c47cfc333c75" providerId="ADAL" clId="{883BD302-A074-0E48-B85D-0BC2B07C95A2}" dt="2021-02-08T19:51:58.365" v="64" actId="6549"/>
          <ac:spMkLst>
            <pc:docMk/>
            <pc:sldMk cId="0" sldId="258"/>
            <ac:spMk id="3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4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9:57:17.180" v="161" actId="6549"/>
          <ac:spMkLst>
            <pc:docMk/>
            <pc:sldMk cId="0" sldId="258"/>
            <ac:spMk id="5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9:57:24.345" v="163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7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8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9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0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2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3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4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13:42:34.696" v="19" actId="1038"/>
          <ac:spMkLst>
            <pc:docMk/>
            <pc:sldMk cId="0" sldId="258"/>
            <ac:spMk id="15" creationId="{00000000-0000-0000-0000-000000000000}"/>
          </ac:spMkLst>
        </pc:spChg>
      </pc:sldChg>
      <pc:sldChg chg="modSp mod modTransition">
        <pc:chgData name="George Oikonomou" userId="e5e5709f-5788-4bb9-a2cb-c47cfc333c75" providerId="ADAL" clId="{883BD302-A074-0E48-B85D-0BC2B07C95A2}" dt="2021-02-08T19:55:58.761" v="151" actId="20577"/>
        <pc:sldMkLst>
          <pc:docMk/>
          <pc:sldMk cId="0" sldId="259"/>
        </pc:sldMkLst>
        <pc:spChg chg="mod">
          <ac:chgData name="George Oikonomou" userId="e5e5709f-5788-4bb9-a2cb-c47cfc333c75" providerId="ADAL" clId="{883BD302-A074-0E48-B85D-0BC2B07C95A2}" dt="2021-02-08T19:55:58.761" v="151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modTransition chgLayout">
        <pc:chgData name="George Oikonomou" userId="e5e5709f-5788-4bb9-a2cb-c47cfc333c75" providerId="ADAL" clId="{883BD302-A074-0E48-B85D-0BC2B07C95A2}" dt="2021-02-08T20:30:24.093" v="1025" actId="20577"/>
        <pc:sldMkLst>
          <pc:docMk/>
          <pc:sldMk cId="0" sldId="260"/>
        </pc:sldMkLst>
        <pc:spChg chg="mod or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George Oikonomou" userId="e5e5709f-5788-4bb9-a2cb-c47cfc333c75" providerId="ADAL" clId="{883BD302-A074-0E48-B85D-0BC2B07C95A2}" dt="2021-02-08T19:59:17.268" v="184" actId="47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George Oikonomou" userId="e5e5709f-5788-4bb9-a2cb-c47cfc333c75" providerId="ADAL" clId="{883BD302-A074-0E48-B85D-0BC2B07C95A2}" dt="2021-02-08T19:59:03.873" v="181" actId="6264"/>
          <ac:spMkLst>
            <pc:docMk/>
            <pc:sldMk cId="0" sldId="260"/>
            <ac:spMk id="6" creationId="{C89411D9-6161-8248-8C21-8A42B07DC490}"/>
          </ac:spMkLst>
        </pc:spChg>
        <pc:spChg chg="add del mod">
          <ac:chgData name="George Oikonomou" userId="e5e5709f-5788-4bb9-a2cb-c47cfc333c75" providerId="ADAL" clId="{883BD302-A074-0E48-B85D-0BC2B07C95A2}" dt="2021-02-08T19:59:03.873" v="181" actId="6264"/>
          <ac:spMkLst>
            <pc:docMk/>
            <pc:sldMk cId="0" sldId="260"/>
            <ac:spMk id="7" creationId="{07A05A9C-1031-B64A-B37A-D7A2903D03CF}"/>
          </ac:spMkLst>
        </pc:spChg>
        <pc:spChg chg="add del mod">
          <ac:chgData name="George Oikonomou" userId="e5e5709f-5788-4bb9-a2cb-c47cfc333c75" providerId="ADAL" clId="{883BD302-A074-0E48-B85D-0BC2B07C95A2}" dt="2021-02-08T19:59:03.873" v="181" actId="6264"/>
          <ac:spMkLst>
            <pc:docMk/>
            <pc:sldMk cId="0" sldId="260"/>
            <ac:spMk id="8" creationId="{D92DB065-866A-B74E-A7BB-E4E71D98A2AB}"/>
          </ac:spMkLst>
        </pc:spChg>
        <pc:spChg chg="add mod ord">
          <ac:chgData name="George Oikonomou" userId="e5e5709f-5788-4bb9-a2cb-c47cfc333c75" providerId="ADAL" clId="{883BD302-A074-0E48-B85D-0BC2B07C95A2}" dt="2021-02-08T20:30:24.093" v="1025" actId="20577"/>
          <ac:spMkLst>
            <pc:docMk/>
            <pc:sldMk cId="0" sldId="260"/>
            <ac:spMk id="9" creationId="{526FF11A-F9F9-D54E-95F4-E8A8AF4C8847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0" creationId="{9A9E1BBE-DCEE-094C-931A-21097A86D8C6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1" creationId="{FCAB3100-2FCD-5C47-A0E6-CCB39170C835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2" creationId="{9C71066B-6C7A-074B-83E6-D974AB28FA6E}"/>
          </ac:spMkLst>
        </pc:spChg>
        <pc:spChg chg="add del mod">
          <ac:chgData name="George Oikonomou" userId="e5e5709f-5788-4bb9-a2cb-c47cfc333c75" providerId="ADAL" clId="{883BD302-A074-0E48-B85D-0BC2B07C95A2}" dt="2021-02-08T20:30:19.711" v="1023" actId="6264"/>
          <ac:spMkLst>
            <pc:docMk/>
            <pc:sldMk cId="0" sldId="260"/>
            <ac:spMk id="13" creationId="{831CCE2A-AEBC-3842-84F7-BD97A7AFCAB8}"/>
          </ac:spMkLst>
        </pc:spChg>
      </pc:sldChg>
      <pc:sldChg chg="del modTransition">
        <pc:chgData name="George Oikonomou" userId="e5e5709f-5788-4bb9-a2cb-c47cfc333c75" providerId="ADAL" clId="{883BD302-A074-0E48-B85D-0BC2B07C95A2}" dt="2021-02-08T19:58:45.871" v="178" actId="2696"/>
        <pc:sldMkLst>
          <pc:docMk/>
          <pc:sldMk cId="0" sldId="261"/>
        </pc:sldMkLst>
      </pc:sldChg>
      <pc:sldChg chg="modSp mod modTransition">
        <pc:chgData name="George Oikonomou" userId="e5e5709f-5788-4bb9-a2cb-c47cfc333c75" providerId="ADAL" clId="{883BD302-A074-0E48-B85D-0BC2B07C95A2}" dt="2021-02-08T20:02:49.573" v="470" actId="20577"/>
        <pc:sldMkLst>
          <pc:docMk/>
          <pc:sldMk cId="0" sldId="262"/>
        </pc:sldMkLst>
        <pc:spChg chg="mod">
          <ac:chgData name="George Oikonomou" userId="e5e5709f-5788-4bb9-a2cb-c47cfc333c75" providerId="ADAL" clId="{883BD302-A074-0E48-B85D-0BC2B07C95A2}" dt="2021-02-08T19:58:51.868" v="179" actId="6549"/>
          <ac:spMkLst>
            <pc:docMk/>
            <pc:sldMk cId="0" sldId="262"/>
            <ac:spMk id="2" creationId="{00000000-0000-0000-0000-000000000000}"/>
          </ac:spMkLst>
        </pc:spChg>
        <pc:spChg chg="mod">
          <ac:chgData name="George Oikonomou" userId="e5e5709f-5788-4bb9-a2cb-c47cfc333c75" providerId="ADAL" clId="{883BD302-A074-0E48-B85D-0BC2B07C95A2}" dt="2021-02-08T20:02:49.573" v="470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Transition chgLayout">
        <pc:chgData name="George Oikonomou" userId="e5e5709f-5788-4bb9-a2cb-c47cfc333c75" providerId="ADAL" clId="{883BD302-A074-0E48-B85D-0BC2B07C95A2}" dt="2021-02-08T20:35:10.874" v="1081" actId="20577"/>
        <pc:sldMkLst>
          <pc:docMk/>
          <pc:sldMk cId="0" sldId="263"/>
        </pc:sldMkLst>
        <pc:spChg chg="mod ord">
          <ac:chgData name="George Oikonomou" userId="e5e5709f-5788-4bb9-a2cb-c47cfc333c75" providerId="ADAL" clId="{883BD302-A074-0E48-B85D-0BC2B07C95A2}" dt="2021-02-08T20:03:21.744" v="477" actId="6549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George Oikonomou" userId="e5e5709f-5788-4bb9-a2cb-c47cfc333c75" providerId="ADAL" clId="{883BD302-A074-0E48-B85D-0BC2B07C95A2}" dt="2021-02-08T20:03:16.093" v="474" actId="478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5" creationId="{00000000-0000-0000-0000-000000000000}"/>
          </ac:spMkLst>
        </pc:spChg>
        <pc:spChg chg="add del mo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6" creationId="{2A873C23-BD32-1D45-9E1D-4EEA88DBB942}"/>
          </ac:spMkLst>
        </pc:spChg>
        <pc:spChg chg="add del mo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7" creationId="{16A6DB1B-8CFB-4340-8632-F0DDE496BC0C}"/>
          </ac:spMkLst>
        </pc:spChg>
        <pc:spChg chg="add del mod">
          <ac:chgData name="George Oikonomou" userId="e5e5709f-5788-4bb9-a2cb-c47cfc333c75" providerId="ADAL" clId="{883BD302-A074-0E48-B85D-0BC2B07C95A2}" dt="2021-02-08T20:03:09.510" v="471" actId="6264"/>
          <ac:spMkLst>
            <pc:docMk/>
            <pc:sldMk cId="0" sldId="263"/>
            <ac:spMk id="8" creationId="{99F412D1-FF98-6D48-A285-C2ED91754BD9}"/>
          </ac:spMkLst>
        </pc:spChg>
        <pc:spChg chg="add mod ord">
          <ac:chgData name="George Oikonomou" userId="e5e5709f-5788-4bb9-a2cb-c47cfc333c75" providerId="ADAL" clId="{883BD302-A074-0E48-B85D-0BC2B07C95A2}" dt="2021-02-08T20:35:10.874" v="1081" actId="20577"/>
          <ac:spMkLst>
            <pc:docMk/>
            <pc:sldMk cId="0" sldId="263"/>
            <ac:spMk id="9" creationId="{E49285FA-9A09-5E41-89E9-F21DFD9A6B2E}"/>
          </ac:spMkLst>
        </pc:spChg>
      </pc:sldChg>
      <pc:sldChg chg="addSp delSp modSp mod modTransition chgLayout">
        <pc:chgData name="George Oikonomou" userId="e5e5709f-5788-4bb9-a2cb-c47cfc333c75" providerId="ADAL" clId="{883BD302-A074-0E48-B85D-0BC2B07C95A2}" dt="2021-02-08T20:42:17.307" v="1097" actId="20577"/>
        <pc:sldMkLst>
          <pc:docMk/>
          <pc:sldMk cId="0" sldId="265"/>
        </pc:sldMkLst>
        <pc:spChg chg="mod ord">
          <ac:chgData name="George Oikonomou" userId="e5e5709f-5788-4bb9-a2cb-c47cfc333c75" providerId="ADAL" clId="{883BD302-A074-0E48-B85D-0BC2B07C95A2}" dt="2021-02-08T20:14:41.308" v="1001" actId="20577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George Oikonomou" userId="e5e5709f-5788-4bb9-a2cb-c47cfc333c75" providerId="ADAL" clId="{883BD302-A074-0E48-B85D-0BC2B07C95A2}" dt="2021-02-08T20:07:22.377" v="705" actId="478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4" creationId="{00000000-0000-0000-0000-000000000000}"/>
          </ac:spMkLst>
        </pc:spChg>
        <pc:spChg chg="mod or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5" creationId="{00000000-0000-0000-0000-000000000000}"/>
          </ac:spMkLst>
        </pc:spChg>
        <pc:spChg chg="add del mo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6" creationId="{A61B2B43-DF1A-6C43-B85B-6593AA370680}"/>
          </ac:spMkLst>
        </pc:spChg>
        <pc:spChg chg="add del mo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7" creationId="{5E5375B2-023C-B542-B22C-CA3B08D7D673}"/>
          </ac:spMkLst>
        </pc:spChg>
        <pc:spChg chg="add del mod">
          <ac:chgData name="George Oikonomou" userId="e5e5709f-5788-4bb9-a2cb-c47cfc333c75" providerId="ADAL" clId="{883BD302-A074-0E48-B85D-0BC2B07C95A2}" dt="2021-02-08T20:07:12.843" v="702" actId="6264"/>
          <ac:spMkLst>
            <pc:docMk/>
            <pc:sldMk cId="0" sldId="265"/>
            <ac:spMk id="8" creationId="{C5A984F6-373A-E242-AB3B-2C040995DECB}"/>
          </ac:spMkLst>
        </pc:spChg>
        <pc:spChg chg="add mod ord">
          <ac:chgData name="George Oikonomou" userId="e5e5709f-5788-4bb9-a2cb-c47cfc333c75" providerId="ADAL" clId="{883BD302-A074-0E48-B85D-0BC2B07C95A2}" dt="2021-02-08T20:42:17.307" v="1097" actId="20577"/>
          <ac:spMkLst>
            <pc:docMk/>
            <pc:sldMk cId="0" sldId="265"/>
            <ac:spMk id="9" creationId="{3914DB1C-4411-4C4C-B967-3DF5D7312740}"/>
          </ac:spMkLst>
        </pc:spChg>
      </pc:sldChg>
      <pc:sldChg chg="del modTransition">
        <pc:chgData name="George Oikonomou" userId="e5e5709f-5788-4bb9-a2cb-c47cfc333c75" providerId="ADAL" clId="{883BD302-A074-0E48-B85D-0BC2B07C95A2}" dt="2021-02-08T20:10:24.105" v="864" actId="2696"/>
        <pc:sldMkLst>
          <pc:docMk/>
          <pc:sldMk cId="0" sldId="266"/>
        </pc:sldMkLst>
      </pc:sldChg>
      <pc:sldChg chg="del modTransition">
        <pc:chgData name="George Oikonomou" userId="e5e5709f-5788-4bb9-a2cb-c47cfc333c75" providerId="ADAL" clId="{883BD302-A074-0E48-B85D-0BC2B07C95A2}" dt="2021-02-08T20:10:24.732" v="865" actId="2696"/>
        <pc:sldMkLst>
          <pc:docMk/>
          <pc:sldMk cId="0" sldId="267"/>
        </pc:sldMkLst>
      </pc:sldChg>
      <pc:sldChg chg="del modTransition">
        <pc:chgData name="George Oikonomou" userId="e5e5709f-5788-4bb9-a2cb-c47cfc333c75" providerId="ADAL" clId="{883BD302-A074-0E48-B85D-0BC2B07C95A2}" dt="2021-02-08T20:10:31.991" v="866" actId="2696"/>
        <pc:sldMkLst>
          <pc:docMk/>
          <pc:sldMk cId="0" sldId="268"/>
        </pc:sldMkLst>
      </pc:sldChg>
      <pc:sldChg chg="del">
        <pc:chgData name="George Oikonomou" userId="e5e5709f-5788-4bb9-a2cb-c47cfc333c75" providerId="ADAL" clId="{883BD302-A074-0E48-B85D-0BC2B07C95A2}" dt="2021-02-08T13:44:26.022" v="20" actId="2696"/>
        <pc:sldMkLst>
          <pc:docMk/>
          <pc:sldMk cId="0" sldId="272"/>
        </pc:sldMkLst>
      </pc:sldChg>
      <pc:sldChg chg="del modTransition">
        <pc:chgData name="George Oikonomou" userId="e5e5709f-5788-4bb9-a2cb-c47cfc333c75" providerId="ADAL" clId="{883BD302-A074-0E48-B85D-0BC2B07C95A2}" dt="2021-02-08T20:05:58.471" v="654" actId="2696"/>
        <pc:sldMkLst>
          <pc:docMk/>
          <pc:sldMk cId="0" sldId="273"/>
        </pc:sldMkLst>
      </pc:sldChg>
      <pc:sldChg chg="del modTransition">
        <pc:chgData name="George Oikonomou" userId="e5e5709f-5788-4bb9-a2cb-c47cfc333c75" providerId="ADAL" clId="{883BD302-A074-0E48-B85D-0BC2B07C95A2}" dt="2021-02-08T20:05:57.842" v="653" actId="2696"/>
        <pc:sldMkLst>
          <pc:docMk/>
          <pc:sldMk cId="0" sldId="274"/>
        </pc:sldMkLst>
      </pc:sldChg>
      <pc:sldChg chg="del">
        <pc:chgData name="George Oikonomou" userId="e5e5709f-5788-4bb9-a2cb-c47cfc333c75" providerId="ADAL" clId="{883BD302-A074-0E48-B85D-0BC2B07C95A2}" dt="2021-02-08T13:44:35.339" v="21" actId="2696"/>
        <pc:sldMkLst>
          <pc:docMk/>
          <pc:sldMk cId="0" sldId="275"/>
        </pc:sldMkLst>
      </pc:sldChg>
      <pc:sldChg chg="del">
        <pc:chgData name="George Oikonomou" userId="e5e5709f-5788-4bb9-a2cb-c47cfc333c75" providerId="ADAL" clId="{883BD302-A074-0E48-B85D-0BC2B07C95A2}" dt="2021-02-08T13:42:05.124" v="0" actId="2696"/>
        <pc:sldMkLst>
          <pc:docMk/>
          <pc:sldMk cId="3889013533" sldId="276"/>
        </pc:sldMkLst>
      </pc:sldChg>
      <pc:sldChg chg="modSp mod modTransition">
        <pc:chgData name="George Oikonomou" userId="e5e5709f-5788-4bb9-a2cb-c47cfc333c75" providerId="ADAL" clId="{883BD302-A074-0E48-B85D-0BC2B07C95A2}" dt="2021-02-08T20:56:37.973" v="1099"/>
        <pc:sldMkLst>
          <pc:docMk/>
          <pc:sldMk cId="2778985893" sldId="277"/>
        </pc:sldMkLst>
        <pc:spChg chg="mod">
          <ac:chgData name="George Oikonomou" userId="e5e5709f-5788-4bb9-a2cb-c47cfc333c75" providerId="ADAL" clId="{883BD302-A074-0E48-B85D-0BC2B07C95A2}" dt="2021-02-08T20:14:35.599" v="993" actId="20577"/>
          <ac:spMkLst>
            <pc:docMk/>
            <pc:sldMk cId="2778985893" sldId="27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883BD302-A074-0E48-B85D-0BC2B07C95A2}" dt="2021-02-08T13:42:19.320" v="1" actId="2696"/>
        <pc:sldMkLst>
          <pc:docMk/>
          <pc:sldMk cId="3093048219" sldId="278"/>
        </pc:sldMkLst>
      </pc:sldChg>
      <pc:sldChg chg="del">
        <pc:chgData name="George Oikonomou" userId="e5e5709f-5788-4bb9-a2cb-c47cfc333c75" providerId="ADAL" clId="{883BD302-A074-0E48-B85D-0BC2B07C95A2}" dt="2021-02-08T13:44:37.741" v="22" actId="2696"/>
        <pc:sldMkLst>
          <pc:docMk/>
          <pc:sldMk cId="3093048219" sldId="279"/>
        </pc:sldMkLst>
      </pc:sldChg>
      <pc:sldMasterChg chg="modTransition modSldLayout">
        <pc:chgData name="George Oikonomou" userId="e5e5709f-5788-4bb9-a2cb-c47cfc333c75" providerId="ADAL" clId="{883BD302-A074-0E48-B85D-0BC2B07C95A2}" dt="2021-02-08T19:51:07.164" v="24"/>
        <pc:sldMasterMkLst>
          <pc:docMk/>
          <pc:sldMasterMk cId="0" sldId="2147483666"/>
        </pc:sldMasterMkLst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67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68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69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0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1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2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3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4"/>
          </pc:sldLayoutMkLst>
        </pc:sldLayoutChg>
        <pc:sldLayoutChg chg="modTransition">
          <pc:chgData name="George Oikonomou" userId="e5e5709f-5788-4bb9-a2cb-c47cfc333c75" providerId="ADAL" clId="{883BD302-A074-0E48-B85D-0BC2B07C95A2}" dt="2021-02-08T19:51:07.164" v="24"/>
          <pc:sldLayoutMkLst>
            <pc:docMk/>
            <pc:sldMasterMk cId="0" sldId="2147483666"/>
            <pc:sldLayoutMk cId="0" sldId="2147483675"/>
          </pc:sldLayoutMkLst>
        </pc:sldLayoutChg>
      </pc:sldMasterChg>
      <pc:sldMasterChg chg="del delSldLayout">
        <pc:chgData name="George Oikonomou" userId="e5e5709f-5788-4bb9-a2cb-c47cfc333c75" providerId="ADAL" clId="{883BD302-A074-0E48-B85D-0BC2B07C95A2}" dt="2021-02-08T13:42:05.124" v="0" actId="2696"/>
        <pc:sldMasterMkLst>
          <pc:docMk/>
          <pc:sldMasterMk cId="2446620091" sldId="2147483676"/>
        </pc:sldMasterMkLst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790500120" sldId="2147483677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3829218102" sldId="2147483678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1660505559" sldId="2147483679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223862968" sldId="2147483680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703807533" sldId="2147483681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133555932" sldId="2147483682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303339374" sldId="2147483683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963830310" sldId="2147483684"/>
          </pc:sldLayoutMkLst>
        </pc:sldLayoutChg>
        <pc:sldLayoutChg chg="del">
          <pc:chgData name="George Oikonomou" userId="e5e5709f-5788-4bb9-a2cb-c47cfc333c75" providerId="ADAL" clId="{883BD302-A074-0E48-B85D-0BC2B07C95A2}" dt="2021-02-08T13:42:05.124" v="0" actId="2696"/>
          <pc:sldLayoutMkLst>
            <pc:docMk/>
            <pc:sldMasterMk cId="2446620091" sldId="2147483676"/>
            <pc:sldLayoutMk cId="2316683049" sldId="2147483685"/>
          </pc:sldLayoutMkLst>
        </pc:sldLayoutChg>
      </pc:sldMasterChg>
    </pc:docChg>
  </pc:docChgLst>
  <pc:docChgLst>
    <pc:chgData name="George Oikonomou" userId="e5e5709f-5788-4bb9-a2cb-c47cfc333c75" providerId="ADAL" clId="{E365DE85-E7FD-064C-907A-B910DE3CF893}"/>
    <pc:docChg chg="modSld">
      <pc:chgData name="George Oikonomou" userId="e5e5709f-5788-4bb9-a2cb-c47cfc333c75" providerId="ADAL" clId="{E365DE85-E7FD-064C-907A-B910DE3CF893}" dt="2020-01-28T16:02:22.984" v="0" actId="6549"/>
      <pc:docMkLst>
        <pc:docMk/>
      </pc:docMkLst>
      <pc:sldChg chg="modSp">
        <pc:chgData name="George Oikonomou" userId="e5e5709f-5788-4bb9-a2cb-c47cfc333c75" providerId="ADAL" clId="{E365DE85-E7FD-064C-907A-B910DE3CF893}" dt="2020-01-28T16:02:22.984" v="0" actId="6549"/>
        <pc:sldMkLst>
          <pc:docMk/>
          <pc:sldMk cId="0" sldId="259"/>
        </pc:sldMkLst>
        <pc:spChg chg="mod">
          <ac:chgData name="George Oikonomou" userId="e5e5709f-5788-4bb9-a2cb-c47cfc333c75" providerId="ADAL" clId="{E365DE85-E7FD-064C-907A-B910DE3CF893}" dt="2020-01-28T16:02:22.984" v="0" actId="6549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759F-3AC0-A943-B6CD-7AF8645F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766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4820-9047-934E-97F1-DD0217FC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20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localhost/Users/freelance/Desktop/UoB_PowerpointSlides_v3-1.jpg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1" r:link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1631" tIns="40815" rIns="81631" bIns="408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lang="en-US" sz="1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uk-UA" spc="-5" smtClean="0"/>
              <a:t>‹#›</a:t>
            </a:fld>
            <a:endParaRPr lang="uk-UA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  <p:hf hdr="0" dt="0"/>
  <p:txStyles>
    <p:titleStyle>
      <a:lvl1pPr algn="ctr" defTabSz="816309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6116" indent="-306116" algn="l" defTabSz="816309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52" indent="-255096" algn="l" defTabSz="816309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8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42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9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Distributed System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US" sz="3600" dirty="0">
                <a:latin typeface="Helvetica"/>
                <a:cs typeface="Helvetica"/>
              </a:rPr>
              <a:t>Models &amp; Patterns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7898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Distributed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sz="12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3365626"/>
            <a:ext cx="331597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Examples: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5" dirty="0">
                <a:latin typeface="Arial"/>
                <a:cs typeface="Arial"/>
              </a:rPr>
              <a:t>Web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Video Streaming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Live video calls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Wingdings"/>
                <a:cs typeface="Wingdings"/>
              </a:rPr>
              <a:t>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DNS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0188" y="2977768"/>
            <a:ext cx="5353812" cy="308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025" y="1219200"/>
            <a:ext cx="793623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5080" indent="-233679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“A </a:t>
            </a:r>
            <a:r>
              <a:rPr sz="2200" dirty="0">
                <a:latin typeface="Arial"/>
                <a:cs typeface="Arial"/>
              </a:rPr>
              <a:t>distributed </a:t>
            </a:r>
            <a:r>
              <a:rPr sz="2200" spc="-5" dirty="0">
                <a:latin typeface="Arial"/>
                <a:cs typeface="Arial"/>
              </a:rPr>
              <a:t>system is a system in which components located  at networked nodes (computers) communicate and coordinate  their actions only by passing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messages.”</a:t>
            </a:r>
            <a:endParaRPr sz="2200" dirty="0">
              <a:latin typeface="Arial"/>
              <a:cs typeface="Arial"/>
            </a:endParaRPr>
          </a:p>
          <a:p>
            <a:pPr marL="1179830" marR="840740" indent="1398905" algn="r">
              <a:lnSpc>
                <a:spcPct val="100000"/>
              </a:lnSpc>
            </a:pPr>
            <a:r>
              <a:rPr lang="en-GB" sz="2200" i="1" dirty="0" err="1">
                <a:latin typeface="Arial"/>
                <a:cs typeface="Arial"/>
              </a:rPr>
              <a:t>Coulouris</a:t>
            </a:r>
            <a:r>
              <a:rPr lang="en-GB" sz="2200" i="1" dirty="0">
                <a:latin typeface="Arial"/>
                <a:cs typeface="Arial"/>
              </a:rPr>
              <a:t>, </a:t>
            </a:r>
            <a:r>
              <a:rPr lang="en-GB" sz="2200" i="1" spc="-5" dirty="0">
                <a:latin typeface="Arial"/>
                <a:cs typeface="Arial"/>
              </a:rPr>
              <a:t>Dollimore,</a:t>
            </a:r>
            <a:r>
              <a:rPr lang="en-GB" sz="2200" i="1" spc="20" dirty="0">
                <a:latin typeface="Arial"/>
                <a:cs typeface="Arial"/>
              </a:rPr>
              <a:t> </a:t>
            </a:r>
            <a:r>
              <a:rPr lang="en-GB" sz="2200" i="1" spc="-5" dirty="0" err="1">
                <a:latin typeface="Arial"/>
                <a:cs typeface="Arial"/>
              </a:rPr>
              <a:t>Kindberg</a:t>
            </a:r>
            <a:r>
              <a:rPr lang="en-GB" sz="2200" i="1" spc="-5" dirty="0">
                <a:latin typeface="Arial"/>
                <a:cs typeface="Arial"/>
              </a:rPr>
              <a:t>,</a:t>
            </a:r>
            <a:r>
              <a:rPr lang="en-GB" sz="2200" i="1" spc="-15" dirty="0">
                <a:latin typeface="Arial"/>
                <a:cs typeface="Arial"/>
              </a:rPr>
              <a:t> </a:t>
            </a:r>
            <a:r>
              <a:rPr lang="en-GB" sz="2200" i="1" spc="-5" dirty="0">
                <a:latin typeface="Arial"/>
                <a:cs typeface="Arial"/>
              </a:rPr>
              <a:t>Blair  Distributed Systems: Concepts and Design</a:t>
            </a:r>
            <a:r>
              <a:rPr lang="en-GB" sz="2200" i="1" spc="55" dirty="0">
                <a:latin typeface="Arial"/>
                <a:cs typeface="Arial"/>
              </a:rPr>
              <a:t> </a:t>
            </a:r>
            <a:r>
              <a:rPr lang="en-GB" sz="2200" i="1" spc="-5" dirty="0">
                <a:latin typeface="Arial"/>
                <a:cs typeface="Arial"/>
              </a:rPr>
              <a:t>(5e)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4058" y="3086272"/>
            <a:ext cx="113411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400" spc="-5" dirty="0">
                <a:latin typeface="Arial"/>
                <a:cs typeface="Arial"/>
              </a:rPr>
              <a:t>Creative</a:t>
            </a:r>
            <a:r>
              <a:rPr lang="en-GB" sz="1400" spc="-75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Entertain</a:t>
            </a:r>
            <a:r>
              <a:rPr sz="1400" spc="-2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4396" y="3996308"/>
            <a:ext cx="8877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ealthcare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06213" y="4606163"/>
            <a:ext cx="8197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Edu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6265" y="4832350"/>
            <a:ext cx="10655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Transport 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Logistics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9207" y="4422139"/>
            <a:ext cx="6610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Science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3854" y="5254218"/>
            <a:ext cx="1162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iron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ental  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6156" y="5644362"/>
            <a:ext cx="5899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Energy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5110" y="3681729"/>
            <a:ext cx="9937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Smart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Cities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5063" y="3365373"/>
            <a:ext cx="157734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73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Finance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6407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Commerce</a:t>
            </a:r>
            <a:endParaRPr sz="1400">
              <a:latin typeface="Arial"/>
              <a:cs typeface="Arial"/>
            </a:endParaRPr>
          </a:p>
          <a:p>
            <a:pPr marL="12700" marR="517525" indent="191770">
              <a:lnSpc>
                <a:spcPct val="100000"/>
              </a:lnSpc>
              <a:spcBef>
                <a:spcPts val="1080"/>
              </a:spcBef>
            </a:pPr>
            <a:r>
              <a:rPr sz="1400" spc="-5" dirty="0">
                <a:latin typeface="Arial"/>
                <a:cs typeface="Arial"/>
              </a:rPr>
              <a:t>Network 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anage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0310" y="5236235"/>
            <a:ext cx="203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Distributed </a:t>
            </a:r>
            <a:r>
              <a:rPr spc="-5" dirty="0"/>
              <a:t>Systems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8229600" cy="3001078"/>
          </a:xfrm>
          <a:prstGeom prst="rect">
            <a:avLst/>
          </a:prstGeom>
        </p:spPr>
        <p:txBody>
          <a:bodyPr vert="horz" wrap="square" lIns="0" tIns="104902" rIns="0" bIns="0" rtlCol="0">
            <a:spAutoFit/>
          </a:bodyPr>
          <a:lstStyle/>
          <a:p>
            <a:pPr marL="12700" indent="0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US" spc="-5" dirty="0"/>
              <a:t>Representation:</a:t>
            </a:r>
            <a:br>
              <a:rPr lang="en-US" spc="-5" dirty="0"/>
            </a:br>
            <a:r>
              <a:rPr lang="en-US" spc="-5" dirty="0"/>
              <a:t>Different m</a:t>
            </a:r>
            <a:r>
              <a:rPr spc="-5" dirty="0"/>
              <a:t>odels </a:t>
            </a:r>
            <a:r>
              <a:rPr lang="en-US" spc="-5" dirty="0"/>
              <a:t>capture</a:t>
            </a:r>
            <a:r>
              <a:rPr spc="-5" dirty="0"/>
              <a:t> </a:t>
            </a:r>
            <a:r>
              <a:rPr lang="en-US" u="sng" spc="-5" dirty="0">
                <a:latin typeface="Arial"/>
                <a:cs typeface="Arial"/>
              </a:rPr>
              <a:t>different aspects</a:t>
            </a:r>
            <a:r>
              <a:rPr spc="-5" dirty="0"/>
              <a:t> of</a:t>
            </a:r>
            <a:r>
              <a:rPr lang="en-US" spc="-5" dirty="0"/>
              <a:t> a</a:t>
            </a:r>
            <a:r>
              <a:rPr spc="-5" dirty="0"/>
              <a:t> distributed system</a:t>
            </a:r>
            <a:endParaRPr lang="en-US" spc="-5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pc="-5" dirty="0"/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pc="-5" dirty="0"/>
              <a:t>Physical</a:t>
            </a:r>
            <a:r>
              <a:rPr spc="-240" dirty="0"/>
              <a:t> </a:t>
            </a:r>
            <a:r>
              <a:rPr spc="-5" dirty="0"/>
              <a:t>Model</a:t>
            </a: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pc="-5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lang="sk-SK"/>
              <a:t>UoB : EENG : Net. Sys. &amp; Apps (EENGM0009) : © DK 2015, GO 2016</a:t>
            </a:r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/>
              <a:t>Physical Models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6FF11A-F9F9-D54E-95F4-E8A8AF4C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107314" indent="0" algn="ctr">
              <a:buNone/>
              <a:tabLst>
                <a:tab pos="355600" algn="l"/>
              </a:tabLst>
            </a:pPr>
            <a:r>
              <a:rPr lang="en-GB" sz="3200" spc="-5" dirty="0">
                <a:latin typeface="Arial"/>
                <a:cs typeface="Arial"/>
              </a:rPr>
              <a:t>“A representation of H/W elements of a </a:t>
            </a:r>
            <a:r>
              <a:rPr lang="en-GB" sz="3200" dirty="0">
                <a:latin typeface="Arial"/>
                <a:cs typeface="Arial"/>
              </a:rPr>
              <a:t>distributed </a:t>
            </a:r>
            <a:r>
              <a:rPr lang="en-GB" sz="3200" spc="-5" dirty="0">
                <a:latin typeface="Arial"/>
                <a:cs typeface="Arial"/>
              </a:rPr>
              <a:t>system that abstracts away from </a:t>
            </a:r>
            <a:r>
              <a:rPr lang="en-GB" sz="3200" dirty="0">
                <a:latin typeface="Arial"/>
                <a:cs typeface="Arial"/>
              </a:rPr>
              <a:t>specific </a:t>
            </a:r>
            <a:r>
              <a:rPr lang="en-GB" sz="3200" spc="-5" dirty="0">
                <a:latin typeface="Arial"/>
                <a:cs typeface="Arial"/>
              </a:rPr>
              <a:t>technologies”</a:t>
            </a:r>
          </a:p>
          <a:p>
            <a:pPr marL="12700" marR="107314">
              <a:tabLst>
                <a:tab pos="355600" algn="l"/>
              </a:tabLst>
            </a:pPr>
            <a:endParaRPr lang="en-GB" sz="3200" i="1" dirty="0">
              <a:latin typeface="Arial"/>
              <a:cs typeface="Arial"/>
            </a:endParaRPr>
          </a:p>
          <a:p>
            <a:pPr marL="0" marR="107314" indent="0" algn="r">
              <a:buNone/>
              <a:tabLst>
                <a:tab pos="355600" algn="l"/>
              </a:tabLst>
            </a:pPr>
            <a:r>
              <a:rPr lang="en-GB" sz="2300" i="1" dirty="0" err="1">
                <a:latin typeface="Arial"/>
                <a:cs typeface="Arial"/>
              </a:rPr>
              <a:t>Coulouris</a:t>
            </a:r>
            <a:r>
              <a:rPr lang="en-GB" sz="2300" i="1" dirty="0">
                <a:latin typeface="Arial"/>
                <a:cs typeface="Arial"/>
              </a:rPr>
              <a:t>, </a:t>
            </a:r>
            <a:r>
              <a:rPr lang="en-GB" sz="2300" i="1" spc="-5" dirty="0">
                <a:latin typeface="Arial"/>
                <a:cs typeface="Arial"/>
              </a:rPr>
              <a:t>Dollimore,</a:t>
            </a:r>
            <a:r>
              <a:rPr lang="en-GB" sz="2300" i="1" spc="20" dirty="0">
                <a:latin typeface="Arial"/>
                <a:cs typeface="Arial"/>
              </a:rPr>
              <a:t> </a:t>
            </a:r>
            <a:r>
              <a:rPr lang="en-GB" sz="2300" i="1" spc="-5" dirty="0" err="1">
                <a:latin typeface="Arial"/>
                <a:cs typeface="Arial"/>
              </a:rPr>
              <a:t>Kindberg</a:t>
            </a:r>
            <a:r>
              <a:rPr lang="en-GB" sz="2300" i="1" spc="-5" dirty="0">
                <a:latin typeface="Arial"/>
                <a:cs typeface="Arial"/>
              </a:rPr>
              <a:t>,</a:t>
            </a:r>
            <a:r>
              <a:rPr lang="en-GB" sz="2300" i="1" spc="-15" dirty="0">
                <a:latin typeface="Arial"/>
                <a:cs typeface="Arial"/>
              </a:rPr>
              <a:t> </a:t>
            </a:r>
            <a:r>
              <a:rPr lang="en-GB" sz="2300" i="1" spc="-5" dirty="0">
                <a:latin typeface="Arial"/>
                <a:cs typeface="Arial"/>
              </a:rPr>
              <a:t>Blair</a:t>
            </a:r>
            <a:br>
              <a:rPr lang="en-GB" sz="2300" i="1" spc="-5" dirty="0">
                <a:latin typeface="Arial"/>
                <a:cs typeface="Arial"/>
              </a:rPr>
            </a:br>
            <a:r>
              <a:rPr lang="en-GB" sz="2300" i="1" spc="-5" dirty="0">
                <a:latin typeface="Arial"/>
                <a:cs typeface="Arial"/>
              </a:rPr>
              <a:t>Distributed Systems: Concepts and Design</a:t>
            </a:r>
            <a:r>
              <a:rPr lang="en-GB" sz="2300" i="1" spc="55" dirty="0">
                <a:latin typeface="Arial"/>
                <a:cs typeface="Arial"/>
              </a:rPr>
              <a:t> </a:t>
            </a:r>
            <a:r>
              <a:rPr lang="en-GB" sz="2300" i="1" spc="-5" dirty="0">
                <a:latin typeface="Arial"/>
                <a:cs typeface="Arial"/>
              </a:rPr>
              <a:t>(5e)</a:t>
            </a:r>
            <a:endParaRPr lang="en-GB" sz="2300" dirty="0">
              <a:latin typeface="Arial"/>
              <a:cs typeface="Arial"/>
            </a:endParaRPr>
          </a:p>
          <a:p>
            <a:pPr marL="12700" marR="107314">
              <a:lnSpc>
                <a:spcPct val="100000"/>
              </a:lnSpc>
              <a:tabLst>
                <a:tab pos="355600" algn="l"/>
              </a:tabLst>
            </a:pPr>
            <a:endParaRPr lang="en-GB" sz="3200" dirty="0">
              <a:latin typeface="Arial"/>
              <a:cs typeface="Arial"/>
            </a:endParaRPr>
          </a:p>
          <a:p>
            <a:pPr marL="469900" indent="-457200">
              <a:spcBef>
                <a:spcPts val="525"/>
              </a:spcBef>
              <a:tabLst>
                <a:tab pos="469900" algn="l"/>
              </a:tabLst>
            </a:pPr>
            <a:r>
              <a:rPr lang="en-GB" sz="3200" spc="-5" dirty="0">
                <a:latin typeface="Arial"/>
                <a:cs typeface="Arial"/>
              </a:rPr>
              <a:t>Early distributed systems (until</a:t>
            </a:r>
            <a:r>
              <a:rPr lang="en-GB" sz="3200" spc="55" dirty="0">
                <a:latin typeface="Arial"/>
                <a:cs typeface="Arial"/>
              </a:rPr>
              <a:t> </a:t>
            </a:r>
            <a:r>
              <a:rPr lang="en-GB" sz="3200" spc="-5" dirty="0">
                <a:latin typeface="Arial"/>
                <a:cs typeface="Arial"/>
              </a:rPr>
              <a:t>1990)</a:t>
            </a:r>
            <a:br>
              <a:rPr lang="en-GB" sz="3200" spc="-5" dirty="0">
                <a:latin typeface="Arial"/>
                <a:cs typeface="Arial"/>
              </a:rPr>
            </a:br>
            <a:r>
              <a:rPr lang="en-GB" sz="3200" spc="-5" dirty="0">
                <a:latin typeface="Arial"/>
                <a:cs typeface="Arial"/>
              </a:rPr>
              <a:t>10-100 nodes in a LAN, limited Internet connectivity,  supported by local services (file and print servers)</a:t>
            </a:r>
          </a:p>
          <a:p>
            <a:pPr marL="469900" indent="-457200">
              <a:spcBef>
                <a:spcPts val="525"/>
              </a:spcBef>
              <a:tabLst>
                <a:tab pos="469900" algn="l"/>
              </a:tabLst>
            </a:pPr>
            <a:r>
              <a:rPr lang="en-GB" sz="3200" spc="-5" dirty="0">
                <a:latin typeface="Arial"/>
                <a:cs typeface="Arial"/>
              </a:rPr>
              <a:t>Contemporary distributed</a:t>
            </a:r>
            <a:r>
              <a:rPr lang="en-GB" sz="3200" spc="40" dirty="0">
                <a:latin typeface="Arial"/>
                <a:cs typeface="Arial"/>
              </a:rPr>
              <a:t> </a:t>
            </a:r>
            <a:r>
              <a:rPr lang="en-GB" sz="3200" spc="-5" dirty="0">
                <a:latin typeface="Arial"/>
                <a:cs typeface="Arial"/>
              </a:rPr>
              <a:t>systems</a:t>
            </a:r>
            <a:br>
              <a:rPr lang="en-GB" sz="3200" spc="-5" dirty="0">
                <a:latin typeface="Arial"/>
                <a:cs typeface="Arial"/>
              </a:rPr>
            </a:br>
            <a:r>
              <a:rPr lang="en-GB" sz="3200" spc="-5" dirty="0">
                <a:latin typeface="Arial"/>
                <a:cs typeface="Arial"/>
              </a:rPr>
              <a:t>Mobile Computing</a:t>
            </a:r>
            <a:br>
              <a:rPr lang="en-GB" sz="3200" spc="-5" dirty="0">
                <a:latin typeface="Arial"/>
                <a:cs typeface="Arial"/>
              </a:rPr>
            </a:br>
            <a:r>
              <a:rPr lang="en-GB" sz="3200" spc="-5" dirty="0">
                <a:latin typeface="Arial"/>
                <a:cs typeface="Arial"/>
              </a:rPr>
              <a:t>Cloud/Edge Services</a:t>
            </a:r>
            <a:endParaRPr lang="en-GB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Models</a:t>
            </a: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</a:t>
            </a:r>
            <a:r>
              <a:rPr lang="en-US" dirty="0"/>
              <a:t> components and their interrelationships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Toy example: Web-based retail components</a:t>
            </a:r>
          </a:p>
          <a:p>
            <a:r>
              <a:rPr lang="en-US" dirty="0"/>
              <a:t>User front-end</a:t>
            </a:r>
          </a:p>
          <a:p>
            <a:r>
              <a:rPr lang="en-US" dirty="0"/>
              <a:t>Inventory maintenance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Authentication logic</a:t>
            </a:r>
          </a:p>
          <a:p>
            <a:r>
              <a:rPr lang="en-US" dirty="0"/>
              <a:t>Payment handling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395923"/>
            <a:ext cx="6038850" cy="492443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 dirty="0"/>
              <a:t>Architecture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9285FA-9A09-5E41-89E9-F21DFD9A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GB" sz="3200" spc="-5" dirty="0">
                <a:latin typeface="Arial"/>
                <a:cs typeface="Arial"/>
              </a:rPr>
              <a:t>What are the entities?</a:t>
            </a: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GB" sz="3200" dirty="0">
                <a:latin typeface="Arial"/>
                <a:cs typeface="Arial"/>
              </a:rPr>
              <a:t>Which entities communicate, why and when?</a:t>
            </a: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endParaRPr lang="en-GB" sz="3200" dirty="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en-GB" sz="3200" dirty="0">
                <a:latin typeface="Arial"/>
                <a:cs typeface="Arial"/>
              </a:rPr>
              <a:t>How do they map on the physical model?</a:t>
            </a:r>
            <a:br>
              <a:rPr lang="en-GB" sz="3200" dirty="0">
                <a:latin typeface="Arial"/>
                <a:cs typeface="Arial"/>
              </a:rPr>
            </a:br>
            <a:r>
              <a:rPr lang="en-GB" sz="3200" dirty="0">
                <a:latin typeface="Arial"/>
                <a:cs typeface="Arial"/>
              </a:rPr>
              <a:t>(e.g. inventory and logistics could map on the same physical device)</a:t>
            </a:r>
          </a:p>
          <a:p>
            <a:endParaRPr lang="en-GB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GB" dirty="0"/>
              <a:pPr/>
              <a:t>6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395923"/>
            <a:ext cx="6038850" cy="492443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GB" dirty="0"/>
              <a:t>Communication Patterns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4DB1C-4411-4C4C-B967-3DF5D731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Direct Communication</a:t>
            </a:r>
          </a:p>
          <a:p>
            <a:pPr lvl="1"/>
            <a:r>
              <a:rPr lang="en-GB" dirty="0"/>
              <a:t>Request-Response (HTTP in today’s web)</a:t>
            </a:r>
          </a:p>
          <a:p>
            <a:pPr lvl="1"/>
            <a:r>
              <a:rPr lang="en-GB" dirty="0"/>
              <a:t>Remote Procedure Call (RPC)</a:t>
            </a:r>
          </a:p>
          <a:p>
            <a:pPr lvl="1"/>
            <a:r>
              <a:rPr lang="en-GB" dirty="0"/>
              <a:t>Remote Method Invocation (RMI)</a:t>
            </a:r>
          </a:p>
          <a:p>
            <a:endParaRPr lang="en-GB" dirty="0"/>
          </a:p>
          <a:p>
            <a:r>
              <a:rPr lang="en-GB" dirty="0"/>
              <a:t>Indirect Communication</a:t>
            </a:r>
          </a:p>
          <a:p>
            <a:pPr lvl="1"/>
            <a:r>
              <a:rPr lang="en-GB" dirty="0"/>
              <a:t>Publish/Subscribe (MQTT)</a:t>
            </a:r>
          </a:p>
          <a:p>
            <a:pPr lvl="1"/>
            <a:r>
              <a:rPr lang="en-GB" dirty="0"/>
              <a:t>Message Queues</a:t>
            </a:r>
          </a:p>
          <a:p>
            <a:pPr lvl="1"/>
            <a:r>
              <a:rPr lang="en-GB" dirty="0"/>
              <a:t>Group Communication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3"/>
          </p:nvPr>
        </p:nvSpPr>
        <p:spPr>
          <a:xfrm>
            <a:off x="1676400" y="6356350"/>
            <a:ext cx="5486400" cy="365125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sk-SK"/>
              <a:t>UoB : EENG : Net. Sys. &amp; Apps (EENGM0009) : © DK 2015, GO 2016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"/>
          </p:nvPr>
        </p:nvSpPr>
        <p:spPr>
          <a:xfrm>
            <a:off x="457200" y="6356350"/>
            <a:ext cx="1066800" cy="365125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GB" dirty="0"/>
              <a:pPr/>
              <a:t>7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4369"/>
    </mc:Choice>
    <mc:Fallback>
      <p:transition advTm="4436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1508</TotalTime>
  <Words>431</Words>
  <Application>Microsoft Macintosh PowerPoint</Application>
  <PresentationFormat>Overhead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Palatino Linotype</vt:lpstr>
      <vt:lpstr>Times New Roman</vt:lpstr>
      <vt:lpstr>Wingdings</vt:lpstr>
      <vt:lpstr>uob</vt:lpstr>
      <vt:lpstr>The Application Layer</vt:lpstr>
      <vt:lpstr>Distributed Systems</vt:lpstr>
      <vt:lpstr>Distributed Systems: Models</vt:lpstr>
      <vt:lpstr>Physical Models</vt:lpstr>
      <vt:lpstr>Architecture Models</vt:lpstr>
      <vt:lpstr>Architecture Models</vt:lpstr>
      <vt:lpstr>Communication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lastModifiedBy>George Oikonomou</cp:lastModifiedBy>
  <cp:revision>23</cp:revision>
  <cp:lastPrinted>2016-01-29T00:08:29Z</cp:lastPrinted>
  <dcterms:created xsi:type="dcterms:W3CDTF">2015-12-29T15:06:30Z</dcterms:created>
  <dcterms:modified xsi:type="dcterms:W3CDTF">2021-02-08T20:57:08Z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2015-12-29T00:00:00Z</vt:filetime>
  </property>
</Properties>
</file>