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26" r:id="rId2"/>
    <p:sldMasterId id="2147484300" r:id="rId3"/>
  </p:sldMasterIdLst>
  <p:notesMasterIdLst>
    <p:notesMasterId r:id="rId9"/>
  </p:notesMasterIdLst>
  <p:handoutMasterIdLst>
    <p:handoutMasterId r:id="rId10"/>
  </p:handoutMasterIdLst>
  <p:sldIdLst>
    <p:sldId id="513" r:id="rId4"/>
    <p:sldId id="500" r:id="rId5"/>
    <p:sldId id="329" r:id="rId6"/>
    <p:sldId id="263" r:id="rId7"/>
    <p:sldId id="264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FFFF00"/>
    <a:srgbClr val="DDDDDD"/>
    <a:srgbClr val="FFCCFF"/>
    <a:srgbClr val="FF99CC"/>
    <a:srgbClr val="CC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CDC24-A3A8-6045-A572-D087EA4CE2FA}" v="11" dt="2021-02-15T18:40:50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2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5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6F9CDC24-A3A8-6045-A572-D087EA4CE2FA}"/>
    <pc:docChg chg="undo custSel addSld delSld modSld addMainMaster delMainMaster modShowInfo">
      <pc:chgData name="George Oikonomou" userId="e5e5709f-5788-4bb9-a2cb-c47cfc333c75" providerId="ADAL" clId="{6F9CDC24-A3A8-6045-A572-D087EA4CE2FA}" dt="2021-02-15T18:49:13.593" v="112" actId="2744"/>
      <pc:docMkLst>
        <pc:docMk/>
      </pc:docMkLst>
      <pc:sldChg chg="modAnim">
        <pc:chgData name="George Oikonomou" userId="e5e5709f-5788-4bb9-a2cb-c47cfc333c75" providerId="ADAL" clId="{6F9CDC24-A3A8-6045-A572-D087EA4CE2FA}" dt="2021-02-15T18:40:39.774" v="110"/>
        <pc:sldMkLst>
          <pc:docMk/>
          <pc:sldMk cId="0" sldId="263"/>
        </pc:sldMkLst>
      </pc:sldChg>
      <pc:sldChg chg="del">
        <pc:chgData name="George Oikonomou" userId="e5e5709f-5788-4bb9-a2cb-c47cfc333c75" providerId="ADAL" clId="{6F9CDC24-A3A8-6045-A572-D087EA4CE2FA}" dt="2021-02-15T17:57:13.639" v="75" actId="2696"/>
        <pc:sldMkLst>
          <pc:docMk/>
          <pc:sldMk cId="0" sldId="265"/>
        </pc:sldMkLst>
      </pc:sldChg>
      <pc:sldChg chg="del">
        <pc:chgData name="George Oikonomou" userId="e5e5709f-5788-4bb9-a2cb-c47cfc333c75" providerId="ADAL" clId="{6F9CDC24-A3A8-6045-A572-D087EA4CE2FA}" dt="2021-02-15T17:57:13.639" v="75" actId="2696"/>
        <pc:sldMkLst>
          <pc:docMk/>
          <pc:sldMk cId="0" sldId="266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67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68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69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70"/>
        </pc:sldMkLst>
      </pc:sldChg>
      <pc:sldChg chg="del">
        <pc:chgData name="George Oikonomou" userId="e5e5709f-5788-4bb9-a2cb-c47cfc333c75" providerId="ADAL" clId="{6F9CDC24-A3A8-6045-A572-D087EA4CE2FA}" dt="2021-02-15T15:52:21.266" v="47" actId="2696"/>
        <pc:sldMkLst>
          <pc:docMk/>
          <pc:sldMk cId="0" sldId="271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73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74"/>
        </pc:sldMkLst>
      </pc:sldChg>
      <pc:sldChg chg="del">
        <pc:chgData name="George Oikonomou" userId="e5e5709f-5788-4bb9-a2cb-c47cfc333c75" providerId="ADAL" clId="{6F9CDC24-A3A8-6045-A572-D087EA4CE2FA}" dt="2021-02-15T17:57:13.639" v="75" actId="2696"/>
        <pc:sldMkLst>
          <pc:docMk/>
          <pc:sldMk cId="0" sldId="293"/>
        </pc:sldMkLst>
      </pc:sldChg>
      <pc:sldChg chg="modSp mod">
        <pc:chgData name="George Oikonomou" userId="e5e5709f-5788-4bb9-a2cb-c47cfc333c75" providerId="ADAL" clId="{6F9CDC24-A3A8-6045-A572-D087EA4CE2FA}" dt="2021-02-15T18:33:40.797" v="109" actId="6549"/>
        <pc:sldMkLst>
          <pc:docMk/>
          <pc:sldMk cId="0" sldId="329"/>
        </pc:sldMkLst>
        <pc:spChg chg="mod">
          <ac:chgData name="George Oikonomou" userId="e5e5709f-5788-4bb9-a2cb-c47cfc333c75" providerId="ADAL" clId="{6F9CDC24-A3A8-6045-A572-D087EA4CE2FA}" dt="2021-02-15T18:33:40.797" v="109" actId="6549"/>
          <ac:spMkLst>
            <pc:docMk/>
            <pc:sldMk cId="0" sldId="329"/>
            <ac:spMk id="83972" creationId="{00000000-0000-0000-0000-000000000000}"/>
          </ac:spMkLst>
        </pc:spChg>
        <pc:spChg chg="mod">
          <ac:chgData name="George Oikonomou" userId="e5e5709f-5788-4bb9-a2cb-c47cfc333c75" providerId="ADAL" clId="{6F9CDC24-A3A8-6045-A572-D087EA4CE2FA}" dt="2021-02-15T16:26:01.095" v="73" actId="14100"/>
          <ac:spMkLst>
            <pc:docMk/>
            <pc:sldMk cId="0" sldId="329"/>
            <ac:spMk id="83977" creationId="{00000000-0000-0000-0000-000000000000}"/>
          </ac:spMkLst>
        </pc:spChg>
        <pc:grpChg chg="mod">
          <ac:chgData name="George Oikonomou" userId="e5e5709f-5788-4bb9-a2cb-c47cfc333c75" providerId="ADAL" clId="{6F9CDC24-A3A8-6045-A572-D087EA4CE2FA}" dt="2021-02-15T16:25:56.088" v="72" actId="14100"/>
          <ac:grpSpMkLst>
            <pc:docMk/>
            <pc:sldMk cId="0" sldId="329"/>
            <ac:grpSpMk id="83973" creationId="{00000000-0000-0000-0000-000000000000}"/>
          </ac:grpSpMkLst>
        </pc:grpChg>
      </pc:sldChg>
      <pc:sldChg chg="del">
        <pc:chgData name="George Oikonomou" userId="e5e5709f-5788-4bb9-a2cb-c47cfc333c75" providerId="ADAL" clId="{6F9CDC24-A3A8-6045-A572-D087EA4CE2FA}" dt="2021-02-15T17:57:13.639" v="75" actId="2696"/>
        <pc:sldMkLst>
          <pc:docMk/>
          <pc:sldMk cId="0" sldId="330"/>
        </pc:sldMkLst>
      </pc:sldChg>
      <pc:sldChg chg="del">
        <pc:chgData name="George Oikonomou" userId="e5e5709f-5788-4bb9-a2cb-c47cfc333c75" providerId="ADAL" clId="{6F9CDC24-A3A8-6045-A572-D087EA4CE2FA}" dt="2021-02-15T17:57:13.639" v="75" actId="2696"/>
        <pc:sldMkLst>
          <pc:docMk/>
          <pc:sldMk cId="0" sldId="331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32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33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34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35"/>
        </pc:sldMkLst>
      </pc:sldChg>
      <pc:sldChg chg="del">
        <pc:chgData name="George Oikonomou" userId="e5e5709f-5788-4bb9-a2cb-c47cfc333c75" providerId="ADAL" clId="{6F9CDC24-A3A8-6045-A572-D087EA4CE2FA}" dt="2021-02-15T15:40:01.974" v="1" actId="2696"/>
        <pc:sldMkLst>
          <pc:docMk/>
          <pc:sldMk cId="2496843752" sldId="354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74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75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76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453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454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455"/>
        </pc:sldMkLst>
      </pc:sldChg>
      <pc:sldChg chg="del">
        <pc:chgData name="George Oikonomou" userId="e5e5709f-5788-4bb9-a2cb-c47cfc333c75" providerId="ADAL" clId="{6F9CDC24-A3A8-6045-A572-D087EA4CE2FA}" dt="2021-02-15T15:39:24.285" v="0" actId="2696"/>
        <pc:sldMkLst>
          <pc:docMk/>
          <pc:sldMk cId="1119881730" sldId="511"/>
        </pc:sldMkLst>
      </pc:sldChg>
      <pc:sldChg chg="modSp add del mod modTransition">
        <pc:chgData name="George Oikonomou" userId="e5e5709f-5788-4bb9-a2cb-c47cfc333c75" providerId="ADAL" clId="{6F9CDC24-A3A8-6045-A572-D087EA4CE2FA}" dt="2021-02-15T18:40:50.695" v="111"/>
        <pc:sldMkLst>
          <pc:docMk/>
          <pc:sldMk cId="3860354668" sldId="513"/>
        </pc:sldMkLst>
        <pc:spChg chg="mod">
          <ac:chgData name="George Oikonomou" userId="e5e5709f-5788-4bb9-a2cb-c47cfc333c75" providerId="ADAL" clId="{6F9CDC24-A3A8-6045-A572-D087EA4CE2FA}" dt="2021-02-15T15:40:27.562" v="11" actId="20577"/>
          <ac:spMkLst>
            <pc:docMk/>
            <pc:sldMk cId="3860354668" sldId="513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6F9CDC24-A3A8-6045-A572-D087EA4CE2FA}" dt="2021-02-15T15:40:08.223" v="2" actId="2696"/>
        <pc:sldMkLst>
          <pc:docMk/>
          <pc:sldMk cId="1648169971" sldId="514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2105325410" sldId="515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1617065081" sldId="516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82227061" sldId="517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1566488834" sldId="518"/>
        </pc:sldMkLst>
      </pc:sldChg>
      <pc:sldChg chg="modSp add del mod">
        <pc:chgData name="George Oikonomou" userId="e5e5709f-5788-4bb9-a2cb-c47cfc333c75" providerId="ADAL" clId="{6F9CDC24-A3A8-6045-A572-D087EA4CE2FA}" dt="2021-02-15T17:54:57.018" v="74" actId="2696"/>
        <pc:sldMkLst>
          <pc:docMk/>
          <pc:sldMk cId="443944921" sldId="519"/>
        </pc:sldMkLst>
        <pc:spChg chg="mod">
          <ac:chgData name="George Oikonomou" userId="e5e5709f-5788-4bb9-a2cb-c47cfc333c75" providerId="ADAL" clId="{6F9CDC24-A3A8-6045-A572-D087EA4CE2FA}" dt="2021-02-15T15:41:15.993" v="43" actId="20577"/>
          <ac:spMkLst>
            <pc:docMk/>
            <pc:sldMk cId="443944921" sldId="519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41:03.443" v="15"/>
        <pc:sldMkLst>
          <pc:docMk/>
          <pc:sldMk cId="1917473953" sldId="519"/>
        </pc:sldMkLst>
        <pc:spChg chg="mod">
          <ac:chgData name="George Oikonomou" userId="e5e5709f-5788-4bb9-a2cb-c47cfc333c75" providerId="ADAL" clId="{6F9CDC24-A3A8-6045-A572-D087EA4CE2FA}" dt="2021-02-15T15:40:42.726" v="14"/>
          <ac:spMkLst>
            <pc:docMk/>
            <pc:sldMk cId="1917473953" sldId="519"/>
            <ac:spMk id="7" creationId="{00000000-0000-0000-0000-000000000000}"/>
          </ac:spMkLst>
        </pc:spChg>
      </pc:sldChg>
      <pc:sldChg chg="modSp add del mod">
        <pc:chgData name="George Oikonomou" userId="e5e5709f-5788-4bb9-a2cb-c47cfc333c75" providerId="ADAL" clId="{6F9CDC24-A3A8-6045-A572-D087EA4CE2FA}" dt="2021-02-15T17:54:57.018" v="74" actId="2696"/>
        <pc:sldMkLst>
          <pc:docMk/>
          <pc:sldMk cId="828769450" sldId="520"/>
        </pc:sldMkLst>
        <pc:spChg chg="mod">
          <ac:chgData name="George Oikonomou" userId="e5e5709f-5788-4bb9-a2cb-c47cfc333c75" providerId="ADAL" clId="{6F9CDC24-A3A8-6045-A572-D087EA4CE2FA}" dt="2021-02-15T15:52:48.104" v="54" actId="20577"/>
          <ac:spMkLst>
            <pc:docMk/>
            <pc:sldMk cId="828769450" sldId="520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41:37.724" v="45"/>
        <pc:sldMkLst>
          <pc:docMk/>
          <pc:sldMk cId="1885894202" sldId="520"/>
        </pc:sldMkLst>
        <pc:spChg chg="mod">
          <ac:chgData name="George Oikonomou" userId="e5e5709f-5788-4bb9-a2cb-c47cfc333c75" providerId="ADAL" clId="{6F9CDC24-A3A8-6045-A572-D087EA4CE2FA}" dt="2021-02-15T15:41:35.181" v="44"/>
          <ac:spMkLst>
            <pc:docMk/>
            <pc:sldMk cId="1885894202" sldId="520"/>
            <ac:spMk id="7" creationId="{00000000-0000-0000-0000-000000000000}"/>
          </ac:spMkLst>
        </pc:spChg>
      </pc:sldChg>
      <pc:sldChg chg="modSp add del mod">
        <pc:chgData name="George Oikonomou" userId="e5e5709f-5788-4bb9-a2cb-c47cfc333c75" providerId="ADAL" clId="{6F9CDC24-A3A8-6045-A572-D087EA4CE2FA}" dt="2021-02-15T17:54:57.018" v="74" actId="2696"/>
        <pc:sldMkLst>
          <pc:docMk/>
          <pc:sldMk cId="3634550575" sldId="521"/>
        </pc:sldMkLst>
        <pc:spChg chg="mod">
          <ac:chgData name="George Oikonomou" userId="e5e5709f-5788-4bb9-a2cb-c47cfc333c75" providerId="ADAL" clId="{6F9CDC24-A3A8-6045-A572-D087EA4CE2FA}" dt="2021-02-15T15:53:11.968" v="68" actId="20577"/>
          <ac:spMkLst>
            <pc:docMk/>
            <pc:sldMk cId="3634550575" sldId="521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53:06.266" v="56"/>
        <pc:sldMkLst>
          <pc:docMk/>
          <pc:sldMk cId="3844903086" sldId="521"/>
        </pc:sldMkLst>
        <pc:spChg chg="mod">
          <ac:chgData name="George Oikonomou" userId="e5e5709f-5788-4bb9-a2cb-c47cfc333c75" providerId="ADAL" clId="{6F9CDC24-A3A8-6045-A572-D087EA4CE2FA}" dt="2021-02-15T15:53:01.726" v="55"/>
          <ac:spMkLst>
            <pc:docMk/>
            <pc:sldMk cId="3844903086" sldId="521"/>
            <ac:spMk id="7" creationId="{00000000-0000-0000-0000-000000000000}"/>
          </ac:spMkLst>
        </pc:spChg>
      </pc:sldChg>
      <pc:sldMasterChg chg="add del addSldLayout delSldLayout">
        <pc:chgData name="George Oikonomou" userId="e5e5709f-5788-4bb9-a2cb-c47cfc333c75" providerId="ADAL" clId="{6F9CDC24-A3A8-6045-A572-D087EA4CE2FA}" dt="2021-02-15T15:40:32.352" v="13" actId="2696"/>
        <pc:sldMasterMkLst>
          <pc:docMk/>
          <pc:sldMasterMk cId="3526275227" sldId="2147484300"/>
        </pc:sldMasterMkLst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937089792" sldId="2147484301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1890849406" sldId="2147484302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91531706" sldId="2147484303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284787531" sldId="2147484304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077455794" sldId="2147484305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79736355" sldId="2147484306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646514197" sldId="2147484307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854445762" sldId="2147484308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39233117" sldId="2147484309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1437559519" sldId="2147484310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263590388" sldId="2147484311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976400793" sldId="2147484312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4260173073" sldId="2147484313"/>
          </pc:sldLayoutMkLst>
        </pc:sldLayoutChg>
      </pc:sldMasterChg>
      <pc:sldMasterChg chg="del delSldLayout">
        <pc:chgData name="George Oikonomou" userId="e5e5709f-5788-4bb9-a2cb-c47cfc333c75" providerId="ADAL" clId="{6F9CDC24-A3A8-6045-A572-D087EA4CE2FA}" dt="2021-02-15T15:40:01.974" v="1" actId="2696"/>
        <pc:sldMasterMkLst>
          <pc:docMk/>
          <pc:sldMasterMk cId="274764565" sldId="2147484314"/>
        </pc:sldMasterMkLst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1695458752" sldId="2147484315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33601102" sldId="2147484316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3424219719" sldId="2147484317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1237131989" sldId="2147484318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94274114" sldId="2147484319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541057327" sldId="2147484320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920922809" sldId="2147484321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293634568" sldId="2147484322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57788857" sldId="2147484323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770255571" sldId="2147484324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712528129" sldId="2147484325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23847126" sldId="214748432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BDC241C8-12E9-8640-9E6F-E10CAFEF7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1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E5273B6-E815-D64A-91C7-1D2293F3A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28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273B6-E815-D64A-91C7-1D2293F3A9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2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7D4D191-1A31-5242-B3C5-1B04ECB49776}" type="slidenum">
              <a:rPr lang="en-US" sz="1300">
                <a:latin typeface="Times New Roman" charset="0"/>
              </a:rPr>
              <a:pPr/>
              <a:t>3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E4731D-9BA3-114A-A8C4-44B25776C73E}" type="slidenum">
              <a:rPr lang="en-US" sz="1300">
                <a:latin typeface="Times New Roman" charset="0"/>
              </a:rPr>
              <a:pPr/>
              <a:t>4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91996B-6BD0-0A4D-AAF2-5C8ADFEE3A74}" type="slidenum">
              <a:rPr lang="en-US" sz="1300">
                <a:latin typeface="Times New Roman" charset="0"/>
              </a:rPr>
              <a:pPr/>
              <a:t>5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152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69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065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2721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8942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6314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391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0883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8352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650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2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5623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4177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7043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173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00587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4962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00043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51807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7889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</a:t>
            </a:r>
            <a:r>
              <a:rPr lang="sk-SK" dirty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 </a:t>
            </a: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35592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  <a:prstGeom prst="rect">
            <a:avLst/>
          </a:prstGeo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2-</a:t>
            </a:r>
            <a:fld id="{9E6F5D73-3C01-F046-944E-85D6B6120B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2660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</a:t>
            </a:r>
            <a:r>
              <a:rPr lang="sk-SK" dirty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 </a:t>
            </a: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17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320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55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863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422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48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image" Target="file://localhost/Users/freelance/Desktop/UoB_PowerpointSlides_v3-1.jpg" TargetMode="Externa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  <p:sldLayoutId id="2147484271" r:id="rId14"/>
    <p:sldLayoutId id="2147484272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2800">
          <a:solidFill>
            <a:schemeClr val="tx1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400">
          <a:solidFill>
            <a:schemeClr val="tx1"/>
          </a:solidFill>
          <a:latin typeface="Gill Sans MT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  <p:sldLayoutId id="214748429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  <p:sldLayoutId id="2147484313" r:id="rId13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The Application Layer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Web and HTTP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386035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4400">
                <a:solidFill>
                  <a:srgbClr val="000099"/>
                </a:solidFill>
                <a:latin typeface="Gill Sans MT" charset="0"/>
                <a:cs typeface="Arial" charset="0"/>
              </a:rPr>
              <a:t>Chapter 2</a:t>
            </a:r>
            <a:br>
              <a:rPr lang="en-US" sz="480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>
                <a:solidFill>
                  <a:srgbClr val="000099"/>
                </a:solidFill>
                <a:latin typeface="Gill Sans MT" charset="0"/>
                <a:cs typeface="Arial" charset="0"/>
              </a:rPr>
              <a:t>Application Layer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i="1" dirty="0">
                <a:solidFill>
                  <a:srgbClr val="008000"/>
                </a:solidFill>
                <a:latin typeface="Gill Sans MT" charset="0"/>
                <a:cs typeface="Arial" charset="0"/>
              </a:rPr>
              <a:t>Computer Networking: A Top Down Approach </a:t>
            </a:r>
            <a:br>
              <a:rPr lang="en-US" sz="2800" dirty="0">
                <a:solidFill>
                  <a:srgbClr val="008000"/>
                </a:solidFill>
                <a:latin typeface="Gill Sans MT" charset="0"/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latin typeface="Gill Sans MT" charset="0"/>
                <a:cs typeface="Arial" charset="0"/>
              </a:rPr>
              <a:t>6</a:t>
            </a:r>
            <a:r>
              <a:rPr lang="en-US" baseline="30000" dirty="0">
                <a:solidFill>
                  <a:srgbClr val="008000"/>
                </a:solidFill>
                <a:latin typeface="Gill Sans MT" charset="0"/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latin typeface="Gill Sans MT" charset="0"/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latin typeface="Gill Sans MT" charset="0"/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latin typeface="Gill Sans MT" charset="0"/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latin typeface="Gill Sans MT" charset="0"/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latin typeface="Gill Sans MT" charset="0"/>
                <a:cs typeface="Arial" charset="0"/>
              </a:rPr>
              <a:t>Addison-Wesley</a:t>
            </a:r>
            <a:br>
              <a:rPr lang="en-US" dirty="0">
                <a:solidFill>
                  <a:srgbClr val="008000"/>
                </a:solidFill>
                <a:latin typeface="Gill Sans MT" charset="0"/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latin typeface="Gill Sans MT" charset="0"/>
                <a:cs typeface="Arial" charset="0"/>
              </a:rPr>
              <a:t>March 2012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00"/>
                </a:solidFill>
                <a:cs typeface="Arial" charset="0"/>
              </a:rPr>
              <a:t>A note on the use of these ppt slides: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We</a:t>
            </a:r>
            <a:r>
              <a:rPr lang="ja-JP" altLang="en-US" sz="1200">
                <a:solidFill>
                  <a:srgbClr val="000000"/>
                </a:solidFill>
                <a:cs typeface="Arial" charset="0"/>
              </a:rPr>
              <a:t>’</a:t>
            </a:r>
            <a:r>
              <a:rPr lang="en-US" altLang="ja-JP" sz="1200">
                <a:solidFill>
                  <a:srgbClr val="000000"/>
                </a:solidFill>
                <a:cs typeface="Arial" charset="0"/>
              </a:rPr>
              <a:t>re making these slides freely available to all (faculty, students, readers). They</a:t>
            </a:r>
            <a:r>
              <a:rPr lang="ja-JP" altLang="en-US" sz="1200">
                <a:solidFill>
                  <a:srgbClr val="000000"/>
                </a:solidFill>
                <a:cs typeface="Arial" charset="0"/>
              </a:rPr>
              <a:t>’</a:t>
            </a:r>
            <a:r>
              <a:rPr lang="en-US" altLang="ja-JP" sz="1200">
                <a:solidFill>
                  <a:srgbClr val="000000"/>
                </a:solidFill>
                <a:cs typeface="Arial" charset="0"/>
              </a:rPr>
              <a:t>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>
                <a:solidFill>
                  <a:srgbClr val="000000"/>
                </a:solidFill>
                <a:cs typeface="Arial" charset="0"/>
              </a:rPr>
              <a:t>lot</a:t>
            </a:r>
            <a:r>
              <a:rPr lang="en-US" altLang="ja-JP" sz="1200">
                <a:solidFill>
                  <a:srgbClr val="000000"/>
                </a:solidFill>
                <a:cs typeface="Arial" charset="0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9158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400">
              <a:solidFill>
                <a:srgbClr val="000000"/>
              </a:solidFill>
              <a:latin typeface="Gill Sans MT" charset="0"/>
              <a:cs typeface="Arial" charset="0"/>
            </a:endParaRPr>
          </a:p>
          <a:p>
            <a:pPr>
              <a:spcBef>
                <a:spcPct val="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If you use these slides (e.g., in a class) that you mention their source (after all, we</a:t>
            </a:r>
            <a:r>
              <a:rPr lang="ja-JP" altLang="en-US" sz="1200">
                <a:solidFill>
                  <a:srgbClr val="000000"/>
                </a:solidFill>
                <a:cs typeface="Arial" charset="0"/>
              </a:rPr>
              <a:t>’</a:t>
            </a:r>
            <a:r>
              <a:rPr lang="en-US" altLang="ja-JP" sz="1200">
                <a:solidFill>
                  <a:srgbClr val="000000"/>
                </a:solidFill>
                <a:cs typeface="Arial" charset="0"/>
              </a:rPr>
              <a:t>d like people to use our book!)</a:t>
            </a:r>
          </a:p>
          <a:p>
            <a:pPr>
              <a:spcBef>
                <a:spcPct val="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spcBef>
                <a:spcPct val="0"/>
              </a:spcBef>
              <a:buClr>
                <a:srgbClr val="3333CC"/>
              </a:buClr>
              <a:buSzTx/>
              <a:buFont typeface="Wingdings" charset="0"/>
              <a:buChar char="q"/>
            </a:pPr>
            <a:endParaRPr lang="en-US" sz="120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>
                <a:srgbClr val="3333CC"/>
              </a:buClr>
              <a:buSzTx/>
              <a:buFont typeface="Wingdings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Thanks and enjoy!  JFK/KWR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20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     All material copyright 1996-2012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     J.F Kurose and K.W. Ross, All Rights Reserved</a:t>
            </a:r>
          </a:p>
        </p:txBody>
      </p:sp>
      <p:pic>
        <p:nvPicPr>
          <p:cNvPr id="491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1" descr="6e_cov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01613"/>
            <a:ext cx="7772400" cy="892175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Web and HTTP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60488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 dirty="0">
                <a:latin typeface="Gill Sans MT" charset="0"/>
              </a:rPr>
              <a:t>First, a review…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web page</a:t>
            </a:r>
            <a:r>
              <a:rPr lang="en-US" dirty="0">
                <a:latin typeface="Gill Sans MT" charset="0"/>
              </a:rPr>
              <a:t> consists of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objects</a:t>
            </a:r>
          </a:p>
          <a:p>
            <a:r>
              <a:rPr lang="en-US" dirty="0">
                <a:latin typeface="Gill Sans MT" charset="0"/>
              </a:rPr>
              <a:t>object can be text, image, video, a form,…</a:t>
            </a:r>
          </a:p>
          <a:p>
            <a:r>
              <a:rPr lang="en-US" dirty="0">
                <a:latin typeface="Gill Sans MT" charset="0"/>
              </a:rPr>
              <a:t>web page consists of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base HTML-file</a:t>
            </a:r>
            <a:r>
              <a:rPr lang="en-US" dirty="0">
                <a:latin typeface="Gill Sans MT" charset="0"/>
              </a:rPr>
              <a:t> which includes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several referenced objects</a:t>
            </a:r>
          </a:p>
          <a:p>
            <a:r>
              <a:rPr lang="en-US" dirty="0">
                <a:latin typeface="Gill Sans MT" charset="0"/>
              </a:rPr>
              <a:t>each object is addressable by a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URL, </a:t>
            </a:r>
            <a:r>
              <a:rPr lang="en-US" dirty="0">
                <a:latin typeface="Gill Sans MT" charset="0"/>
              </a:rPr>
              <a:t>e.g.,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83973" name="Group 10"/>
          <p:cNvGrpSpPr>
            <a:grpSpLocks/>
          </p:cNvGrpSpPr>
          <p:nvPr/>
        </p:nvGrpSpPr>
        <p:grpSpPr bwMode="auto">
          <a:xfrm>
            <a:off x="1201738" y="4486275"/>
            <a:ext cx="6573838" cy="1144588"/>
            <a:chOff x="788" y="2955"/>
            <a:chExt cx="4141" cy="721"/>
          </a:xfrm>
        </p:grpSpPr>
        <p:sp>
          <p:nvSpPr>
            <p:cNvPr id="83975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41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dirty="0" err="1">
                  <a:latin typeface="Courier New" charset="0"/>
                </a:rPr>
                <a:t>www.someschool.edu</a:t>
              </a:r>
              <a:r>
                <a:rPr lang="en-US" sz="2400" dirty="0">
                  <a:latin typeface="Courier New" charset="0"/>
                </a:rPr>
                <a:t>/</a:t>
              </a:r>
              <a:r>
                <a:rPr lang="en-US" sz="2400" dirty="0" err="1">
                  <a:latin typeface="Courier New" charset="0"/>
                </a:rPr>
                <a:t>someDept</a:t>
              </a:r>
              <a:r>
                <a:rPr lang="en-US" sz="2400" dirty="0">
                  <a:latin typeface="Courier New" charset="0"/>
                </a:rPr>
                <a:t>/</a:t>
              </a:r>
              <a:r>
                <a:rPr lang="en-US" sz="2400" dirty="0" err="1">
                  <a:latin typeface="Courier New" charset="0"/>
                </a:rPr>
                <a:t>pic.gif</a:t>
              </a:r>
              <a:endParaRPr lang="en-US" sz="2400" dirty="0">
                <a:latin typeface="Courier New" charset="0"/>
              </a:endParaRPr>
            </a:p>
          </p:txBody>
        </p:sp>
        <p:sp>
          <p:nvSpPr>
            <p:cNvPr id="83976" name="AutoShape 6"/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Comic Sans MS" charset="0"/>
              </a:endParaRPr>
            </a:p>
          </p:txBody>
        </p:sp>
        <p:sp>
          <p:nvSpPr>
            <p:cNvPr id="83977" name="AutoShape 7"/>
            <p:cNvSpPr>
              <a:spLocks/>
            </p:cNvSpPr>
            <p:nvPr/>
          </p:nvSpPr>
          <p:spPr bwMode="auto">
            <a:xfrm rot="16200000">
              <a:off x="3917" y="2384"/>
              <a:ext cx="61" cy="1872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Comic Sans MS" charset="0"/>
              </a:endParaRPr>
            </a:p>
          </p:txBody>
        </p:sp>
        <p:sp>
          <p:nvSpPr>
            <p:cNvPr id="83978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/>
                <a:t>host name</a:t>
              </a:r>
            </a:p>
          </p:txBody>
        </p:sp>
        <p:sp>
          <p:nvSpPr>
            <p:cNvPr id="83979" name="Text Box 9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/>
                <a:t>path</a:t>
              </a:r>
              <a:r>
                <a:rPr lang="en-US" sz="2400">
                  <a:latin typeface="Comic Sans MS" charset="0"/>
                </a:rPr>
                <a:t> </a:t>
              </a:r>
              <a:r>
                <a:rPr lang="en-US" sz="2400"/>
                <a:t>name</a:t>
              </a:r>
            </a:p>
          </p:txBody>
        </p:sp>
      </p:grpSp>
      <p:pic>
        <p:nvPicPr>
          <p:cNvPr id="83974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3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795337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HTTP overview</a:t>
            </a:r>
            <a:endParaRPr lang="en-US">
              <a:latin typeface="Gill Sans MT" charset="0"/>
            </a:endParaRP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89075"/>
            <a:ext cx="3810000" cy="464820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HTTP: hypertext transfer protocol</a:t>
            </a:r>
          </a:p>
          <a:p>
            <a:pPr>
              <a:lnSpc>
                <a:spcPct val="75000"/>
              </a:lnSpc>
            </a:pPr>
            <a:r>
              <a:rPr lang="en-US" sz="2400">
                <a:latin typeface="Gill Sans MT" charset="0"/>
              </a:rPr>
              <a:t>Web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s application layer protocol</a:t>
            </a:r>
          </a:p>
          <a:p>
            <a:pPr>
              <a:lnSpc>
                <a:spcPct val="75000"/>
              </a:lnSpc>
            </a:pPr>
            <a:r>
              <a:rPr lang="en-US" sz="2400">
                <a:latin typeface="Gill Sans MT" charset="0"/>
              </a:rPr>
              <a:t>client/server model</a:t>
            </a:r>
          </a:p>
          <a:p>
            <a:pPr lvl="1">
              <a:lnSpc>
                <a:spcPct val="75000"/>
              </a:lnSpc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client</a:t>
            </a:r>
            <a:r>
              <a:rPr lang="en-US" i="1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>
                <a:latin typeface="Gill Sans MT" charset="0"/>
              </a:rPr>
              <a:t> browser that requests, receives, (using HTTP protocol) and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displays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>
                <a:latin typeface="Gill Sans MT" charset="0"/>
              </a:rPr>
              <a:t> Web objects </a:t>
            </a:r>
          </a:p>
          <a:p>
            <a:pPr lvl="1">
              <a:lnSpc>
                <a:spcPct val="75000"/>
              </a:lnSpc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server:</a:t>
            </a:r>
            <a:r>
              <a:rPr lang="en-US">
                <a:latin typeface="Gill Sans MT" charset="0"/>
              </a:rPr>
              <a:t> Web server sends (using HTTP protocol) objects in response to requests</a:t>
            </a:r>
          </a:p>
          <a:p>
            <a:pPr>
              <a:lnSpc>
                <a:spcPct val="75000"/>
              </a:lnSpc>
              <a:buFont typeface="Wingdings" charset="0"/>
              <a:buNone/>
            </a:pPr>
            <a:endParaRPr lang="en-US" sz="2400">
              <a:latin typeface="Gill Sans MT" charset="0"/>
            </a:endParaRPr>
          </a:p>
        </p:txBody>
      </p:sp>
      <p:sp>
        <p:nvSpPr>
          <p:cNvPr id="86021" name="Text Box 7"/>
          <p:cNvSpPr txBox="1">
            <a:spLocks noChangeArrowheads="1"/>
          </p:cNvSpPr>
          <p:nvPr/>
        </p:nvSpPr>
        <p:spPr bwMode="auto">
          <a:xfrm>
            <a:off x="4565650" y="2455863"/>
            <a:ext cx="1584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Firefox browser</a:t>
            </a:r>
            <a:endParaRPr lang="en-US" sz="2400"/>
          </a:p>
        </p:txBody>
      </p:sp>
      <p:sp>
        <p:nvSpPr>
          <p:cNvPr id="86022" name="Text Box 9"/>
          <p:cNvSpPr txBox="1">
            <a:spLocks noChangeArrowheads="1"/>
          </p:cNvSpPr>
          <p:nvPr/>
        </p:nvSpPr>
        <p:spPr bwMode="auto">
          <a:xfrm>
            <a:off x="7508875" y="3836988"/>
            <a:ext cx="13462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 sz="2400"/>
          </a:p>
        </p:txBody>
      </p:sp>
      <p:sp>
        <p:nvSpPr>
          <p:cNvPr id="86023" name="Text Box 23"/>
          <p:cNvSpPr txBox="1">
            <a:spLocks noChangeArrowheads="1"/>
          </p:cNvSpPr>
          <p:nvPr/>
        </p:nvSpPr>
        <p:spPr bwMode="auto">
          <a:xfrm>
            <a:off x="4819650" y="5218113"/>
            <a:ext cx="1525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iphone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Safari browser</a:t>
            </a:r>
            <a:endParaRPr lang="en-US" sz="2400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778500" y="2136775"/>
            <a:ext cx="2101850" cy="946150"/>
            <a:chOff x="3640" y="1346"/>
            <a:chExt cx="1324" cy="596"/>
          </a:xfrm>
        </p:grpSpPr>
        <p:sp>
          <p:nvSpPr>
            <p:cNvPr id="86072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3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89625" y="2344738"/>
            <a:ext cx="1971675" cy="904875"/>
            <a:chOff x="4141" y="394"/>
            <a:chExt cx="1242" cy="570"/>
          </a:xfrm>
        </p:grpSpPr>
        <p:sp>
          <p:nvSpPr>
            <p:cNvPr id="86070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1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pic>
        <p:nvPicPr>
          <p:cNvPr id="86026" name="Picture 3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919163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7"/>
          <p:cNvGrpSpPr>
            <a:grpSpLocks/>
          </p:cNvGrpSpPr>
          <p:nvPr/>
        </p:nvGrpSpPr>
        <p:grpSpPr bwMode="auto">
          <a:xfrm rot="-3183056">
            <a:off x="5754688" y="3630613"/>
            <a:ext cx="2101850" cy="946150"/>
            <a:chOff x="3640" y="1346"/>
            <a:chExt cx="1324" cy="596"/>
          </a:xfrm>
        </p:grpSpPr>
        <p:sp>
          <p:nvSpPr>
            <p:cNvPr id="86068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69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 rot="-3264937">
            <a:off x="5800725" y="3870325"/>
            <a:ext cx="1971675" cy="904875"/>
            <a:chOff x="4141" y="394"/>
            <a:chExt cx="1242" cy="570"/>
          </a:xfrm>
        </p:grpSpPr>
        <p:sp>
          <p:nvSpPr>
            <p:cNvPr id="86066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67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pic>
        <p:nvPicPr>
          <p:cNvPr id="86029" name="Picture 43" descr="iphone_stylized_sm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86250"/>
            <a:ext cx="3825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030" name="Group 44"/>
          <p:cNvGrpSpPr>
            <a:grpSpLocks/>
          </p:cNvGrpSpPr>
          <p:nvPr/>
        </p:nvGrpSpPr>
        <p:grpSpPr bwMode="auto">
          <a:xfrm>
            <a:off x="4757738" y="1468438"/>
            <a:ext cx="1066800" cy="1079500"/>
            <a:chOff x="-44" y="1473"/>
            <a:chExt cx="981" cy="1105"/>
          </a:xfrm>
        </p:grpSpPr>
        <p:pic>
          <p:nvPicPr>
            <p:cNvPr id="8606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6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031" name="Group 47"/>
          <p:cNvGrpSpPr>
            <a:grpSpLocks/>
          </p:cNvGrpSpPr>
          <p:nvPr/>
        </p:nvGrpSpPr>
        <p:grpSpPr bwMode="auto">
          <a:xfrm>
            <a:off x="7878763" y="2633663"/>
            <a:ext cx="695325" cy="1282700"/>
            <a:chOff x="4140" y="429"/>
            <a:chExt cx="1425" cy="2396"/>
          </a:xfrm>
        </p:grpSpPr>
        <p:sp>
          <p:nvSpPr>
            <p:cNvPr id="86032" name="Freeform 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3" name="Rectangle 49"/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4" name="Freeform 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5" name="Freeform 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6" name="Rectangle 52"/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037" name="Group 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62" name="AutoShape 54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3" name="AutoShape 55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38" name="Rectangle 56"/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039" name="Group 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60" name="AutoShape 58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1" name="AutoShape 59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40" name="Rectangle 60"/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1" name="Rectangle 61"/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042" name="Group 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58" name="AutoShape 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9" name="AutoShape 64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43" name="Freeform 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6044" name="Group 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56" name="AutoShape 6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7" name="AutoShape 68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45" name="Rectangle 69"/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6" name="Freeform 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7" name="Freeform 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8" name="Oval 72"/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9" name="Freeform 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50" name="AutoShape 74"/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1" name="AutoShape 75"/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2" name="Oval 76"/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3" name="Oval 77"/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86054" name="Oval 78"/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5" name="Rectangle 79"/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4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7"/>
          <p:cNvSpPr>
            <a:spLocks noChangeArrowheads="1"/>
          </p:cNvSpPr>
          <p:nvPr/>
        </p:nvSpPr>
        <p:spPr bwMode="auto">
          <a:xfrm>
            <a:off x="4781550" y="3400425"/>
            <a:ext cx="3838575" cy="2711450"/>
          </a:xfrm>
          <a:prstGeom prst="rect">
            <a:avLst/>
          </a:prstGeom>
          <a:solidFill>
            <a:srgbClr val="FFFFFF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charset="0"/>
            </a:endParaRPr>
          </a:p>
        </p:txBody>
      </p:sp>
      <p:sp>
        <p:nvSpPr>
          <p:cNvPr id="88068" name="Rectangle 9"/>
          <p:cNvSpPr>
            <a:spLocks noChangeArrowheads="1"/>
          </p:cNvSpPr>
          <p:nvPr/>
        </p:nvSpPr>
        <p:spPr bwMode="auto"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Comic Sans MS" charset="0"/>
            </a:endParaRPr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347663"/>
            <a:ext cx="7772400" cy="795337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HTTP overview (continued)</a:t>
            </a: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511300"/>
            <a:ext cx="397192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uses TCP:</a:t>
            </a:r>
          </a:p>
          <a:p>
            <a:r>
              <a:rPr lang="en-US" sz="2400">
                <a:latin typeface="Gill Sans MT" charset="0"/>
              </a:rPr>
              <a:t>client initiates TCP connection (creates socket) to server,  port 80</a:t>
            </a:r>
          </a:p>
          <a:p>
            <a:r>
              <a:rPr lang="en-US" sz="2400">
                <a:latin typeface="Gill Sans MT" charset="0"/>
              </a:rPr>
              <a:t>server accepts TCP connection from client</a:t>
            </a:r>
          </a:p>
          <a:p>
            <a:r>
              <a:rPr lang="en-US" sz="2400">
                <a:latin typeface="Gill Sans MT" charset="0"/>
              </a:rPr>
              <a:t>HTTP messages (application-layer protocol messages) exchanged between browser (HTTP client) and Web server (HTTP server)</a:t>
            </a:r>
          </a:p>
          <a:p>
            <a:r>
              <a:rPr lang="en-US" sz="2400">
                <a:latin typeface="Gill Sans MT" charset="0"/>
              </a:rPr>
              <a:t>TCP connection closed</a:t>
            </a:r>
            <a:endParaRPr lang="en-US">
              <a:latin typeface="Gill Sans MT" charset="0"/>
            </a:endParaRPr>
          </a:p>
        </p:txBody>
      </p:sp>
      <p:sp>
        <p:nvSpPr>
          <p:cNvPr id="8807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566863"/>
            <a:ext cx="3200400" cy="144780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HTTP is </a:t>
            </a:r>
            <a:r>
              <a:rPr lang="ja-JP" altLang="en-US" i="1">
                <a:solidFill>
                  <a:srgbClr val="CC0000"/>
                </a:solidFill>
                <a:latin typeface="Gill Sans MT" charset="0"/>
              </a:rPr>
              <a:t>“</a:t>
            </a:r>
            <a:r>
              <a:rPr lang="en-US" altLang="ja-JP" i="1">
                <a:solidFill>
                  <a:srgbClr val="CC0000"/>
                </a:solidFill>
                <a:latin typeface="Gill Sans MT" charset="0"/>
              </a:rPr>
              <a:t>stateless</a:t>
            </a:r>
            <a:r>
              <a:rPr lang="ja-JP" altLang="en-US" i="1">
                <a:solidFill>
                  <a:srgbClr val="CC0000"/>
                </a:solidFill>
                <a:latin typeface="Gill Sans MT" charset="0"/>
              </a:rPr>
              <a:t>”</a:t>
            </a:r>
            <a:endParaRPr lang="en-US" altLang="ja-JP" i="1">
              <a:solidFill>
                <a:srgbClr val="CC0000"/>
              </a:solidFill>
              <a:latin typeface="Gill Sans MT" charset="0"/>
            </a:endParaRPr>
          </a:p>
          <a:p>
            <a:pPr>
              <a:lnSpc>
                <a:spcPct val="75000"/>
              </a:lnSpc>
            </a:pPr>
            <a:r>
              <a:rPr lang="en-US" sz="2400">
                <a:latin typeface="Gill Sans MT" charset="0"/>
              </a:rPr>
              <a:t>server maintains no information about past client requests</a:t>
            </a:r>
          </a:p>
        </p:txBody>
      </p:sp>
      <p:sp>
        <p:nvSpPr>
          <p:cNvPr id="88072" name="Rectangle 6"/>
          <p:cNvSpPr>
            <a:spLocks noChangeArrowheads="1"/>
          </p:cNvSpPr>
          <p:nvPr/>
        </p:nvSpPr>
        <p:spPr bwMode="auto">
          <a:xfrm>
            <a:off x="4919663" y="3463925"/>
            <a:ext cx="37528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</a:pPr>
            <a:r>
              <a:rPr lang="en-US" sz="2400">
                <a:solidFill>
                  <a:srgbClr val="000099"/>
                </a:solidFill>
                <a:latin typeface="Gill Sans MT" charset="0"/>
              </a:rPr>
              <a:t>protocols that maintain </a:t>
            </a:r>
            <a:r>
              <a:rPr lang="ja-JP" altLang="en-US" sz="240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en-US" altLang="ja-JP" sz="2400">
                <a:solidFill>
                  <a:srgbClr val="000099"/>
                </a:solidFill>
                <a:latin typeface="Gill Sans MT" charset="0"/>
              </a:rPr>
              <a:t>state</a:t>
            </a:r>
            <a:r>
              <a:rPr lang="ja-JP" altLang="en-US" sz="2400">
                <a:solidFill>
                  <a:srgbClr val="000099"/>
                </a:solidFill>
                <a:latin typeface="Gill Sans MT" charset="0"/>
              </a:rPr>
              <a:t>”</a:t>
            </a:r>
            <a:r>
              <a:rPr lang="en-US" altLang="ja-JP" sz="2400">
                <a:solidFill>
                  <a:srgbClr val="000099"/>
                </a:solidFill>
                <a:latin typeface="Gill Sans MT" charset="0"/>
              </a:rPr>
              <a:t> are complex!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>
                <a:latin typeface="Gill Sans MT" charset="0"/>
              </a:rPr>
              <a:t>past history (state) must be maintained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>
                <a:latin typeface="Gill Sans MT" charset="0"/>
              </a:rPr>
              <a:t>if server/client crashes, their views of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state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>
                <a:latin typeface="Gill Sans MT" charset="0"/>
              </a:rPr>
              <a:t> may be inconsistent, must be reconciled</a:t>
            </a:r>
          </a:p>
          <a:p>
            <a:pPr marL="342900" indent="-342900">
              <a:buFont typeface="ZapfDingbats" charset="0"/>
              <a:buChar char="r"/>
            </a:pPr>
            <a:endParaRPr lang="en-US">
              <a:latin typeface="Gill Sans MT" charset="0"/>
            </a:endParaRPr>
          </a:p>
        </p:txBody>
      </p:sp>
      <p:sp>
        <p:nvSpPr>
          <p:cNvPr id="88073" name="Text Box 8"/>
          <p:cNvSpPr txBox="1">
            <a:spLocks noChangeArrowheads="1"/>
          </p:cNvSpPr>
          <p:nvPr/>
        </p:nvSpPr>
        <p:spPr bwMode="auto">
          <a:xfrm>
            <a:off x="7677150" y="3160713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aside</a:t>
            </a:r>
          </a:p>
        </p:txBody>
      </p:sp>
      <p:pic>
        <p:nvPicPr>
          <p:cNvPr id="88074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0207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10080</TotalTime>
  <Words>465</Words>
  <Application>Microsoft Macintosh PowerPoint</Application>
  <PresentationFormat>On-screen Show (4:3)</PresentationFormat>
  <Paragraphs>67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Comic Sans MS</vt:lpstr>
      <vt:lpstr>Courier New</vt:lpstr>
      <vt:lpstr>Gill Sans MT</vt:lpstr>
      <vt:lpstr>Helvetica</vt:lpstr>
      <vt:lpstr>Palatino Linotype</vt:lpstr>
      <vt:lpstr>Times New Roman</vt:lpstr>
      <vt:lpstr>Wingdings</vt:lpstr>
      <vt:lpstr>ZapfDingbats</vt:lpstr>
      <vt:lpstr>Default Design</vt:lpstr>
      <vt:lpstr>12_Default Design</vt:lpstr>
      <vt:lpstr>uob</vt:lpstr>
      <vt:lpstr>The Application Layer</vt:lpstr>
      <vt:lpstr>PowerPoint Presentation</vt:lpstr>
      <vt:lpstr>Web and HTTP</vt:lpstr>
      <vt:lpstr>HTTP overview</vt:lpstr>
      <vt:lpstr>HTTP overview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George Oikonomou</cp:lastModifiedBy>
  <cp:revision>326</cp:revision>
  <cp:lastPrinted>2017-01-29T16:31:42Z</cp:lastPrinted>
  <dcterms:created xsi:type="dcterms:W3CDTF">1999-10-08T19:08:27Z</dcterms:created>
  <dcterms:modified xsi:type="dcterms:W3CDTF">2021-02-15T18:49:43Z</dcterms:modified>
</cp:coreProperties>
</file>