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300" r:id="rId2"/>
  </p:sldMasterIdLst>
  <p:notesMasterIdLst>
    <p:notesMasterId r:id="rId9"/>
  </p:notesMasterIdLst>
  <p:handoutMasterIdLst>
    <p:handoutMasterId r:id="rId10"/>
  </p:handoutMasterIdLst>
  <p:sldIdLst>
    <p:sldId id="513" r:id="rId3"/>
    <p:sldId id="331" r:id="rId4"/>
    <p:sldId id="265" r:id="rId5"/>
    <p:sldId id="266" r:id="rId6"/>
    <p:sldId id="330" r:id="rId7"/>
    <p:sldId id="293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CDC24-A3A8-6045-A572-D087EA4CE2FA}" v="9" dt="2021-02-15T15:53:06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7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6F9CDC24-A3A8-6045-A572-D087EA4CE2FA}"/>
    <pc:docChg chg="undo custSel addSld delSld modSld addMainMaster delMainMaster">
      <pc:chgData name="George Oikonomou" userId="e5e5709f-5788-4bb9-a2cb-c47cfc333c75" providerId="ADAL" clId="{6F9CDC24-A3A8-6045-A572-D087EA4CE2FA}" dt="2021-02-15T17:54:57.018" v="74" actId="2696"/>
      <pc:docMkLst>
        <pc:docMk/>
      </pc:docMkLst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7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8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9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0"/>
        </pc:sldMkLst>
      </pc:sldChg>
      <pc:sldChg chg="del">
        <pc:chgData name="George Oikonomou" userId="e5e5709f-5788-4bb9-a2cb-c47cfc333c75" providerId="ADAL" clId="{6F9CDC24-A3A8-6045-A572-D087EA4CE2FA}" dt="2021-02-15T15:52:21.266" v="47" actId="2696"/>
        <pc:sldMkLst>
          <pc:docMk/>
          <pc:sldMk cId="0" sldId="271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4"/>
        </pc:sldMkLst>
      </pc:sldChg>
      <pc:sldChg chg="modSp mod">
        <pc:chgData name="George Oikonomou" userId="e5e5709f-5788-4bb9-a2cb-c47cfc333c75" providerId="ADAL" clId="{6F9CDC24-A3A8-6045-A572-D087EA4CE2FA}" dt="2021-02-15T16:26:01.095" v="73" actId="14100"/>
        <pc:sldMkLst>
          <pc:docMk/>
          <pc:sldMk cId="0" sldId="329"/>
        </pc:sldMkLst>
        <pc:spChg chg="mod">
          <ac:chgData name="George Oikonomou" userId="e5e5709f-5788-4bb9-a2cb-c47cfc333c75" providerId="ADAL" clId="{6F9CDC24-A3A8-6045-A572-D087EA4CE2FA}" dt="2021-02-15T16:26:01.095" v="73" actId="14100"/>
          <ac:spMkLst>
            <pc:docMk/>
            <pc:sldMk cId="0" sldId="329"/>
            <ac:spMk id="83977" creationId="{00000000-0000-0000-0000-000000000000}"/>
          </ac:spMkLst>
        </pc:spChg>
        <pc:grpChg chg="mod">
          <ac:chgData name="George Oikonomou" userId="e5e5709f-5788-4bb9-a2cb-c47cfc333c75" providerId="ADAL" clId="{6F9CDC24-A3A8-6045-A572-D087EA4CE2FA}" dt="2021-02-15T16:25:56.088" v="72" actId="14100"/>
          <ac:grpSpMkLst>
            <pc:docMk/>
            <pc:sldMk cId="0" sldId="329"/>
            <ac:grpSpMk id="83973" creationId="{00000000-0000-0000-0000-000000000000}"/>
          </ac:grpSpMkLst>
        </pc:grpChg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2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5"/>
        </pc:sldMkLst>
      </pc:sldChg>
      <pc:sldChg chg="del">
        <pc:chgData name="George Oikonomou" userId="e5e5709f-5788-4bb9-a2cb-c47cfc333c75" providerId="ADAL" clId="{6F9CDC24-A3A8-6045-A572-D087EA4CE2FA}" dt="2021-02-15T15:40:01.974" v="1" actId="2696"/>
        <pc:sldMkLst>
          <pc:docMk/>
          <pc:sldMk cId="2496843752" sldId="35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5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5"/>
        </pc:sldMkLst>
      </pc:sldChg>
      <pc:sldChg chg="del">
        <pc:chgData name="George Oikonomou" userId="e5e5709f-5788-4bb9-a2cb-c47cfc333c75" providerId="ADAL" clId="{6F9CDC24-A3A8-6045-A572-D087EA4CE2FA}" dt="2021-02-15T15:39:24.285" v="0" actId="2696"/>
        <pc:sldMkLst>
          <pc:docMk/>
          <pc:sldMk cId="1119881730" sldId="511"/>
        </pc:sldMkLst>
      </pc:sldChg>
      <pc:sldChg chg="modSp add del mod">
        <pc:chgData name="George Oikonomou" userId="e5e5709f-5788-4bb9-a2cb-c47cfc333c75" providerId="ADAL" clId="{6F9CDC24-A3A8-6045-A572-D087EA4CE2FA}" dt="2021-02-15T15:40:32.352" v="13" actId="2696"/>
        <pc:sldMkLst>
          <pc:docMk/>
          <pc:sldMk cId="3860354668" sldId="513"/>
        </pc:sldMkLst>
        <pc:spChg chg="mod">
          <ac:chgData name="George Oikonomou" userId="e5e5709f-5788-4bb9-a2cb-c47cfc333c75" providerId="ADAL" clId="{6F9CDC24-A3A8-6045-A572-D087EA4CE2FA}" dt="2021-02-15T15:40:27.562" v="11" actId="20577"/>
          <ac:spMkLst>
            <pc:docMk/>
            <pc:sldMk cId="3860354668" sldId="513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6F9CDC24-A3A8-6045-A572-D087EA4CE2FA}" dt="2021-02-15T15:40:08.223" v="2" actId="2696"/>
        <pc:sldMkLst>
          <pc:docMk/>
          <pc:sldMk cId="1648169971" sldId="51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2105325410" sldId="515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1617065081" sldId="51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82227061" sldId="517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1566488834" sldId="518"/>
        </pc:sldMkLst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443944921" sldId="519"/>
        </pc:sldMkLst>
        <pc:spChg chg="mod">
          <ac:chgData name="George Oikonomou" userId="e5e5709f-5788-4bb9-a2cb-c47cfc333c75" providerId="ADAL" clId="{6F9CDC24-A3A8-6045-A572-D087EA4CE2FA}" dt="2021-02-15T15:41:15.993" v="43" actId="20577"/>
          <ac:spMkLst>
            <pc:docMk/>
            <pc:sldMk cId="443944921" sldId="519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03.443" v="15"/>
        <pc:sldMkLst>
          <pc:docMk/>
          <pc:sldMk cId="1917473953" sldId="519"/>
        </pc:sldMkLst>
        <pc:spChg chg="mod">
          <ac:chgData name="George Oikonomou" userId="e5e5709f-5788-4bb9-a2cb-c47cfc333c75" providerId="ADAL" clId="{6F9CDC24-A3A8-6045-A572-D087EA4CE2FA}" dt="2021-02-15T15:40:42.726" v="14"/>
          <ac:spMkLst>
            <pc:docMk/>
            <pc:sldMk cId="1917473953" sldId="519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828769450" sldId="520"/>
        </pc:sldMkLst>
        <pc:spChg chg="mod">
          <ac:chgData name="George Oikonomou" userId="e5e5709f-5788-4bb9-a2cb-c47cfc333c75" providerId="ADAL" clId="{6F9CDC24-A3A8-6045-A572-D087EA4CE2FA}" dt="2021-02-15T15:52:48.104" v="54" actId="20577"/>
          <ac:spMkLst>
            <pc:docMk/>
            <pc:sldMk cId="828769450" sldId="520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37.724" v="45"/>
        <pc:sldMkLst>
          <pc:docMk/>
          <pc:sldMk cId="1885894202" sldId="520"/>
        </pc:sldMkLst>
        <pc:spChg chg="mod">
          <ac:chgData name="George Oikonomou" userId="e5e5709f-5788-4bb9-a2cb-c47cfc333c75" providerId="ADAL" clId="{6F9CDC24-A3A8-6045-A572-D087EA4CE2FA}" dt="2021-02-15T15:41:35.181" v="44"/>
          <ac:spMkLst>
            <pc:docMk/>
            <pc:sldMk cId="1885894202" sldId="520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3634550575" sldId="521"/>
        </pc:sldMkLst>
        <pc:spChg chg="mod">
          <ac:chgData name="George Oikonomou" userId="e5e5709f-5788-4bb9-a2cb-c47cfc333c75" providerId="ADAL" clId="{6F9CDC24-A3A8-6045-A572-D087EA4CE2FA}" dt="2021-02-15T15:53:11.968" v="68" actId="20577"/>
          <ac:spMkLst>
            <pc:docMk/>
            <pc:sldMk cId="3634550575" sldId="521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53:06.266" v="56"/>
        <pc:sldMkLst>
          <pc:docMk/>
          <pc:sldMk cId="3844903086" sldId="521"/>
        </pc:sldMkLst>
        <pc:spChg chg="mod">
          <ac:chgData name="George Oikonomou" userId="e5e5709f-5788-4bb9-a2cb-c47cfc333c75" providerId="ADAL" clId="{6F9CDC24-A3A8-6045-A572-D087EA4CE2FA}" dt="2021-02-15T15:53:01.726" v="55"/>
          <ac:spMkLst>
            <pc:docMk/>
            <pc:sldMk cId="3844903086" sldId="521"/>
            <ac:spMk id="7" creationId="{00000000-0000-0000-0000-000000000000}"/>
          </ac:spMkLst>
        </pc:spChg>
      </pc:sldChg>
      <pc:sldMasterChg chg="add del addSldLayout delSldLayout">
        <pc:chgData name="George Oikonomou" userId="e5e5709f-5788-4bb9-a2cb-c47cfc333c75" providerId="ADAL" clId="{6F9CDC24-A3A8-6045-A572-D087EA4CE2FA}" dt="2021-02-15T15:40:32.352" v="13" actId="2696"/>
        <pc:sldMasterMkLst>
          <pc:docMk/>
          <pc:sldMasterMk cId="3526275227" sldId="2147484300"/>
        </pc:sldMasterMkLst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937089792" sldId="214748430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890849406" sldId="214748430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1531706" sldId="2147484303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284787531" sldId="2147484304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077455794" sldId="2147484305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79736355" sldId="2147484306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646514197" sldId="2147484307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854445762" sldId="2147484308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39233117" sldId="2147484309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437559519" sldId="2147484310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263590388" sldId="214748431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76400793" sldId="214748431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4260173073" sldId="2147484313"/>
          </pc:sldLayoutMkLst>
        </pc:sldLayoutChg>
      </pc:sldMasterChg>
      <pc:sldMasterChg chg="del delSldLayout">
        <pc:chgData name="George Oikonomou" userId="e5e5709f-5788-4bb9-a2cb-c47cfc333c75" providerId="ADAL" clId="{6F9CDC24-A3A8-6045-A572-D087EA4CE2FA}" dt="2021-02-15T15:40:01.974" v="1" actId="2696"/>
        <pc:sldMasterMkLst>
          <pc:docMk/>
          <pc:sldMasterMk cId="274764565" sldId="2147484314"/>
        </pc:sldMasterMkLst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695458752" sldId="214748431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33601102" sldId="2147484316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3424219719" sldId="2147484317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237131989" sldId="2147484318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94274114" sldId="2147484319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541057327" sldId="2147484320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920922809" sldId="2147484321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293634568" sldId="2147484322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57788857" sldId="2147484323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70255571" sldId="2147484324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12528129" sldId="214748432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23847126" sldId="2147484326"/>
          </pc:sldLayoutMkLst>
        </pc:sldLayoutChg>
      </pc:sldMasterChg>
    </pc:docChg>
  </pc:docChgLst>
  <pc:docChgLst>
    <pc:chgData name="George Oikonomou" userId="e5e5709f-5788-4bb9-a2cb-c47cfc333c75" providerId="ADAL" clId="{B9B59058-194C-A541-9FF8-6CEACFD26775}"/>
    <pc:docChg chg="delSld modSld delMainMaster modShowInfo">
      <pc:chgData name="George Oikonomou" userId="e5e5709f-5788-4bb9-a2cb-c47cfc333c75" providerId="ADAL" clId="{B9B59058-194C-A541-9FF8-6CEACFD26775}" dt="2021-02-15T19:14:57.841" v="14" actId="2744"/>
      <pc:docMkLst>
        <pc:docMk/>
      </pc:docMkLst>
      <pc:sldChg chg="del">
        <pc:chgData name="George Oikonomou" userId="e5e5709f-5788-4bb9-a2cb-c47cfc333c75" providerId="ADAL" clId="{B9B59058-194C-A541-9FF8-6CEACFD26775}" dt="2021-02-15T17:57:38.122" v="13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B9B59058-194C-A541-9FF8-6CEACFD26775}" dt="2021-02-15T17:57:38.122" v="13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B9B59058-194C-A541-9FF8-6CEACFD26775}" dt="2021-02-15T17:57:38.122" v="13" actId="2696"/>
        <pc:sldMkLst>
          <pc:docMk/>
          <pc:sldMk cId="0" sldId="329"/>
        </pc:sldMkLst>
      </pc:sldChg>
      <pc:sldChg chg="del">
        <pc:chgData name="George Oikonomou" userId="e5e5709f-5788-4bb9-a2cb-c47cfc333c75" providerId="ADAL" clId="{B9B59058-194C-A541-9FF8-6CEACFD26775}" dt="2021-02-15T17:57:38.122" v="13" actId="2696"/>
        <pc:sldMkLst>
          <pc:docMk/>
          <pc:sldMk cId="0" sldId="500"/>
        </pc:sldMkLst>
      </pc:sldChg>
      <pc:sldChg chg="modSp mod">
        <pc:chgData name="George Oikonomou" userId="e5e5709f-5788-4bb9-a2cb-c47cfc333c75" providerId="ADAL" clId="{B9B59058-194C-A541-9FF8-6CEACFD26775}" dt="2021-02-15T17:57:32.562" v="12" actId="20577"/>
        <pc:sldMkLst>
          <pc:docMk/>
          <pc:sldMk cId="3860354668" sldId="513"/>
        </pc:sldMkLst>
        <pc:spChg chg="mod">
          <ac:chgData name="George Oikonomou" userId="e5e5709f-5788-4bb9-a2cb-c47cfc333c75" providerId="ADAL" clId="{B9B59058-194C-A541-9FF8-6CEACFD26775}" dt="2021-02-15T17:57:32.562" v="12" actId="20577"/>
          <ac:spMkLst>
            <pc:docMk/>
            <pc:sldMk cId="3860354668" sldId="513"/>
            <ac:spMk id="2" creationId="{00000000-0000-0000-0000-000000000000}"/>
          </ac:spMkLst>
        </pc:spChg>
      </pc:sldChg>
      <pc:sldMasterChg chg="del delSldLayout">
        <pc:chgData name="George Oikonomou" userId="e5e5709f-5788-4bb9-a2cb-c47cfc333c75" providerId="ADAL" clId="{B9B59058-194C-A541-9FF8-6CEACFD26775}" dt="2021-02-15T17:57:38.122" v="13" actId="2696"/>
        <pc:sldMasterMkLst>
          <pc:docMk/>
          <pc:sldMasterMk cId="0" sldId="2147483726"/>
        </pc:sldMasterMkLst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650883497" sldId="2147484288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3088352448" sldId="2147484289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2730650110" sldId="2147484290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1655231434" sldId="2147484291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2494177637" sldId="2147484292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1987043454" sldId="2147484293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4260173073" sldId="2147484294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4070058767" sldId="2147484295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2504962378" sldId="2147484296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2410004351" sldId="2147484297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3735180700" sldId="2147484298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3397889070" sldId="214748429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BDC241C8-12E9-8640-9E6F-E10CAFEF7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E5273B6-E815-D64A-91C7-1D2293F3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8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F1A44B-056D-5644-8AE0-F6586F68E4EB}" type="slidenum">
              <a:rPr lang="en-US" sz="1300">
                <a:latin typeface="Times New Roman" charset="0"/>
              </a:rPr>
              <a:pPr/>
              <a:t>2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1074D7-BCDF-944C-A2A1-A7DBF68C324B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44B3FD-7643-EB49-BE17-43C4CFB65BB6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9E3292-1C69-B442-B54B-F8E36E47B079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1551A4-E10A-F340-9530-B31C343D6E5F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5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0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72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9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31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3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  <a:prstGeom prst="rect">
            <a:avLst/>
          </a:prstGeo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623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9E6F5D73-3C01-F046-944E-85D6B6120B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55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2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2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HTTP 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38603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charset="0"/>
              </a:rPr>
              <a:t>HTTP connections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non-persistent HTTP</a:t>
            </a:r>
          </a:p>
          <a:p>
            <a:r>
              <a:rPr lang="en-US">
                <a:latin typeface="Gill Sans MT" charset="0"/>
              </a:rPr>
              <a:t>at most one object sent over TCP connection</a:t>
            </a:r>
          </a:p>
          <a:p>
            <a:pPr lvl="1"/>
            <a:r>
              <a:rPr lang="en-US" sz="2800">
                <a:latin typeface="Gill Sans MT" charset="0"/>
              </a:rPr>
              <a:t>connection then closed</a:t>
            </a:r>
          </a:p>
          <a:p>
            <a:r>
              <a:rPr lang="en-US">
                <a:latin typeface="Gill Sans MT" charset="0"/>
              </a:rPr>
              <a:t>downloading multiple objects required multiple connections</a:t>
            </a:r>
          </a:p>
          <a:p>
            <a:pPr>
              <a:buFont typeface="Wingdings" charset="0"/>
              <a:buNone/>
            </a:pPr>
            <a:endParaRPr lang="en-US" sz="2400">
              <a:latin typeface="Gill Sans MT" charset="0"/>
            </a:endParaRPr>
          </a:p>
        </p:txBody>
      </p:sp>
      <p:sp>
        <p:nvSpPr>
          <p:cNvPr id="9011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persistent HTTP</a:t>
            </a:r>
          </a:p>
          <a:p>
            <a:r>
              <a:rPr lang="en-US">
                <a:latin typeface="Gill Sans MT" charset="0"/>
              </a:rPr>
              <a:t>multiple objects can be sent over single TCP connection between client, server</a:t>
            </a:r>
          </a:p>
          <a:p>
            <a:pPr>
              <a:buFont typeface="Wingdings" charset="0"/>
              <a:buNone/>
            </a:pPr>
            <a:endParaRPr lang="en-US" sz="2400">
              <a:latin typeface="Gill Sans MT" charset="0"/>
            </a:endParaRPr>
          </a:p>
        </p:txBody>
      </p:sp>
      <p:pic>
        <p:nvPicPr>
          <p:cNvPr id="90118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sp>
        <p:nvSpPr>
          <p:cNvPr id="921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Non-persistent HTTP</a:t>
            </a:r>
            <a:endParaRPr lang="en-US">
              <a:latin typeface="Gill Sans MT" charset="0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06613"/>
            <a:ext cx="3943350" cy="1905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>
                <a:solidFill>
                  <a:srgbClr val="CC0000"/>
                </a:solidFill>
                <a:latin typeface="Gill Sans MT" charset="0"/>
              </a:rPr>
              <a:t>1a</a:t>
            </a:r>
            <a:r>
              <a:rPr lang="en-US" sz="2000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 sz="2000">
                <a:latin typeface="Gill Sans MT" charset="0"/>
              </a:rPr>
              <a:t> HTTP client initiates TCP connection to HTTP server (process) at www.someSchool.edu on port 80</a:t>
            </a:r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charset="0"/>
              </a:rPr>
              <a:t>2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>
                <a:latin typeface="Gill Sans MT" charset="0"/>
              </a:rPr>
              <a:t> HTTP client sends HTTP </a:t>
            </a:r>
            <a:r>
              <a:rPr lang="en-US" i="1">
                <a:solidFill>
                  <a:srgbClr val="000099"/>
                </a:solidFill>
                <a:latin typeface="Gill Sans MT" charset="0"/>
              </a:rPr>
              <a:t>request message</a:t>
            </a:r>
            <a:r>
              <a:rPr lang="en-US">
                <a:latin typeface="Gill Sans MT" charset="0"/>
              </a:rPr>
              <a:t> (containing URL) into TCP connection socket. Message indicates that client wants object someDepartment/home.index</a:t>
            </a: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charset="0"/>
              </a:rPr>
              <a:t>1b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>
                <a:latin typeface="Gill Sans MT" charset="0"/>
              </a:rPr>
              <a:t> HTTP server at host www.someSchool.edu waiting for TCP connection at port 80. 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accepts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connection, notifying client</a:t>
            </a:r>
            <a:endParaRPr lang="en-US">
              <a:latin typeface="Gill Sans MT" charset="0"/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charset="0"/>
              </a:rPr>
              <a:t>3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>
                <a:latin typeface="Gill Sans MT" charset="0"/>
              </a:rPr>
              <a:t> HTTP server receives request message, forms </a:t>
            </a:r>
            <a:r>
              <a:rPr lang="en-US" i="1">
                <a:solidFill>
                  <a:srgbClr val="000099"/>
                </a:solidFill>
                <a:latin typeface="Gill Sans MT" charset="0"/>
              </a:rPr>
              <a:t>response message</a:t>
            </a:r>
            <a:r>
              <a:rPr lang="en-US">
                <a:latin typeface="Gill Sans MT" charset="0"/>
              </a:rPr>
              <a:t> containing requested object, and sends message into its socket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43350" y="5200650"/>
            <a:ext cx="1008063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Text Box 12"/>
          <p:cNvSpPr txBox="1">
            <a:spLocks noChangeArrowheads="1"/>
          </p:cNvSpPr>
          <p:nvPr/>
        </p:nvSpPr>
        <p:spPr bwMode="auto">
          <a:xfrm>
            <a:off x="247650" y="5942013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3954463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Text Box 15"/>
          <p:cNvSpPr txBox="1">
            <a:spLocks noChangeArrowheads="1"/>
          </p:cNvSpPr>
          <p:nvPr/>
        </p:nvSpPr>
        <p:spPr bwMode="auto">
          <a:xfrm>
            <a:off x="6680200" y="1123950"/>
            <a:ext cx="1898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jpeg images)</a:t>
            </a:r>
            <a:endParaRPr lang="en-US" sz="2400">
              <a:latin typeface="Times New Roman" charset="0"/>
            </a:endParaRPr>
          </a:p>
        </p:txBody>
      </p:sp>
      <p:sp>
        <p:nvSpPr>
          <p:cNvPr id="92178" name="Rectangle 3"/>
          <p:cNvSpPr>
            <a:spLocks noChangeArrowheads="1"/>
          </p:cNvSpPr>
          <p:nvPr/>
        </p:nvSpPr>
        <p:spPr bwMode="auto">
          <a:xfrm>
            <a:off x="409575" y="1450975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www.someSchool.edu/someDepartment/home.index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  <p:bldP spid="53261" grpId="0" animBg="1"/>
      <p:bldP spid="53262" grpId="0" animBg="1"/>
      <p:bldP spid="53260" grpId="0" animBg="1"/>
      <p:bldP spid="532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890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Non-persistent HTTP (cont.)</a:t>
            </a:r>
            <a:endParaRPr lang="en-US">
              <a:latin typeface="Gill Sans MT" charset="0"/>
            </a:endParaRP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58988"/>
            <a:ext cx="3810000" cy="15335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>
                <a:solidFill>
                  <a:srgbClr val="CC0000"/>
                </a:solidFill>
                <a:latin typeface="Gill Sans MT" charset="0"/>
              </a:rPr>
              <a:t>5</a:t>
            </a:r>
            <a:r>
              <a:rPr lang="en-US" sz="1800">
                <a:solidFill>
                  <a:srgbClr val="CC0000"/>
                </a:solidFill>
                <a:latin typeface="Gill Sans MT" charset="0"/>
              </a:rPr>
              <a:t>.</a:t>
            </a:r>
            <a:r>
              <a:rPr lang="en-US" sz="1800">
                <a:latin typeface="Gill Sans MT" charset="0"/>
              </a:rPr>
              <a:t> HTTP client receives response message containing html file, displays html.  Parsing html file, finds 10 referenced jpeg  objects</a:t>
            </a:r>
            <a:endParaRPr lang="en-US" sz="2000">
              <a:latin typeface="Gill Sans MT" charset="0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charset="0"/>
              </a:rPr>
              <a:t>6.</a:t>
            </a:r>
            <a:r>
              <a:rPr lang="en-US">
                <a:latin typeface="Gill Sans MT" charset="0"/>
              </a:rPr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charset="0"/>
              </a:rPr>
              <a:t>4.</a:t>
            </a:r>
            <a:r>
              <a:rPr lang="en-US">
                <a:latin typeface="Gill Sans MT" charset="0"/>
              </a:rPr>
              <a:t> HTTP server closes TCP connection. </a:t>
            </a:r>
          </a:p>
        </p:txBody>
      </p:sp>
      <p:sp>
        <p:nvSpPr>
          <p:cNvPr id="94216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sp>
        <p:nvSpPr>
          <p:cNvPr id="94218" name="Text Box 13"/>
          <p:cNvSpPr txBox="1">
            <a:spLocks noChangeArrowheads="1"/>
          </p:cNvSpPr>
          <p:nvPr/>
        </p:nvSpPr>
        <p:spPr bwMode="auto">
          <a:xfrm>
            <a:off x="236538" y="3382963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  <a:latin typeface="Gill Sans MT" charset="0"/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  <p:bldP spid="542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4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Non-persistent HTTP: response time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solidFill>
                  <a:srgbClr val="CC0000"/>
                </a:solidFill>
                <a:latin typeface="Gill Sans MT" charset="0"/>
              </a:rPr>
              <a:t>RTT (definition):</a:t>
            </a:r>
            <a:r>
              <a:rPr lang="en-US" sz="2400">
                <a:latin typeface="Gill Sans MT" charset="0"/>
              </a:rPr>
              <a:t> time for a small packet to travel from client to server and back</a:t>
            </a:r>
          </a:p>
          <a:p>
            <a:pPr>
              <a:buFont typeface="Wingdings" charset="0"/>
              <a:buNone/>
            </a:pPr>
            <a:r>
              <a:rPr lang="en-US" sz="2400">
                <a:solidFill>
                  <a:srgbClr val="CC0000"/>
                </a:solidFill>
                <a:latin typeface="Gill Sans MT" charset="0"/>
              </a:rPr>
              <a:t>HTTP response time:</a:t>
            </a:r>
          </a:p>
          <a:p>
            <a:r>
              <a:rPr lang="en-US" sz="2400">
                <a:latin typeface="Gill Sans MT" charset="0"/>
              </a:rPr>
              <a:t>one RTT to initiate TCP connection</a:t>
            </a:r>
          </a:p>
          <a:p>
            <a:r>
              <a:rPr lang="en-US" sz="2400">
                <a:latin typeface="Gill Sans MT" charset="0"/>
              </a:rPr>
              <a:t>one RTT for HTTP request and first few bytes of HTTP response to return</a:t>
            </a:r>
          </a:p>
          <a:p>
            <a:r>
              <a:rPr lang="en-US" sz="2400">
                <a:latin typeface="Gill Sans MT" charset="0"/>
              </a:rPr>
              <a:t>file transmission time</a:t>
            </a:r>
          </a:p>
          <a:p>
            <a:r>
              <a:rPr lang="en-US" sz="2400">
                <a:latin typeface="Gill Sans MT" charset="0"/>
              </a:rPr>
              <a:t>non-persistent HTTP response time =   	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Gill Sans MT" charset="0"/>
              </a:rPr>
              <a:t>   2RTT+ file transmission  time</a:t>
            </a:r>
          </a:p>
          <a:p>
            <a:pPr>
              <a:buFont typeface="Wingdings" charset="0"/>
              <a:buNone/>
            </a:pPr>
            <a:endParaRPr lang="en-US" sz="2400">
              <a:latin typeface="Gill Sans MT" charset="0"/>
            </a:endParaRPr>
          </a:p>
        </p:txBody>
      </p:sp>
      <p:sp>
        <p:nvSpPr>
          <p:cNvPr id="96262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6269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96270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connection</a:t>
            </a:r>
          </a:p>
        </p:txBody>
      </p:sp>
      <p:sp>
        <p:nvSpPr>
          <p:cNvPr id="96272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96273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96274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96276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96277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96278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received</a:t>
            </a:r>
          </a:p>
        </p:txBody>
      </p:sp>
      <p:sp>
        <p:nvSpPr>
          <p:cNvPr id="96280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sp>
        <p:nvSpPr>
          <p:cNvPr id="96281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grpSp>
        <p:nvGrpSpPr>
          <p:cNvPr id="96282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96286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7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8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9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0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1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16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7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2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3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14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5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4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5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6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12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3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7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298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10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1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9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0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1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2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3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4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5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6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7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96308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9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83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96284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85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Persistent HTTP</a:t>
            </a:r>
            <a:endParaRPr lang="en-US">
              <a:latin typeface="Gill Sans MT" charset="0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non-persistent HTTP issues:</a:t>
            </a:r>
          </a:p>
          <a:p>
            <a:r>
              <a:rPr lang="en-US" sz="2400">
                <a:latin typeface="Gill Sans MT" charset="0"/>
              </a:rPr>
              <a:t>requires 2 RTTs per object</a:t>
            </a:r>
          </a:p>
          <a:p>
            <a:r>
              <a:rPr lang="en-US" sz="2400">
                <a:latin typeface="Gill Sans MT" charset="0"/>
              </a:rPr>
              <a:t>OS overhead for </a:t>
            </a:r>
            <a:r>
              <a:rPr lang="en-US" sz="2400" i="1">
                <a:latin typeface="Gill Sans MT" charset="0"/>
              </a:rPr>
              <a:t>each</a:t>
            </a:r>
            <a:r>
              <a:rPr lang="en-US" sz="2400">
                <a:latin typeface="Gill Sans MT" charset="0"/>
              </a:rPr>
              <a:t> TCP connection</a:t>
            </a:r>
          </a:p>
          <a:p>
            <a:r>
              <a:rPr lang="en-US" sz="2400">
                <a:latin typeface="Gill Sans MT" charset="0"/>
              </a:rPr>
              <a:t>browsers often open parallel TCP connections to fetch referenced objects</a:t>
            </a:r>
          </a:p>
          <a:p>
            <a:pPr>
              <a:buFont typeface="Wingdings" charset="0"/>
              <a:buNone/>
            </a:pPr>
            <a:endParaRPr lang="en-US" sz="2400">
              <a:latin typeface="Gill Sans MT" charset="0"/>
            </a:endParaRPr>
          </a:p>
          <a:p>
            <a:endParaRPr lang="en-US" sz="2000">
              <a:latin typeface="Gill Sans MT" charset="0"/>
            </a:endParaRPr>
          </a:p>
          <a:p>
            <a:endParaRPr lang="en-US" sz="2000">
              <a:latin typeface="Gill Sans MT" charset="0"/>
            </a:endParaRPr>
          </a:p>
        </p:txBody>
      </p:sp>
      <p:sp>
        <p:nvSpPr>
          <p:cNvPr id="98309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703763" y="14382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persistent  HTTP:</a:t>
            </a:r>
          </a:p>
          <a:p>
            <a:r>
              <a:rPr lang="en-US" sz="2400">
                <a:latin typeface="Gill Sans MT" charset="0"/>
              </a:rPr>
              <a:t>server leaves connection open after sending response</a:t>
            </a:r>
          </a:p>
          <a:p>
            <a:r>
              <a:rPr lang="en-US" sz="2400">
                <a:latin typeface="Gill Sans MT" charset="0"/>
              </a:rPr>
              <a:t>subsequent HTTP messages  between same client/server sent over open connection</a:t>
            </a:r>
          </a:p>
          <a:p>
            <a:r>
              <a:rPr lang="en-US" sz="2400">
                <a:latin typeface="Gill Sans MT" charset="0"/>
              </a:rPr>
              <a:t>client sends requests as soon as it encounters a referenced object</a:t>
            </a:r>
          </a:p>
          <a:p>
            <a:r>
              <a:rPr lang="en-US" sz="2400">
                <a:latin typeface="Gill Sans MT" charset="0"/>
              </a:rPr>
              <a:t>as little as one RTT for all the referenced objects</a:t>
            </a:r>
          </a:p>
        </p:txBody>
      </p:sp>
      <p:pic>
        <p:nvPicPr>
          <p:cNvPr id="98310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10061</TotalTime>
  <Words>384</Words>
  <Application>Microsoft Macintosh PowerPoint</Application>
  <PresentationFormat>On-screen Show (4:3)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Comic Sans MS</vt:lpstr>
      <vt:lpstr>Courier New</vt:lpstr>
      <vt:lpstr>Gill Sans MT</vt:lpstr>
      <vt:lpstr>Helvetica</vt:lpstr>
      <vt:lpstr>Palatino Linotype</vt:lpstr>
      <vt:lpstr>Times New Roman</vt:lpstr>
      <vt:lpstr>Wingdings</vt:lpstr>
      <vt:lpstr>ZapfDingbats</vt:lpstr>
      <vt:lpstr>Default Design</vt:lpstr>
      <vt:lpstr>uob</vt:lpstr>
      <vt:lpstr>The Application Layer</vt:lpstr>
      <vt:lpstr>HTTP connections</vt:lpstr>
      <vt:lpstr>Non-persistent HTTP</vt:lpstr>
      <vt:lpstr>Non-persistent HTTP (cont.)</vt:lpstr>
      <vt:lpstr>Non-persistent HTTP: response time</vt:lpstr>
      <vt:lpstr>Persistent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George Oikonomou</cp:lastModifiedBy>
  <cp:revision>326</cp:revision>
  <cp:lastPrinted>2017-01-29T16:31:42Z</cp:lastPrinted>
  <dcterms:created xsi:type="dcterms:W3CDTF">1999-10-08T19:08:27Z</dcterms:created>
  <dcterms:modified xsi:type="dcterms:W3CDTF">2021-02-15T19:15:09Z</dcterms:modified>
</cp:coreProperties>
</file>