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300" r:id="rId2"/>
  </p:sldMasterIdLst>
  <p:notesMasterIdLst>
    <p:notesMasterId r:id="rId10"/>
  </p:notesMasterIdLst>
  <p:handoutMasterIdLst>
    <p:handoutMasterId r:id="rId11"/>
  </p:handoutMasterIdLst>
  <p:sldIdLst>
    <p:sldId id="519" r:id="rId3"/>
    <p:sldId id="267" r:id="rId4"/>
    <p:sldId id="269" r:id="rId5"/>
    <p:sldId id="332" r:id="rId6"/>
    <p:sldId id="333" r:id="rId7"/>
    <p:sldId id="268" r:id="rId8"/>
    <p:sldId id="270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charset="0"/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017B-DC4B-7743-84E8-A9A5FADBAF13}" v="3" dt="2021-02-15T20:23:28.907"/>
    <p1510:client id="{6F9CDC24-A3A8-6045-A572-D087EA4CE2FA}" v="9" dt="2021-02-15T15:53:06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4"/>
    <p:restoredTop sz="96132" autoAdjust="0"/>
  </p:normalViewPr>
  <p:slideViewPr>
    <p:cSldViewPr snapToGrid="0">
      <p:cViewPr varScale="1">
        <p:scale>
          <a:sx n="114" d="100"/>
          <a:sy n="114" d="100"/>
        </p:scale>
        <p:origin x="16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A1D017B-DC4B-7743-84E8-A9A5FADBAF13}"/>
    <pc:docChg chg="undo custSel delSld modSld delMainMaster modShowInfo">
      <pc:chgData name="George Oikonomou" userId="e5e5709f-5788-4bb9-a2cb-c47cfc333c75" providerId="ADAL" clId="{4A1D017B-DC4B-7743-84E8-A9A5FADBAF13}" dt="2021-02-15T20:23:28.907" v="34"/>
      <pc:docMkLst>
        <pc:docMk/>
      </pc:docMkLst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266"/>
        </pc:sldMkLst>
      </pc:sldChg>
      <pc:sldChg chg="modSp mod">
        <pc:chgData name="George Oikonomou" userId="e5e5709f-5788-4bb9-a2cb-c47cfc333c75" providerId="ADAL" clId="{4A1D017B-DC4B-7743-84E8-A9A5FADBAF13}" dt="2021-02-15T19:55:00.422" v="27" actId="1038"/>
        <pc:sldMkLst>
          <pc:docMk/>
          <pc:sldMk cId="0" sldId="269"/>
        </pc:sldMkLst>
        <pc:spChg chg="mod">
          <ac:chgData name="George Oikonomou" userId="e5e5709f-5788-4bb9-a2cb-c47cfc333c75" providerId="ADAL" clId="{4A1D017B-DC4B-7743-84E8-A9A5FADBAF13}" dt="2021-02-15T19:55:00.422" v="27" actId="1038"/>
          <ac:spMkLst>
            <pc:docMk/>
            <pc:sldMk cId="0" sldId="269"/>
            <ac:spMk id="102432" creationId="{00000000-0000-0000-0000-000000000000}"/>
          </ac:spMkLst>
        </pc:spChg>
        <pc:grpChg chg="mod">
          <ac:chgData name="George Oikonomou" userId="e5e5709f-5788-4bb9-a2cb-c47cfc333c75" providerId="ADAL" clId="{4A1D017B-DC4B-7743-84E8-A9A5FADBAF13}" dt="2021-02-15T19:54:48.003" v="24" actId="1038"/>
          <ac:grpSpMkLst>
            <pc:docMk/>
            <pc:sldMk cId="0" sldId="269"/>
            <ac:grpSpMk id="102426" creationId="{00000000-0000-0000-0000-000000000000}"/>
          </ac:grpSpMkLst>
        </pc:grpChg>
        <pc:grpChg chg="mod">
          <ac:chgData name="George Oikonomou" userId="e5e5709f-5788-4bb9-a2cb-c47cfc333c75" providerId="ADAL" clId="{4A1D017B-DC4B-7743-84E8-A9A5FADBAF13}" dt="2021-02-15T19:54:53.163" v="26" actId="1038"/>
          <ac:grpSpMkLst>
            <pc:docMk/>
            <pc:sldMk cId="0" sldId="269"/>
            <ac:grpSpMk id="102431" creationId="{00000000-0000-0000-0000-000000000000}"/>
          </ac:grpSpMkLst>
        </pc:grpChg>
        <pc:grpChg chg="mod">
          <ac:chgData name="George Oikonomou" userId="e5e5709f-5788-4bb9-a2cb-c47cfc333c75" providerId="ADAL" clId="{4A1D017B-DC4B-7743-84E8-A9A5FADBAF13}" dt="2021-02-15T19:54:50.629" v="25" actId="1038"/>
          <ac:grpSpMkLst>
            <pc:docMk/>
            <pc:sldMk cId="0" sldId="269"/>
            <ac:grpSpMk id="102434" creationId="{00000000-0000-0000-0000-000000000000}"/>
          </ac:grpSpMkLst>
        </pc:grpChg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273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274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293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329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330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331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335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374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375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376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453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454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0" sldId="455"/>
        </pc:sldMkLst>
      </pc:sldChg>
      <pc:sldChg chg="del">
        <pc:chgData name="George Oikonomou" userId="e5e5709f-5788-4bb9-a2cb-c47cfc333c75" providerId="ADAL" clId="{4A1D017B-DC4B-7743-84E8-A9A5FADBAF13}" dt="2021-02-15T17:58:26.889" v="22" actId="2696"/>
        <pc:sldMkLst>
          <pc:docMk/>
          <pc:sldMk cId="0" sldId="500"/>
        </pc:sldMkLst>
      </pc:sldChg>
      <pc:sldChg chg="modSp del mod">
        <pc:chgData name="George Oikonomou" userId="e5e5709f-5788-4bb9-a2cb-c47cfc333c75" providerId="ADAL" clId="{4A1D017B-DC4B-7743-84E8-A9A5FADBAF13}" dt="2021-02-15T17:58:26.889" v="22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4A1D017B-DC4B-7743-84E8-A9A5FADBAF13}" dt="2021-02-15T17:58:12.801" v="2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2105325410" sldId="515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1617065081" sldId="516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82227061" sldId="517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1566488834" sldId="518"/>
        </pc:sldMkLst>
      </pc:sldChg>
      <pc:sldChg chg="modTransition">
        <pc:chgData name="George Oikonomou" userId="e5e5709f-5788-4bb9-a2cb-c47cfc333c75" providerId="ADAL" clId="{4A1D017B-DC4B-7743-84E8-A9A5FADBAF13}" dt="2021-02-15T20:23:28.907" v="34"/>
        <pc:sldMkLst>
          <pc:docMk/>
          <pc:sldMk cId="443944921" sldId="519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828769450" sldId="520"/>
        </pc:sldMkLst>
      </pc:sldChg>
      <pc:sldChg chg="del">
        <pc:chgData name="George Oikonomou" userId="e5e5709f-5788-4bb9-a2cb-c47cfc333c75" providerId="ADAL" clId="{4A1D017B-DC4B-7743-84E8-A9A5FADBAF13}" dt="2021-02-15T17:58:35.003" v="23" actId="2696"/>
        <pc:sldMkLst>
          <pc:docMk/>
          <pc:sldMk cId="3634550575" sldId="521"/>
        </pc:sldMkLst>
      </pc:sldChg>
      <pc:sldMasterChg chg="del delSldLayout">
        <pc:chgData name="George Oikonomou" userId="e5e5709f-5788-4bb9-a2cb-c47cfc333c75" providerId="ADAL" clId="{4A1D017B-DC4B-7743-84E8-A9A5FADBAF13}" dt="2021-02-15T17:58:26.889" v="22" actId="2696"/>
        <pc:sldMasterMkLst>
          <pc:docMk/>
          <pc:sldMasterMk cId="0" sldId="2147483726"/>
        </pc:sldMasterMkLst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650883497" sldId="2147484288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3088352448" sldId="2147484289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2730650110" sldId="2147484290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1655231434" sldId="2147484291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2494177637" sldId="2147484292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1987043454" sldId="2147484293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4260173073" sldId="2147484294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4070058767" sldId="2147484295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2504962378" sldId="2147484296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2410004351" sldId="2147484297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3735180700" sldId="2147484298"/>
          </pc:sldLayoutMkLst>
        </pc:sldLayoutChg>
        <pc:sldLayoutChg chg="del">
          <pc:chgData name="George Oikonomou" userId="e5e5709f-5788-4bb9-a2cb-c47cfc333c75" providerId="ADAL" clId="{4A1D017B-DC4B-7743-84E8-A9A5FADBAF13}" dt="2021-02-15T17:58:26.889" v="22" actId="2696"/>
          <pc:sldLayoutMkLst>
            <pc:docMk/>
            <pc:sldMasterMk cId="0" sldId="2147483726"/>
            <pc:sldLayoutMk cId="3397889070" sldId="2147484299"/>
          </pc:sldLayoutMkLst>
        </pc:sldLayoutChg>
      </pc:sldMasterChg>
    </pc:docChg>
  </pc:docChgLst>
  <pc:docChgLst>
    <pc:chgData name="George Oikonomou" userId="e5e5709f-5788-4bb9-a2cb-c47cfc333c75" providerId="ADAL" clId="{6F9CDC24-A3A8-6045-A572-D087EA4CE2FA}"/>
    <pc:docChg chg="undo custSel addSld delSld modSld addMainMaster delMainMaster">
      <pc:chgData name="George Oikonomou" userId="e5e5709f-5788-4bb9-a2cb-c47cfc333c75" providerId="ADAL" clId="{6F9CDC24-A3A8-6045-A572-D087EA4CE2FA}" dt="2021-02-15T16:26:01.095" v="73" actId="14100"/>
      <pc:docMkLst>
        <pc:docMk/>
      </pc:docMkLst>
      <pc:sldChg chg="del">
        <pc:chgData name="George Oikonomou" userId="e5e5709f-5788-4bb9-a2cb-c47cfc333c75" providerId="ADAL" clId="{6F9CDC24-A3A8-6045-A572-D087EA4CE2FA}" dt="2021-02-15T15:52:21.266" v="47" actId="2696"/>
        <pc:sldMkLst>
          <pc:docMk/>
          <pc:sldMk cId="0" sldId="271"/>
        </pc:sldMkLst>
      </pc:sldChg>
      <pc:sldChg chg="modSp mod">
        <pc:chgData name="George Oikonomou" userId="e5e5709f-5788-4bb9-a2cb-c47cfc333c75" providerId="ADAL" clId="{6F9CDC24-A3A8-6045-A572-D087EA4CE2FA}" dt="2021-02-15T16:26:01.095" v="73" actId="14100"/>
        <pc:sldMkLst>
          <pc:docMk/>
          <pc:sldMk cId="0" sldId="329"/>
        </pc:sldMkLst>
        <pc:spChg chg="mod">
          <ac:chgData name="George Oikonomou" userId="e5e5709f-5788-4bb9-a2cb-c47cfc333c75" providerId="ADAL" clId="{6F9CDC24-A3A8-6045-A572-D087EA4CE2FA}" dt="2021-02-15T16:26:01.095" v="73" actId="14100"/>
          <ac:spMkLst>
            <pc:docMk/>
            <pc:sldMk cId="0" sldId="329"/>
            <ac:spMk id="83977" creationId="{00000000-0000-0000-0000-000000000000}"/>
          </ac:spMkLst>
        </pc:spChg>
        <pc:grpChg chg="mod">
          <ac:chgData name="George Oikonomou" userId="e5e5709f-5788-4bb9-a2cb-c47cfc333c75" providerId="ADAL" clId="{6F9CDC24-A3A8-6045-A572-D087EA4CE2FA}" dt="2021-02-15T16:25:56.088" v="72" actId="14100"/>
          <ac:grpSpMkLst>
            <pc:docMk/>
            <pc:sldMk cId="0" sldId="329"/>
            <ac:grpSpMk id="83973" creationId="{00000000-0000-0000-0000-000000000000}"/>
          </ac:grpSpMkLst>
        </pc:grpChg>
      </pc:sldChg>
      <pc:sldChg chg="del">
        <pc:chgData name="George Oikonomou" userId="e5e5709f-5788-4bb9-a2cb-c47cfc333c75" providerId="ADAL" clId="{6F9CDC24-A3A8-6045-A572-D087EA4CE2FA}" dt="2021-02-15T15:40:01.974" v="1" actId="2696"/>
        <pc:sldMkLst>
          <pc:docMk/>
          <pc:sldMk cId="2496843752" sldId="354"/>
        </pc:sldMkLst>
      </pc:sldChg>
      <pc:sldChg chg="del">
        <pc:chgData name="George Oikonomou" userId="e5e5709f-5788-4bb9-a2cb-c47cfc333c75" providerId="ADAL" clId="{6F9CDC24-A3A8-6045-A572-D087EA4CE2FA}" dt="2021-02-15T15:39:24.285" v="0" actId="2696"/>
        <pc:sldMkLst>
          <pc:docMk/>
          <pc:sldMk cId="1119881730" sldId="511"/>
        </pc:sldMkLst>
      </pc:sldChg>
      <pc:sldChg chg="modSp add del mod">
        <pc:chgData name="George Oikonomou" userId="e5e5709f-5788-4bb9-a2cb-c47cfc333c75" providerId="ADAL" clId="{6F9CDC24-A3A8-6045-A572-D087EA4CE2FA}" dt="2021-02-15T15:40:32.352" v="13" actId="2696"/>
        <pc:sldMkLst>
          <pc:docMk/>
          <pc:sldMk cId="3860354668" sldId="513"/>
        </pc:sldMkLst>
        <pc:spChg chg="mod">
          <ac:chgData name="George Oikonomou" userId="e5e5709f-5788-4bb9-a2cb-c47cfc333c75" providerId="ADAL" clId="{6F9CDC24-A3A8-6045-A572-D087EA4CE2FA}" dt="2021-02-15T15:40:27.562" v="11" actId="20577"/>
          <ac:spMkLst>
            <pc:docMk/>
            <pc:sldMk cId="3860354668" sldId="513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6F9CDC24-A3A8-6045-A572-D087EA4CE2FA}" dt="2021-02-15T15:40:08.223" v="2" actId="2696"/>
        <pc:sldMkLst>
          <pc:docMk/>
          <pc:sldMk cId="1648169971" sldId="514"/>
        </pc:sldMkLst>
      </pc:sldChg>
      <pc:sldChg chg="modSp add mod">
        <pc:chgData name="George Oikonomou" userId="e5e5709f-5788-4bb9-a2cb-c47cfc333c75" providerId="ADAL" clId="{6F9CDC24-A3A8-6045-A572-D087EA4CE2FA}" dt="2021-02-15T15:41:15.993" v="43" actId="20577"/>
        <pc:sldMkLst>
          <pc:docMk/>
          <pc:sldMk cId="443944921" sldId="519"/>
        </pc:sldMkLst>
        <pc:spChg chg="mod">
          <ac:chgData name="George Oikonomou" userId="e5e5709f-5788-4bb9-a2cb-c47cfc333c75" providerId="ADAL" clId="{6F9CDC24-A3A8-6045-A572-D087EA4CE2FA}" dt="2021-02-15T15:41:15.993" v="43" actId="20577"/>
          <ac:spMkLst>
            <pc:docMk/>
            <pc:sldMk cId="443944921" sldId="519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03.443" v="15"/>
        <pc:sldMkLst>
          <pc:docMk/>
          <pc:sldMk cId="1917473953" sldId="519"/>
        </pc:sldMkLst>
        <pc:spChg chg="mod">
          <ac:chgData name="George Oikonomou" userId="e5e5709f-5788-4bb9-a2cb-c47cfc333c75" providerId="ADAL" clId="{6F9CDC24-A3A8-6045-A572-D087EA4CE2FA}" dt="2021-02-15T15:40:42.726" v="14"/>
          <ac:spMkLst>
            <pc:docMk/>
            <pc:sldMk cId="1917473953" sldId="519"/>
            <ac:spMk id="7" creationId="{00000000-0000-0000-0000-000000000000}"/>
          </ac:spMkLst>
        </pc:spChg>
      </pc:sldChg>
      <pc:sldChg chg="modSp add del mod">
        <pc:chgData name="George Oikonomou" userId="e5e5709f-5788-4bb9-a2cb-c47cfc333c75" providerId="ADAL" clId="{6F9CDC24-A3A8-6045-A572-D087EA4CE2FA}" dt="2021-02-15T15:52:48.104" v="54" actId="20577"/>
        <pc:sldMkLst>
          <pc:docMk/>
          <pc:sldMk cId="828769450" sldId="520"/>
        </pc:sldMkLst>
        <pc:spChg chg="mod">
          <ac:chgData name="George Oikonomou" userId="e5e5709f-5788-4bb9-a2cb-c47cfc333c75" providerId="ADAL" clId="{6F9CDC24-A3A8-6045-A572-D087EA4CE2FA}" dt="2021-02-15T15:52:48.104" v="54" actId="20577"/>
          <ac:spMkLst>
            <pc:docMk/>
            <pc:sldMk cId="828769450" sldId="520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41:37.724" v="45"/>
        <pc:sldMkLst>
          <pc:docMk/>
          <pc:sldMk cId="1885894202" sldId="520"/>
        </pc:sldMkLst>
        <pc:spChg chg="mod">
          <ac:chgData name="George Oikonomou" userId="e5e5709f-5788-4bb9-a2cb-c47cfc333c75" providerId="ADAL" clId="{6F9CDC24-A3A8-6045-A572-D087EA4CE2FA}" dt="2021-02-15T15:41:35.181" v="44"/>
          <ac:spMkLst>
            <pc:docMk/>
            <pc:sldMk cId="1885894202" sldId="520"/>
            <ac:spMk id="7" creationId="{00000000-0000-0000-0000-000000000000}"/>
          </ac:spMkLst>
        </pc:spChg>
      </pc:sldChg>
      <pc:sldChg chg="modSp add mod">
        <pc:chgData name="George Oikonomou" userId="e5e5709f-5788-4bb9-a2cb-c47cfc333c75" providerId="ADAL" clId="{6F9CDC24-A3A8-6045-A572-D087EA4CE2FA}" dt="2021-02-15T15:53:11.968" v="68" actId="20577"/>
        <pc:sldMkLst>
          <pc:docMk/>
          <pc:sldMk cId="3634550575" sldId="521"/>
        </pc:sldMkLst>
        <pc:spChg chg="mod">
          <ac:chgData name="George Oikonomou" userId="e5e5709f-5788-4bb9-a2cb-c47cfc333c75" providerId="ADAL" clId="{6F9CDC24-A3A8-6045-A572-D087EA4CE2FA}" dt="2021-02-15T15:53:11.968" v="68" actId="20577"/>
          <ac:spMkLst>
            <pc:docMk/>
            <pc:sldMk cId="3634550575" sldId="521"/>
            <ac:spMk id="2" creationId="{00000000-0000-0000-0000-000000000000}"/>
          </ac:spMkLst>
        </pc:spChg>
      </pc:sldChg>
      <pc:sldChg chg="modSp add del">
        <pc:chgData name="George Oikonomou" userId="e5e5709f-5788-4bb9-a2cb-c47cfc333c75" providerId="ADAL" clId="{6F9CDC24-A3A8-6045-A572-D087EA4CE2FA}" dt="2021-02-15T15:53:06.266" v="56"/>
        <pc:sldMkLst>
          <pc:docMk/>
          <pc:sldMk cId="3844903086" sldId="521"/>
        </pc:sldMkLst>
        <pc:spChg chg="mod">
          <ac:chgData name="George Oikonomou" userId="e5e5709f-5788-4bb9-a2cb-c47cfc333c75" providerId="ADAL" clId="{6F9CDC24-A3A8-6045-A572-D087EA4CE2FA}" dt="2021-02-15T15:53:01.726" v="55"/>
          <ac:spMkLst>
            <pc:docMk/>
            <pc:sldMk cId="3844903086" sldId="521"/>
            <ac:spMk id="7" creationId="{00000000-0000-0000-0000-000000000000}"/>
          </ac:spMkLst>
        </pc:spChg>
      </pc:sldChg>
      <pc:sldMasterChg chg="add del addSldLayout delSldLayout">
        <pc:chgData name="George Oikonomou" userId="e5e5709f-5788-4bb9-a2cb-c47cfc333c75" providerId="ADAL" clId="{6F9CDC24-A3A8-6045-A572-D087EA4CE2FA}" dt="2021-02-15T15:40:32.352" v="13" actId="2696"/>
        <pc:sldMasterMkLst>
          <pc:docMk/>
          <pc:sldMasterMk cId="3526275227" sldId="2147484300"/>
        </pc:sldMasterMkLst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937089792" sldId="214748430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890849406" sldId="214748430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1531706" sldId="2147484303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284787531" sldId="2147484304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077455794" sldId="2147484305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79736355" sldId="2147484306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2646514197" sldId="2147484307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854445762" sldId="2147484308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39233117" sldId="2147484309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1437559519" sldId="2147484310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3263590388" sldId="2147484311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976400793" sldId="2147484312"/>
          </pc:sldLayoutMkLst>
        </pc:sldLayoutChg>
        <pc:sldLayoutChg chg="add del">
          <pc:chgData name="George Oikonomou" userId="e5e5709f-5788-4bb9-a2cb-c47cfc333c75" providerId="ADAL" clId="{6F9CDC24-A3A8-6045-A572-D087EA4CE2FA}" dt="2021-02-15T15:40:32.352" v="13" actId="2696"/>
          <pc:sldLayoutMkLst>
            <pc:docMk/>
            <pc:sldMasterMk cId="3526275227" sldId="2147484300"/>
            <pc:sldLayoutMk cId="4260173073" sldId="2147484313"/>
          </pc:sldLayoutMkLst>
        </pc:sldLayoutChg>
      </pc:sldMasterChg>
      <pc:sldMasterChg chg="del delSldLayout">
        <pc:chgData name="George Oikonomou" userId="e5e5709f-5788-4bb9-a2cb-c47cfc333c75" providerId="ADAL" clId="{6F9CDC24-A3A8-6045-A572-D087EA4CE2FA}" dt="2021-02-15T15:40:01.974" v="1" actId="2696"/>
        <pc:sldMasterMkLst>
          <pc:docMk/>
          <pc:sldMasterMk cId="274764565" sldId="2147484314"/>
        </pc:sldMasterMkLst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695458752" sldId="214748431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33601102" sldId="2147484316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3424219719" sldId="2147484317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1237131989" sldId="2147484318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94274114" sldId="2147484319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541057327" sldId="2147484320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920922809" sldId="2147484321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293634568" sldId="2147484322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57788857" sldId="2147484323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70255571" sldId="2147484324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2712528129" sldId="2147484325"/>
          </pc:sldLayoutMkLst>
        </pc:sldLayoutChg>
        <pc:sldLayoutChg chg="del">
          <pc:chgData name="George Oikonomou" userId="e5e5709f-5788-4bb9-a2cb-c47cfc333c75" providerId="ADAL" clId="{6F9CDC24-A3A8-6045-A572-D087EA4CE2FA}" dt="2021-02-15T15:40:01.974" v="1" actId="2696"/>
          <pc:sldLayoutMkLst>
            <pc:docMk/>
            <pc:sldMasterMk cId="274764565" sldId="2147484314"/>
            <pc:sldLayoutMk cId="4023847126" sldId="21474843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BDC241C8-12E9-8640-9E6F-E10CAFEF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E5273B6-E815-D64A-91C7-1D2293F3A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8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836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8097CE-26AC-1041-9CBB-88A81B767F99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F86B48-32AB-DE42-A956-31564DE1E02D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5F00EE-BED3-E641-83A9-49B9B9CA26D3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DD376F-7101-7945-9B7C-5EA621E255C8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0E6501-4BAD-1048-9A1C-F29E321E09FC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0F9CED-8C87-0740-B07E-DDC776C166A0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5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94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1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3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  <a:prstGeom prst="rect">
            <a:avLst/>
          </a:prstGeo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5623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2-</a:t>
            </a:r>
            <a:fld id="{9E6F5D73-3C01-F046-944E-85D6B6120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</a:t>
            </a:r>
            <a:r>
              <a:rPr lang="sk-SK" dirty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 </a:t>
            </a:r>
            <a:r>
              <a:rPr lang="sk-SK" dirty="0" err="1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17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55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26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320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6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2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8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HTTP Requests and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675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pPr marL="0" marR="0" lvl="0" indent="0" algn="l" defTabSz="6752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alatino Linotype"/>
              <a:ea typeface="ＭＳ Ｐゴシック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C5252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alatino Linotype"/>
                <a:ea typeface="ＭＳ Ｐゴシック" charset="0"/>
              </a:rPr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4439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HTTP request message</a:t>
            </a:r>
            <a:endParaRPr lang="en-US">
              <a:latin typeface="Gill Sans MT" charset="0"/>
            </a:endParaRP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Gill Sans MT" charset="0"/>
              </a:rPr>
              <a:t>two types of HTTP messages: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request</a:t>
            </a:r>
            <a:r>
              <a:rPr lang="en-US" sz="2400">
                <a:solidFill>
                  <a:srgbClr val="CC0000"/>
                </a:solidFill>
                <a:latin typeface="Gill Sans MT" charset="0"/>
              </a:rPr>
              <a:t>,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response</a:t>
            </a:r>
          </a:p>
          <a:p>
            <a:r>
              <a:rPr lang="en-US" sz="2400">
                <a:solidFill>
                  <a:srgbClr val="CC0000"/>
                </a:solidFill>
                <a:latin typeface="Gill Sans MT" charset="0"/>
              </a:rPr>
              <a:t>HTTP request message:</a:t>
            </a:r>
          </a:p>
          <a:p>
            <a:pPr lvl="1"/>
            <a:r>
              <a:rPr lang="en-US" sz="2000">
                <a:latin typeface="Gill Sans MT" charset="0"/>
              </a:rPr>
              <a:t>ASCII (human-readable format)</a:t>
            </a:r>
            <a:endParaRPr lang="en-US">
              <a:solidFill>
                <a:schemeClr val="accent2"/>
              </a:solidFill>
              <a:latin typeface="Gill Sans MT" charset="0"/>
            </a:endParaRP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request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(GET, POST,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 commands</a:t>
            </a:r>
            <a:r>
              <a:rPr lang="en-US">
                <a:solidFill>
                  <a:srgbClr val="000099"/>
                </a:solidFill>
                <a:latin typeface="Gill Sans MT" charset="0"/>
              </a:rPr>
              <a:t>)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00359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carriage return,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line feed at start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of line indicates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000099"/>
                </a:solidFill>
              </a:rPr>
              <a:t>end of header lines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00364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GET /index.html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Host: www-net.cs.umass.edu\r\n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Accept: text/html,application/xhtml+xml\r\n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Accept-Language: en-us,en;q=0.5\r\n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Accept-Encoding: gzip,deflate\r\n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\r\n</a:t>
            </a:r>
          </a:p>
        </p:txBody>
      </p:sp>
      <p:sp>
        <p:nvSpPr>
          <p:cNvPr id="100365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carriage return character</a:t>
            </a:r>
          </a:p>
        </p:txBody>
      </p:sp>
      <p:sp>
        <p:nvSpPr>
          <p:cNvPr id="100367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line-feed character</a:t>
            </a:r>
          </a:p>
        </p:txBody>
      </p:sp>
      <p:sp>
        <p:nvSpPr>
          <p:cNvPr id="100368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017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ill Sans MT" charset="0"/>
              </a:rPr>
              <a:t>HTTP request message: general format</a:t>
            </a:r>
            <a:endParaRPr lang="en-US">
              <a:latin typeface="Gill Sans MT" charset="0"/>
            </a:endParaRPr>
          </a:p>
        </p:txBody>
      </p:sp>
      <p:sp>
        <p:nvSpPr>
          <p:cNvPr id="102405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102406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102407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102411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4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5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6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7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8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102419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sp</a:t>
            </a:r>
          </a:p>
        </p:txBody>
      </p:sp>
      <p:sp>
        <p:nvSpPr>
          <p:cNvPr id="102420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sp</a:t>
            </a:r>
          </a:p>
        </p:txBody>
      </p:sp>
      <p:sp>
        <p:nvSpPr>
          <p:cNvPr id="102421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cr</a:t>
            </a:r>
          </a:p>
        </p:txBody>
      </p:sp>
      <p:sp>
        <p:nvSpPr>
          <p:cNvPr id="102422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lf</a:t>
            </a:r>
          </a:p>
        </p:txBody>
      </p:sp>
      <p:sp>
        <p:nvSpPr>
          <p:cNvPr id="102423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102424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102425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102461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2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3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4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5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6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cr</a:t>
              </a:r>
            </a:p>
          </p:txBody>
        </p:sp>
        <p:sp>
          <p:nvSpPr>
            <p:cNvPr id="102467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lf</a:t>
              </a:r>
            </a:p>
          </p:txBody>
        </p:sp>
        <p:sp>
          <p:nvSpPr>
            <p:cNvPr id="102468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102469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102426" name="Group 46"/>
          <p:cNvGrpSpPr>
            <a:grpSpLocks/>
          </p:cNvGrpSpPr>
          <p:nvPr/>
        </p:nvGrpSpPr>
        <p:grpSpPr bwMode="auto">
          <a:xfrm>
            <a:off x="1150976" y="3619500"/>
            <a:ext cx="4565650" cy="446088"/>
            <a:chOff x="192" y="1894"/>
            <a:chExt cx="2876" cy="281"/>
          </a:xfrm>
        </p:grpSpPr>
        <p:sp>
          <p:nvSpPr>
            <p:cNvPr id="102452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3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4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5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6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7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cr</a:t>
              </a:r>
            </a:p>
          </p:txBody>
        </p:sp>
        <p:sp>
          <p:nvSpPr>
            <p:cNvPr id="102458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lf</a:t>
              </a:r>
            </a:p>
          </p:txBody>
        </p:sp>
        <p:sp>
          <p:nvSpPr>
            <p:cNvPr id="102459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102460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102427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28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102449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0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102451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sp>
        <p:nvSpPr>
          <p:cNvPr id="102429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30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102446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7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102448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grpSp>
        <p:nvGrpSpPr>
          <p:cNvPr id="102431" name="Group 77"/>
          <p:cNvGrpSpPr>
            <a:grpSpLocks/>
          </p:cNvGrpSpPr>
          <p:nvPr/>
        </p:nvGrpSpPr>
        <p:grpSpPr bwMode="auto">
          <a:xfrm>
            <a:off x="1149389" y="4065588"/>
            <a:ext cx="963612" cy="446087"/>
            <a:chOff x="3105" y="2650"/>
            <a:chExt cx="607" cy="281"/>
          </a:xfrm>
        </p:grpSpPr>
        <p:sp>
          <p:nvSpPr>
            <p:cNvPr id="102442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3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cr</a:t>
              </a:r>
            </a:p>
          </p:txBody>
        </p:sp>
        <p:sp>
          <p:nvSpPr>
            <p:cNvPr id="102445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lf</a:t>
              </a:r>
            </a:p>
          </p:txBody>
        </p:sp>
      </p:grpSp>
      <p:sp>
        <p:nvSpPr>
          <p:cNvPr id="102432" name="Rectangle 78"/>
          <p:cNvSpPr>
            <a:spLocks noChangeArrowheads="1"/>
          </p:cNvSpPr>
          <p:nvPr/>
        </p:nvSpPr>
        <p:spPr bwMode="auto">
          <a:xfrm>
            <a:off x="1149389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3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102434" name="Group 81"/>
          <p:cNvGrpSpPr>
            <a:grpSpLocks/>
          </p:cNvGrpSpPr>
          <p:nvPr/>
        </p:nvGrpSpPr>
        <p:grpSpPr bwMode="auto">
          <a:xfrm>
            <a:off x="985876" y="4851400"/>
            <a:ext cx="331788" cy="461963"/>
            <a:chOff x="462" y="1727"/>
            <a:chExt cx="209" cy="291"/>
          </a:xfrm>
        </p:grpSpPr>
        <p:sp>
          <p:nvSpPr>
            <p:cNvPr id="102439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0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102441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grpSp>
        <p:nvGrpSpPr>
          <p:cNvPr id="102435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102436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7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  <p:sp>
          <p:nvSpPr>
            <p:cNvPr id="102438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~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Uploading form input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u="sng">
                <a:solidFill>
                  <a:srgbClr val="CC0000"/>
                </a:solidFill>
                <a:latin typeface="Gill Sans MT" charset="0"/>
              </a:rPr>
              <a:t>POST method:</a:t>
            </a:r>
            <a:endParaRPr lang="en-US">
              <a:solidFill>
                <a:srgbClr val="CC0000"/>
              </a:solidFill>
              <a:latin typeface="Gill Sans MT" charset="0"/>
            </a:endParaRPr>
          </a:p>
          <a:p>
            <a:r>
              <a:rPr lang="en-US" sz="2400">
                <a:latin typeface="Gill Sans MT" charset="0"/>
              </a:rPr>
              <a:t>web page often includes form input</a:t>
            </a:r>
          </a:p>
          <a:p>
            <a:r>
              <a:rPr lang="en-US" sz="2400">
                <a:latin typeface="Gill Sans MT" charset="0"/>
              </a:rPr>
              <a:t>input is uploaded to server in entity body</a:t>
            </a:r>
          </a:p>
        </p:txBody>
      </p:sp>
      <p:sp>
        <p:nvSpPr>
          <p:cNvPr id="1044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u="sng">
                <a:solidFill>
                  <a:srgbClr val="CC0000"/>
                </a:solidFill>
                <a:latin typeface="Gill Sans MT" charset="0"/>
              </a:rPr>
              <a:t>URL method:</a:t>
            </a:r>
          </a:p>
          <a:p>
            <a:r>
              <a:rPr lang="en-US" sz="2400">
                <a:latin typeface="Gill Sans MT" charset="0"/>
              </a:rPr>
              <a:t>uses GET method</a:t>
            </a:r>
          </a:p>
          <a:p>
            <a:r>
              <a:rPr lang="en-US" sz="2400">
                <a:latin typeface="Gill Sans MT" charset="0"/>
              </a:rPr>
              <a:t>input is uploaded in URL field of request line:</a:t>
            </a:r>
          </a:p>
          <a:p>
            <a:pPr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sp>
        <p:nvSpPr>
          <p:cNvPr id="104455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Courier New" charset="0"/>
              </a:rPr>
              <a:t>www.somesite.com/animalsearch?monkeys&amp;banana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023938"/>
            <a:ext cx="324008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Method types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HTTP/1.0:</a:t>
            </a:r>
          </a:p>
          <a:p>
            <a:r>
              <a:rPr lang="en-US" sz="2400">
                <a:latin typeface="Gill Sans MT" charset="0"/>
              </a:rPr>
              <a:t>GET</a:t>
            </a:r>
          </a:p>
          <a:p>
            <a:r>
              <a:rPr lang="en-US" sz="2400">
                <a:latin typeface="Gill Sans MT" charset="0"/>
              </a:rPr>
              <a:t>POST</a:t>
            </a:r>
          </a:p>
          <a:p>
            <a:r>
              <a:rPr lang="en-US" sz="2400">
                <a:latin typeface="Gill Sans MT" charset="0"/>
              </a:rPr>
              <a:t>HEAD</a:t>
            </a:r>
          </a:p>
          <a:p>
            <a:pPr lvl="1"/>
            <a:r>
              <a:rPr lang="en-US">
                <a:latin typeface="Gill Sans MT" charset="0"/>
              </a:rPr>
              <a:t>asks server to leave requested object out of response</a:t>
            </a:r>
          </a:p>
        </p:txBody>
      </p:sp>
      <p:sp>
        <p:nvSpPr>
          <p:cNvPr id="1065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HTTP/1.1:</a:t>
            </a:r>
          </a:p>
          <a:p>
            <a:r>
              <a:rPr lang="en-US" sz="2400">
                <a:latin typeface="Gill Sans MT" charset="0"/>
              </a:rPr>
              <a:t>GET, POST, HEAD</a:t>
            </a:r>
          </a:p>
          <a:p>
            <a:r>
              <a:rPr lang="en-US" sz="2400">
                <a:latin typeface="Gill Sans MT" charset="0"/>
              </a:rPr>
              <a:t>PUT</a:t>
            </a:r>
          </a:p>
          <a:p>
            <a:pPr lvl="1"/>
            <a:r>
              <a:rPr lang="en-US">
                <a:latin typeface="Gill Sans MT" charset="0"/>
              </a:rPr>
              <a:t>uploads file in entity body to path specified in URL field</a:t>
            </a:r>
          </a:p>
          <a:p>
            <a:r>
              <a:rPr lang="en-US" sz="2400">
                <a:latin typeface="Gill Sans MT" charset="0"/>
              </a:rPr>
              <a:t>DELETE</a:t>
            </a:r>
          </a:p>
          <a:p>
            <a:pPr lvl="1"/>
            <a:r>
              <a:rPr lang="en-US">
                <a:latin typeface="Gill Sans MT" charset="0"/>
              </a:rPr>
              <a:t>deletes file specified in the URL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HTTP response message</a:t>
            </a:r>
            <a:endParaRPr lang="en-US">
              <a:latin typeface="Gill Sans MT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line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code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status phrase)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 lines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data, 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HTML file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108555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HTTP/1.1 200 OK\r\n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Date: Sun, 26 Sep 2010 20:09:20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Server: Apache/2.0.52 (CentOS)\r\n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Last-Modified: Tue, 30 Oct 2007 17:00:02 GMT\r\n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ETag: "17dc6-a5c-bf716880"\r\n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Accept-Ranges: bytes\r\n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Content-Length: 2652\r\n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Keep-Alive: timeout=10, max=100\r\n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Connection: Keep-Alive\r\n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Content-Type: text/html; charset=ISO-8859-1\r\n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latin typeface="Courier New" charset="0"/>
              </a:rPr>
              <a:t>\r\n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</a:pPr>
            <a:r>
              <a:rPr lang="it-IT" sz="1800" b="1">
                <a:latin typeface="Courier New" charset="0"/>
              </a:rPr>
              <a:t>data data data data data ... </a:t>
            </a:r>
            <a:endParaRPr lang="en-US" sz="1800" b="1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HTTP response status codes</a:t>
            </a:r>
            <a:endParaRPr lang="en-US">
              <a:latin typeface="Gill Sans MT" charset="0"/>
            </a:endParaRP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9000" y="2554288"/>
            <a:ext cx="8075613" cy="4168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200 OK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</a:rPr>
              <a:t>request succeeded, requested object later in this msg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301 Moved Permanently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</a:rPr>
              <a:t>requested object moved, new location specified later in this msg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400 Bad Request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404 Not Found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latin typeface="Gill Sans MT" charset="0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505 HTTP Version Not Supported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10598" name="Rectangle 5"/>
          <p:cNvSpPr>
            <a:spLocks noChangeArrowheads="1"/>
          </p:cNvSpPr>
          <p:nvPr/>
        </p:nvSpPr>
        <p:spPr bwMode="auto">
          <a:xfrm>
            <a:off x="488950" y="1190625"/>
            <a:ext cx="8112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800"/>
              <a:t>status code appears in 1st line in server-to-client response message.</a:t>
            </a:r>
          </a:p>
          <a:p>
            <a:pPr marL="342900" indent="-342900"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800"/>
              <a:t>some sample codes</a:t>
            </a:r>
            <a:r>
              <a:rPr lang="en-US" sz="2400">
                <a:latin typeface="Comic Sans MS" charset="0"/>
              </a:rPr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lang="uk-UA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  <a:ea typeface="+mn-ea"/>
              </a:rPr>
              <a:t>Application Layer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531</Words>
  <Application>Microsoft Macintosh PowerPoint</Application>
  <PresentationFormat>On-screen Show (4:3)</PresentationFormat>
  <Paragraphs>133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Comic Sans MS</vt:lpstr>
      <vt:lpstr>Courier New</vt:lpstr>
      <vt:lpstr>Gill Sans MT</vt:lpstr>
      <vt:lpstr>Helvetica</vt:lpstr>
      <vt:lpstr>Palatino Linotype</vt:lpstr>
      <vt:lpstr>Times New Roman</vt:lpstr>
      <vt:lpstr>Wingdings</vt:lpstr>
      <vt:lpstr>ZapfDingbats</vt:lpstr>
      <vt:lpstr>Default Design</vt:lpstr>
      <vt:lpstr>uob</vt:lpstr>
      <vt:lpstr>The Application Layer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George Oikonomou</cp:lastModifiedBy>
  <cp:revision>326</cp:revision>
  <cp:lastPrinted>2017-01-29T16:31:42Z</cp:lastPrinted>
  <dcterms:created xsi:type="dcterms:W3CDTF">1999-10-08T19:08:27Z</dcterms:created>
  <dcterms:modified xsi:type="dcterms:W3CDTF">2021-02-15T20:23:39Z</dcterms:modified>
</cp:coreProperties>
</file>