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300" r:id="rId2"/>
  </p:sldMasterIdLst>
  <p:notesMasterIdLst>
    <p:notesMasterId r:id="rId7"/>
  </p:notesMasterIdLst>
  <p:handoutMasterIdLst>
    <p:handoutMasterId r:id="rId8"/>
  </p:handoutMasterIdLst>
  <p:sldIdLst>
    <p:sldId id="520" r:id="rId3"/>
    <p:sldId id="334" r:id="rId4"/>
    <p:sldId id="273" r:id="rId5"/>
    <p:sldId id="335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CDC24-A3A8-6045-A572-D087EA4CE2FA}" v="9" dt="2021-02-15T15:53:06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D1BB7C94-D26E-3840-BF69-AA62159E7876}"/>
    <pc:docChg chg="delSld delMainMaster modShowInfo">
      <pc:chgData name="George Oikonomou" userId="e5e5709f-5788-4bb9-a2cb-c47cfc333c75" providerId="ADAL" clId="{D1BB7C94-D26E-3840-BF69-AA62159E7876}" dt="2021-02-15T20:42:05.279" v="2" actId="2744"/>
      <pc:docMkLst>
        <pc:docMk/>
      </pc:docMkLst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66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67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69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70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0" sldId="274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293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329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330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331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332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333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0" sldId="453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0" sldId="454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0" sldId="455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0" sldId="500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3860354668" sldId="513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2105325410" sldId="515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1617065081" sldId="516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82227061" sldId="517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1566488834" sldId="518"/>
        </pc:sldMkLst>
      </pc:sldChg>
      <pc:sldChg chg="del">
        <pc:chgData name="George Oikonomou" userId="e5e5709f-5788-4bb9-a2cb-c47cfc333c75" providerId="ADAL" clId="{D1BB7C94-D26E-3840-BF69-AA62159E7876}" dt="2021-02-15T17:58:52.977" v="0" actId="2696"/>
        <pc:sldMkLst>
          <pc:docMk/>
          <pc:sldMk cId="443944921" sldId="519"/>
        </pc:sldMkLst>
      </pc:sldChg>
      <pc:sldChg chg="del">
        <pc:chgData name="George Oikonomou" userId="e5e5709f-5788-4bb9-a2cb-c47cfc333c75" providerId="ADAL" clId="{D1BB7C94-D26E-3840-BF69-AA62159E7876}" dt="2021-02-15T17:58:58.084" v="1" actId="2696"/>
        <pc:sldMkLst>
          <pc:docMk/>
          <pc:sldMk cId="3634550575" sldId="521"/>
        </pc:sldMkLst>
      </pc:sldChg>
      <pc:sldMasterChg chg="del delSldLayout">
        <pc:chgData name="George Oikonomou" userId="e5e5709f-5788-4bb9-a2cb-c47cfc333c75" providerId="ADAL" clId="{D1BB7C94-D26E-3840-BF69-AA62159E7876}" dt="2021-02-15T17:58:52.977" v="0" actId="2696"/>
        <pc:sldMasterMkLst>
          <pc:docMk/>
          <pc:sldMasterMk cId="0" sldId="2147483726"/>
        </pc:sldMasterMkLst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650883497" sldId="2147484288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3088352448" sldId="2147484289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2730650110" sldId="2147484290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1655231434" sldId="2147484291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2494177637" sldId="2147484292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1987043454" sldId="2147484293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4260173073" sldId="2147484294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4070058767" sldId="2147484295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2504962378" sldId="2147484296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2410004351" sldId="2147484297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3735180700" sldId="2147484298"/>
          </pc:sldLayoutMkLst>
        </pc:sldLayoutChg>
        <pc:sldLayoutChg chg="del">
          <pc:chgData name="George Oikonomou" userId="e5e5709f-5788-4bb9-a2cb-c47cfc333c75" providerId="ADAL" clId="{D1BB7C94-D26E-3840-BF69-AA62159E7876}" dt="2021-02-15T17:58:52.977" v="0" actId="2696"/>
          <pc:sldLayoutMkLst>
            <pc:docMk/>
            <pc:sldMasterMk cId="0" sldId="2147483726"/>
            <pc:sldLayoutMk cId="3397889070" sldId="2147484299"/>
          </pc:sldLayoutMkLst>
        </pc:sldLayoutChg>
      </pc:sldMasterChg>
    </pc:docChg>
  </pc:docChgLst>
  <pc:docChgLst>
    <pc:chgData name="George Oikonomou" userId="e5e5709f-5788-4bb9-a2cb-c47cfc333c75" providerId="ADAL" clId="{6F9CDC24-A3A8-6045-A572-D087EA4CE2FA}"/>
    <pc:docChg chg="undo custSel addSld delSld modSld addMainMaster delMainMaster">
      <pc:chgData name="George Oikonomou" userId="e5e5709f-5788-4bb9-a2cb-c47cfc333c75" providerId="ADAL" clId="{6F9CDC24-A3A8-6045-A572-D087EA4CE2FA}" dt="2021-02-15T16:26:01.095" v="73" actId="14100"/>
      <pc:docMkLst>
        <pc:docMk/>
      </pc:docMkLst>
      <pc:sldChg chg="del">
        <pc:chgData name="George Oikonomou" userId="e5e5709f-5788-4bb9-a2cb-c47cfc333c75" providerId="ADAL" clId="{6F9CDC24-A3A8-6045-A572-D087EA4CE2FA}" dt="2021-02-15T15:52:21.266" v="47" actId="2696"/>
        <pc:sldMkLst>
          <pc:docMk/>
          <pc:sldMk cId="0" sldId="271"/>
        </pc:sldMkLst>
      </pc:sldChg>
      <pc:sldChg chg="modSp mod">
        <pc:chgData name="George Oikonomou" userId="e5e5709f-5788-4bb9-a2cb-c47cfc333c75" providerId="ADAL" clId="{6F9CDC24-A3A8-6045-A572-D087EA4CE2FA}" dt="2021-02-15T16:26:01.095" v="73" actId="14100"/>
        <pc:sldMkLst>
          <pc:docMk/>
          <pc:sldMk cId="0" sldId="329"/>
        </pc:sldMkLst>
        <pc:spChg chg="mod">
          <ac:chgData name="George Oikonomou" userId="e5e5709f-5788-4bb9-a2cb-c47cfc333c75" providerId="ADAL" clId="{6F9CDC24-A3A8-6045-A572-D087EA4CE2FA}" dt="2021-02-15T16:26:01.095" v="73" actId="14100"/>
          <ac:spMkLst>
            <pc:docMk/>
            <pc:sldMk cId="0" sldId="329"/>
            <ac:spMk id="83977" creationId="{00000000-0000-0000-0000-000000000000}"/>
          </ac:spMkLst>
        </pc:spChg>
        <pc:grpChg chg="mod">
          <ac:chgData name="George Oikonomou" userId="e5e5709f-5788-4bb9-a2cb-c47cfc333c75" providerId="ADAL" clId="{6F9CDC24-A3A8-6045-A572-D087EA4CE2FA}" dt="2021-02-15T16:25:56.088" v="72" actId="14100"/>
          <ac:grpSpMkLst>
            <pc:docMk/>
            <pc:sldMk cId="0" sldId="329"/>
            <ac:grpSpMk id="83973" creationId="{00000000-0000-0000-0000-000000000000}"/>
          </ac:grpSpMkLst>
        </pc:grpChg>
      </pc:sldChg>
      <pc:sldChg chg="del">
        <pc:chgData name="George Oikonomou" userId="e5e5709f-5788-4bb9-a2cb-c47cfc333c75" providerId="ADAL" clId="{6F9CDC24-A3A8-6045-A572-D087EA4CE2FA}" dt="2021-02-15T15:40:01.974" v="1" actId="2696"/>
        <pc:sldMkLst>
          <pc:docMk/>
          <pc:sldMk cId="2496843752" sldId="354"/>
        </pc:sldMkLst>
      </pc:sldChg>
      <pc:sldChg chg="del">
        <pc:chgData name="George Oikonomou" userId="e5e5709f-5788-4bb9-a2cb-c47cfc333c75" providerId="ADAL" clId="{6F9CDC24-A3A8-6045-A572-D087EA4CE2FA}" dt="2021-02-15T15:39:24.285" v="0" actId="2696"/>
        <pc:sldMkLst>
          <pc:docMk/>
          <pc:sldMk cId="1119881730" sldId="511"/>
        </pc:sldMkLst>
      </pc:sldChg>
      <pc:sldChg chg="modSp add del mod">
        <pc:chgData name="George Oikonomou" userId="e5e5709f-5788-4bb9-a2cb-c47cfc333c75" providerId="ADAL" clId="{6F9CDC24-A3A8-6045-A572-D087EA4CE2FA}" dt="2021-02-15T15:40:32.352" v="13" actId="2696"/>
        <pc:sldMkLst>
          <pc:docMk/>
          <pc:sldMk cId="3860354668" sldId="513"/>
        </pc:sldMkLst>
        <pc:spChg chg="mod">
          <ac:chgData name="George Oikonomou" userId="e5e5709f-5788-4bb9-a2cb-c47cfc333c75" providerId="ADAL" clId="{6F9CDC24-A3A8-6045-A572-D087EA4CE2FA}" dt="2021-02-15T15:40:27.562" v="1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6F9CDC24-A3A8-6045-A572-D087EA4CE2FA}" dt="2021-02-15T15:40:08.223" v="2" actId="2696"/>
        <pc:sldMkLst>
          <pc:docMk/>
          <pc:sldMk cId="1648169971" sldId="514"/>
        </pc:sldMkLst>
      </pc:sldChg>
      <pc:sldChg chg="modSp add mod">
        <pc:chgData name="George Oikonomou" userId="e5e5709f-5788-4bb9-a2cb-c47cfc333c75" providerId="ADAL" clId="{6F9CDC24-A3A8-6045-A572-D087EA4CE2FA}" dt="2021-02-15T15:41:15.993" v="43" actId="20577"/>
        <pc:sldMkLst>
          <pc:docMk/>
          <pc:sldMk cId="443944921" sldId="519"/>
        </pc:sldMkLst>
        <pc:spChg chg="mod">
          <ac:chgData name="George Oikonomou" userId="e5e5709f-5788-4bb9-a2cb-c47cfc333c75" providerId="ADAL" clId="{6F9CDC24-A3A8-6045-A572-D087EA4CE2FA}" dt="2021-02-15T15:41:15.993" v="43" actId="20577"/>
          <ac:spMkLst>
            <pc:docMk/>
            <pc:sldMk cId="443944921" sldId="519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03.443" v="15"/>
        <pc:sldMkLst>
          <pc:docMk/>
          <pc:sldMk cId="1917473953" sldId="519"/>
        </pc:sldMkLst>
        <pc:spChg chg="mod">
          <ac:chgData name="George Oikonomou" userId="e5e5709f-5788-4bb9-a2cb-c47cfc333c75" providerId="ADAL" clId="{6F9CDC24-A3A8-6045-A572-D087EA4CE2FA}" dt="2021-02-15T15:40:42.726" v="14"/>
          <ac:spMkLst>
            <pc:docMk/>
            <pc:sldMk cId="1917473953" sldId="519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5:52:48.104" v="54" actId="20577"/>
        <pc:sldMkLst>
          <pc:docMk/>
          <pc:sldMk cId="828769450" sldId="520"/>
        </pc:sldMkLst>
        <pc:spChg chg="mod">
          <ac:chgData name="George Oikonomou" userId="e5e5709f-5788-4bb9-a2cb-c47cfc333c75" providerId="ADAL" clId="{6F9CDC24-A3A8-6045-A572-D087EA4CE2FA}" dt="2021-02-15T15:52:48.104" v="54" actId="20577"/>
          <ac:spMkLst>
            <pc:docMk/>
            <pc:sldMk cId="828769450" sldId="520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37.724" v="45"/>
        <pc:sldMkLst>
          <pc:docMk/>
          <pc:sldMk cId="1885894202" sldId="520"/>
        </pc:sldMkLst>
        <pc:spChg chg="mod">
          <ac:chgData name="George Oikonomou" userId="e5e5709f-5788-4bb9-a2cb-c47cfc333c75" providerId="ADAL" clId="{6F9CDC24-A3A8-6045-A572-D087EA4CE2FA}" dt="2021-02-15T15:41:35.181" v="44"/>
          <ac:spMkLst>
            <pc:docMk/>
            <pc:sldMk cId="1885894202" sldId="520"/>
            <ac:spMk id="7" creationId="{00000000-0000-0000-0000-000000000000}"/>
          </ac:spMkLst>
        </pc:spChg>
      </pc:sldChg>
      <pc:sldChg chg="modSp add mod">
        <pc:chgData name="George Oikonomou" userId="e5e5709f-5788-4bb9-a2cb-c47cfc333c75" providerId="ADAL" clId="{6F9CDC24-A3A8-6045-A572-D087EA4CE2FA}" dt="2021-02-15T15:53:11.968" v="68" actId="20577"/>
        <pc:sldMkLst>
          <pc:docMk/>
          <pc:sldMk cId="3634550575" sldId="521"/>
        </pc:sldMkLst>
        <pc:spChg chg="mod">
          <ac:chgData name="George Oikonomou" userId="e5e5709f-5788-4bb9-a2cb-c47cfc333c75" providerId="ADAL" clId="{6F9CDC24-A3A8-6045-A572-D087EA4CE2FA}" dt="2021-02-15T15:53:11.968" v="68" actId="20577"/>
          <ac:spMkLst>
            <pc:docMk/>
            <pc:sldMk cId="3634550575" sldId="521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53:06.266" v="56"/>
        <pc:sldMkLst>
          <pc:docMk/>
          <pc:sldMk cId="3844903086" sldId="521"/>
        </pc:sldMkLst>
        <pc:spChg chg="mod">
          <ac:chgData name="George Oikonomou" userId="e5e5709f-5788-4bb9-a2cb-c47cfc333c75" providerId="ADAL" clId="{6F9CDC24-A3A8-6045-A572-D087EA4CE2FA}" dt="2021-02-15T15:53:01.726" v="55"/>
          <ac:spMkLst>
            <pc:docMk/>
            <pc:sldMk cId="3844903086" sldId="521"/>
            <ac:spMk id="7" creationId="{00000000-0000-0000-0000-000000000000}"/>
          </ac:spMkLst>
        </pc:spChg>
      </pc:sldChg>
      <pc:sldMasterChg chg="add del addSldLayout delSldLayout">
        <pc:chgData name="George Oikonomou" userId="e5e5709f-5788-4bb9-a2cb-c47cfc333c75" providerId="ADAL" clId="{6F9CDC24-A3A8-6045-A572-D087EA4CE2FA}" dt="2021-02-15T15:40:32.352" v="13" actId="2696"/>
        <pc:sldMasterMkLst>
          <pc:docMk/>
          <pc:sldMasterMk cId="3526275227" sldId="2147484300"/>
        </pc:sldMasterMkLst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937089792" sldId="214748430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890849406" sldId="214748430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1531706" sldId="2147484303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284787531" sldId="2147484304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077455794" sldId="2147484305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79736355" sldId="2147484306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646514197" sldId="2147484307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854445762" sldId="2147484308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39233117" sldId="2147484309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437559519" sldId="2147484310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263590388" sldId="214748431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76400793" sldId="214748431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4260173073" sldId="2147484313"/>
          </pc:sldLayoutMkLst>
        </pc:sldLayoutChg>
      </pc:sldMasterChg>
      <pc:sldMasterChg chg="del delSldLayout">
        <pc:chgData name="George Oikonomou" userId="e5e5709f-5788-4bb9-a2cb-c47cfc333c75" providerId="ADAL" clId="{6F9CDC24-A3A8-6045-A572-D087EA4CE2FA}" dt="2021-02-15T15:40:01.974" v="1" actId="2696"/>
        <pc:sldMasterMkLst>
          <pc:docMk/>
          <pc:sldMasterMk cId="274764565" sldId="2147484314"/>
        </pc:sldMasterMkLst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695458752" sldId="214748431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33601102" sldId="2147484316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3424219719" sldId="2147484317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237131989" sldId="2147484318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94274114" sldId="2147484319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541057327" sldId="2147484320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920922809" sldId="2147484321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293634568" sldId="2147484322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57788857" sldId="2147484323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70255571" sldId="2147484324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12528129" sldId="214748432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23847126" sldId="214748432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DC241C8-12E9-8640-9E6F-E10CAFEF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E5273B6-E815-D64A-91C7-1D2293F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280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A5016B-D51F-074E-832C-81FD3B6B4FBC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DE83B0-F9DD-A348-8893-941C9095FEC7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5BF54E-0F7B-4A45-9D69-5E5A5B94DCE6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5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9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1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3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  <a:prstGeom prst="rect">
            <a:avLst/>
          </a:prstGeo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9E6F5D73-3C01-F046-944E-85D6B6120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55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HTTP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75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alatino Linotype"/>
                <a:ea typeface="ＭＳ Ｐゴシック" charset="0"/>
              </a:rPr>
              <a:pPr marL="0" marR="0" lvl="0" indent="0" algn="l" defTabSz="6752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alatino Linotype"/>
              <a:ea typeface="ＭＳ Ｐゴシック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alatino Linotype"/>
                <a:ea typeface="ＭＳ Ｐゴシック" charset="0"/>
              </a:rPr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8287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User-server state: cookies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8879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many Web sites use cookies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four components: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Gill Sans MT" charset="0"/>
              </a:rPr>
              <a:t>1) </a:t>
            </a:r>
            <a:r>
              <a:rPr lang="en-US" dirty="0">
                <a:latin typeface="Gill Sans MT" charset="0"/>
              </a:rPr>
              <a:t>set-cookie header line of HTTP </a:t>
            </a:r>
            <a:r>
              <a:rPr lang="en-US" i="1" dirty="0">
                <a:latin typeface="Gill Sans MT" charset="0"/>
              </a:rPr>
              <a:t>response</a:t>
            </a:r>
            <a:r>
              <a:rPr lang="en-US" dirty="0">
                <a:latin typeface="Gill Sans MT" charset="0"/>
              </a:rPr>
              <a:t> message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2) cookie header line in next HTTP </a:t>
            </a:r>
            <a:r>
              <a:rPr lang="en-US" i="1" dirty="0">
                <a:latin typeface="Gill Sans MT" charset="0"/>
              </a:rPr>
              <a:t>request</a:t>
            </a:r>
            <a:r>
              <a:rPr lang="en-US" dirty="0">
                <a:latin typeface="Gill Sans MT" charset="0"/>
              </a:rPr>
              <a:t> message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3) cookie file kept on user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host, managed by user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browser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4) back-end database at Web site</a:t>
            </a:r>
          </a:p>
        </p:txBody>
      </p:sp>
      <p:sp>
        <p:nvSpPr>
          <p:cNvPr id="11469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5950" y="1392238"/>
            <a:ext cx="40592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example:</a:t>
            </a:r>
          </a:p>
          <a:p>
            <a:r>
              <a:rPr lang="en-US" sz="2400">
                <a:latin typeface="Gill Sans MT" charset="0"/>
              </a:rPr>
              <a:t>Susan always access Internet from PC</a:t>
            </a:r>
          </a:p>
          <a:p>
            <a:r>
              <a:rPr lang="en-US" sz="2400">
                <a:latin typeface="Gill Sans MT" charset="0"/>
              </a:rPr>
              <a:t>visits specific e-commerce site for first time</a:t>
            </a:r>
          </a:p>
          <a:p>
            <a:r>
              <a:rPr lang="en-US" sz="2400">
                <a:latin typeface="Gill Sans MT" charset="0"/>
              </a:rPr>
              <a:t>when initial HTTP requests arrives at site, site creates: </a:t>
            </a:r>
          </a:p>
          <a:p>
            <a:pPr lvl="1"/>
            <a:r>
              <a:rPr lang="en-US">
                <a:latin typeface="Gill Sans MT" charset="0"/>
              </a:rPr>
              <a:t>unique ID</a:t>
            </a:r>
          </a:p>
          <a:p>
            <a:pPr lvl="1"/>
            <a:r>
              <a:rPr lang="en-US">
                <a:latin typeface="Gill Sans MT" charset="0"/>
              </a:rPr>
              <a:t>entry in backend database for ID</a:t>
            </a:r>
          </a:p>
        </p:txBody>
      </p:sp>
      <p:pic>
        <p:nvPicPr>
          <p:cNvPr id="11469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46163"/>
            <a:ext cx="61261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Cookies: keeping </a:t>
            </a:r>
            <a:r>
              <a:rPr lang="ja-JP" altLang="en-US" sz="3600">
                <a:latin typeface="Gill Sans MT" charset="0"/>
              </a:rPr>
              <a:t>“</a:t>
            </a:r>
            <a:r>
              <a:rPr lang="en-US" altLang="ja-JP" sz="3600">
                <a:latin typeface="Gill Sans MT" charset="0"/>
              </a:rPr>
              <a:t>state</a:t>
            </a:r>
            <a:r>
              <a:rPr lang="ja-JP" altLang="en-US" sz="3600">
                <a:latin typeface="Gill Sans MT" charset="0"/>
              </a:rPr>
              <a:t>”</a:t>
            </a:r>
            <a:r>
              <a:rPr lang="en-US" altLang="ja-JP" sz="3600">
                <a:latin typeface="Gill Sans MT" charset="0"/>
              </a:rPr>
              <a:t> (cont.)</a:t>
            </a:r>
            <a:endParaRPr lang="en-US">
              <a:latin typeface="Gill Sans MT" charset="0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116823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24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16825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charset="0"/>
                </a:endParaRPr>
              </a:p>
            </p:txBody>
          </p:sp>
          <p:sp>
            <p:nvSpPr>
              <p:cNvPr id="116826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 sz="2400"/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116819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20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16821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charset="0"/>
                </a:endParaRPr>
              </a:p>
            </p:txBody>
          </p:sp>
          <p:sp>
            <p:nvSpPr>
              <p:cNvPr id="116822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 sz="2400"/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116812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13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cookie: 1678</a:t>
              </a:r>
            </a:p>
          </p:txBody>
        </p:sp>
        <p:sp>
          <p:nvSpPr>
            <p:cNvPr id="116814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116815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16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16817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Comic Sans MS" charset="0"/>
                </a:endParaRPr>
              </a:p>
            </p:txBody>
          </p:sp>
          <p:sp>
            <p:nvSpPr>
              <p:cNvPr id="116818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access</a:t>
                </a:r>
              </a:p>
            </p:txBody>
          </p:sp>
        </p:grpSp>
      </p:grpSp>
      <p:grpSp>
        <p:nvGrpSpPr>
          <p:cNvPr id="116748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16810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charset="0"/>
              </a:endParaRPr>
            </a:p>
          </p:txBody>
        </p:sp>
        <p:sp>
          <p:nvSpPr>
            <p:cNvPr id="116811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116803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04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</p:txBody>
        </p:sp>
        <p:sp>
          <p:nvSpPr>
            <p:cNvPr id="116805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1678 for user</a:t>
              </a:r>
            </a:p>
          </p:txBody>
        </p:sp>
        <p:grpSp>
          <p:nvGrpSpPr>
            <p:cNvPr id="116806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116807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08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Comic Sans MS" charset="0"/>
                </a:endParaRPr>
              </a:p>
            </p:txBody>
          </p:sp>
          <p:sp>
            <p:nvSpPr>
              <p:cNvPr id="116809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116798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9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set-cookie: 1678</a:t>
              </a:r>
              <a:r>
                <a:rPr lang="en-US" b="1">
                  <a:latin typeface="Courier New" charset="0"/>
                </a:rPr>
                <a:t> </a:t>
              </a:r>
            </a:p>
          </p:txBody>
        </p:sp>
        <p:grpSp>
          <p:nvGrpSpPr>
            <p:cNvPr id="116800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116801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charset="0"/>
                </a:endParaRPr>
              </a:p>
            </p:txBody>
          </p:sp>
          <p:sp>
            <p:nvSpPr>
              <p:cNvPr id="116802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solidFill>
                      <a:schemeClr val="bg1"/>
                    </a:solidFill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solidFill>
                      <a:schemeClr val="bg1"/>
                    </a:solidFill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116793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4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cookie: 1678</a:t>
              </a:r>
            </a:p>
          </p:txBody>
        </p:sp>
        <p:sp>
          <p:nvSpPr>
            <p:cNvPr id="116795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116796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7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116791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charset="0"/>
              </a:endParaRPr>
            </a:p>
          </p:txBody>
        </p:sp>
        <p:sp>
          <p:nvSpPr>
            <p:cNvPr id="116792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amazon 1678</a:t>
              </a:r>
            </a:p>
          </p:txBody>
        </p:sp>
      </p:grpSp>
      <p:sp>
        <p:nvSpPr>
          <p:cNvPr id="116753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database</a:t>
            </a:r>
          </a:p>
        </p:txBody>
      </p:sp>
      <p:sp>
        <p:nvSpPr>
          <p:cNvPr id="116754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charset="0"/>
              <a:cs typeface="Arial" charset="0"/>
            </a:endParaRPr>
          </a:p>
        </p:txBody>
      </p:sp>
      <p:grpSp>
        <p:nvGrpSpPr>
          <p:cNvPr id="116755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116759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0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2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3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764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6789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90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5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766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787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8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7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769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785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6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70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771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6783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4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72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3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4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5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6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7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8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9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6781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56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11675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5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Cookies (continued)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89063"/>
            <a:ext cx="3810000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sz="2400">
                <a:latin typeface="Gill Sans MT" charset="0"/>
              </a:rPr>
              <a:t>user session state (Web e-mail)</a:t>
            </a:r>
          </a:p>
        </p:txBody>
      </p:sp>
      <p:sp>
        <p:nvSpPr>
          <p:cNvPr id="118790" name="Rectangle 13"/>
          <p:cNvSpPr>
            <a:spLocks noChangeArrowheads="1"/>
          </p:cNvSpPr>
          <p:nvPr/>
        </p:nvSpPr>
        <p:spPr bwMode="auto">
          <a:xfrm>
            <a:off x="4911725" y="1411288"/>
            <a:ext cx="3810000" cy="2233612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cookies and privacy: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cookies permit sites to learn a lot about you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you may supply name and e-mail to sites</a:t>
            </a:r>
          </a:p>
        </p:txBody>
      </p:sp>
      <p:sp>
        <p:nvSpPr>
          <p:cNvPr id="118791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aside</a:t>
            </a:r>
          </a:p>
        </p:txBody>
      </p:sp>
      <p:sp>
        <p:nvSpPr>
          <p:cNvPr id="118792" name="Rectangle 15"/>
          <p:cNvSpPr>
            <a:spLocks noChangeArrowheads="1"/>
          </p:cNvSpPr>
          <p:nvPr/>
        </p:nvSpPr>
        <p:spPr bwMode="auto">
          <a:xfrm>
            <a:off x="411163" y="3946525"/>
            <a:ext cx="57023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how to keep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sz="2800" i="1">
                <a:solidFill>
                  <a:srgbClr val="CC0000"/>
                </a:solidFill>
                <a:latin typeface="Gill Sans MT" charset="0"/>
              </a:rPr>
              <a:t>state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</a:rPr>
              <a:t>”</a:t>
            </a:r>
            <a:r>
              <a:rPr lang="en-US" altLang="ja-JP" sz="2800" i="1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protocol endpoints: maintain state at sender/receiver over multiple transactions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cookies: http messages carry state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10069</TotalTime>
  <Words>257</Words>
  <Application>Microsoft Macintosh PowerPoint</Application>
  <PresentationFormat>On-screen Show (4:3)</PresentationFormat>
  <Paragraphs>73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Comic Sans MS</vt:lpstr>
      <vt:lpstr>Courier New</vt:lpstr>
      <vt:lpstr>Gill Sans MT</vt:lpstr>
      <vt:lpstr>Helvetica</vt:lpstr>
      <vt:lpstr>Palatino Linotype</vt:lpstr>
      <vt:lpstr>Times New Roman</vt:lpstr>
      <vt:lpstr>Wingdings</vt:lpstr>
      <vt:lpstr>ZapfDingbats</vt:lpstr>
      <vt:lpstr>Default Design</vt:lpstr>
      <vt:lpstr>uob</vt:lpstr>
      <vt:lpstr>The Application Layer</vt:lpstr>
      <vt:lpstr>User-server state: cookies</vt:lpstr>
      <vt:lpstr>Cookies: keeping “state” (cont.)</vt:lpstr>
      <vt:lpstr>Cookies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George Oikonomou</cp:lastModifiedBy>
  <cp:revision>326</cp:revision>
  <cp:lastPrinted>2017-01-29T16:31:42Z</cp:lastPrinted>
  <dcterms:created xsi:type="dcterms:W3CDTF">1999-10-08T19:08:27Z</dcterms:created>
  <dcterms:modified xsi:type="dcterms:W3CDTF">2021-02-15T20:42:32Z</dcterms:modified>
</cp:coreProperties>
</file>