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501" r:id="rId3"/>
    <p:sldId id="467" r:id="rId4"/>
    <p:sldId id="261" r:id="rId5"/>
    <p:sldId id="372" r:id="rId6"/>
    <p:sldId id="373" r:id="rId7"/>
    <p:sldId id="468" r:id="rId8"/>
    <p:sldId id="469" r:id="rId9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7279B-9260-9846-AA29-42A947DB834A}" v="5" dt="2021-01-27T21:48:12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B517279B-9260-9846-AA29-42A947DB834A}"/>
    <pc:docChg chg="custSel delSld modSld delMainMaster modShowInfo">
      <pc:chgData name="George Oikonomou" userId="e5e5709f-5788-4bb9-a2cb-c47cfc333c75" providerId="ADAL" clId="{B517279B-9260-9846-AA29-42A947DB834A}" dt="2021-02-01T20:15:58.925" v="19" actId="1035"/>
      <pc:docMkLst>
        <pc:docMk/>
      </pc:docMkLst>
      <pc:sldChg chg="del">
        <pc:chgData name="George Oikonomou" userId="e5e5709f-5788-4bb9-a2cb-c47cfc333c75" providerId="ADAL" clId="{B517279B-9260-9846-AA29-42A947DB834A}" dt="2021-01-27T21:47:17.582" v="1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B517279B-9260-9846-AA29-42A947DB834A}" dt="2021-01-27T21:47:17.582" v="1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B517279B-9260-9846-AA29-42A947DB834A}" dt="2021-01-27T21:47:17.582" v="1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26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B517279B-9260-9846-AA29-42A947DB834A}" dt="2021-01-27T21:47:17.582" v="1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B517279B-9260-9846-AA29-42A947DB834A}" dt="2021-01-27T21:47:17.582" v="1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79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83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8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86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51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B517279B-9260-9846-AA29-42A947DB834A}" dt="2021-01-27T21:47:17.582" v="1" actId="2696"/>
        <pc:sldMkLst>
          <pc:docMk/>
          <pc:sldMk cId="0" sldId="466"/>
        </pc:sldMkLst>
      </pc:sldChg>
      <pc:sldChg chg="modSp">
        <pc:chgData name="George Oikonomou" userId="e5e5709f-5788-4bb9-a2cb-c47cfc333c75" providerId="ADAL" clId="{B517279B-9260-9846-AA29-42A947DB834A}" dt="2021-01-27T21:48:06.384" v="5"/>
        <pc:sldMkLst>
          <pc:docMk/>
          <pc:sldMk cId="0" sldId="467"/>
        </pc:sldMkLst>
        <pc:spChg chg="mod">
          <ac:chgData name="George Oikonomou" userId="e5e5709f-5788-4bb9-a2cb-c47cfc333c75" providerId="ADAL" clId="{B517279B-9260-9846-AA29-42A947DB834A}" dt="2021-01-27T21:48:06.384" v="5"/>
          <ac:spMkLst>
            <pc:docMk/>
            <pc:sldMk cId="0" sldId="467"/>
            <ac:spMk id="8198" creationId="{00000000-0000-0000-0000-000000000000}"/>
          </ac:spMkLst>
        </pc:spChg>
      </pc:sldChg>
      <pc:sldChg chg="modSp mod">
        <pc:chgData name="George Oikonomou" userId="e5e5709f-5788-4bb9-a2cb-c47cfc333c75" providerId="ADAL" clId="{B517279B-9260-9846-AA29-42A947DB834A}" dt="2021-02-01T20:15:58.925" v="19" actId="1035"/>
        <pc:sldMkLst>
          <pc:docMk/>
          <pc:sldMk cId="0" sldId="468"/>
        </pc:sldMkLst>
        <pc:spChg chg="mod">
          <ac:chgData name="George Oikonomou" userId="e5e5709f-5788-4bb9-a2cb-c47cfc333c75" providerId="ADAL" clId="{B517279B-9260-9846-AA29-42A947DB834A}" dt="2021-02-01T20:15:58.925" v="19" actId="1035"/>
          <ac:spMkLst>
            <pc:docMk/>
            <pc:sldMk cId="0" sldId="468"/>
            <ac:spMk id="364699" creationId="{00000000-0000-0000-0000-000000000000}"/>
          </ac:spMkLst>
        </pc:spChg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0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B517279B-9260-9846-AA29-42A947DB834A}" dt="2021-01-27T21:47:47.411" v="3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B517279B-9260-9846-AA29-42A947DB834A}" dt="2021-01-27T21:47:17.582" v="1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B517279B-9260-9846-AA29-42A947DB834A}" dt="2021-01-27T21:47:06.751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B517279B-9260-9846-AA29-42A947DB834A}" dt="2021-01-27T21:48:12.244" v="8"/>
        <pc:sldMkLst>
          <pc:docMk/>
          <pc:sldMk cId="412641081" sldId="501"/>
        </pc:sldMkLst>
        <pc:spChg chg="mod">
          <ac:chgData name="George Oikonomou" userId="e5e5709f-5788-4bb9-a2cb-c47cfc333c75" providerId="ADAL" clId="{B517279B-9260-9846-AA29-42A947DB834A}" dt="2021-01-27T21:48:12.244" v="8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B517279B-9260-9846-AA29-42A947DB834A}" dt="2021-01-27T21:47:35.101" v="2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B517279B-9260-9846-AA29-42A947DB834A}" dt="2021-01-27T21:47:47.411" v="3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B517279B-9260-9846-AA29-42A947DB834A}" dt="2021-01-27T21:47:47.411" v="3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Helvetica"/>
                <a:cs typeface="Helvetica"/>
              </a:rPr>
              <a:t>Multiplexing/demultiplexing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Multiplexing/demultiplexing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400">
                  <a:latin typeface="Gill Sans MT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CC0000"/>
                    </a:solidFill>
                    <a:latin typeface="Gill Sans MT" charset="0"/>
                    <a:cs typeface="+mn-cs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cs typeface="+mn-cs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How demultiplexing works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595438"/>
            <a:ext cx="4438650" cy="27908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host receives IP datagrams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each datagram has source IP address, destination IP address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each datagram carries one transport-layer segment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each segment has source, destination port number 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host uses </a:t>
            </a:r>
            <a:r>
              <a:rPr lang="en-US" i="1">
                <a:solidFill>
                  <a:srgbClr val="CC0000"/>
                </a:solidFill>
                <a:latin typeface="Gill Sans MT" charset="0"/>
                <a:cs typeface="+mn-cs"/>
              </a:rPr>
              <a:t>IP addresses &amp; port numbers</a:t>
            </a:r>
            <a:r>
              <a:rPr lang="en-US">
                <a:latin typeface="Gill Sans MT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cs typeface="+mn-cs"/>
              </a:rPr>
              <a:t>source port #</a:t>
            </a:r>
            <a:endParaRPr lang="en-US" sz="2400">
              <a:solidFill>
                <a:srgbClr val="CC0000"/>
              </a:solidFill>
              <a:cs typeface="+mn-cs"/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cs typeface="+mn-cs"/>
              </a:rPr>
              <a:t>dest port #</a:t>
            </a:r>
            <a:endParaRPr lang="en-US" sz="2400">
              <a:solidFill>
                <a:srgbClr val="CC0000"/>
              </a:solidFill>
              <a:cs typeface="+mn-cs"/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32 bits</a:t>
            </a:r>
            <a:endParaRPr lang="en-US" sz="2400">
              <a:cs typeface="+mn-cs"/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application</a:t>
            </a:r>
          </a:p>
          <a:p>
            <a:pPr>
              <a:defRPr/>
            </a:pPr>
            <a:r>
              <a:rPr lang="en-US" sz="2000">
                <a:cs typeface="+mn-cs"/>
              </a:rPr>
              <a:t>data </a:t>
            </a:r>
          </a:p>
          <a:p>
            <a:pPr>
              <a:defRPr/>
            </a:pPr>
            <a:r>
              <a:rPr lang="en-US" sz="2000">
                <a:cs typeface="+mn-cs"/>
              </a:rPr>
              <a:t>(payload)</a:t>
            </a:r>
            <a:endParaRPr lang="en-US" sz="2400">
              <a:cs typeface="+mn-cs"/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other header fields</a:t>
            </a:r>
            <a:endParaRPr lang="en-US" sz="2400">
              <a:cs typeface="+mn-cs"/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480050" y="5380038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cs typeface="+mn-cs"/>
              </a:rPr>
              <a:t>TCP/UDP segment format</a:t>
            </a:r>
            <a:endParaRPr lang="en-US" sz="2400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2870200" y="1320800"/>
            <a:ext cx="3211513" cy="725488"/>
          </a:xfrm>
        </p:spPr>
        <p:txBody>
          <a:bodyPr/>
          <a:lstStyle/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>
                <a:latin typeface="Courier New" charset="0"/>
                <a:cs typeface="+mn-cs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cs typeface="+mn-cs"/>
              </a:rPr>
              <a:t>6428</a:t>
            </a:r>
            <a:r>
              <a:rPr lang="en-US" sz="2000" b="1">
                <a:latin typeface="Courier New" charset="0"/>
                <a:cs typeface="+mn-cs"/>
              </a:rPr>
              <a:t>);</a:t>
            </a:r>
          </a:p>
          <a:p>
            <a:pPr marL="173038" indent="-173038">
              <a:defRPr/>
            </a:pPr>
            <a:endParaRPr lang="en-US" sz="4000">
              <a:latin typeface="Gill Sans MT" charset="0"/>
              <a:cs typeface="+mn-cs"/>
            </a:endParaRPr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162675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cs typeface="+mn-cs"/>
              </a:rPr>
              <a:t>5775</a:t>
            </a:r>
            <a:r>
              <a:rPr lang="en-US" sz="1800" b="1">
                <a:latin typeface="Courier New" charset="0"/>
                <a:cs typeface="+mn-cs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cs typeface="+mn-cs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96850" y="1703388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DatagramSocket mySocket2 = new DatagramSocket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cs typeface="+mn-cs"/>
              </a:rPr>
              <a:t>9157</a:t>
            </a:r>
            <a:r>
              <a:rPr lang="en-US" sz="1800" b="1">
                <a:latin typeface="Courier New" charset="0"/>
                <a:cs typeface="+mn-cs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>
              <a:latin typeface="Courier New" charset="0"/>
              <a:cs typeface="+mn-cs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TCP socket identified by 4-tuple: 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source IP address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source port number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dest IP address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dest port number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demux: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server host may support many simultaneous TCP sockets: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each socket identified by its own 4-tuple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web servers have different sockets for each connecting client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cs typeface="+mn-cs"/>
                </a:rPr>
                <a:t>source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cs typeface="+mn-cs"/>
                </a:rPr>
                <a:t>dest</a:t>
              </a:r>
              <a:r>
                <a:rPr lang="en-US" sz="1400" dirty="0">
                  <a:cs typeface="+mn-cs"/>
                </a:rPr>
                <a:t>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5877317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three segments, all destined to IP address: B,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 err="1">
                <a:solidFill>
                  <a:srgbClr val="CC0000"/>
                </a:solidFill>
                <a:cs typeface="+mn-cs"/>
              </a:rPr>
              <a:t>dest</a:t>
            </a:r>
            <a:r>
              <a:rPr lang="en-US" dirty="0">
                <a:solidFill>
                  <a:srgbClr val="CC0000"/>
                </a:solidFill>
                <a:cs typeface="+mn-cs"/>
              </a:rPr>
              <a:t> port: 80 are demultiplexed to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different </a:t>
            </a:r>
            <a:r>
              <a:rPr lang="en-US" dirty="0">
                <a:solidFill>
                  <a:srgbClr val="CC0000"/>
                </a:solidFill>
                <a:cs typeface="+mn-cs"/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400">
              <a:latin typeface="Times New Roman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latin typeface="Gill Sans MT" charset="0"/>
                <a:cs typeface="+mn-cs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cs typeface="+mn-cs"/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cs typeface="+mn-cs"/>
                </a:rPr>
                <a:t>source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cs typeface="+mn-cs"/>
                </a:rPr>
                <a:t>dest</a:t>
              </a:r>
              <a:r>
                <a:rPr lang="en-US" sz="1400" dirty="0">
                  <a:cs typeface="+mn-cs"/>
                </a:rPr>
                <a:t> </a:t>
              </a:r>
              <a:r>
                <a:rPr lang="en-US" sz="1400" dirty="0" err="1">
                  <a:cs typeface="+mn-cs"/>
                </a:rPr>
                <a:t>IP,port</a:t>
              </a:r>
              <a:r>
                <a:rPr lang="en-US" sz="1400" dirty="0">
                  <a:cs typeface="+mn-cs"/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  <a:cs typeface="+mn-cs"/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5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18757</TotalTime>
  <Words>525</Words>
  <Application>Microsoft Macintosh PowerPoint</Application>
  <PresentationFormat>On-screen Show (4:3)</PresentationFormat>
  <Paragraphs>169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Comic Sans MS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Multiplexing/demultiplexing</vt:lpstr>
      <vt:lpstr>How demultiplexing works</vt:lpstr>
      <vt:lpstr>Connectionless demux: example</vt:lpstr>
      <vt:lpstr>Connection-oriented demux</vt:lpstr>
      <vt:lpstr>Connection-oriented demux: example</vt:lpstr>
      <vt:lpstr>Connection-oriented demux: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2021-02-01T20:16:01Z</dcterms:modified>
</cp:coreProperties>
</file>