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60" r:id="rId2"/>
  </p:sldMasterIdLst>
  <p:notesMasterIdLst>
    <p:notesMasterId r:id="rId7"/>
  </p:notesMasterIdLst>
  <p:handoutMasterIdLst>
    <p:handoutMasterId r:id="rId8"/>
  </p:handoutMasterIdLst>
  <p:sldIdLst>
    <p:sldId id="501" r:id="rId3"/>
    <p:sldId id="263" r:id="rId4"/>
    <p:sldId id="264" r:id="rId5"/>
    <p:sldId id="265" r:id="rId6"/>
  </p:sldIdLst>
  <p:sldSz cx="9144000" cy="6858000" type="screen4x3"/>
  <p:notesSz cx="70485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FF99CC"/>
    <a:srgbClr val="000099"/>
    <a:srgbClr val="CC0000"/>
    <a:srgbClr val="FF66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9"/>
    <p:restoredTop sz="96370" autoAdjust="0"/>
  </p:normalViewPr>
  <p:slideViewPr>
    <p:cSldViewPr snapToGrid="0">
      <p:cViewPr varScale="1">
        <p:scale>
          <a:sx n="150" d="100"/>
          <a:sy n="150" d="100"/>
        </p:scale>
        <p:origin x="24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4C6275BA-DBCB-7F4D-A309-7E6FE0BBC302}"/>
    <pc:docChg chg="custSel delSld modSld delMainMaster modShowInfo">
      <pc:chgData name="George Oikonomou" userId="e5e5709f-5788-4bb9-a2cb-c47cfc333c75" providerId="ADAL" clId="{4C6275BA-DBCB-7F4D-A309-7E6FE0BBC302}" dt="2021-02-01T20:57:46.667" v="8" actId="2744"/>
      <pc:docMkLst>
        <pc:docMk/>
      </pc:docMkLst>
      <pc:sldChg chg="del">
        <pc:chgData name="George Oikonomou" userId="e5e5709f-5788-4bb9-a2cb-c47cfc333c75" providerId="ADAL" clId="{4C6275BA-DBCB-7F4D-A309-7E6FE0BBC302}" dt="2021-01-27T21:48:42.419" v="5" actId="2696"/>
        <pc:sldMkLst>
          <pc:docMk/>
          <pc:sldMk cId="0" sldId="256"/>
        </pc:sldMkLst>
      </pc:sldChg>
      <pc:sldChg chg="del">
        <pc:chgData name="George Oikonomou" userId="e5e5709f-5788-4bb9-a2cb-c47cfc333c75" providerId="ADAL" clId="{4C6275BA-DBCB-7F4D-A309-7E6FE0BBC302}" dt="2021-01-27T21:48:42.419" v="5" actId="2696"/>
        <pc:sldMkLst>
          <pc:docMk/>
          <pc:sldMk cId="0" sldId="258"/>
        </pc:sldMkLst>
      </pc:sldChg>
      <pc:sldChg chg="del">
        <pc:chgData name="George Oikonomou" userId="e5e5709f-5788-4bb9-a2cb-c47cfc333c75" providerId="ADAL" clId="{4C6275BA-DBCB-7F4D-A309-7E6FE0BBC302}" dt="2021-01-27T21:48:42.419" v="5" actId="2696"/>
        <pc:sldMkLst>
          <pc:docMk/>
          <pc:sldMk cId="0" sldId="259"/>
        </pc:sldMkLst>
      </pc:sldChg>
      <pc:sldChg chg="del">
        <pc:chgData name="George Oikonomou" userId="e5e5709f-5788-4bb9-a2cb-c47cfc333c75" providerId="ADAL" clId="{4C6275BA-DBCB-7F4D-A309-7E6FE0BBC302}" dt="2021-01-27T21:48:42.419" v="5" actId="2696"/>
        <pc:sldMkLst>
          <pc:docMk/>
          <pc:sldMk cId="0" sldId="261"/>
        </pc:sldMkLst>
      </pc:sldChg>
      <pc:sldChg chg="modSp mod">
        <pc:chgData name="George Oikonomou" userId="e5e5709f-5788-4bb9-a2cb-c47cfc333c75" providerId="ADAL" clId="{4C6275BA-DBCB-7F4D-A309-7E6FE0BBC302}" dt="2021-02-01T20:46:00.636" v="7" actId="14100"/>
        <pc:sldMkLst>
          <pc:docMk/>
          <pc:sldMk cId="0" sldId="263"/>
        </pc:sldMkLst>
        <pc:spChg chg="mod">
          <ac:chgData name="George Oikonomou" userId="e5e5709f-5788-4bb9-a2cb-c47cfc333c75" providerId="ADAL" clId="{4C6275BA-DBCB-7F4D-A309-7E6FE0BBC302}" dt="2021-02-01T20:46:00.636" v="7" actId="14100"/>
          <ac:spMkLst>
            <pc:docMk/>
            <pc:sldMk cId="0" sldId="263"/>
            <ac:spMk id="16390" creationId="{00000000-0000-0000-0000-000000000000}"/>
          </ac:spMkLst>
        </pc:spChg>
      </pc:sldChg>
      <pc:sldChg chg="del">
        <pc:chgData name="George Oikonomou" userId="e5e5709f-5788-4bb9-a2cb-c47cfc333c75" providerId="ADAL" clId="{4C6275BA-DBCB-7F4D-A309-7E6FE0BBC302}" dt="2021-01-27T21:48:49.385" v="6" actId="2696"/>
        <pc:sldMkLst>
          <pc:docMk/>
          <pc:sldMk cId="0" sldId="320"/>
        </pc:sldMkLst>
      </pc:sldChg>
      <pc:sldChg chg="del">
        <pc:chgData name="George Oikonomou" userId="e5e5709f-5788-4bb9-a2cb-c47cfc333c75" providerId="ADAL" clId="{4C6275BA-DBCB-7F4D-A309-7E6FE0BBC302}" dt="2021-01-27T21:48:49.385" v="6" actId="2696"/>
        <pc:sldMkLst>
          <pc:docMk/>
          <pc:sldMk cId="0" sldId="321"/>
        </pc:sldMkLst>
      </pc:sldChg>
      <pc:sldChg chg="del">
        <pc:chgData name="George Oikonomou" userId="e5e5709f-5788-4bb9-a2cb-c47cfc333c75" providerId="ADAL" clId="{4C6275BA-DBCB-7F4D-A309-7E6FE0BBC302}" dt="2021-01-27T21:48:49.385" v="6" actId="2696"/>
        <pc:sldMkLst>
          <pc:docMk/>
          <pc:sldMk cId="0" sldId="322"/>
        </pc:sldMkLst>
      </pc:sldChg>
      <pc:sldChg chg="del">
        <pc:chgData name="George Oikonomou" userId="e5e5709f-5788-4bb9-a2cb-c47cfc333c75" providerId="ADAL" clId="{4C6275BA-DBCB-7F4D-A309-7E6FE0BBC302}" dt="2021-01-27T21:48:49.385" v="6" actId="2696"/>
        <pc:sldMkLst>
          <pc:docMk/>
          <pc:sldMk cId="0" sldId="326"/>
        </pc:sldMkLst>
      </pc:sldChg>
      <pc:sldChg chg="del">
        <pc:chgData name="George Oikonomou" userId="e5e5709f-5788-4bb9-a2cb-c47cfc333c75" providerId="ADAL" clId="{4C6275BA-DBCB-7F4D-A309-7E6FE0BBC302}" dt="2021-01-27T21:48:49.385" v="6" actId="2696"/>
        <pc:sldMkLst>
          <pc:docMk/>
          <pc:sldMk cId="0" sldId="334"/>
        </pc:sldMkLst>
      </pc:sldChg>
      <pc:sldChg chg="del">
        <pc:chgData name="George Oikonomou" userId="e5e5709f-5788-4bb9-a2cb-c47cfc333c75" providerId="ADAL" clId="{4C6275BA-DBCB-7F4D-A309-7E6FE0BBC302}" dt="2021-01-27T21:48:49.385" v="6" actId="2696"/>
        <pc:sldMkLst>
          <pc:docMk/>
          <pc:sldMk cId="0" sldId="338"/>
        </pc:sldMkLst>
      </pc:sldChg>
      <pc:sldChg chg="del">
        <pc:chgData name="George Oikonomou" userId="e5e5709f-5788-4bb9-a2cb-c47cfc333c75" providerId="ADAL" clId="{4C6275BA-DBCB-7F4D-A309-7E6FE0BBC302}" dt="2021-01-27T21:48:49.385" v="6" actId="2696"/>
        <pc:sldMkLst>
          <pc:docMk/>
          <pc:sldMk cId="0" sldId="339"/>
        </pc:sldMkLst>
      </pc:sldChg>
      <pc:sldChg chg="del">
        <pc:chgData name="George Oikonomou" userId="e5e5709f-5788-4bb9-a2cb-c47cfc333c75" providerId="ADAL" clId="{4C6275BA-DBCB-7F4D-A309-7E6FE0BBC302}" dt="2021-01-27T21:48:49.385" v="6" actId="2696"/>
        <pc:sldMkLst>
          <pc:docMk/>
          <pc:sldMk cId="0" sldId="340"/>
        </pc:sldMkLst>
      </pc:sldChg>
      <pc:sldChg chg="del">
        <pc:chgData name="George Oikonomou" userId="e5e5709f-5788-4bb9-a2cb-c47cfc333c75" providerId="ADAL" clId="{4C6275BA-DBCB-7F4D-A309-7E6FE0BBC302}" dt="2021-01-27T21:48:49.385" v="6" actId="2696"/>
        <pc:sldMkLst>
          <pc:docMk/>
          <pc:sldMk cId="0" sldId="347"/>
        </pc:sldMkLst>
      </pc:sldChg>
      <pc:sldChg chg="del">
        <pc:chgData name="George Oikonomou" userId="e5e5709f-5788-4bb9-a2cb-c47cfc333c75" providerId="ADAL" clId="{4C6275BA-DBCB-7F4D-A309-7E6FE0BBC302}" dt="2021-01-27T21:48:49.385" v="6" actId="2696"/>
        <pc:sldMkLst>
          <pc:docMk/>
          <pc:sldMk cId="0" sldId="348"/>
        </pc:sldMkLst>
      </pc:sldChg>
      <pc:sldChg chg="del">
        <pc:chgData name="George Oikonomou" userId="e5e5709f-5788-4bb9-a2cb-c47cfc333c75" providerId="ADAL" clId="{4C6275BA-DBCB-7F4D-A309-7E6FE0BBC302}" dt="2021-01-27T21:48:49.385" v="6" actId="2696"/>
        <pc:sldMkLst>
          <pc:docMk/>
          <pc:sldMk cId="3974170462" sldId="354"/>
        </pc:sldMkLst>
      </pc:sldChg>
      <pc:sldChg chg="del">
        <pc:chgData name="George Oikonomou" userId="e5e5709f-5788-4bb9-a2cb-c47cfc333c75" providerId="ADAL" clId="{4C6275BA-DBCB-7F4D-A309-7E6FE0BBC302}" dt="2021-01-27T21:48:42.419" v="5" actId="2696"/>
        <pc:sldMkLst>
          <pc:docMk/>
          <pc:sldMk cId="0" sldId="365"/>
        </pc:sldMkLst>
      </pc:sldChg>
      <pc:sldChg chg="del">
        <pc:chgData name="George Oikonomou" userId="e5e5709f-5788-4bb9-a2cb-c47cfc333c75" providerId="ADAL" clId="{4C6275BA-DBCB-7F4D-A309-7E6FE0BBC302}" dt="2021-01-27T21:48:42.419" v="5" actId="2696"/>
        <pc:sldMkLst>
          <pc:docMk/>
          <pc:sldMk cId="0" sldId="368"/>
        </pc:sldMkLst>
      </pc:sldChg>
      <pc:sldChg chg="del">
        <pc:chgData name="George Oikonomou" userId="e5e5709f-5788-4bb9-a2cb-c47cfc333c75" providerId="ADAL" clId="{4C6275BA-DBCB-7F4D-A309-7E6FE0BBC302}" dt="2021-01-27T21:48:42.419" v="5" actId="2696"/>
        <pc:sldMkLst>
          <pc:docMk/>
          <pc:sldMk cId="0" sldId="372"/>
        </pc:sldMkLst>
      </pc:sldChg>
      <pc:sldChg chg="del">
        <pc:chgData name="George Oikonomou" userId="e5e5709f-5788-4bb9-a2cb-c47cfc333c75" providerId="ADAL" clId="{4C6275BA-DBCB-7F4D-A309-7E6FE0BBC302}" dt="2021-01-27T21:48:42.419" v="5" actId="2696"/>
        <pc:sldMkLst>
          <pc:docMk/>
          <pc:sldMk cId="0" sldId="373"/>
        </pc:sldMkLst>
      </pc:sldChg>
      <pc:sldChg chg="del">
        <pc:chgData name="George Oikonomou" userId="e5e5709f-5788-4bb9-a2cb-c47cfc333c75" providerId="ADAL" clId="{4C6275BA-DBCB-7F4D-A309-7E6FE0BBC302}" dt="2021-01-27T21:48:49.385" v="6" actId="2696"/>
        <pc:sldMkLst>
          <pc:docMk/>
          <pc:sldMk cId="0" sldId="378"/>
        </pc:sldMkLst>
      </pc:sldChg>
      <pc:sldChg chg="del">
        <pc:chgData name="George Oikonomou" userId="e5e5709f-5788-4bb9-a2cb-c47cfc333c75" providerId="ADAL" clId="{4C6275BA-DBCB-7F4D-A309-7E6FE0BBC302}" dt="2021-01-27T21:48:49.385" v="6" actId="2696"/>
        <pc:sldMkLst>
          <pc:docMk/>
          <pc:sldMk cId="0" sldId="379"/>
        </pc:sldMkLst>
      </pc:sldChg>
      <pc:sldChg chg="del">
        <pc:chgData name="George Oikonomou" userId="e5e5709f-5788-4bb9-a2cb-c47cfc333c75" providerId="ADAL" clId="{4C6275BA-DBCB-7F4D-A309-7E6FE0BBC302}" dt="2021-01-27T21:48:49.385" v="6" actId="2696"/>
        <pc:sldMkLst>
          <pc:docMk/>
          <pc:sldMk cId="0" sldId="383"/>
        </pc:sldMkLst>
      </pc:sldChg>
      <pc:sldChg chg="del">
        <pc:chgData name="George Oikonomou" userId="e5e5709f-5788-4bb9-a2cb-c47cfc333c75" providerId="ADAL" clId="{4C6275BA-DBCB-7F4D-A309-7E6FE0BBC302}" dt="2021-01-27T21:48:49.385" v="6" actId="2696"/>
        <pc:sldMkLst>
          <pc:docMk/>
          <pc:sldMk cId="0" sldId="384"/>
        </pc:sldMkLst>
      </pc:sldChg>
      <pc:sldChg chg="del">
        <pc:chgData name="George Oikonomou" userId="e5e5709f-5788-4bb9-a2cb-c47cfc333c75" providerId="ADAL" clId="{4C6275BA-DBCB-7F4D-A309-7E6FE0BBC302}" dt="2021-01-27T21:48:49.385" v="6" actId="2696"/>
        <pc:sldMkLst>
          <pc:docMk/>
          <pc:sldMk cId="0" sldId="386"/>
        </pc:sldMkLst>
      </pc:sldChg>
      <pc:sldChg chg="del">
        <pc:chgData name="George Oikonomou" userId="e5e5709f-5788-4bb9-a2cb-c47cfc333c75" providerId="ADAL" clId="{4C6275BA-DBCB-7F4D-A309-7E6FE0BBC302}" dt="2021-01-27T21:48:49.385" v="6" actId="2696"/>
        <pc:sldMkLst>
          <pc:docMk/>
          <pc:sldMk cId="0" sldId="394"/>
        </pc:sldMkLst>
      </pc:sldChg>
      <pc:sldChg chg="del">
        <pc:chgData name="George Oikonomou" userId="e5e5709f-5788-4bb9-a2cb-c47cfc333c75" providerId="ADAL" clId="{4C6275BA-DBCB-7F4D-A309-7E6FE0BBC302}" dt="2021-01-27T21:48:49.385" v="6" actId="2696"/>
        <pc:sldMkLst>
          <pc:docMk/>
          <pc:sldMk cId="0" sldId="395"/>
        </pc:sldMkLst>
      </pc:sldChg>
      <pc:sldChg chg="del">
        <pc:chgData name="George Oikonomou" userId="e5e5709f-5788-4bb9-a2cb-c47cfc333c75" providerId="ADAL" clId="{4C6275BA-DBCB-7F4D-A309-7E6FE0BBC302}" dt="2021-01-27T21:48:49.385" v="6" actId="2696"/>
        <pc:sldMkLst>
          <pc:docMk/>
          <pc:sldMk cId="0" sldId="397"/>
        </pc:sldMkLst>
      </pc:sldChg>
      <pc:sldChg chg="del">
        <pc:chgData name="George Oikonomou" userId="e5e5709f-5788-4bb9-a2cb-c47cfc333c75" providerId="ADAL" clId="{4C6275BA-DBCB-7F4D-A309-7E6FE0BBC302}" dt="2021-01-27T21:48:49.385" v="6" actId="2696"/>
        <pc:sldMkLst>
          <pc:docMk/>
          <pc:sldMk cId="0" sldId="398"/>
        </pc:sldMkLst>
      </pc:sldChg>
      <pc:sldChg chg="del">
        <pc:chgData name="George Oikonomou" userId="e5e5709f-5788-4bb9-a2cb-c47cfc333c75" providerId="ADAL" clId="{4C6275BA-DBCB-7F4D-A309-7E6FE0BBC302}" dt="2021-01-27T21:48:49.385" v="6" actId="2696"/>
        <pc:sldMkLst>
          <pc:docMk/>
          <pc:sldMk cId="0" sldId="399"/>
        </pc:sldMkLst>
      </pc:sldChg>
      <pc:sldChg chg="del">
        <pc:chgData name="George Oikonomou" userId="e5e5709f-5788-4bb9-a2cb-c47cfc333c75" providerId="ADAL" clId="{4C6275BA-DBCB-7F4D-A309-7E6FE0BBC302}" dt="2021-01-27T21:48:49.385" v="6" actId="2696"/>
        <pc:sldMkLst>
          <pc:docMk/>
          <pc:sldMk cId="0" sldId="400"/>
        </pc:sldMkLst>
      </pc:sldChg>
      <pc:sldChg chg="del">
        <pc:chgData name="George Oikonomou" userId="e5e5709f-5788-4bb9-a2cb-c47cfc333c75" providerId="ADAL" clId="{4C6275BA-DBCB-7F4D-A309-7E6FE0BBC302}" dt="2021-01-27T21:48:49.385" v="6" actId="2696"/>
        <pc:sldMkLst>
          <pc:docMk/>
          <pc:sldMk cId="0" sldId="401"/>
        </pc:sldMkLst>
      </pc:sldChg>
      <pc:sldChg chg="del">
        <pc:chgData name="George Oikonomou" userId="e5e5709f-5788-4bb9-a2cb-c47cfc333c75" providerId="ADAL" clId="{4C6275BA-DBCB-7F4D-A309-7E6FE0BBC302}" dt="2021-01-27T21:48:49.385" v="6" actId="2696"/>
        <pc:sldMkLst>
          <pc:docMk/>
          <pc:sldMk cId="0" sldId="443"/>
        </pc:sldMkLst>
      </pc:sldChg>
      <pc:sldChg chg="del">
        <pc:chgData name="George Oikonomou" userId="e5e5709f-5788-4bb9-a2cb-c47cfc333c75" providerId="ADAL" clId="{4C6275BA-DBCB-7F4D-A309-7E6FE0BBC302}" dt="2021-01-27T21:48:49.385" v="6" actId="2696"/>
        <pc:sldMkLst>
          <pc:docMk/>
          <pc:sldMk cId="0" sldId="444"/>
        </pc:sldMkLst>
      </pc:sldChg>
      <pc:sldChg chg="del">
        <pc:chgData name="George Oikonomou" userId="e5e5709f-5788-4bb9-a2cb-c47cfc333c75" providerId="ADAL" clId="{4C6275BA-DBCB-7F4D-A309-7E6FE0BBC302}" dt="2021-01-27T21:48:49.385" v="6" actId="2696"/>
        <pc:sldMkLst>
          <pc:docMk/>
          <pc:sldMk cId="0" sldId="451"/>
        </pc:sldMkLst>
      </pc:sldChg>
      <pc:sldChg chg="del">
        <pc:chgData name="George Oikonomou" userId="e5e5709f-5788-4bb9-a2cb-c47cfc333c75" providerId="ADAL" clId="{4C6275BA-DBCB-7F4D-A309-7E6FE0BBC302}" dt="2021-01-27T21:48:49.385" v="6" actId="2696"/>
        <pc:sldMkLst>
          <pc:docMk/>
          <pc:sldMk cId="0" sldId="461"/>
        </pc:sldMkLst>
      </pc:sldChg>
      <pc:sldChg chg="del">
        <pc:chgData name="George Oikonomou" userId="e5e5709f-5788-4bb9-a2cb-c47cfc333c75" providerId="ADAL" clId="{4C6275BA-DBCB-7F4D-A309-7E6FE0BBC302}" dt="2021-01-27T21:48:49.385" v="6" actId="2696"/>
        <pc:sldMkLst>
          <pc:docMk/>
          <pc:sldMk cId="0" sldId="464"/>
        </pc:sldMkLst>
      </pc:sldChg>
      <pc:sldChg chg="del">
        <pc:chgData name="George Oikonomou" userId="e5e5709f-5788-4bb9-a2cb-c47cfc333c75" providerId="ADAL" clId="{4C6275BA-DBCB-7F4D-A309-7E6FE0BBC302}" dt="2021-01-27T21:48:49.385" v="6" actId="2696"/>
        <pc:sldMkLst>
          <pc:docMk/>
          <pc:sldMk cId="0" sldId="465"/>
        </pc:sldMkLst>
      </pc:sldChg>
      <pc:sldChg chg="del">
        <pc:chgData name="George Oikonomou" userId="e5e5709f-5788-4bb9-a2cb-c47cfc333c75" providerId="ADAL" clId="{4C6275BA-DBCB-7F4D-A309-7E6FE0BBC302}" dt="2021-01-27T21:48:42.419" v="5" actId="2696"/>
        <pc:sldMkLst>
          <pc:docMk/>
          <pc:sldMk cId="0" sldId="466"/>
        </pc:sldMkLst>
      </pc:sldChg>
      <pc:sldChg chg="del">
        <pc:chgData name="George Oikonomou" userId="e5e5709f-5788-4bb9-a2cb-c47cfc333c75" providerId="ADAL" clId="{4C6275BA-DBCB-7F4D-A309-7E6FE0BBC302}" dt="2021-01-27T21:48:42.419" v="5" actId="2696"/>
        <pc:sldMkLst>
          <pc:docMk/>
          <pc:sldMk cId="0" sldId="467"/>
        </pc:sldMkLst>
      </pc:sldChg>
      <pc:sldChg chg="del">
        <pc:chgData name="George Oikonomou" userId="e5e5709f-5788-4bb9-a2cb-c47cfc333c75" providerId="ADAL" clId="{4C6275BA-DBCB-7F4D-A309-7E6FE0BBC302}" dt="2021-01-27T21:48:42.419" v="5" actId="2696"/>
        <pc:sldMkLst>
          <pc:docMk/>
          <pc:sldMk cId="0" sldId="468"/>
        </pc:sldMkLst>
      </pc:sldChg>
      <pc:sldChg chg="del">
        <pc:chgData name="George Oikonomou" userId="e5e5709f-5788-4bb9-a2cb-c47cfc333c75" providerId="ADAL" clId="{4C6275BA-DBCB-7F4D-A309-7E6FE0BBC302}" dt="2021-01-27T21:48:42.419" v="5" actId="2696"/>
        <pc:sldMkLst>
          <pc:docMk/>
          <pc:sldMk cId="0" sldId="469"/>
        </pc:sldMkLst>
      </pc:sldChg>
      <pc:sldChg chg="del">
        <pc:chgData name="George Oikonomou" userId="e5e5709f-5788-4bb9-a2cb-c47cfc333c75" providerId="ADAL" clId="{4C6275BA-DBCB-7F4D-A309-7E6FE0BBC302}" dt="2021-01-27T21:48:42.419" v="5" actId="2696"/>
        <pc:sldMkLst>
          <pc:docMk/>
          <pc:sldMk cId="0" sldId="470"/>
        </pc:sldMkLst>
      </pc:sldChg>
      <pc:sldChg chg="del">
        <pc:chgData name="George Oikonomou" userId="e5e5709f-5788-4bb9-a2cb-c47cfc333c75" providerId="ADAL" clId="{4C6275BA-DBCB-7F4D-A309-7E6FE0BBC302}" dt="2021-01-27T21:48:49.385" v="6" actId="2696"/>
        <pc:sldMkLst>
          <pc:docMk/>
          <pc:sldMk cId="0" sldId="475"/>
        </pc:sldMkLst>
      </pc:sldChg>
      <pc:sldChg chg="del">
        <pc:chgData name="George Oikonomou" userId="e5e5709f-5788-4bb9-a2cb-c47cfc333c75" providerId="ADAL" clId="{4C6275BA-DBCB-7F4D-A309-7E6FE0BBC302}" dt="2021-01-27T21:48:49.385" v="6" actId="2696"/>
        <pc:sldMkLst>
          <pc:docMk/>
          <pc:sldMk cId="0" sldId="476"/>
        </pc:sldMkLst>
      </pc:sldChg>
      <pc:sldChg chg="del">
        <pc:chgData name="George Oikonomou" userId="e5e5709f-5788-4bb9-a2cb-c47cfc333c75" providerId="ADAL" clId="{4C6275BA-DBCB-7F4D-A309-7E6FE0BBC302}" dt="2021-01-27T21:48:49.385" v="6" actId="2696"/>
        <pc:sldMkLst>
          <pc:docMk/>
          <pc:sldMk cId="0" sldId="480"/>
        </pc:sldMkLst>
      </pc:sldChg>
      <pc:sldChg chg="del">
        <pc:chgData name="George Oikonomou" userId="e5e5709f-5788-4bb9-a2cb-c47cfc333c75" providerId="ADAL" clId="{4C6275BA-DBCB-7F4D-A309-7E6FE0BBC302}" dt="2021-01-27T21:48:49.385" v="6" actId="2696"/>
        <pc:sldMkLst>
          <pc:docMk/>
          <pc:sldMk cId="0" sldId="481"/>
        </pc:sldMkLst>
      </pc:sldChg>
      <pc:sldChg chg="del">
        <pc:chgData name="George Oikonomou" userId="e5e5709f-5788-4bb9-a2cb-c47cfc333c75" providerId="ADAL" clId="{4C6275BA-DBCB-7F4D-A309-7E6FE0BBC302}" dt="2021-01-27T21:48:49.385" v="6" actId="2696"/>
        <pc:sldMkLst>
          <pc:docMk/>
          <pc:sldMk cId="0" sldId="482"/>
        </pc:sldMkLst>
      </pc:sldChg>
      <pc:sldChg chg="del">
        <pc:chgData name="George Oikonomou" userId="e5e5709f-5788-4bb9-a2cb-c47cfc333c75" providerId="ADAL" clId="{4C6275BA-DBCB-7F4D-A309-7E6FE0BBC302}" dt="2021-01-27T21:48:49.385" v="6" actId="2696"/>
        <pc:sldMkLst>
          <pc:docMk/>
          <pc:sldMk cId="0" sldId="483"/>
        </pc:sldMkLst>
      </pc:sldChg>
      <pc:sldChg chg="del">
        <pc:chgData name="George Oikonomou" userId="e5e5709f-5788-4bb9-a2cb-c47cfc333c75" providerId="ADAL" clId="{4C6275BA-DBCB-7F4D-A309-7E6FE0BBC302}" dt="2021-01-27T21:48:49.385" v="6" actId="2696"/>
        <pc:sldMkLst>
          <pc:docMk/>
          <pc:sldMk cId="0" sldId="484"/>
        </pc:sldMkLst>
      </pc:sldChg>
      <pc:sldChg chg="del">
        <pc:chgData name="George Oikonomou" userId="e5e5709f-5788-4bb9-a2cb-c47cfc333c75" providerId="ADAL" clId="{4C6275BA-DBCB-7F4D-A309-7E6FE0BBC302}" dt="2021-01-27T21:48:49.385" v="6" actId="2696"/>
        <pc:sldMkLst>
          <pc:docMk/>
          <pc:sldMk cId="0" sldId="485"/>
        </pc:sldMkLst>
      </pc:sldChg>
      <pc:sldChg chg="del">
        <pc:chgData name="George Oikonomou" userId="e5e5709f-5788-4bb9-a2cb-c47cfc333c75" providerId="ADAL" clId="{4C6275BA-DBCB-7F4D-A309-7E6FE0BBC302}" dt="2021-01-27T21:48:49.385" v="6" actId="2696"/>
        <pc:sldMkLst>
          <pc:docMk/>
          <pc:sldMk cId="0" sldId="486"/>
        </pc:sldMkLst>
      </pc:sldChg>
      <pc:sldChg chg="del">
        <pc:chgData name="George Oikonomou" userId="e5e5709f-5788-4bb9-a2cb-c47cfc333c75" providerId="ADAL" clId="{4C6275BA-DBCB-7F4D-A309-7E6FE0BBC302}" dt="2021-01-27T21:48:49.385" v="6" actId="2696"/>
        <pc:sldMkLst>
          <pc:docMk/>
          <pc:sldMk cId="0" sldId="487"/>
        </pc:sldMkLst>
      </pc:sldChg>
      <pc:sldChg chg="del">
        <pc:chgData name="George Oikonomou" userId="e5e5709f-5788-4bb9-a2cb-c47cfc333c75" providerId="ADAL" clId="{4C6275BA-DBCB-7F4D-A309-7E6FE0BBC302}" dt="2021-01-27T21:48:49.385" v="6" actId="2696"/>
        <pc:sldMkLst>
          <pc:docMk/>
          <pc:sldMk cId="0" sldId="488"/>
        </pc:sldMkLst>
      </pc:sldChg>
      <pc:sldChg chg="del">
        <pc:chgData name="George Oikonomou" userId="e5e5709f-5788-4bb9-a2cb-c47cfc333c75" providerId="ADAL" clId="{4C6275BA-DBCB-7F4D-A309-7E6FE0BBC302}" dt="2021-01-27T21:48:49.385" v="6" actId="2696"/>
        <pc:sldMkLst>
          <pc:docMk/>
          <pc:sldMk cId="0" sldId="489"/>
        </pc:sldMkLst>
      </pc:sldChg>
      <pc:sldChg chg="del">
        <pc:chgData name="George Oikonomou" userId="e5e5709f-5788-4bb9-a2cb-c47cfc333c75" providerId="ADAL" clId="{4C6275BA-DBCB-7F4D-A309-7E6FE0BBC302}" dt="2021-01-27T21:48:49.385" v="6" actId="2696"/>
        <pc:sldMkLst>
          <pc:docMk/>
          <pc:sldMk cId="0" sldId="491"/>
        </pc:sldMkLst>
      </pc:sldChg>
      <pc:sldChg chg="del">
        <pc:chgData name="George Oikonomou" userId="e5e5709f-5788-4bb9-a2cb-c47cfc333c75" providerId="ADAL" clId="{4C6275BA-DBCB-7F4D-A309-7E6FE0BBC302}" dt="2021-01-27T21:48:49.385" v="6" actId="2696"/>
        <pc:sldMkLst>
          <pc:docMk/>
          <pc:sldMk cId="0" sldId="492"/>
        </pc:sldMkLst>
      </pc:sldChg>
      <pc:sldChg chg="del">
        <pc:chgData name="George Oikonomou" userId="e5e5709f-5788-4bb9-a2cb-c47cfc333c75" providerId="ADAL" clId="{4C6275BA-DBCB-7F4D-A309-7E6FE0BBC302}" dt="2021-01-27T21:48:49.385" v="6" actId="2696"/>
        <pc:sldMkLst>
          <pc:docMk/>
          <pc:sldMk cId="0" sldId="493"/>
        </pc:sldMkLst>
      </pc:sldChg>
      <pc:sldChg chg="del">
        <pc:chgData name="George Oikonomou" userId="e5e5709f-5788-4bb9-a2cb-c47cfc333c75" providerId="ADAL" clId="{4C6275BA-DBCB-7F4D-A309-7E6FE0BBC302}" dt="2021-01-27T21:48:49.385" v="6" actId="2696"/>
        <pc:sldMkLst>
          <pc:docMk/>
          <pc:sldMk cId="0" sldId="494"/>
        </pc:sldMkLst>
      </pc:sldChg>
      <pc:sldChg chg="del">
        <pc:chgData name="George Oikonomou" userId="e5e5709f-5788-4bb9-a2cb-c47cfc333c75" providerId="ADAL" clId="{4C6275BA-DBCB-7F4D-A309-7E6FE0BBC302}" dt="2021-01-27T21:48:49.385" v="6" actId="2696"/>
        <pc:sldMkLst>
          <pc:docMk/>
          <pc:sldMk cId="0" sldId="495"/>
        </pc:sldMkLst>
      </pc:sldChg>
      <pc:sldChg chg="del">
        <pc:chgData name="George Oikonomou" userId="e5e5709f-5788-4bb9-a2cb-c47cfc333c75" providerId="ADAL" clId="{4C6275BA-DBCB-7F4D-A309-7E6FE0BBC302}" dt="2021-01-27T21:48:49.385" v="6" actId="2696"/>
        <pc:sldMkLst>
          <pc:docMk/>
          <pc:sldMk cId="0" sldId="496"/>
        </pc:sldMkLst>
      </pc:sldChg>
      <pc:sldChg chg="del">
        <pc:chgData name="George Oikonomou" userId="e5e5709f-5788-4bb9-a2cb-c47cfc333c75" providerId="ADAL" clId="{4C6275BA-DBCB-7F4D-A309-7E6FE0BBC302}" dt="2021-01-27T21:48:49.385" v="6" actId="2696"/>
        <pc:sldMkLst>
          <pc:docMk/>
          <pc:sldMk cId="0" sldId="497"/>
        </pc:sldMkLst>
      </pc:sldChg>
      <pc:sldChg chg="del">
        <pc:chgData name="George Oikonomou" userId="e5e5709f-5788-4bb9-a2cb-c47cfc333c75" providerId="ADAL" clId="{4C6275BA-DBCB-7F4D-A309-7E6FE0BBC302}" dt="2021-01-27T21:48:49.385" v="6" actId="2696"/>
        <pc:sldMkLst>
          <pc:docMk/>
          <pc:sldMk cId="0" sldId="498"/>
        </pc:sldMkLst>
      </pc:sldChg>
      <pc:sldChg chg="del">
        <pc:chgData name="George Oikonomou" userId="e5e5709f-5788-4bb9-a2cb-c47cfc333c75" providerId="ADAL" clId="{4C6275BA-DBCB-7F4D-A309-7E6FE0BBC302}" dt="2021-01-27T21:48:42.419" v="5" actId="2696"/>
        <pc:sldMkLst>
          <pc:docMk/>
          <pc:sldMk cId="0" sldId="499"/>
        </pc:sldMkLst>
      </pc:sldChg>
      <pc:sldChg chg="del">
        <pc:chgData name="George Oikonomou" userId="e5e5709f-5788-4bb9-a2cb-c47cfc333c75" providerId="ADAL" clId="{4C6275BA-DBCB-7F4D-A309-7E6FE0BBC302}" dt="2021-01-27T21:48:25.091" v="0" actId="2696"/>
        <pc:sldMkLst>
          <pc:docMk/>
          <pc:sldMk cId="3489685063" sldId="500"/>
        </pc:sldMkLst>
      </pc:sldChg>
      <pc:sldChg chg="modSp mod">
        <pc:chgData name="George Oikonomou" userId="e5e5709f-5788-4bb9-a2cb-c47cfc333c75" providerId="ADAL" clId="{4C6275BA-DBCB-7F4D-A309-7E6FE0BBC302}" dt="2021-01-27T21:48:27.936" v="4" actId="20577"/>
        <pc:sldMkLst>
          <pc:docMk/>
          <pc:sldMk cId="412641081" sldId="501"/>
        </pc:sldMkLst>
        <pc:spChg chg="mod">
          <ac:chgData name="George Oikonomou" userId="e5e5709f-5788-4bb9-a2cb-c47cfc333c75" providerId="ADAL" clId="{4C6275BA-DBCB-7F4D-A309-7E6FE0BBC302}" dt="2021-01-27T21:48:27.936" v="4" actId="20577"/>
          <ac:spMkLst>
            <pc:docMk/>
            <pc:sldMk cId="412641081" sldId="501"/>
            <ac:spMk id="2" creationId="{00000000-0000-0000-0000-000000000000}"/>
          </ac:spMkLst>
        </pc:spChg>
      </pc:sldChg>
      <pc:sldChg chg="del">
        <pc:chgData name="George Oikonomou" userId="e5e5709f-5788-4bb9-a2cb-c47cfc333c75" providerId="ADAL" clId="{4C6275BA-DBCB-7F4D-A309-7E6FE0BBC302}" dt="2021-01-27T21:48:42.419" v="5" actId="2696"/>
        <pc:sldMkLst>
          <pc:docMk/>
          <pc:sldMk cId="845573260" sldId="502"/>
        </pc:sldMkLst>
      </pc:sldChg>
      <pc:sldMasterChg chg="del delSldLayout">
        <pc:chgData name="George Oikonomou" userId="e5e5709f-5788-4bb9-a2cb-c47cfc333c75" providerId="ADAL" clId="{4C6275BA-DBCB-7F4D-A309-7E6FE0BBC302}" dt="2021-01-27T21:48:49.385" v="6" actId="2696"/>
        <pc:sldMasterMkLst>
          <pc:docMk/>
          <pc:sldMasterMk cId="2843434588" sldId="2147483674"/>
        </pc:sldMasterMkLst>
        <pc:sldLayoutChg chg="del">
          <pc:chgData name="George Oikonomou" userId="e5e5709f-5788-4bb9-a2cb-c47cfc333c75" providerId="ADAL" clId="{4C6275BA-DBCB-7F4D-A309-7E6FE0BBC302}" dt="2021-01-27T21:48:49.385" v="6" actId="2696"/>
          <pc:sldLayoutMkLst>
            <pc:docMk/>
            <pc:sldMasterMk cId="2843434588" sldId="2147483674"/>
            <pc:sldLayoutMk cId="3061845883" sldId="2147483675"/>
          </pc:sldLayoutMkLst>
        </pc:sldLayoutChg>
        <pc:sldLayoutChg chg="del">
          <pc:chgData name="George Oikonomou" userId="e5e5709f-5788-4bb9-a2cb-c47cfc333c75" providerId="ADAL" clId="{4C6275BA-DBCB-7F4D-A309-7E6FE0BBC302}" dt="2021-01-27T21:48:49.385" v="6" actId="2696"/>
          <pc:sldLayoutMkLst>
            <pc:docMk/>
            <pc:sldMasterMk cId="2843434588" sldId="2147483674"/>
            <pc:sldLayoutMk cId="4173369490" sldId="2147483676"/>
          </pc:sldLayoutMkLst>
        </pc:sldLayoutChg>
        <pc:sldLayoutChg chg="del">
          <pc:chgData name="George Oikonomou" userId="e5e5709f-5788-4bb9-a2cb-c47cfc333c75" providerId="ADAL" clId="{4C6275BA-DBCB-7F4D-A309-7E6FE0BBC302}" dt="2021-01-27T21:48:49.385" v="6" actId="2696"/>
          <pc:sldLayoutMkLst>
            <pc:docMk/>
            <pc:sldMasterMk cId="2843434588" sldId="2147483674"/>
            <pc:sldLayoutMk cId="1336050377" sldId="2147483677"/>
          </pc:sldLayoutMkLst>
        </pc:sldLayoutChg>
        <pc:sldLayoutChg chg="del">
          <pc:chgData name="George Oikonomou" userId="e5e5709f-5788-4bb9-a2cb-c47cfc333c75" providerId="ADAL" clId="{4C6275BA-DBCB-7F4D-A309-7E6FE0BBC302}" dt="2021-01-27T21:48:49.385" v="6" actId="2696"/>
          <pc:sldLayoutMkLst>
            <pc:docMk/>
            <pc:sldMasterMk cId="2843434588" sldId="2147483674"/>
            <pc:sldLayoutMk cId="2453690353" sldId="2147483678"/>
          </pc:sldLayoutMkLst>
        </pc:sldLayoutChg>
        <pc:sldLayoutChg chg="del">
          <pc:chgData name="George Oikonomou" userId="e5e5709f-5788-4bb9-a2cb-c47cfc333c75" providerId="ADAL" clId="{4C6275BA-DBCB-7F4D-A309-7E6FE0BBC302}" dt="2021-01-27T21:48:49.385" v="6" actId="2696"/>
          <pc:sldLayoutMkLst>
            <pc:docMk/>
            <pc:sldMasterMk cId="2843434588" sldId="2147483674"/>
            <pc:sldLayoutMk cId="1428125257" sldId="2147483679"/>
          </pc:sldLayoutMkLst>
        </pc:sldLayoutChg>
        <pc:sldLayoutChg chg="del">
          <pc:chgData name="George Oikonomou" userId="e5e5709f-5788-4bb9-a2cb-c47cfc333c75" providerId="ADAL" clId="{4C6275BA-DBCB-7F4D-A309-7E6FE0BBC302}" dt="2021-01-27T21:48:49.385" v="6" actId="2696"/>
          <pc:sldLayoutMkLst>
            <pc:docMk/>
            <pc:sldMasterMk cId="2843434588" sldId="2147483674"/>
            <pc:sldLayoutMk cId="804260845" sldId="2147483680"/>
          </pc:sldLayoutMkLst>
        </pc:sldLayoutChg>
        <pc:sldLayoutChg chg="del">
          <pc:chgData name="George Oikonomou" userId="e5e5709f-5788-4bb9-a2cb-c47cfc333c75" providerId="ADAL" clId="{4C6275BA-DBCB-7F4D-A309-7E6FE0BBC302}" dt="2021-01-27T21:48:49.385" v="6" actId="2696"/>
          <pc:sldLayoutMkLst>
            <pc:docMk/>
            <pc:sldMasterMk cId="2843434588" sldId="2147483674"/>
            <pc:sldLayoutMk cId="2294226795" sldId="2147483681"/>
          </pc:sldLayoutMkLst>
        </pc:sldLayoutChg>
        <pc:sldLayoutChg chg="del">
          <pc:chgData name="George Oikonomou" userId="e5e5709f-5788-4bb9-a2cb-c47cfc333c75" providerId="ADAL" clId="{4C6275BA-DBCB-7F4D-A309-7E6FE0BBC302}" dt="2021-01-27T21:48:49.385" v="6" actId="2696"/>
          <pc:sldLayoutMkLst>
            <pc:docMk/>
            <pc:sldMasterMk cId="2843434588" sldId="2147483674"/>
            <pc:sldLayoutMk cId="4280006516" sldId="2147483682"/>
          </pc:sldLayoutMkLst>
        </pc:sldLayoutChg>
        <pc:sldLayoutChg chg="del">
          <pc:chgData name="George Oikonomou" userId="e5e5709f-5788-4bb9-a2cb-c47cfc333c75" providerId="ADAL" clId="{4C6275BA-DBCB-7F4D-A309-7E6FE0BBC302}" dt="2021-01-27T21:48:49.385" v="6" actId="2696"/>
          <pc:sldLayoutMkLst>
            <pc:docMk/>
            <pc:sldMasterMk cId="2843434588" sldId="2147483674"/>
            <pc:sldLayoutMk cId="1746730803" sldId="2147483683"/>
          </pc:sldLayoutMkLst>
        </pc:sldLayoutChg>
      </pc:sldMasterChg>
    </pc:docChg>
  </pc:docChgLst>
  <pc:docChgLst>
    <pc:chgData name="George Oikonomou" userId="e5e5709f-5788-4bb9-a2cb-c47cfc333c75" providerId="ADAL" clId="{AF645A23-C546-5745-8E04-D7B1B23C1A10}"/>
    <pc:docChg chg="undo custSel delSld modSld">
      <pc:chgData name="George Oikonomou" userId="e5e5709f-5788-4bb9-a2cb-c47cfc333c75" providerId="ADAL" clId="{AF645A23-C546-5745-8E04-D7B1B23C1A10}" dt="2020-01-28T15:58:55.253" v="3" actId="20577"/>
      <pc:docMkLst>
        <pc:docMk/>
      </pc:docMkLst>
      <pc:sldChg chg="del">
        <pc:chgData name="George Oikonomou" userId="e5e5709f-5788-4bb9-a2cb-c47cfc333c75" providerId="ADAL" clId="{AF645A23-C546-5745-8E04-D7B1B23C1A10}" dt="2020-01-28T15:57:44.478" v="0" actId="2696"/>
        <pc:sldMkLst>
          <pc:docMk/>
          <pc:sldMk cId="0" sldId="371"/>
        </pc:sldMkLst>
      </pc:sldChg>
      <pc:sldChg chg="del">
        <pc:chgData name="George Oikonomou" userId="e5e5709f-5788-4bb9-a2cb-c47cfc333c75" providerId="ADAL" clId="{AF645A23-C546-5745-8E04-D7B1B23C1A10}" dt="2020-01-28T15:58:44.273" v="1" actId="2696"/>
        <pc:sldMkLst>
          <pc:docMk/>
          <pc:sldMk cId="0" sldId="381"/>
        </pc:sldMkLst>
      </pc:sldChg>
      <pc:sldChg chg="modSp">
        <pc:chgData name="George Oikonomou" userId="e5e5709f-5788-4bb9-a2cb-c47cfc333c75" providerId="ADAL" clId="{AF645A23-C546-5745-8E04-D7B1B23C1A10}" dt="2020-01-28T15:58:55.253" v="3" actId="20577"/>
        <pc:sldMkLst>
          <pc:docMk/>
          <pc:sldMk cId="0" sldId="383"/>
        </pc:sldMkLst>
        <pc:spChg chg="mod">
          <ac:chgData name="George Oikonomou" userId="e5e5709f-5788-4bb9-a2cb-c47cfc333c75" providerId="ADAL" clId="{AF645A23-C546-5745-8E04-D7B1B23C1A10}" dt="2020-01-28T15:58:55.253" v="3" actId="20577"/>
          <ac:spMkLst>
            <pc:docMk/>
            <pc:sldMk cId="0" sldId="383"/>
            <ac:spMk id="6656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0577F38B-F33C-6C41-B522-E2789BB2A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73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416425"/>
            <a:ext cx="51689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A9435699-BD73-1A49-8ABD-CC140E1B3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953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7868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4365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912851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40"/>
            <a:ext cx="7772400" cy="35473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64252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105420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371602"/>
            <a:ext cx="7772400" cy="2505074"/>
          </a:xfrm>
        </p:spPr>
        <p:txBody>
          <a:bodyPr anchor="b"/>
          <a:lstStyle>
            <a:lvl1pPr algn="ctr" defTabSz="81587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5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3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1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9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7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55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35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78182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4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300">
                <a:latin typeface="Helvetica"/>
                <a:cs typeface="Helvetica"/>
              </a:defRPr>
            </a:lvl2pPr>
            <a:lvl3pPr>
              <a:defRPr sz="1300">
                <a:latin typeface="Helvetica"/>
                <a:cs typeface="Helvetica"/>
              </a:defRPr>
            </a:lvl3pPr>
            <a:lvl4pPr>
              <a:defRPr sz="1300">
                <a:latin typeface="Helvetica"/>
                <a:cs typeface="Helvetica"/>
              </a:defRPr>
            </a:lvl4pPr>
            <a:lvl5pPr>
              <a:defRPr sz="1300">
                <a:latin typeface="Helvetica"/>
                <a:cs typeface="Helvetica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2" y="1600202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401902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0"/>
            <a:ext cx="404018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2212850"/>
            <a:ext cx="4041648" cy="391363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532264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0932003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1506093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2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6" y="273054"/>
            <a:ext cx="4995863" cy="5853113"/>
          </a:xfrm>
        </p:spPr>
        <p:txBody>
          <a:bodyPr/>
          <a:lstStyle>
            <a:lvl1pPr>
              <a:defRPr sz="30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2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300">
                <a:latin typeface="Helvetica"/>
                <a:cs typeface="Helvetica"/>
              </a:defRPr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16478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466187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36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000"/>
            </a:lvl1pPr>
            <a:lvl2pPr marL="407938" indent="0">
              <a:buNone/>
              <a:defRPr sz="2500"/>
            </a:lvl2pPr>
            <a:lvl3pPr marL="815874" indent="0">
              <a:buNone/>
              <a:defRPr sz="2200"/>
            </a:lvl3pPr>
            <a:lvl4pPr marL="1223814" indent="0">
              <a:buNone/>
              <a:defRPr sz="1800"/>
            </a:lvl4pPr>
            <a:lvl5pPr marL="1631750" indent="0">
              <a:buNone/>
              <a:defRPr sz="1800"/>
            </a:lvl5pPr>
            <a:lvl6pPr marL="2039687" indent="0">
              <a:buNone/>
              <a:defRPr sz="1800"/>
            </a:lvl6pPr>
            <a:lvl7pPr marL="2447626" indent="0">
              <a:buNone/>
              <a:defRPr sz="1800"/>
            </a:lvl7pPr>
            <a:lvl8pPr marL="2855564" indent="0">
              <a:buNone/>
              <a:defRPr sz="1800"/>
            </a:lvl8pPr>
            <a:lvl9pPr marL="3263501" indent="0">
              <a:buNone/>
              <a:defRPr sz="18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21" y="5810253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300"/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781332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304802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44462" cy="464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764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67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54489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59412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07823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864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27689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14161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14347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18903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6319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27379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file://localhost/Users/freelance/Desktop/UoB_PowerpointSlides_v3-1.jpg" TargetMode="Externa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charset="0"/>
        <a:buChar char="v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charset="0"/>
        <a:buChar char="§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5" r:link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5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 vert="horz" lIns="81586" tIns="40791" rIns="81586" bIns="40791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64784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dt="0"/>
  <p:txStyles>
    <p:titleStyle>
      <a:lvl1pPr algn="ctr" defTabSz="815874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5955" indent="-305955" algn="l" defTabSz="81587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98" indent="-254959" algn="l" defTabSz="815874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44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83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20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57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1596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59529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7472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8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7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81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5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87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626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6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01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/>
              <a:t>The Transport Layer</a:t>
            </a:r>
            <a:endParaRPr lang="en-US" altLang="en-US" sz="3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/>
                <a:cs typeface="Helvetica"/>
              </a:rPr>
              <a:t>UDP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1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41264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xmlns:p14="http://schemas.microsoft.com/office/powerpoint/2010/main" advTm="443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10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84772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3" y="182563"/>
            <a:ext cx="8529637" cy="922337"/>
          </a:xfrm>
        </p:spPr>
        <p:txBody>
          <a:bodyPr/>
          <a:lstStyle/>
          <a:p>
            <a:pPr>
              <a:defRPr/>
            </a:pPr>
            <a:r>
              <a:rPr lang="en-US" sz="4000">
                <a:latin typeface="Gill Sans MT" charset="0"/>
                <a:cs typeface="+mj-cs"/>
              </a:rPr>
              <a:t>UDP: User Datagram Protocol </a:t>
            </a:r>
            <a:r>
              <a:rPr lang="en-US" sz="3200">
                <a:latin typeface="Gill Sans MT" charset="0"/>
                <a:cs typeface="+mj-cs"/>
              </a:rPr>
              <a:t>[RFC 768]</a:t>
            </a:r>
            <a:endParaRPr lang="en-US">
              <a:latin typeface="Gill Sans MT" charset="0"/>
              <a:cs typeface="+mj-cs"/>
            </a:endParaRP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4" y="1325563"/>
            <a:ext cx="4316413" cy="4648200"/>
          </a:xfrm>
        </p:spPr>
        <p:txBody>
          <a:bodyPr/>
          <a:lstStyle/>
          <a:p>
            <a:pPr>
              <a:defRPr/>
            </a:pPr>
            <a:r>
              <a:rPr lang="ja-JP" altLang="en-US" sz="240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no frills,</a:t>
            </a:r>
            <a:r>
              <a:rPr lang="ja-JP" altLang="en-US" sz="240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  <a:r>
              <a:rPr lang="ja-JP" altLang="en-US" sz="240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bare bones</a:t>
            </a:r>
            <a:r>
              <a:rPr lang="ja-JP" altLang="en-US" sz="240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Internet transport protocol</a:t>
            </a:r>
          </a:p>
          <a:p>
            <a:pPr>
              <a:defRPr/>
            </a:pPr>
            <a:r>
              <a:rPr lang="ja-JP" altLang="en-US" sz="240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best effort</a:t>
            </a:r>
            <a:r>
              <a:rPr lang="ja-JP" altLang="en-US" sz="240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service, UDP segments may be: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lost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delivered out-of-order to app</a:t>
            </a:r>
          </a:p>
          <a:p>
            <a:pPr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connectionless:</a:t>
            </a:r>
            <a:endParaRPr lang="en-US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>
                <a:latin typeface="Gill Sans MT" charset="0"/>
              </a:rPr>
              <a:t>no handshaking between UDP sender, receiver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each UDP segment handled independently of others</a:t>
            </a:r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4745038" y="1271588"/>
            <a:ext cx="4052887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>
                <a:latin typeface="Gill Sans MT" charset="0"/>
                <a:cs typeface="+mn-cs"/>
              </a:rPr>
              <a:t>UDP use:</a:t>
            </a: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>
                <a:latin typeface="Gill Sans MT" charset="0"/>
                <a:cs typeface="+mn-cs"/>
              </a:rPr>
              <a:t>streaming multimedia apps (loss tolerant, rate sensitive)</a:t>
            </a: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>
                <a:latin typeface="Gill Sans MT" charset="0"/>
                <a:cs typeface="+mn-cs"/>
              </a:rPr>
              <a:t>DNS</a:t>
            </a: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>
                <a:latin typeface="Gill Sans MT" charset="0"/>
                <a:cs typeface="+mn-cs"/>
              </a:rPr>
              <a:t>SNMP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>
                <a:latin typeface="Gill Sans MT" charset="0"/>
                <a:cs typeface="+mn-cs"/>
              </a:rPr>
              <a:t>reliable transfer over UDP: </a:t>
            </a: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>
                <a:latin typeface="Gill Sans MT" charset="0"/>
                <a:cs typeface="+mn-cs"/>
              </a:rPr>
              <a:t>add reliability at application layer</a:t>
            </a: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>
                <a:latin typeface="Gill Sans MT" charset="0"/>
                <a:cs typeface="+mn-cs"/>
              </a:rPr>
              <a:t>application-specific error recovery!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2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95091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249238"/>
            <a:ext cx="8343900" cy="993775"/>
          </a:xfrm>
        </p:spPr>
        <p:txBody>
          <a:bodyPr/>
          <a:lstStyle/>
          <a:p>
            <a:pPr>
              <a:defRPr/>
            </a:pPr>
            <a:r>
              <a:rPr lang="en-US" sz="4000">
                <a:latin typeface="Gill Sans MT" charset="0"/>
                <a:cs typeface="+mj-cs"/>
              </a:rPr>
              <a:t>UDP: segment header</a:t>
            </a:r>
            <a:endParaRPr lang="en-US">
              <a:latin typeface="Gill Sans MT" charset="0"/>
              <a:cs typeface="+mj-cs"/>
            </a:endParaRP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714375" y="1852613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638175" y="1947863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latin typeface="Times New Roman" charset="0"/>
              <a:cs typeface="+mn-cs"/>
            </a:endParaRPr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677863" y="1960563"/>
            <a:ext cx="1563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source port #</a:t>
            </a:r>
            <a:endParaRPr lang="en-US" sz="2400">
              <a:cs typeface="+mn-cs"/>
            </a:endParaRPr>
          </a:p>
        </p:txBody>
      </p:sp>
      <p:sp>
        <p:nvSpPr>
          <p:cNvPr id="17417" name="Text Box 10"/>
          <p:cNvSpPr txBox="1">
            <a:spLocks noChangeArrowheads="1"/>
          </p:cNvSpPr>
          <p:nvPr/>
        </p:nvSpPr>
        <p:spPr bwMode="auto">
          <a:xfrm>
            <a:off x="2463800" y="1960563"/>
            <a:ext cx="1328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dest port #</a:t>
            </a:r>
          </a:p>
        </p:txBody>
      </p:sp>
      <p:sp>
        <p:nvSpPr>
          <p:cNvPr id="17418" name="Line 11"/>
          <p:cNvSpPr>
            <a:spLocks noChangeShapeType="1"/>
          </p:cNvSpPr>
          <p:nvPr/>
        </p:nvSpPr>
        <p:spPr bwMode="auto">
          <a:xfrm flipV="1">
            <a:off x="628650" y="2347913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419" name="Line 12"/>
          <p:cNvSpPr>
            <a:spLocks noChangeShapeType="1"/>
          </p:cNvSpPr>
          <p:nvPr/>
        </p:nvSpPr>
        <p:spPr bwMode="auto">
          <a:xfrm flipV="1">
            <a:off x="619125" y="2747963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 flipV="1">
            <a:off x="2276475" y="1947863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421" name="Text Box 14"/>
          <p:cNvSpPr txBox="1">
            <a:spLocks noChangeArrowheads="1"/>
          </p:cNvSpPr>
          <p:nvPr/>
        </p:nvSpPr>
        <p:spPr bwMode="auto">
          <a:xfrm>
            <a:off x="1784350" y="1482725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cs typeface="+mn-cs"/>
              </a:rPr>
              <a:t>32 bits</a:t>
            </a:r>
          </a:p>
        </p:txBody>
      </p:sp>
      <p:sp>
        <p:nvSpPr>
          <p:cNvPr id="17422" name="Line 15"/>
          <p:cNvSpPr>
            <a:spLocks noChangeShapeType="1"/>
          </p:cNvSpPr>
          <p:nvPr/>
        </p:nvSpPr>
        <p:spPr bwMode="auto">
          <a:xfrm>
            <a:off x="2733675" y="1714500"/>
            <a:ext cx="1200150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423" name="Line 16"/>
          <p:cNvSpPr>
            <a:spLocks noChangeShapeType="1"/>
          </p:cNvSpPr>
          <p:nvPr/>
        </p:nvSpPr>
        <p:spPr bwMode="auto">
          <a:xfrm rot="10800000">
            <a:off x="623888" y="1724025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424" name="Text Box 17"/>
          <p:cNvSpPr txBox="1">
            <a:spLocks noChangeArrowheads="1"/>
          </p:cNvSpPr>
          <p:nvPr/>
        </p:nvSpPr>
        <p:spPr bwMode="auto">
          <a:xfrm>
            <a:off x="1481138" y="3306763"/>
            <a:ext cx="138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cs typeface="+mn-cs"/>
              </a:rPr>
              <a:t>application</a:t>
            </a:r>
          </a:p>
          <a:p>
            <a:pPr>
              <a:defRPr/>
            </a:pPr>
            <a:r>
              <a:rPr lang="en-US" sz="2000">
                <a:cs typeface="+mn-cs"/>
              </a:rPr>
              <a:t>data </a:t>
            </a:r>
          </a:p>
          <a:p>
            <a:pPr>
              <a:defRPr/>
            </a:pPr>
            <a:r>
              <a:rPr lang="en-US" sz="2000">
                <a:cs typeface="+mn-cs"/>
              </a:rPr>
              <a:t>(payload)</a:t>
            </a:r>
            <a:endParaRPr lang="en-US" sz="2400">
              <a:cs typeface="+mn-cs"/>
            </a:endParaRPr>
          </a:p>
        </p:txBody>
      </p:sp>
      <p:sp>
        <p:nvSpPr>
          <p:cNvPr id="17425" name="Text Box 19"/>
          <p:cNvSpPr txBox="1">
            <a:spLocks noChangeArrowheads="1"/>
          </p:cNvSpPr>
          <p:nvPr/>
        </p:nvSpPr>
        <p:spPr bwMode="auto">
          <a:xfrm>
            <a:off x="1074738" y="5222875"/>
            <a:ext cx="2524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cs typeface="+mn-cs"/>
              </a:rPr>
              <a:t>UDP segment format</a:t>
            </a:r>
            <a:endParaRPr lang="en-US" sz="2400">
              <a:cs typeface="+mn-cs"/>
            </a:endParaRPr>
          </a:p>
        </p:txBody>
      </p:sp>
      <p:sp>
        <p:nvSpPr>
          <p:cNvPr id="17426" name="Line 20"/>
          <p:cNvSpPr>
            <a:spLocks noChangeShapeType="1"/>
          </p:cNvSpPr>
          <p:nvPr/>
        </p:nvSpPr>
        <p:spPr bwMode="auto">
          <a:xfrm flipV="1">
            <a:off x="2276475" y="2357438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427" name="Text Box 22"/>
          <p:cNvSpPr txBox="1">
            <a:spLocks noChangeArrowheads="1"/>
          </p:cNvSpPr>
          <p:nvPr/>
        </p:nvSpPr>
        <p:spPr bwMode="auto">
          <a:xfrm>
            <a:off x="1020763" y="2351088"/>
            <a:ext cx="814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length</a:t>
            </a:r>
            <a:endParaRPr lang="en-US" sz="2400">
              <a:cs typeface="+mn-cs"/>
            </a:endParaRPr>
          </a:p>
        </p:txBody>
      </p:sp>
      <p:sp>
        <p:nvSpPr>
          <p:cNvPr id="17428" name="Text Box 23"/>
          <p:cNvSpPr txBox="1">
            <a:spLocks noChangeArrowheads="1"/>
          </p:cNvSpPr>
          <p:nvPr/>
        </p:nvSpPr>
        <p:spPr bwMode="auto">
          <a:xfrm>
            <a:off x="2566988" y="2341563"/>
            <a:ext cx="1176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checksum</a:t>
            </a:r>
            <a:endParaRPr lang="en-US" sz="2400">
              <a:cs typeface="+mn-cs"/>
            </a:endParaRPr>
          </a:p>
        </p:txBody>
      </p:sp>
      <p:sp>
        <p:nvSpPr>
          <p:cNvPr id="17429" name="Text Box 24"/>
          <p:cNvSpPr txBox="1">
            <a:spLocks noChangeArrowheads="1"/>
          </p:cNvSpPr>
          <p:nvPr/>
        </p:nvSpPr>
        <p:spPr bwMode="auto">
          <a:xfrm>
            <a:off x="4260850" y="1316038"/>
            <a:ext cx="2406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cs typeface="+mn-cs"/>
              </a:rPr>
              <a:t>length, in bytes of UDP segment, including header</a:t>
            </a:r>
            <a:endParaRPr lang="en-US" sz="2400">
              <a:cs typeface="+mn-cs"/>
            </a:endParaRPr>
          </a:p>
        </p:txBody>
      </p:sp>
      <p:sp>
        <p:nvSpPr>
          <p:cNvPr id="17430" name="Line 25"/>
          <p:cNvSpPr>
            <a:spLocks noChangeShapeType="1"/>
          </p:cNvSpPr>
          <p:nvPr/>
        </p:nvSpPr>
        <p:spPr bwMode="auto">
          <a:xfrm flipH="1">
            <a:off x="1878013" y="1631950"/>
            <a:ext cx="2873375" cy="895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431" name="Rectangle 26"/>
          <p:cNvSpPr>
            <a:spLocks noGrp="1" noChangeArrowheads="1"/>
          </p:cNvSpPr>
          <p:nvPr>
            <p:ph type="body" sz="half" idx="2"/>
          </p:nvPr>
        </p:nvSpPr>
        <p:spPr>
          <a:xfrm>
            <a:off x="4865688" y="3044825"/>
            <a:ext cx="3810000" cy="3044825"/>
          </a:xfrm>
        </p:spPr>
        <p:txBody>
          <a:bodyPr/>
          <a:lstStyle/>
          <a:p>
            <a:pPr>
              <a:defRPr/>
            </a:pPr>
            <a:r>
              <a:rPr lang="en-US" sz="2400">
                <a:latin typeface="Gill Sans MT" charset="0"/>
                <a:cs typeface="+mn-cs"/>
              </a:rPr>
              <a:t>no connection establishment (which can add delay)</a:t>
            </a:r>
          </a:p>
          <a:p>
            <a:pPr>
              <a:defRPr/>
            </a:pPr>
            <a:r>
              <a:rPr lang="en-US" sz="2400">
                <a:latin typeface="Gill Sans MT" charset="0"/>
                <a:cs typeface="+mn-cs"/>
              </a:rPr>
              <a:t>simple: no connection state at sender, receiver</a:t>
            </a:r>
          </a:p>
          <a:p>
            <a:pPr>
              <a:defRPr/>
            </a:pPr>
            <a:r>
              <a:rPr lang="en-US" sz="2400">
                <a:latin typeface="Gill Sans MT" charset="0"/>
                <a:cs typeface="+mn-cs"/>
              </a:rPr>
              <a:t>small header size</a:t>
            </a:r>
          </a:p>
          <a:p>
            <a:pPr>
              <a:defRPr/>
            </a:pPr>
            <a:r>
              <a:rPr lang="en-US" sz="2400">
                <a:latin typeface="Gill Sans MT" charset="0"/>
                <a:cs typeface="+mn-cs"/>
              </a:rPr>
              <a:t>no congestion control: UDP can blast away as fast as desired</a:t>
            </a:r>
          </a:p>
        </p:txBody>
      </p:sp>
      <p:sp>
        <p:nvSpPr>
          <p:cNvPr id="17432" name="Rectangle 27"/>
          <p:cNvSpPr>
            <a:spLocks noChangeArrowheads="1"/>
          </p:cNvSpPr>
          <p:nvPr/>
        </p:nvSpPr>
        <p:spPr bwMode="auto">
          <a:xfrm>
            <a:off x="4703763" y="2924175"/>
            <a:ext cx="4048125" cy="3259138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433" name="Text Box 28"/>
          <p:cNvSpPr txBox="1">
            <a:spLocks noChangeArrowheads="1"/>
          </p:cNvSpPr>
          <p:nvPr/>
        </p:nvSpPr>
        <p:spPr bwMode="auto">
          <a:xfrm>
            <a:off x="4935538" y="2643188"/>
            <a:ext cx="3130550" cy="433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>
                <a:solidFill>
                  <a:srgbClr val="CC0000"/>
                </a:solidFill>
                <a:latin typeface="Gill Sans MT" charset="0"/>
                <a:cs typeface="+mn-cs"/>
              </a:rPr>
              <a:t>why is there a UDP?</a:t>
            </a:r>
            <a:endParaRPr lang="en-US">
              <a:latin typeface="Gill Sans MT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3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cs typeface="+mj-cs"/>
              </a:rPr>
              <a:t>UDP checksum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557463"/>
            <a:ext cx="3657600" cy="3495675"/>
          </a:xfrm>
        </p:spPr>
        <p:txBody>
          <a:bodyPr/>
          <a:lstStyle/>
          <a:p>
            <a:pPr>
              <a:lnSpc>
                <a:spcPct val="70000"/>
              </a:lnSpc>
              <a:buFont typeface="Wingdings" charset="0"/>
              <a:buNone/>
              <a:defRPr/>
            </a:pPr>
            <a:r>
              <a:rPr lang="en-US" sz="3200">
                <a:solidFill>
                  <a:srgbClr val="CC0000"/>
                </a:solidFill>
                <a:latin typeface="Gill Sans MT" charset="0"/>
                <a:cs typeface="+mn-cs"/>
              </a:rPr>
              <a:t>sender:</a:t>
            </a:r>
          </a:p>
          <a:p>
            <a:pPr>
              <a:lnSpc>
                <a:spcPct val="80000"/>
              </a:lnSpc>
              <a:defRPr/>
            </a:pPr>
            <a:r>
              <a:rPr lang="en-US" sz="2400">
                <a:latin typeface="Gill Sans MT" charset="0"/>
                <a:cs typeface="+mn-cs"/>
              </a:rPr>
              <a:t>treat segment contents, including header fields,  as sequence of 16-bit integers</a:t>
            </a:r>
          </a:p>
          <a:p>
            <a:pPr>
              <a:lnSpc>
                <a:spcPct val="80000"/>
              </a:lnSpc>
              <a:defRPr/>
            </a:pPr>
            <a:r>
              <a:rPr lang="en-US" sz="2400">
                <a:latin typeface="Gill Sans MT" charset="0"/>
                <a:cs typeface="+mn-cs"/>
              </a:rPr>
              <a:t>checksum: addition (one</a:t>
            </a:r>
            <a:r>
              <a:rPr lang="ja-JP" altLang="en-US" sz="2400">
                <a:latin typeface="Gill Sans MT" charset="0"/>
                <a:cs typeface="+mn-cs"/>
              </a:rPr>
              <a:t>’</a:t>
            </a:r>
            <a:r>
              <a:rPr lang="en-US" sz="2400">
                <a:latin typeface="Gill Sans MT" charset="0"/>
                <a:cs typeface="+mn-cs"/>
              </a:rPr>
              <a:t>s complement sum) of segment contents</a:t>
            </a:r>
          </a:p>
          <a:p>
            <a:pPr>
              <a:lnSpc>
                <a:spcPct val="80000"/>
              </a:lnSpc>
              <a:defRPr/>
            </a:pPr>
            <a:r>
              <a:rPr lang="en-US" sz="2400">
                <a:latin typeface="Gill Sans MT" charset="0"/>
                <a:cs typeface="+mn-cs"/>
              </a:rPr>
              <a:t>sender puts checksum value into UDP checksum field</a:t>
            </a:r>
          </a:p>
          <a:p>
            <a:pPr>
              <a:lnSpc>
                <a:spcPct val="70000"/>
              </a:lnSpc>
              <a:buFont typeface="Wingdings" charset="0"/>
              <a:buNone/>
              <a:defRPr/>
            </a:pPr>
            <a:endParaRPr lang="en-US" sz="2400">
              <a:latin typeface="Gill Sans MT" charset="0"/>
              <a:cs typeface="+mn-cs"/>
            </a:endParaRPr>
          </a:p>
          <a:p>
            <a:pPr>
              <a:lnSpc>
                <a:spcPct val="70000"/>
              </a:lnSpc>
              <a:defRPr/>
            </a:pPr>
            <a:endParaRPr lang="en-US" sz="3200">
              <a:latin typeface="Gill Sans MT" charset="0"/>
              <a:cs typeface="+mn-cs"/>
            </a:endParaRPr>
          </a:p>
        </p:txBody>
      </p:sp>
      <p:sp>
        <p:nvSpPr>
          <p:cNvPr id="1843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552700"/>
            <a:ext cx="4057650" cy="325755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latin typeface="Gill Sans MT" charset="0"/>
                <a:cs typeface="+mn-cs"/>
              </a:rPr>
              <a:t>receiver:</a:t>
            </a:r>
          </a:p>
          <a:p>
            <a:pPr>
              <a:defRPr/>
            </a:pPr>
            <a:r>
              <a:rPr lang="en-US" sz="2400">
                <a:latin typeface="Gill Sans MT" charset="0"/>
                <a:cs typeface="+mn-cs"/>
              </a:rPr>
              <a:t>compute checksum of received segment</a:t>
            </a:r>
          </a:p>
          <a:p>
            <a:pPr>
              <a:defRPr/>
            </a:pPr>
            <a:r>
              <a:rPr lang="en-US" sz="2400">
                <a:latin typeface="Gill Sans MT" charset="0"/>
                <a:cs typeface="+mn-cs"/>
              </a:rPr>
              <a:t>check if computed checksum equals checksum field value:</a:t>
            </a:r>
          </a:p>
          <a:p>
            <a:pPr lvl="1">
              <a:defRPr/>
            </a:pPr>
            <a:r>
              <a:rPr lang="en-US">
                <a:latin typeface="Gill Sans MT" charset="0"/>
              </a:rPr>
              <a:t>NO - error detected</a:t>
            </a:r>
          </a:p>
          <a:p>
            <a:pPr lvl="1">
              <a:defRPr/>
            </a:pPr>
            <a:r>
              <a:rPr lang="en-US">
                <a:latin typeface="Gill Sans MT" charset="0"/>
              </a:rPr>
              <a:t>YES - no error detected. </a:t>
            </a:r>
            <a:r>
              <a:rPr lang="en-US" i="1">
                <a:latin typeface="Gill Sans MT" charset="0"/>
              </a:rPr>
              <a:t>But maybe errors nonetheless?</a:t>
            </a:r>
            <a:r>
              <a:rPr lang="en-US">
                <a:latin typeface="Gill Sans MT" charset="0"/>
              </a:rPr>
              <a:t> More later ….</a:t>
            </a:r>
          </a:p>
          <a:p>
            <a:pPr>
              <a:defRPr/>
            </a:pPr>
            <a:endParaRPr lang="en-US">
              <a:latin typeface="Gill Sans MT" charset="0"/>
              <a:cs typeface="+mn-cs"/>
            </a:endParaRPr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695325" y="1512888"/>
            <a:ext cx="79248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>
                <a:solidFill>
                  <a:srgbClr val="CC0000"/>
                </a:solidFill>
                <a:latin typeface="Gill Sans MT" charset="0"/>
                <a:cs typeface="+mn-cs"/>
              </a:rPr>
              <a:t>Goal:</a:t>
            </a:r>
            <a:r>
              <a:rPr lang="en-US" sz="2800">
                <a:latin typeface="Gill Sans MT" charset="0"/>
                <a:cs typeface="+mn-cs"/>
              </a:rPr>
              <a:t> detect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>
                <a:latin typeface="Gill Sans MT" charset="0"/>
                <a:cs typeface="+mn-cs"/>
              </a:rPr>
              <a:t>errors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>
                <a:latin typeface="Gill Sans MT" charset="0"/>
                <a:cs typeface="+mn-cs"/>
              </a:rPr>
              <a:t> (e.g., flipped bits) in transmitted segment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>
              <a:latin typeface="Gill Sans MT" charset="0"/>
              <a:cs typeface="+mn-cs"/>
            </a:endParaRPr>
          </a:p>
        </p:txBody>
      </p:sp>
      <p:pic>
        <p:nvPicPr>
          <p:cNvPr id="32775" name="Picture 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027113"/>
            <a:ext cx="383857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4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5715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18739</TotalTime>
  <Words>258</Words>
  <Application>Microsoft Macintosh PowerPoint</Application>
  <PresentationFormat>On-screen Show (4:3)</PresentationFormat>
  <Paragraphs>52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Courier New</vt:lpstr>
      <vt:lpstr>Gill Sans MT</vt:lpstr>
      <vt:lpstr>Helvetica</vt:lpstr>
      <vt:lpstr>Palatino Linotype</vt:lpstr>
      <vt:lpstr>Tahoma</vt:lpstr>
      <vt:lpstr>Times New Roman</vt:lpstr>
      <vt:lpstr>Wingdings</vt:lpstr>
      <vt:lpstr>ZapfDingbats</vt:lpstr>
      <vt:lpstr>Default Design</vt:lpstr>
      <vt:lpstr>uob</vt:lpstr>
      <vt:lpstr>The Transport Layer</vt:lpstr>
      <vt:lpstr>UDP: User Datagram Protocol [RFC 768]</vt:lpstr>
      <vt:lpstr>UDP: segment header</vt:lpstr>
      <vt:lpstr>UDP checksum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3</dc:title>
  <dc:creator>Jim Kurose &amp; Keith Ross</dc:creator>
  <cp:lastModifiedBy>George Oikonomou</cp:lastModifiedBy>
  <cp:revision>292</cp:revision>
  <cp:lastPrinted>2016-03-06T22:44:41Z</cp:lastPrinted>
  <dcterms:created xsi:type="dcterms:W3CDTF">1999-10-08T19:08:27Z</dcterms:created>
  <dcterms:modified xsi:type="dcterms:W3CDTF">2021-02-01T20:57:57Z</dcterms:modified>
</cp:coreProperties>
</file>