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50" r:id="rId2"/>
    <p:sldId id="311" r:id="rId3"/>
    <p:sldId id="358" r:id="rId4"/>
    <p:sldId id="360" r:id="rId5"/>
    <p:sldId id="351" r:id="rId6"/>
    <p:sldId id="359" r:id="rId7"/>
    <p:sldId id="320" r:id="rId8"/>
    <p:sldId id="356" r:id="rId9"/>
    <p:sldId id="313" r:id="rId10"/>
    <p:sldId id="315" r:id="rId11"/>
    <p:sldId id="357" r:id="rId12"/>
  </p:sldIdLst>
  <p:sldSz cx="9144000" cy="6858000" type="overhead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189847-9DAD-3242-8B0F-2C0604F14C35}" v="4" dt="2022-01-24T11:06:15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5"/>
    <p:restoredTop sz="93920"/>
  </p:normalViewPr>
  <p:slideViewPr>
    <p:cSldViewPr snapToGrid="0">
      <p:cViewPr varScale="1">
        <p:scale>
          <a:sx n="88" d="100"/>
          <a:sy n="88" d="100"/>
        </p:scale>
        <p:origin x="19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3672" y="-112"/>
      </p:cViewPr>
      <p:guideLst>
        <p:guide orient="horz" pos="3125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B503D18F-4FEA-1940-AFD4-BDEADCDC8569}"/>
    <pc:docChg chg="delSld modSld">
      <pc:chgData name="George Oikonomou" userId="e5e5709f-5788-4bb9-a2cb-c47cfc333c75" providerId="ADAL" clId="{B503D18F-4FEA-1940-AFD4-BDEADCDC8569}" dt="2021-01-27T17:46:52.927" v="34" actId="20577"/>
      <pc:docMkLst>
        <pc:docMk/>
      </pc:docMkLst>
      <pc:sldChg chg="modSp mod">
        <pc:chgData name="George Oikonomou" userId="e5e5709f-5788-4bb9-a2cb-c47cfc333c75" providerId="ADAL" clId="{B503D18F-4FEA-1940-AFD4-BDEADCDC8569}" dt="2021-01-27T17:46:52.927" v="34" actId="20577"/>
        <pc:sldMkLst>
          <pc:docMk/>
          <pc:sldMk cId="0" sldId="320"/>
        </pc:sldMkLst>
        <pc:spChg chg="mod">
          <ac:chgData name="George Oikonomou" userId="e5e5709f-5788-4bb9-a2cb-c47cfc333c75" providerId="ADAL" clId="{B503D18F-4FEA-1940-AFD4-BDEADCDC8569}" dt="2021-01-27T17:46:52.927" v="34" actId="20577"/>
          <ac:spMkLst>
            <pc:docMk/>
            <pc:sldMk cId="0" sldId="320"/>
            <ac:spMk id="13314" creationId="{0B331F58-19E8-5A40-A06E-F65A57E7CC11}"/>
          </ac:spMkLst>
        </pc:spChg>
      </pc:sldChg>
      <pc:sldChg chg="del">
        <pc:chgData name="George Oikonomou" userId="e5e5709f-5788-4bb9-a2cb-c47cfc333c75" providerId="ADAL" clId="{B503D18F-4FEA-1940-AFD4-BDEADCDC8569}" dt="2021-01-27T17:45:50.531" v="6" actId="2696"/>
        <pc:sldMkLst>
          <pc:docMk/>
          <pc:sldMk cId="0" sldId="327"/>
        </pc:sldMkLst>
      </pc:sldChg>
      <pc:sldChg chg="del">
        <pc:chgData name="George Oikonomou" userId="e5e5709f-5788-4bb9-a2cb-c47cfc333c75" providerId="ADAL" clId="{B503D18F-4FEA-1940-AFD4-BDEADCDC8569}" dt="2021-01-27T17:45:56.178" v="8" actId="2696"/>
        <pc:sldMkLst>
          <pc:docMk/>
          <pc:sldMk cId="0" sldId="329"/>
        </pc:sldMkLst>
      </pc:sldChg>
      <pc:sldChg chg="modNotesTx">
        <pc:chgData name="George Oikonomou" userId="e5e5709f-5788-4bb9-a2cb-c47cfc333c75" providerId="ADAL" clId="{B503D18F-4FEA-1940-AFD4-BDEADCDC8569}" dt="2021-01-27T17:46:24.793" v="9" actId="6549"/>
        <pc:sldMkLst>
          <pc:docMk/>
          <pc:sldMk cId="0" sldId="335"/>
        </pc:sldMkLst>
      </pc:sldChg>
      <pc:sldChg chg="del">
        <pc:chgData name="George Oikonomou" userId="e5e5709f-5788-4bb9-a2cb-c47cfc333c75" providerId="ADAL" clId="{B503D18F-4FEA-1940-AFD4-BDEADCDC8569}" dt="2021-01-27T17:45:53.760" v="7" actId="2696"/>
        <pc:sldMkLst>
          <pc:docMk/>
          <pc:sldMk cId="0" sldId="338"/>
        </pc:sldMkLst>
      </pc:sldChg>
      <pc:sldChg chg="modSp mod">
        <pc:chgData name="George Oikonomou" userId="e5e5709f-5788-4bb9-a2cb-c47cfc333c75" providerId="ADAL" clId="{B503D18F-4FEA-1940-AFD4-BDEADCDC8569}" dt="2021-01-18T17:11:20.518" v="5" actId="20577"/>
        <pc:sldMkLst>
          <pc:docMk/>
          <pc:sldMk cId="0" sldId="350"/>
        </pc:sldMkLst>
        <pc:spChg chg="mod">
          <ac:chgData name="George Oikonomou" userId="e5e5709f-5788-4bb9-a2cb-c47cfc333c75" providerId="ADAL" clId="{B503D18F-4FEA-1940-AFD4-BDEADCDC8569}" dt="2021-01-18T17:11:20.518" v="5" actId="20577"/>
          <ac:spMkLst>
            <pc:docMk/>
            <pc:sldMk cId="0" sldId="350"/>
            <ac:spMk id="10" creationId="{DCADF786-82E0-0F44-8B1B-822B21036169}"/>
          </ac:spMkLst>
        </pc:spChg>
      </pc:sldChg>
    </pc:docChg>
  </pc:docChgLst>
  <pc:docChgLst>
    <pc:chgData name="George Oikonomou" userId="e5e5709f-5788-4bb9-a2cb-c47cfc333c75" providerId="ADAL" clId="{BE3D5A22-F342-974A-BCE0-F100CA04822B}"/>
    <pc:docChg chg="custSel addSld delSld modSld sldOrd delMainMaster modShowInfo">
      <pc:chgData name="George Oikonomou" userId="e5e5709f-5788-4bb9-a2cb-c47cfc333c75" providerId="ADAL" clId="{BE3D5A22-F342-974A-BCE0-F100CA04822B}" dt="2021-02-09T15:26:48.522" v="470" actId="6549"/>
      <pc:docMkLst>
        <pc:docMk/>
      </pc:docMkLst>
      <pc:sldChg chg="modSp mod">
        <pc:chgData name="George Oikonomou" userId="e5e5709f-5788-4bb9-a2cb-c47cfc333c75" providerId="ADAL" clId="{BE3D5A22-F342-974A-BCE0-F100CA04822B}" dt="2021-02-03T09:49:08.420" v="425" actId="20577"/>
        <pc:sldMkLst>
          <pc:docMk/>
          <pc:sldMk cId="0" sldId="313"/>
        </pc:sldMkLst>
        <pc:spChg chg="mod">
          <ac:chgData name="George Oikonomou" userId="e5e5709f-5788-4bb9-a2cb-c47cfc333c75" providerId="ADAL" clId="{BE3D5A22-F342-974A-BCE0-F100CA04822B}" dt="2021-02-03T09:49:08.420" v="425" actId="20577"/>
          <ac:spMkLst>
            <pc:docMk/>
            <pc:sldMk cId="0" sldId="313"/>
            <ac:spMk id="33794" creationId="{3A3D4729-B5F4-8549-9DE1-3EA9C83AF393}"/>
          </ac:spMkLst>
        </pc:spChg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0" sldId="314"/>
        </pc:sldMkLst>
      </pc:sldChg>
      <pc:sldChg chg="modSp mod">
        <pc:chgData name="George Oikonomou" userId="e5e5709f-5788-4bb9-a2cb-c47cfc333c75" providerId="ADAL" clId="{BE3D5A22-F342-974A-BCE0-F100CA04822B}" dt="2021-02-03T09:49:15.204" v="431" actId="20577"/>
        <pc:sldMkLst>
          <pc:docMk/>
          <pc:sldMk cId="0" sldId="315"/>
        </pc:sldMkLst>
        <pc:spChg chg="mod">
          <ac:chgData name="George Oikonomou" userId="e5e5709f-5788-4bb9-a2cb-c47cfc333c75" providerId="ADAL" clId="{BE3D5A22-F342-974A-BCE0-F100CA04822B}" dt="2021-02-03T09:49:15.204" v="431" actId="20577"/>
          <ac:spMkLst>
            <pc:docMk/>
            <pc:sldMk cId="0" sldId="315"/>
            <ac:spMk id="9219" creationId="{B61D4C1F-F025-FB4C-8041-26FFBD12730B}"/>
          </ac:spMkLst>
        </pc:spChg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0" sldId="319"/>
        </pc:sldMkLst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0" sldId="322"/>
        </pc:sldMkLst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0" sldId="323"/>
        </pc:sldMkLst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0" sldId="324"/>
        </pc:sldMkLst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0" sldId="328"/>
        </pc:sldMkLst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0" sldId="335"/>
        </pc:sldMkLst>
      </pc:sldChg>
      <pc:sldChg chg="modSp add mod">
        <pc:chgData name="George Oikonomou" userId="e5e5709f-5788-4bb9-a2cb-c47cfc333c75" providerId="ADAL" clId="{BE3D5A22-F342-974A-BCE0-F100CA04822B}" dt="2021-02-03T10:54:20.429" v="440" actId="20577"/>
        <pc:sldMkLst>
          <pc:docMk/>
          <pc:sldMk cId="2530701147" sldId="351"/>
        </pc:sldMkLst>
        <pc:spChg chg="mod">
          <ac:chgData name="George Oikonomou" userId="e5e5709f-5788-4bb9-a2cb-c47cfc333c75" providerId="ADAL" clId="{BE3D5A22-F342-974A-BCE0-F100CA04822B}" dt="2021-02-03T10:54:20.429" v="440" actId="20577"/>
          <ac:spMkLst>
            <pc:docMk/>
            <pc:sldMk cId="2530701147" sldId="351"/>
            <ac:spMk id="20482" creationId="{C384A252-116B-894E-BFDE-526E106CD5FA}"/>
          </ac:spMkLst>
        </pc:spChg>
      </pc:sldChg>
      <pc:sldChg chg="add del">
        <pc:chgData name="George Oikonomou" userId="e5e5709f-5788-4bb9-a2cb-c47cfc333c75" providerId="ADAL" clId="{BE3D5A22-F342-974A-BCE0-F100CA04822B}" dt="2021-02-02T14:35:42.624" v="350" actId="2696"/>
        <pc:sldMkLst>
          <pc:docMk/>
          <pc:sldMk cId="1377116602" sldId="353"/>
        </pc:sldMkLst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0" sldId="354"/>
        </pc:sldMkLst>
      </pc:sldChg>
      <pc:sldChg chg="modSp mod">
        <pc:chgData name="George Oikonomou" userId="e5e5709f-5788-4bb9-a2cb-c47cfc333c75" providerId="ADAL" clId="{BE3D5A22-F342-974A-BCE0-F100CA04822B}" dt="2021-02-03T09:49:04.358" v="424" actId="6549"/>
        <pc:sldMkLst>
          <pc:docMk/>
          <pc:sldMk cId="0" sldId="356"/>
        </pc:sldMkLst>
        <pc:spChg chg="mod">
          <ac:chgData name="George Oikonomou" userId="e5e5709f-5788-4bb9-a2cb-c47cfc333c75" providerId="ADAL" clId="{BE3D5A22-F342-974A-BCE0-F100CA04822B}" dt="2021-02-03T09:49:04.358" v="424" actId="6549"/>
          <ac:spMkLst>
            <pc:docMk/>
            <pc:sldMk cId="0" sldId="356"/>
            <ac:spMk id="9219" creationId="{B61D4C1F-F025-FB4C-8041-26FFBD12730B}"/>
          </ac:spMkLst>
        </pc:spChg>
      </pc:sldChg>
      <pc:sldChg chg="modSp mod">
        <pc:chgData name="George Oikonomou" userId="e5e5709f-5788-4bb9-a2cb-c47cfc333c75" providerId="ADAL" clId="{BE3D5A22-F342-974A-BCE0-F100CA04822B}" dt="2021-02-03T09:49:18.804" v="433" actId="20577"/>
        <pc:sldMkLst>
          <pc:docMk/>
          <pc:sldMk cId="0" sldId="357"/>
        </pc:sldMkLst>
        <pc:spChg chg="mod">
          <ac:chgData name="George Oikonomou" userId="e5e5709f-5788-4bb9-a2cb-c47cfc333c75" providerId="ADAL" clId="{BE3D5A22-F342-974A-BCE0-F100CA04822B}" dt="2021-02-03T09:49:18.804" v="433" actId="20577"/>
          <ac:spMkLst>
            <pc:docMk/>
            <pc:sldMk cId="0" sldId="357"/>
            <ac:spMk id="66562" creationId="{2AF907F2-EB5C-2C47-A66C-F0DB71A6C680}"/>
          </ac:spMkLst>
        </pc:spChg>
      </pc:sldChg>
      <pc:sldChg chg="addSp delSp modSp new mod ord">
        <pc:chgData name="George Oikonomou" userId="e5e5709f-5788-4bb9-a2cb-c47cfc333c75" providerId="ADAL" clId="{BE3D5A22-F342-974A-BCE0-F100CA04822B}" dt="2021-02-03T09:46:14.099" v="392" actId="1076"/>
        <pc:sldMkLst>
          <pc:docMk/>
          <pc:sldMk cId="3074403302" sldId="358"/>
        </pc:sldMkLst>
        <pc:spChg chg="mod">
          <ac:chgData name="George Oikonomou" userId="e5e5709f-5788-4bb9-a2cb-c47cfc333c75" providerId="ADAL" clId="{BE3D5A22-F342-974A-BCE0-F100CA04822B}" dt="2021-02-02T14:30:03.643" v="185" actId="20577"/>
          <ac:spMkLst>
            <pc:docMk/>
            <pc:sldMk cId="3074403302" sldId="358"/>
            <ac:spMk id="2" creationId="{EB8DD3F1-6C25-F84B-B555-242BBC2DE884}"/>
          </ac:spMkLst>
        </pc:spChg>
        <pc:spChg chg="mod">
          <ac:chgData name="George Oikonomou" userId="e5e5709f-5788-4bb9-a2cb-c47cfc333c75" providerId="ADAL" clId="{BE3D5A22-F342-974A-BCE0-F100CA04822B}" dt="2021-02-03T09:46:08.608" v="391" actId="20577"/>
          <ac:spMkLst>
            <pc:docMk/>
            <pc:sldMk cId="3074403302" sldId="358"/>
            <ac:spMk id="3" creationId="{398E4A3A-5603-E94B-8A39-EFA4ECF4C034}"/>
          </ac:spMkLst>
        </pc:spChg>
        <pc:graphicFrameChg chg="add del mod">
          <ac:chgData name="George Oikonomou" userId="e5e5709f-5788-4bb9-a2cb-c47cfc333c75" providerId="ADAL" clId="{BE3D5A22-F342-974A-BCE0-F100CA04822B}" dt="2021-02-03T09:45:42.940" v="384"/>
          <ac:graphicFrameMkLst>
            <pc:docMk/>
            <pc:sldMk cId="3074403302" sldId="358"/>
            <ac:graphicFrameMk id="6" creationId="{AE19F7F8-DBD4-9445-8220-D85E0B6EA96D}"/>
          </ac:graphicFrameMkLst>
        </pc:graphicFrameChg>
        <pc:picChg chg="add del mod">
          <ac:chgData name="George Oikonomou" userId="e5e5709f-5788-4bb9-a2cb-c47cfc333c75" providerId="ADAL" clId="{BE3D5A22-F342-974A-BCE0-F100CA04822B}" dt="2021-02-03T09:45:42.809" v="383"/>
          <ac:picMkLst>
            <pc:docMk/>
            <pc:sldMk cId="3074403302" sldId="358"/>
            <ac:picMk id="8" creationId="{BD1997D0-4F75-454E-AC8E-B115693A45DC}"/>
          </ac:picMkLst>
        </pc:picChg>
        <pc:picChg chg="add mod">
          <ac:chgData name="George Oikonomou" userId="e5e5709f-5788-4bb9-a2cb-c47cfc333c75" providerId="ADAL" clId="{BE3D5A22-F342-974A-BCE0-F100CA04822B}" dt="2021-02-03T09:46:14.099" v="392" actId="1076"/>
          <ac:picMkLst>
            <pc:docMk/>
            <pc:sldMk cId="3074403302" sldId="358"/>
            <ac:picMk id="10" creationId="{40947EF0-2CFC-AF4A-B716-BFC49730F3AD}"/>
          </ac:picMkLst>
        </pc:picChg>
      </pc:sldChg>
      <pc:sldChg chg="modSp new mod">
        <pc:chgData name="George Oikonomou" userId="e5e5709f-5788-4bb9-a2cb-c47cfc333c75" providerId="ADAL" clId="{BE3D5A22-F342-974A-BCE0-F100CA04822B}" dt="2021-02-02T14:35:53.314" v="379" actId="20577"/>
        <pc:sldMkLst>
          <pc:docMk/>
          <pc:sldMk cId="795689133" sldId="359"/>
        </pc:sldMkLst>
        <pc:spChg chg="mod">
          <ac:chgData name="George Oikonomou" userId="e5e5709f-5788-4bb9-a2cb-c47cfc333c75" providerId="ADAL" clId="{BE3D5A22-F342-974A-BCE0-F100CA04822B}" dt="2021-02-02T14:30:47.396" v="289" actId="20577"/>
          <ac:spMkLst>
            <pc:docMk/>
            <pc:sldMk cId="795689133" sldId="359"/>
            <ac:spMk id="2" creationId="{4BDE4CF4-0DDC-7149-8928-18E0F47E9AE9}"/>
          </ac:spMkLst>
        </pc:spChg>
        <pc:spChg chg="mod">
          <ac:chgData name="George Oikonomou" userId="e5e5709f-5788-4bb9-a2cb-c47cfc333c75" providerId="ADAL" clId="{BE3D5A22-F342-974A-BCE0-F100CA04822B}" dt="2021-02-02T14:35:53.314" v="379" actId="20577"/>
          <ac:spMkLst>
            <pc:docMk/>
            <pc:sldMk cId="795689133" sldId="359"/>
            <ac:spMk id="3" creationId="{95834DF3-E511-7440-8DB5-84CE8346931D}"/>
          </ac:spMkLst>
        </pc:spChg>
      </pc:sldChg>
      <pc:sldChg chg="addSp delSp modSp add mod">
        <pc:chgData name="George Oikonomou" userId="e5e5709f-5788-4bb9-a2cb-c47cfc333c75" providerId="ADAL" clId="{BE3D5A22-F342-974A-BCE0-F100CA04822B}" dt="2021-02-09T15:26:48.522" v="470" actId="6549"/>
        <pc:sldMkLst>
          <pc:docMk/>
          <pc:sldMk cId="3091221490" sldId="360"/>
        </pc:sldMkLst>
        <pc:spChg chg="mod">
          <ac:chgData name="George Oikonomou" userId="e5e5709f-5788-4bb9-a2cb-c47cfc333c75" providerId="ADAL" clId="{BE3D5A22-F342-974A-BCE0-F100CA04822B}" dt="2021-02-03T09:46:24.609" v="404" actId="20577"/>
          <ac:spMkLst>
            <pc:docMk/>
            <pc:sldMk cId="3091221490" sldId="360"/>
            <ac:spMk id="2" creationId="{EB8DD3F1-6C25-F84B-B555-242BBC2DE884}"/>
          </ac:spMkLst>
        </pc:spChg>
        <pc:spChg chg="mod">
          <ac:chgData name="George Oikonomou" userId="e5e5709f-5788-4bb9-a2cb-c47cfc333c75" providerId="ADAL" clId="{BE3D5A22-F342-974A-BCE0-F100CA04822B}" dt="2021-02-09T15:26:48.522" v="470" actId="6549"/>
          <ac:spMkLst>
            <pc:docMk/>
            <pc:sldMk cId="3091221490" sldId="360"/>
            <ac:spMk id="3" creationId="{398E4A3A-5603-E94B-8A39-EFA4ECF4C034}"/>
          </ac:spMkLst>
        </pc:spChg>
        <pc:picChg chg="add mod">
          <ac:chgData name="George Oikonomou" userId="e5e5709f-5788-4bb9-a2cb-c47cfc333c75" providerId="ADAL" clId="{BE3D5A22-F342-974A-BCE0-F100CA04822B}" dt="2021-02-03T09:47:02.353" v="413" actId="1076"/>
          <ac:picMkLst>
            <pc:docMk/>
            <pc:sldMk cId="3091221490" sldId="360"/>
            <ac:picMk id="7" creationId="{DE83376B-1A28-BC41-83DA-8F21A82F15DC}"/>
          </ac:picMkLst>
        </pc:picChg>
        <pc:picChg chg="del">
          <ac:chgData name="George Oikonomou" userId="e5e5709f-5788-4bb9-a2cb-c47cfc333c75" providerId="ADAL" clId="{BE3D5A22-F342-974A-BCE0-F100CA04822B}" dt="2021-02-03T09:46:26.335" v="405" actId="478"/>
          <ac:picMkLst>
            <pc:docMk/>
            <pc:sldMk cId="3091221490" sldId="360"/>
            <ac:picMk id="10" creationId="{40947EF0-2CFC-AF4A-B716-BFC49730F3AD}"/>
          </ac:picMkLst>
        </pc:picChg>
      </pc:sldChg>
      <pc:sldMasterChg chg="del delSldLayout">
        <pc:chgData name="George Oikonomou" userId="e5e5709f-5788-4bb9-a2cb-c47cfc333c75" providerId="ADAL" clId="{BE3D5A22-F342-974A-BCE0-F100CA04822B}" dt="2021-02-02T14:28:34.286" v="8" actId="2696"/>
        <pc:sldMasterMkLst>
          <pc:docMk/>
          <pc:sldMasterMk cId="0" sldId="2147483670"/>
        </pc:sldMasterMkLst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3898113145" sldId="2147483860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890028939" sldId="2147483861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3778447086" sldId="2147483862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1907334286" sldId="2147483863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2018854094" sldId="2147483864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1755362125" sldId="2147483865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2339352647" sldId="2147483866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4121688610" sldId="2147483867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675412143" sldId="2147483868"/>
          </pc:sldLayoutMkLst>
        </pc:sldLayoutChg>
      </pc:sldMasterChg>
    </pc:docChg>
  </pc:docChgLst>
  <pc:docChgLst>
    <pc:chgData name="George Oikonomou" userId="e5e5709f-5788-4bb9-a2cb-c47cfc333c75" providerId="ADAL" clId="{35189847-9DAD-3242-8B0F-2C0604F14C35}"/>
    <pc:docChg chg="undo custSel modSld">
      <pc:chgData name="George Oikonomou" userId="e5e5709f-5788-4bb9-a2cb-c47cfc333c75" providerId="ADAL" clId="{35189847-9DAD-3242-8B0F-2C0604F14C35}" dt="2022-01-24T11:06:46.749" v="80" actId="1036"/>
      <pc:docMkLst>
        <pc:docMk/>
      </pc:docMkLst>
      <pc:sldChg chg="modSp mod">
        <pc:chgData name="George Oikonomou" userId="e5e5709f-5788-4bb9-a2cb-c47cfc333c75" providerId="ADAL" clId="{35189847-9DAD-3242-8B0F-2C0604F14C35}" dt="2022-01-24T10:59:48.935" v="58" actId="20577"/>
        <pc:sldMkLst>
          <pc:docMk/>
          <pc:sldMk cId="2530701147" sldId="351"/>
        </pc:sldMkLst>
        <pc:spChg chg="mod">
          <ac:chgData name="George Oikonomou" userId="e5e5709f-5788-4bb9-a2cb-c47cfc333c75" providerId="ADAL" clId="{35189847-9DAD-3242-8B0F-2C0604F14C35}" dt="2022-01-24T10:59:48.935" v="58" actId="20577"/>
          <ac:spMkLst>
            <pc:docMk/>
            <pc:sldMk cId="2530701147" sldId="351"/>
            <ac:spMk id="20482" creationId="{C384A252-116B-894E-BFDE-526E106CD5FA}"/>
          </ac:spMkLst>
        </pc:spChg>
      </pc:sldChg>
      <pc:sldChg chg="addSp delSp modSp mod">
        <pc:chgData name="George Oikonomou" userId="e5e5709f-5788-4bb9-a2cb-c47cfc333c75" providerId="ADAL" clId="{35189847-9DAD-3242-8B0F-2C0604F14C35}" dt="2022-01-24T10:57:22.859" v="31" actId="1036"/>
        <pc:sldMkLst>
          <pc:docMk/>
          <pc:sldMk cId="3074403302" sldId="358"/>
        </pc:sldMkLst>
        <pc:picChg chg="add mod">
          <ac:chgData name="George Oikonomou" userId="e5e5709f-5788-4bb9-a2cb-c47cfc333c75" providerId="ADAL" clId="{35189847-9DAD-3242-8B0F-2C0604F14C35}" dt="2022-01-24T10:57:22.859" v="31" actId="1036"/>
          <ac:picMkLst>
            <pc:docMk/>
            <pc:sldMk cId="3074403302" sldId="358"/>
            <ac:picMk id="7" creationId="{C013D609-6E68-4642-A39E-272AC07955D4}"/>
          </ac:picMkLst>
        </pc:picChg>
        <pc:picChg chg="add del">
          <ac:chgData name="George Oikonomou" userId="e5e5709f-5788-4bb9-a2cb-c47cfc333c75" providerId="ADAL" clId="{35189847-9DAD-3242-8B0F-2C0604F14C35}" dt="2022-01-24T10:56:59.169" v="2" actId="478"/>
          <ac:picMkLst>
            <pc:docMk/>
            <pc:sldMk cId="3074403302" sldId="358"/>
            <ac:picMk id="10" creationId="{40947EF0-2CFC-AF4A-B716-BFC49730F3AD}"/>
          </ac:picMkLst>
        </pc:picChg>
      </pc:sldChg>
      <pc:sldChg chg="addSp delSp modSp mod modClrScheme chgLayout">
        <pc:chgData name="George Oikonomou" userId="e5e5709f-5788-4bb9-a2cb-c47cfc333c75" providerId="ADAL" clId="{35189847-9DAD-3242-8B0F-2C0604F14C35}" dt="2022-01-24T11:06:46.749" v="80" actId="1036"/>
        <pc:sldMkLst>
          <pc:docMk/>
          <pc:sldMk cId="3091221490" sldId="360"/>
        </pc:sldMkLst>
        <pc:spChg chg="mod">
          <ac:chgData name="George Oikonomou" userId="e5e5709f-5788-4bb9-a2cb-c47cfc333c75" providerId="ADAL" clId="{35189847-9DAD-3242-8B0F-2C0604F14C35}" dt="2022-01-24T11:06:24.826" v="66" actId="26606"/>
          <ac:spMkLst>
            <pc:docMk/>
            <pc:sldMk cId="3091221490" sldId="360"/>
            <ac:spMk id="2" creationId="{EB8DD3F1-6C25-F84B-B555-242BBC2DE884}"/>
          </ac:spMkLst>
        </pc:spChg>
        <pc:spChg chg="mod">
          <ac:chgData name="George Oikonomou" userId="e5e5709f-5788-4bb9-a2cb-c47cfc333c75" providerId="ADAL" clId="{35189847-9DAD-3242-8B0F-2C0604F14C35}" dt="2022-01-24T11:06:24.826" v="66" actId="26606"/>
          <ac:spMkLst>
            <pc:docMk/>
            <pc:sldMk cId="3091221490" sldId="360"/>
            <ac:spMk id="3" creationId="{398E4A3A-5603-E94B-8A39-EFA4ECF4C034}"/>
          </ac:spMkLst>
        </pc:spChg>
        <pc:spChg chg="mod">
          <ac:chgData name="George Oikonomou" userId="e5e5709f-5788-4bb9-a2cb-c47cfc333c75" providerId="ADAL" clId="{35189847-9DAD-3242-8B0F-2C0604F14C35}" dt="2022-01-24T11:06:24.826" v="66" actId="26606"/>
          <ac:spMkLst>
            <pc:docMk/>
            <pc:sldMk cId="3091221490" sldId="360"/>
            <ac:spMk id="4" creationId="{B816E679-FD48-FA4F-850C-33C9773000F4}"/>
          </ac:spMkLst>
        </pc:spChg>
        <pc:spChg chg="mod">
          <ac:chgData name="George Oikonomou" userId="e5e5709f-5788-4bb9-a2cb-c47cfc333c75" providerId="ADAL" clId="{35189847-9DAD-3242-8B0F-2C0604F14C35}" dt="2022-01-24T11:06:24.826" v="66" actId="26606"/>
          <ac:spMkLst>
            <pc:docMk/>
            <pc:sldMk cId="3091221490" sldId="360"/>
            <ac:spMk id="5" creationId="{FFE35F0D-1181-8043-9519-2805F1924711}"/>
          </ac:spMkLst>
        </pc:spChg>
        <pc:picChg chg="add del">
          <ac:chgData name="George Oikonomou" userId="e5e5709f-5788-4bb9-a2cb-c47cfc333c75" providerId="ADAL" clId="{35189847-9DAD-3242-8B0F-2C0604F14C35}" dt="2022-01-24T11:05:56.927" v="61" actId="478"/>
          <ac:picMkLst>
            <pc:docMk/>
            <pc:sldMk cId="3091221490" sldId="360"/>
            <ac:picMk id="7" creationId="{DE83376B-1A28-BC41-83DA-8F21A82F15DC}"/>
          </ac:picMkLst>
        </pc:picChg>
        <pc:picChg chg="add mod ord">
          <ac:chgData name="George Oikonomou" userId="e5e5709f-5788-4bb9-a2cb-c47cfc333c75" providerId="ADAL" clId="{35189847-9DAD-3242-8B0F-2C0604F14C35}" dt="2022-01-24T11:06:46.749" v="80" actId="1036"/>
          <ac:picMkLst>
            <pc:docMk/>
            <pc:sldMk cId="3091221490" sldId="360"/>
            <ac:picMk id="8" creationId="{E01DC1B6-CF1A-6E48-AB9B-5ECB1930AF5E}"/>
          </ac:picMkLst>
        </pc:picChg>
      </pc:sldChg>
    </pc:docChg>
  </pc:docChgLst>
  <pc:docChgLst>
    <pc:chgData name="George Oikonomou" userId="e5e5709f-5788-4bb9-a2cb-c47cfc333c75" providerId="ADAL" clId="{E5D25CC1-9967-AB46-8A80-E5CA4D7A2573}"/>
    <pc:docChg chg="delSld">
      <pc:chgData name="George Oikonomou" userId="e5e5709f-5788-4bb9-a2cb-c47cfc333c75" providerId="ADAL" clId="{E5D25CC1-9967-AB46-8A80-E5CA4D7A2573}" dt="2020-01-28T15:57:01.629" v="1" actId="2696"/>
      <pc:docMkLst>
        <pc:docMk/>
      </pc:docMkLst>
      <pc:sldChg chg="del">
        <pc:chgData name="George Oikonomou" userId="e5e5709f-5788-4bb9-a2cb-c47cfc333c75" providerId="ADAL" clId="{E5D25CC1-9967-AB46-8A80-E5CA4D7A2573}" dt="2020-01-28T15:56:44.070" v="0" actId="2696"/>
        <pc:sldMkLst>
          <pc:docMk/>
          <pc:sldMk cId="0" sldId="336"/>
        </pc:sldMkLst>
      </pc:sldChg>
      <pc:sldChg chg="del">
        <pc:chgData name="George Oikonomou" userId="e5e5709f-5788-4bb9-a2cb-c47cfc333c75" providerId="ADAL" clId="{E5D25CC1-9967-AB46-8A80-E5CA4D7A2573}" dt="2020-01-28T15:57:01.629" v="1" actId="2696"/>
        <pc:sldMkLst>
          <pc:docMk/>
          <pc:sldMk cId="0" sldId="33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01A9998D-C108-8047-B4BD-974C14195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9517063"/>
            <a:ext cx="350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>
              <a:ea typeface="+mn-ea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CDC3DE1E-0B67-1A44-BA7D-F5446BF37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5563"/>
            <a:ext cx="627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GB" altLang="x-none" sz="1600" b="1">
                <a:latin typeface="Arial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x-none" sz="1600" b="1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59E1AC24-22CF-0F48-9B75-64C8304627C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7038"/>
            <a:ext cx="58785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Lucida Grande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UoB : EENG : Net. Sys. &amp; Apps (EENGM0009) : © DK 2015, GO 2016</a:t>
            </a:r>
            <a:endParaRPr lang="en-GB" altLang="x-none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9E88D76D-4A90-9E48-AB17-54BC750F81C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65838" y="9317038"/>
            <a:ext cx="60325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ED2FC5A-9831-2741-A628-F001915136D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8050"/>
            <a:ext cx="4891088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6AFD2FE-3104-C44B-987A-CBAFF114F45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7588" y="865188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973F3C14-3A4E-8C45-A2D1-B36131B254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80EDD2D2-C3FC-7E47-B630-5CEA2129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B9894EDA-F524-9B49-A0E3-B592F266CB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503E09B8-D2C4-9A46-A396-B265072F3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2E769C2B-99E2-A444-A8EE-66113BE8DE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332E71A3-782D-4143-BF6B-929F25E11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ea typeface="ＭＳ Ｐゴシック" panose="020B0600070205080204" pitchFamily="34" charset="-128"/>
              </a:rPr>
              <a:t>Peterson pp 10-30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7"/>
            <a:ext cx="7772400" cy="3547367"/>
          </a:xfrm>
        </p:spPr>
        <p:txBody>
          <a:bodyPr anchor="b"/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B60CDD38-7E52-6041-B15D-302D33D143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UoB : EENG : Net. Sys. &amp; Apps (EENGM0009) : © DK 2015, GO 2016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A0024FA5-A003-A042-B284-34F7F7D25B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25F1D-141E-5D41-BF9A-362A3231E14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787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B7ECE3F1-7843-1843-A1A7-5AC9D7705D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UoB : EENG : Net. Sys. &amp; Apps (EENGM0009) : © DK 2015, GO 2016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A8BFFA3-A429-6944-94AD-2FAD8FF22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84E09-77E3-B841-800C-B5633D09B9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598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4"/>
          </a:xfrm>
        </p:spPr>
        <p:txBody>
          <a:bodyPr anchor="b"/>
          <a:lstStyle>
            <a:lvl1pPr algn="ctr" defTabSz="8163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F58FC740-B46B-F64C-B7F9-06538D5CB5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UoB : EENG : Net. Sys. &amp; Apps (EENGM0009) : © DK 2015, GO 2016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F7827031-1793-FC49-9773-F47FF2A2FB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0C224-246C-6D49-9DD2-B50E3E8E63F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5032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400">
                <a:latin typeface="Helvetica"/>
                <a:cs typeface="Helvetica"/>
              </a:defRPr>
            </a:lvl2pPr>
            <a:lvl3pPr>
              <a:defRPr sz="14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1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6BA9F129-1B45-6B40-94FC-07E1715FADF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UoB : EENG : Net. Sys. &amp; Apps (EENGM0009) : © DK 2015, GO 2016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07E9968D-AD7B-D546-969A-119F24CEB4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75272-94D2-7D44-9D6B-8E2B6F2923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6788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9990EC-0861-4A41-A382-5A42A24128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UoB : EENG : Net. Sys. &amp; Apps (EENGM0009) : © DK 2015, GO 2016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3C6CE2-CBA2-5742-99FA-331DBB0104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22BDA-3FBF-EF49-9BE8-6600754084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1181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0846130-E31A-774F-9962-E858F9293F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UoB : EENG : Net. Sys. &amp; Apps (EENGM0009) : © DK 2015, GO 2016</a:t>
            </a:r>
            <a:endParaRPr lang="en-US" altLang="x-none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AB51AB9E-F465-6244-824A-D00A634204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ADEF5-75E4-1F41-BDFD-EC707FE9AB5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599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50178D58-6949-2245-BE02-757DE41D53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UoB : EENG : Net. Sys. &amp; Apps (EENGM0009) : © DK 2015, GO 2016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0811D87-8D02-2B4C-8CD9-882860F54F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979AE-70C4-5248-A0BC-B4C1989B6D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7870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73050"/>
            <a:ext cx="4995863" cy="5853113"/>
          </a:xfrm>
        </p:spPr>
        <p:txBody>
          <a:bodyPr/>
          <a:lstStyle>
            <a:lvl1pPr>
              <a:defRPr sz="29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>
                <a:latin typeface="Helvetica"/>
                <a:cs typeface="Helvetica"/>
              </a:defRPr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6B1C1B43-EBC7-504F-8C3D-E7DAD71B3C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UoB : EENG : Net. Sys. &amp; Apps (EENGM0009) : © DK 2015, GO 2016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E76994B0-21F2-3540-85FB-6057D8A427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19928-DEDD-F344-A64C-290FAD0D1BC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524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900"/>
            </a:lvl1pPr>
            <a:lvl2pPr marL="408155" indent="0">
              <a:buNone/>
              <a:defRPr sz="2500"/>
            </a:lvl2pPr>
            <a:lvl3pPr marL="816309" indent="0">
              <a:buNone/>
              <a:defRPr sz="2200"/>
            </a:lvl3pPr>
            <a:lvl4pPr marL="1224464" indent="0">
              <a:buNone/>
              <a:defRPr sz="1800"/>
            </a:lvl4pPr>
            <a:lvl5pPr marL="1632619" indent="0">
              <a:buNone/>
              <a:defRPr sz="1800"/>
            </a:lvl5pPr>
            <a:lvl6pPr marL="2040775" indent="0">
              <a:buNone/>
              <a:defRPr sz="1800"/>
            </a:lvl6pPr>
            <a:lvl7pPr marL="2448929" indent="0">
              <a:buNone/>
              <a:defRPr sz="1800"/>
            </a:lvl7pPr>
            <a:lvl8pPr marL="2857084" indent="0">
              <a:buNone/>
              <a:defRPr sz="1800"/>
            </a:lvl8pPr>
            <a:lvl9pPr marL="3265239" indent="0">
              <a:buNone/>
              <a:defRPr sz="18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4" y="5810251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E39E14A-FB0F-7C48-B18B-22FD860ED7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UoB : EENG : Net. Sys. &amp; Apps (EENGM0009) : © DK 2015, GO 2016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6F9AB8BE-C921-5E43-9156-C4F967ADFF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93441-0692-414C-A924-7F2E2B964E8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563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file:////Users/freelance/Desktop/UoB_PowerpointSlides_v3-1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Macintosh HD:Users:freelance:Desktop:UoB_PowerpointSlides_v3-1.jpg">
            <a:extLst>
              <a:ext uri="{FF2B5EF4-FFF2-40B4-BE49-F238E27FC236}">
                <a16:creationId xmlns:a16="http://schemas.microsoft.com/office/drawing/2014/main" id="{F0C31300-2649-3949-9163-2CA9EE970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78CF7-56D7-6042-A22C-0C2591D5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950" y="209550"/>
            <a:ext cx="6038850" cy="865188"/>
          </a:xfrm>
          <a:prstGeom prst="rect">
            <a:avLst/>
          </a:prstGeom>
        </p:spPr>
        <p:txBody>
          <a:bodyPr vert="horz" lIns="81631" tIns="40815" rIns="81631" bIns="40815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F396721-06BD-0445-A5C6-AF70666531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4C93B8-8574-7A49-914F-A37385BD4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76400" y="6356350"/>
            <a:ext cx="5486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k-SK" altLang="x-none"/>
              <a:t>UoB : EENG : Net. Sys. &amp; Apps (EENGM0009) : © DK 2015, GO 2016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BF6271-54A2-3F40-905E-A145C204D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1066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CE2AF595-C3AA-F143-B6C4-63DF9C2CE9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</p:sldLayoutIdLst>
  <p:hf hdr="0" dt="0"/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ＭＳ Ｐゴシック" charset="0"/>
          <a:cs typeface="Helvetica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163" indent="-2032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5150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85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06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16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31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1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7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2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8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3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DD23775-4B55-A440-8591-9FAC5E5C99C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296988"/>
            <a:ext cx="7772400" cy="2032000"/>
          </a:xfrm>
        </p:spPr>
        <p:txBody>
          <a:bodyPr wrap="square" lIns="0" tIns="0" rIns="0" bIns="0" numCol="1" compatLnSpc="1">
            <a:prstTxWarp prst="textNoShape">
              <a:avLst/>
            </a:prstTxWarp>
            <a:spAutoFit/>
          </a:bodyPr>
          <a:lstStyle/>
          <a:p>
            <a:pPr marL="4763" eaLnBrk="1" hangingPunct="1">
              <a:defRPr/>
            </a:pPr>
            <a:r>
              <a:rPr lang="en-US" altLang="x-none" sz="660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Networked Systems and Applications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CADF786-82E0-0F44-8B1B-822B21036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2286000"/>
          </a:xfrm>
        </p:spPr>
        <p:txBody>
          <a:bodyPr rtlCol="0">
            <a:normAutofit fontScale="92500" lnSpcReduction="10000"/>
          </a:bodyPr>
          <a:lstStyle/>
          <a:p>
            <a:pPr defTabSz="816309" eaLnBrk="1" fontAlgn="auto" hangingPunct="1">
              <a:spcAft>
                <a:spcPts val="0"/>
              </a:spcAft>
              <a:defRPr/>
            </a:pPr>
            <a:r>
              <a:rPr lang="en-US" sz="2400" dirty="0">
                <a:ea typeface="+mn-ea"/>
              </a:rPr>
              <a:t>(EENGM0009)</a:t>
            </a:r>
          </a:p>
          <a:p>
            <a:pPr defTabSz="816309" eaLnBrk="1" fontAlgn="auto" hangingPunct="1">
              <a:spcAft>
                <a:spcPts val="0"/>
              </a:spcAft>
              <a:defRPr/>
            </a:pPr>
            <a:r>
              <a:rPr lang="en-US" sz="2400" dirty="0">
                <a:ea typeface="+mn-ea"/>
              </a:rPr>
              <a:t>George Oikonomou</a:t>
            </a:r>
          </a:p>
          <a:p>
            <a:pPr marL="804" defTabSz="816309"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231F20"/>
                </a:solidFill>
                <a:ea typeface="+mn-ea"/>
              </a:rPr>
              <a:t>Room </a:t>
            </a:r>
            <a:r>
              <a:rPr lang="en-US" sz="2400" spc="6" dirty="0">
                <a:solidFill>
                  <a:srgbClr val="231F20"/>
                </a:solidFill>
                <a:ea typeface="+mn-ea"/>
              </a:rPr>
              <a:t>MVB</a:t>
            </a:r>
            <a:r>
              <a:rPr lang="en-US" sz="2400" spc="-190" dirty="0">
                <a:solidFill>
                  <a:srgbClr val="231F20"/>
                </a:solidFill>
                <a:ea typeface="+mn-ea"/>
              </a:rPr>
              <a:t> </a:t>
            </a:r>
            <a:r>
              <a:rPr lang="en-US" sz="2400" dirty="0">
                <a:solidFill>
                  <a:srgbClr val="231F20"/>
                </a:solidFill>
                <a:ea typeface="+mn-ea"/>
              </a:rPr>
              <a:t>5.09</a:t>
            </a:r>
            <a:endParaRPr lang="en-US" sz="2400" dirty="0">
              <a:ea typeface="+mn-ea"/>
            </a:endParaRPr>
          </a:p>
          <a:p>
            <a:pPr defTabSz="816309" eaLnBrk="1" fontAlgn="auto" hangingPunct="1">
              <a:spcAft>
                <a:spcPts val="0"/>
              </a:spcAft>
              <a:defRPr/>
            </a:pPr>
            <a:r>
              <a:rPr lang="en-US" sz="2400" dirty="0" err="1">
                <a:solidFill>
                  <a:srgbClr val="231F20"/>
                </a:solidFill>
                <a:ea typeface="+mn-ea"/>
              </a:rPr>
              <a:t>g.oikonomou@bristol.ac.uk</a:t>
            </a:r>
            <a:endParaRPr lang="en-US" sz="2400" dirty="0">
              <a:solidFill>
                <a:srgbClr val="231F20"/>
              </a:solidFill>
              <a:ea typeface="+mn-ea"/>
            </a:endParaRPr>
          </a:p>
          <a:p>
            <a:pPr defTabSz="816309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400" dirty="0"/>
          </a:p>
          <a:p>
            <a:pPr defTabSz="816309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/>
              <a:t>(Some original slides by Dr </a:t>
            </a:r>
            <a:r>
              <a:rPr lang="en-US" sz="2400" dirty="0" err="1"/>
              <a:t>Dritan</a:t>
            </a:r>
            <a:r>
              <a:rPr lang="en-US" sz="2400" dirty="0"/>
              <a:t> </a:t>
            </a:r>
            <a:r>
              <a:rPr lang="en-US" sz="2400" dirty="0" err="1"/>
              <a:t>Kaleshi</a:t>
            </a:r>
            <a:r>
              <a:rPr lang="en-US" sz="2400" dirty="0"/>
              <a:t>)</a:t>
            </a:r>
          </a:p>
          <a:p>
            <a:pPr defTabSz="816309" eaLnBrk="1" fontAlgn="auto" hangingPunct="1">
              <a:spcAft>
                <a:spcPts val="0"/>
              </a:spcAft>
              <a:defRPr/>
            </a:pPr>
            <a:endParaRPr lang="en-US" sz="2400" dirty="0">
              <a:ea typeface="+mn-ea"/>
            </a:endParaRPr>
          </a:p>
          <a:p>
            <a:pPr defTabSz="816309" eaLnBrk="1" fontAlgn="auto" hangingPunct="1">
              <a:spcAft>
                <a:spcPts val="0"/>
              </a:spcAft>
              <a:defRPr/>
            </a:pPr>
            <a:endParaRPr lang="en-US" sz="2400" dirty="0">
              <a:ea typeface="+mn-ea"/>
            </a:endParaRPr>
          </a:p>
        </p:txBody>
      </p:sp>
      <p:sp>
        <p:nvSpPr>
          <p:cNvPr id="23555" name="Footer Placeholder 2">
            <a:extLst>
              <a:ext uri="{FF2B5EF4-FFF2-40B4-BE49-F238E27FC236}">
                <a16:creationId xmlns:a16="http://schemas.microsoft.com/office/drawing/2014/main" id="{26D4F6E5-D5ED-6449-8E28-7E9003EE0F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200">
                <a:solidFill>
                  <a:srgbClr val="898989"/>
                </a:solidFill>
              </a:rPr>
              <a:t>UoB : EENG : Net. Sys. &amp; Apps (EENGM0009) : © DK 2015, GO 2016</a:t>
            </a:r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EB72E81-0B7F-6F4A-93F9-7661A47483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FECCAE7-5C40-6848-B127-CB7240B04CFD}" type="slidenum">
              <a:rPr lang="en-US" altLang="en-US" sz="1200" smtClean="0">
                <a:solidFill>
                  <a:srgbClr val="898989"/>
                </a:solidFill>
              </a:rPr>
              <a:pPr/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8D869D5-A5D1-1842-A3EC-8BBF5963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816309" eaLnBrk="1" fontAlgn="auto" hangingPunct="1">
              <a:spcAft>
                <a:spcPts val="0"/>
              </a:spcAft>
              <a:defRPr/>
            </a:pPr>
            <a:r>
              <a:rPr lang="en-GB" dirty="0">
                <a:latin typeface="Arial" charset="0"/>
                <a:ea typeface="+mj-ea"/>
              </a:rPr>
              <a:t>Unit Content</a:t>
            </a:r>
            <a:endParaRPr lang="en-US" dirty="0">
              <a:latin typeface="Arial" charset="0"/>
              <a:ea typeface="+mj-ea"/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B61D4C1F-F025-FB4C-8041-26FFBD127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marL="0" indent="0" defTabSz="816309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>
                <a:latin typeface="Arial" charset="0"/>
                <a:ea typeface="+mn-ea"/>
              </a:rPr>
              <a:t>2. The Application Layer</a:t>
            </a:r>
          </a:p>
          <a:p>
            <a:pPr lvl="1" defTabSz="816309" eaLnBrk="1" fontAlgn="auto" hangingPunct="1">
              <a:spcAft>
                <a:spcPts val="0"/>
              </a:spcAft>
              <a:defRPr/>
            </a:pPr>
            <a:r>
              <a:rPr lang="en-GB" dirty="0">
                <a:latin typeface="Arial" charset="0"/>
                <a:ea typeface="+mn-ea"/>
              </a:rPr>
              <a:t>Distributed Systems Models and Applications</a:t>
            </a:r>
          </a:p>
          <a:p>
            <a:pPr marL="663252" lvl="1" indent="-255096" defTabSz="816309" eaLnBrk="1" fontAlgn="auto" hangingPunct="1">
              <a:spcAft>
                <a:spcPts val="0"/>
              </a:spcAft>
              <a:defRPr/>
            </a:pPr>
            <a:r>
              <a:rPr lang="en-GB" dirty="0">
                <a:latin typeface="Arial" charset="0"/>
                <a:ea typeface="+mn-ea"/>
              </a:rPr>
              <a:t>Classification of interaction models</a:t>
            </a:r>
            <a:br>
              <a:rPr lang="en-GB" dirty="0">
                <a:latin typeface="Arial" charset="0"/>
                <a:ea typeface="+mn-ea"/>
              </a:rPr>
            </a:br>
            <a:r>
              <a:rPr lang="en-GB" dirty="0">
                <a:latin typeface="Arial" charset="0"/>
                <a:ea typeface="+mn-ea"/>
              </a:rPr>
              <a:t>(request/response, pub/sub, RPC)</a:t>
            </a:r>
          </a:p>
          <a:p>
            <a:pPr marL="663252" lvl="1" indent="-255096" defTabSz="816309" eaLnBrk="1" fontAlgn="auto" hangingPunct="1">
              <a:spcAft>
                <a:spcPts val="0"/>
              </a:spcAft>
              <a:defRPr/>
            </a:pPr>
            <a:r>
              <a:rPr lang="en-GB" dirty="0">
                <a:latin typeface="Arial" charset="0"/>
                <a:ea typeface="+mn-ea"/>
              </a:rPr>
              <a:t>Network support services (DNS)</a:t>
            </a:r>
          </a:p>
          <a:p>
            <a:pPr marL="663252" lvl="1" indent="-255096" defTabSz="816309" eaLnBrk="1" fontAlgn="auto" hangingPunct="1">
              <a:spcAft>
                <a:spcPts val="0"/>
              </a:spcAft>
              <a:defRPr/>
            </a:pPr>
            <a:r>
              <a:rPr lang="en-GB" dirty="0">
                <a:latin typeface="Arial" charset="0"/>
                <a:ea typeface="+mn-ea"/>
              </a:rPr>
              <a:t>Web and HTTP</a:t>
            </a:r>
            <a:endParaRPr lang="en-US" dirty="0">
              <a:latin typeface="Arial" charset="0"/>
              <a:ea typeface="+mn-ea"/>
            </a:endParaRPr>
          </a:p>
        </p:txBody>
      </p:sp>
      <p:sp>
        <p:nvSpPr>
          <p:cNvPr id="31747" name="Footer Placeholder 1">
            <a:extLst>
              <a:ext uri="{FF2B5EF4-FFF2-40B4-BE49-F238E27FC236}">
                <a16:creationId xmlns:a16="http://schemas.microsoft.com/office/drawing/2014/main" id="{4AB72760-0980-7842-9BC1-E9DCE0CEE5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200">
                <a:solidFill>
                  <a:srgbClr val="898989"/>
                </a:solidFill>
              </a:rPr>
              <a:t>UoB : EENG : Net. Sys. &amp; Apps (EENGM0009) : © DK 2015, GO 2016</a:t>
            </a:r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1748" name="Slide Number Placeholder 2">
            <a:extLst>
              <a:ext uri="{FF2B5EF4-FFF2-40B4-BE49-F238E27FC236}">
                <a16:creationId xmlns:a16="http://schemas.microsoft.com/office/drawing/2014/main" id="{A2A624F6-EC38-FC4B-BA37-F636188478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FE08BB6-FC41-2B4A-A151-74919073CB98}" type="slidenum">
              <a:rPr lang="en-US" altLang="en-US" sz="1200" smtClean="0">
                <a:solidFill>
                  <a:srgbClr val="898989"/>
                </a:solidFill>
              </a:rPr>
              <a:pPr/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D638-8E51-E141-A373-763C6F8F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 Content</a:t>
            </a:r>
          </a:p>
        </p:txBody>
      </p:sp>
      <p:sp>
        <p:nvSpPr>
          <p:cNvPr id="66562" name="Content Placeholder 2">
            <a:extLst>
              <a:ext uri="{FF2B5EF4-FFF2-40B4-BE49-F238E27FC236}">
                <a16:creationId xmlns:a16="http://schemas.microsoft.com/office/drawing/2014/main" id="{2AF907F2-EB5C-2C47-A66C-F0DB71A6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3. Selected Topics on the IoT</a:t>
            </a:r>
          </a:p>
          <a:p>
            <a:pPr lvl="1"/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The IEEE 802.15.4 Standard</a:t>
            </a:r>
          </a:p>
          <a:p>
            <a:pPr lvl="1"/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6LoWPAN: </a:t>
            </a:r>
            <a:r>
              <a:rPr lang="en-GB" altLang="en-US" dirty="0">
                <a:latin typeface="Helvetica" pitchFamily="2" charset="0"/>
                <a:ea typeface="ＭＳ Ｐゴシック" panose="020B0600070205080204" pitchFamily="34" charset="-128"/>
              </a:rPr>
              <a:t>IPv6 over Low power WPAN</a:t>
            </a:r>
            <a:endParaRPr lang="en-US" altLang="en-US" dirty="0">
              <a:latin typeface="Helvetica" pitchFamily="2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RPL:</a:t>
            </a:r>
            <a:b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</a:b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Routing Protocol for Low-Power, Lossy Networks</a:t>
            </a:r>
          </a:p>
          <a:p>
            <a:pPr lvl="1"/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MQTT</a:t>
            </a:r>
            <a:br>
              <a:rPr lang="en-GB" altLang="en-US" dirty="0">
                <a:latin typeface="Helvetica" pitchFamily="2" charset="0"/>
                <a:ea typeface="ＭＳ Ｐゴシック" panose="020B0600070205080204" pitchFamily="34" charset="-128"/>
              </a:rPr>
            </a:br>
            <a:r>
              <a:rPr lang="en-GB" altLang="en-US" dirty="0">
                <a:latin typeface="Helvetica" pitchFamily="2" charset="0"/>
                <a:ea typeface="ＭＳ Ｐゴシック" panose="020B0600070205080204" pitchFamily="34" charset="-128"/>
              </a:rPr>
              <a:t>Historically “Message Queuing Telemetry Transport”</a:t>
            </a:r>
            <a:endParaRPr lang="en-US" altLang="en-US" dirty="0">
              <a:latin typeface="Helvetica" pitchFamily="2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err="1">
                <a:latin typeface="Helvetica" pitchFamily="2" charset="0"/>
                <a:ea typeface="ＭＳ Ｐゴシック" panose="020B0600070205080204" pitchFamily="34" charset="-128"/>
              </a:rPr>
              <a:t>CoAP</a:t>
            </a: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: The Constrained Application Protocol</a:t>
            </a:r>
          </a:p>
        </p:txBody>
      </p:sp>
      <p:sp>
        <p:nvSpPr>
          <p:cNvPr id="66563" name="Footer Placeholder 3">
            <a:extLst>
              <a:ext uri="{FF2B5EF4-FFF2-40B4-BE49-F238E27FC236}">
                <a16:creationId xmlns:a16="http://schemas.microsoft.com/office/drawing/2014/main" id="{C01E8D39-1F0F-A34F-AF29-ECC828D217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200">
                <a:solidFill>
                  <a:srgbClr val="898989"/>
                </a:solidFill>
              </a:rPr>
              <a:t>UoB : EENG : Net. Sys. &amp; Apps (EENGM0009) : © DK 2015, GO 2016</a:t>
            </a:r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6564" name="Slide Number Placeholder 4">
            <a:extLst>
              <a:ext uri="{FF2B5EF4-FFF2-40B4-BE49-F238E27FC236}">
                <a16:creationId xmlns:a16="http://schemas.microsoft.com/office/drawing/2014/main" id="{EA291D0F-8144-8D47-8BC0-7FBE45CE25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70B2C71-0608-2C4C-83E7-A6222F5BD643}" type="slidenum">
              <a:rPr lang="en-US" altLang="en-US" sz="1200" smtClean="0">
                <a:solidFill>
                  <a:srgbClr val="898989"/>
                </a:solidFill>
              </a:rPr>
              <a:pPr/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8666E78-8C24-0241-A964-00E8FA7E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816309" eaLnBrk="1" fontAlgn="auto" hangingPunct="1">
              <a:spcAft>
                <a:spcPts val="0"/>
              </a:spcAft>
              <a:defRPr/>
            </a:pPr>
            <a:r>
              <a:rPr lang="en-GB">
                <a:latin typeface="Arial" charset="0"/>
                <a:ea typeface="+mj-ea"/>
              </a:rPr>
              <a:t>Background Information</a:t>
            </a:r>
            <a:endParaRPr lang="en-US">
              <a:latin typeface="Arial" charset="0"/>
              <a:ea typeface="+mj-ea"/>
            </a:endParaRP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D72FBEC8-851A-584B-A2C3-91B640184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Ran 2014-15 for the first time</a:t>
            </a:r>
          </a:p>
          <a:p>
            <a:pPr eaLnBrk="1" hangingPunct="1"/>
            <a:r>
              <a:rPr lang="en-GB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Some changes to the material in 2018-19</a:t>
            </a:r>
          </a:p>
          <a:p>
            <a:pPr eaLnBrk="1" hangingPunct="1"/>
            <a:endParaRPr lang="en-GB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GB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Lecturer: Dr George Oikonomou</a:t>
            </a:r>
          </a:p>
          <a:p>
            <a:pPr eaLnBrk="1" hangingPunct="1"/>
            <a:r>
              <a:rPr lang="en-GB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Contact:</a:t>
            </a:r>
          </a:p>
          <a:p>
            <a:pPr lvl="1" eaLnBrk="1" hangingPunct="1"/>
            <a:r>
              <a:rPr lang="en-GB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Email: g.oikonomou@bristol.ac.uk</a:t>
            </a:r>
          </a:p>
          <a:p>
            <a:pPr lvl="1" eaLnBrk="1" hangingPunct="1"/>
            <a:r>
              <a:rPr lang="en-GB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Office: MVB Room 5.09</a:t>
            </a:r>
          </a:p>
        </p:txBody>
      </p:sp>
      <p:sp>
        <p:nvSpPr>
          <p:cNvPr id="25603" name="Footer Placeholder 1">
            <a:extLst>
              <a:ext uri="{FF2B5EF4-FFF2-40B4-BE49-F238E27FC236}">
                <a16:creationId xmlns:a16="http://schemas.microsoft.com/office/drawing/2014/main" id="{1BB51B81-D760-DF42-B7BC-9525858C38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200">
                <a:solidFill>
                  <a:srgbClr val="898989"/>
                </a:solidFill>
              </a:rPr>
              <a:t>UoB : EENG : Net. Sys. &amp; Apps (EENGM0009) : © DK 2015, GO 2016</a:t>
            </a:r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5604" name="Slide Number Placeholder 2">
            <a:extLst>
              <a:ext uri="{FF2B5EF4-FFF2-40B4-BE49-F238E27FC236}">
                <a16:creationId xmlns:a16="http://schemas.microsoft.com/office/drawing/2014/main" id="{639864D4-CF7E-6146-99BE-6D36F01D62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F12E690-EA99-934F-9E38-B60A5DC4BCA8}" type="slidenum">
              <a:rPr lang="en-US" altLang="en-US" sz="1200" smtClean="0">
                <a:solidFill>
                  <a:srgbClr val="898989"/>
                </a:solidFill>
              </a:rPr>
              <a:pPr/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D3F1-6C25-F84B-B555-242BBC2D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E4A3A-5603-E94B-8A39-EFA4ECF4C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MS Team: Non-members can contact me</a:t>
            </a:r>
          </a:p>
          <a:p>
            <a:r>
              <a:rPr lang="en-GB" dirty="0"/>
              <a:t>Discussion Forum channel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6E679-FD48-FA4F-850C-33C9773000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UoB : EENG : Net. Sys. &amp; Apps (EENGM0009) : © DK 2015, GO 2016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35F0D-1181-8043-9519-2805F19247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84E09-77E3-B841-800C-B5633D09B9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013D609-6E68-4642-A39E-272AC0795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0" y="3926113"/>
            <a:ext cx="33274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0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D3F1-6C25-F84B-B555-242BBC2D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E4A3A-5603-E94B-8A39-EFA4ECF4C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Video channels on Stream:</a:t>
            </a:r>
          </a:p>
          <a:p>
            <a:pPr lvl="1"/>
            <a:r>
              <a:rPr lang="en-GB"/>
              <a:t>EENGM0009-2021/22-Asynchronous</a:t>
            </a:r>
          </a:p>
          <a:p>
            <a:pPr lvl="1"/>
            <a:r>
              <a:rPr lang="en-GB"/>
              <a:t>EENGM0009-2021/22-Synch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6E679-FD48-FA4F-850C-33C9773000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UoB : EENG : Net. Sys. &amp; Apps (EENGM0009) : © DK 2015, GO 2016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35F0D-1181-8043-9519-2805F19247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84E09-77E3-B841-800C-B5633D09B9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1DC1B6-CF1A-6E48-AB9B-5ECB1930A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49" y="2975426"/>
            <a:ext cx="8683900" cy="310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2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E1C6-46A3-3C40-8CE4-85CB42E4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Blackboard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C384A252-116B-894E-BFDE-526E106CD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 anchor="ctr">
            <a:normAutofit/>
          </a:bodyPr>
          <a:lstStyle/>
          <a:p>
            <a:r>
              <a:rPr lang="en-GB" dirty="0"/>
              <a:t>“Live sessions”:</a:t>
            </a:r>
          </a:p>
          <a:p>
            <a:pPr lvl="1"/>
            <a:r>
              <a:rPr lang="en-GB" dirty="0"/>
              <a:t>Weekly session slides</a:t>
            </a:r>
          </a:p>
          <a:p>
            <a:r>
              <a:rPr lang="en-GB" dirty="0"/>
              <a:t>“Weeks 13 – 17”: Information on what to do when</a:t>
            </a:r>
          </a:p>
          <a:p>
            <a:r>
              <a:rPr lang="en-GB" dirty="0"/>
              <a:t>"Assessment, submission and feedback”</a:t>
            </a:r>
          </a:p>
          <a:p>
            <a:pPr lvl="1"/>
            <a:r>
              <a:rPr lang="en-GB" dirty="0"/>
              <a:t>Self-assessment, instant-feedback quizzes</a:t>
            </a:r>
          </a:p>
          <a:p>
            <a:pPr lvl="1"/>
            <a:r>
              <a:rPr lang="en-GB" dirty="0"/>
              <a:t>The summer exam</a:t>
            </a:r>
            <a:endParaRPr lang="en-US" altLang="en-US" dirty="0"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20483" name="Footer Placeholder 3">
            <a:extLst>
              <a:ext uri="{FF2B5EF4-FFF2-40B4-BE49-F238E27FC236}">
                <a16:creationId xmlns:a16="http://schemas.microsoft.com/office/drawing/2014/main" id="{7CAF1F13-4486-AC4F-8544-41749D16AE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84" name="Slide Number Placeholder 2">
            <a:extLst>
              <a:ext uri="{FF2B5EF4-FFF2-40B4-BE49-F238E27FC236}">
                <a16:creationId xmlns:a16="http://schemas.microsoft.com/office/drawing/2014/main" id="{5C177ED2-4C09-FF40-AACA-5D821DDCE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192FBAB-6534-9841-A062-3102BC30DF77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0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4CF4-0DDC-7149-8928-18E0F47E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34DF3-E511-7440-8DB5-84CE83469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100% Exam – Likely online/open-book</a:t>
            </a:r>
          </a:p>
          <a:p>
            <a:r>
              <a:rPr lang="en-GB" dirty="0"/>
              <a:t>Exact rules to be finalised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DD001-069B-D740-893D-D925F3EDEF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UoB : EENG : Net. Sys. &amp; Apps (EENGM0009) : © DK 2015, GO 2016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86A96-FAD3-5E42-95ED-24B4F743E1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84E09-77E3-B841-800C-B5633D09B9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568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B331F58-19E8-5A40-A06E-F65A57E7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816309" eaLnBrk="1" fontAlgn="auto" hangingPunct="1">
              <a:spcAft>
                <a:spcPts val="0"/>
              </a:spcAft>
              <a:defRPr/>
            </a:pPr>
            <a:r>
              <a:rPr lang="en-GB" dirty="0">
                <a:latin typeface="Arial" charset="0"/>
                <a:ea typeface="+mj-ea"/>
              </a:rPr>
              <a:t>What are </a:t>
            </a:r>
            <a:r>
              <a:rPr lang="en-GB">
                <a:latin typeface="Arial" charset="0"/>
                <a:ea typeface="+mj-ea"/>
              </a:rPr>
              <a:t>we doing here?</a:t>
            </a:r>
            <a:endParaRPr lang="en-US" dirty="0">
              <a:latin typeface="Arial" charset="0"/>
              <a:ea typeface="+mj-ea"/>
            </a:endParaRP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F825A62-7D92-2E49-A6E8-7AEBF5A6C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306116" indent="-306116" defTabSz="816309" eaLnBrk="1" fontAlgn="auto" hangingPunct="1">
              <a:spcAft>
                <a:spcPts val="0"/>
              </a:spcAft>
              <a:defRPr/>
            </a:pPr>
            <a:r>
              <a:rPr lang="en-GB">
                <a:latin typeface="Arial" charset="0"/>
                <a:ea typeface="+mn-ea"/>
              </a:rPr>
              <a:t>Who are you in this unit?</a:t>
            </a:r>
          </a:p>
          <a:p>
            <a:pPr marL="663252" lvl="1" indent="-255096" defTabSz="816309" eaLnBrk="1" fontAlgn="auto" hangingPunct="1">
              <a:spcAft>
                <a:spcPts val="0"/>
              </a:spcAft>
              <a:defRPr/>
            </a:pPr>
            <a:r>
              <a:rPr lang="en-GB">
                <a:latin typeface="Arial" charset="0"/>
                <a:ea typeface="+mn-ea"/>
              </a:rPr>
              <a:t>Application developer/programmer</a:t>
            </a:r>
          </a:p>
          <a:p>
            <a:pPr marL="1020387" lvl="2" indent="-204078" defTabSz="816309" eaLnBrk="1" fontAlgn="auto" hangingPunct="1">
              <a:spcAft>
                <a:spcPts val="0"/>
              </a:spcAft>
              <a:defRPr/>
            </a:pPr>
            <a:r>
              <a:rPr lang="en-GB">
                <a:latin typeface="Arial" charset="0"/>
                <a:ea typeface="+mn-ea"/>
              </a:rPr>
              <a:t>List services the application needs: guaranteed delivery, low/high delay, no jitter?</a:t>
            </a:r>
          </a:p>
          <a:p>
            <a:pPr marL="663252" lvl="1" indent="-255096" defTabSz="816309" eaLnBrk="1" fontAlgn="auto" hangingPunct="1">
              <a:spcAft>
                <a:spcPts val="0"/>
              </a:spcAft>
              <a:defRPr/>
            </a:pPr>
            <a:r>
              <a:rPr lang="en-GB">
                <a:latin typeface="Arial" charset="0"/>
                <a:ea typeface="+mn-ea"/>
              </a:rPr>
              <a:t>Network designer</a:t>
            </a:r>
          </a:p>
          <a:p>
            <a:pPr marL="1020387" lvl="2" indent="-204078" defTabSz="816309" eaLnBrk="1" fontAlgn="auto" hangingPunct="1">
              <a:spcAft>
                <a:spcPts val="0"/>
              </a:spcAft>
              <a:defRPr/>
            </a:pPr>
            <a:r>
              <a:rPr lang="en-GB">
                <a:latin typeface="Arial" charset="0"/>
                <a:ea typeface="+mn-ea"/>
              </a:rPr>
              <a:t>Designing network to deliver </a:t>
            </a:r>
            <a:r>
              <a:rPr lang="en-GB" i="1">
                <a:latin typeface="Arial" charset="0"/>
                <a:ea typeface="+mn-ea"/>
              </a:rPr>
              <a:t>network services</a:t>
            </a:r>
            <a:r>
              <a:rPr lang="en-GB">
                <a:latin typeface="Arial" charset="0"/>
                <a:ea typeface="+mn-ea"/>
              </a:rPr>
              <a:t> cost-effectively, use resources efficiently and be fair to all users</a:t>
            </a:r>
          </a:p>
          <a:p>
            <a:pPr marL="663252" lvl="1" indent="-255096" defTabSz="816309" eaLnBrk="1" fontAlgn="auto" hangingPunct="1">
              <a:spcAft>
                <a:spcPts val="0"/>
              </a:spcAft>
              <a:defRPr/>
            </a:pPr>
            <a:r>
              <a:rPr lang="en-GB">
                <a:latin typeface="Arial" charset="0"/>
                <a:ea typeface="+mn-ea"/>
              </a:rPr>
              <a:t>Network provider</a:t>
            </a:r>
          </a:p>
          <a:p>
            <a:pPr marL="1020387" lvl="2" indent="-204078" defTabSz="816309" eaLnBrk="1" fontAlgn="auto" hangingPunct="1">
              <a:spcAft>
                <a:spcPts val="0"/>
              </a:spcAft>
              <a:defRPr/>
            </a:pPr>
            <a:r>
              <a:rPr lang="en-GB">
                <a:latin typeface="Arial" charset="0"/>
                <a:ea typeface="+mn-ea"/>
              </a:rPr>
              <a:t>Look for your system to be easy to manage and administer, account for the network usage, be able to detect faults and recover.</a:t>
            </a:r>
          </a:p>
        </p:txBody>
      </p:sp>
      <p:sp>
        <p:nvSpPr>
          <p:cNvPr id="27651" name="Footer Placeholder 1">
            <a:extLst>
              <a:ext uri="{FF2B5EF4-FFF2-40B4-BE49-F238E27FC236}">
                <a16:creationId xmlns:a16="http://schemas.microsoft.com/office/drawing/2014/main" id="{DE295AEA-3B9C-2641-90F6-C919BBAC4E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200">
                <a:solidFill>
                  <a:srgbClr val="898989"/>
                </a:solidFill>
              </a:rPr>
              <a:t>UoB : EENG : Net. Sys. &amp; Apps (EENGM0009) : © DK 2015, GO 2016</a:t>
            </a:r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7652" name="Slide Number Placeholder 2">
            <a:extLst>
              <a:ext uri="{FF2B5EF4-FFF2-40B4-BE49-F238E27FC236}">
                <a16:creationId xmlns:a16="http://schemas.microsoft.com/office/drawing/2014/main" id="{D5E5E1CF-0A97-7D40-9C56-7425A3DC24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9E60AEB-177B-254B-9786-C27F3ADE1365}" type="slidenum">
              <a:rPr lang="en-US" altLang="en-US" sz="1200" smtClean="0">
                <a:solidFill>
                  <a:srgbClr val="898989"/>
                </a:solidFill>
              </a:rPr>
              <a:pPr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8D869D5-A5D1-1842-A3EC-8BBF5963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816309" eaLnBrk="1" fontAlgn="auto" hangingPunct="1">
              <a:spcAft>
                <a:spcPts val="0"/>
              </a:spcAft>
              <a:defRPr/>
            </a:pPr>
            <a:r>
              <a:rPr lang="en-GB" dirty="0">
                <a:latin typeface="Arial" charset="0"/>
                <a:ea typeface="+mj-ea"/>
              </a:rPr>
              <a:t>Unit Content</a:t>
            </a:r>
            <a:endParaRPr lang="en-US" dirty="0">
              <a:latin typeface="Arial" charset="0"/>
              <a:ea typeface="+mj-ea"/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B61D4C1F-F025-FB4C-8041-26FFBD127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defTabSz="816309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>
                <a:latin typeface="Arial" charset="0"/>
                <a:ea typeface="+mn-ea"/>
              </a:rPr>
              <a:t>Transport Layer Topics</a:t>
            </a:r>
          </a:p>
          <a:p>
            <a:pPr marL="514350" indent="-514350" defTabSz="816309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>
                <a:latin typeface="Arial" charset="0"/>
                <a:ea typeface="+mn-ea"/>
              </a:rPr>
              <a:t>Application Layer Topics</a:t>
            </a:r>
          </a:p>
          <a:p>
            <a:pPr marL="514350" indent="-514350" defTabSz="816309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>
                <a:latin typeface="Arial" charset="0"/>
                <a:ea typeface="+mn-ea"/>
              </a:rPr>
              <a:t>Selected Topics on the Internet of Things</a:t>
            </a:r>
          </a:p>
          <a:p>
            <a:pPr marL="663252" lvl="1" indent="-255096" defTabSz="816309" eaLnBrk="1" fontAlgn="auto" hangingPunct="1">
              <a:spcAft>
                <a:spcPts val="0"/>
              </a:spcAft>
              <a:defRPr/>
            </a:pPr>
            <a:endParaRPr lang="en-US" dirty="0">
              <a:latin typeface="Arial" charset="0"/>
              <a:ea typeface="+mn-ea"/>
            </a:endParaRPr>
          </a:p>
        </p:txBody>
      </p:sp>
      <p:sp>
        <p:nvSpPr>
          <p:cNvPr id="29699" name="Footer Placeholder 1">
            <a:extLst>
              <a:ext uri="{FF2B5EF4-FFF2-40B4-BE49-F238E27FC236}">
                <a16:creationId xmlns:a16="http://schemas.microsoft.com/office/drawing/2014/main" id="{2482B8EC-41E8-8540-8011-656229C17F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200">
                <a:solidFill>
                  <a:srgbClr val="898989"/>
                </a:solidFill>
              </a:rPr>
              <a:t>UoB : EENG : Net. Sys. &amp; Apps (EENGM0009) : © DK 2015, GO 2016</a:t>
            </a:r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9700" name="Slide Number Placeholder 2">
            <a:extLst>
              <a:ext uri="{FF2B5EF4-FFF2-40B4-BE49-F238E27FC236}">
                <a16:creationId xmlns:a16="http://schemas.microsoft.com/office/drawing/2014/main" id="{A60C0F76-D41C-BE4F-A229-CE173B81D2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F86A454-CAC4-1946-9135-E72DAC8E5B42}" type="slidenum">
              <a:rPr lang="en-US" altLang="en-US" sz="1200" smtClean="0">
                <a:solidFill>
                  <a:srgbClr val="898989"/>
                </a:solidFill>
              </a:rPr>
              <a:pPr/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1D86EDD-79A9-B445-A02A-8B92506B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816309" eaLnBrk="1" fontAlgn="auto" hangingPunct="1">
              <a:spcAft>
                <a:spcPts val="0"/>
              </a:spcAft>
              <a:defRPr/>
            </a:pPr>
            <a:r>
              <a:rPr lang="en-GB" dirty="0">
                <a:latin typeface="Arial" charset="0"/>
                <a:ea typeface="+mj-ea"/>
              </a:rPr>
              <a:t>Unit Content</a:t>
            </a:r>
            <a:endParaRPr lang="en-US" dirty="0">
              <a:latin typeface="Arial" charset="0"/>
              <a:ea typeface="+mj-ea"/>
            </a:endParaRP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3A3D4729-B5F4-8549-9DE1-3EA9C83AF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1. Transport Layer Topics</a:t>
            </a:r>
          </a:p>
          <a:p>
            <a:pPr lvl="1" eaLnBrk="1" hangingPunct="1">
              <a:defRPr/>
            </a:pPr>
            <a:r>
              <a:rPr lang="en-GB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MUXing</a:t>
            </a:r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/ </a:t>
            </a:r>
            <a:r>
              <a:rPr lang="en-GB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DeMUXing</a:t>
            </a:r>
            <a:endParaRPr lang="en-GB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defRPr/>
            </a:pPr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UDP</a:t>
            </a:r>
          </a:p>
          <a:p>
            <a:pPr lvl="1" eaLnBrk="1" hangingPunct="1">
              <a:defRPr/>
            </a:pPr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TCP</a:t>
            </a:r>
          </a:p>
          <a:p>
            <a:pPr lvl="1" eaLnBrk="1" hangingPunct="1">
              <a:defRPr/>
            </a:pPr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Performance calculations</a:t>
            </a:r>
          </a:p>
          <a:p>
            <a:pPr lvl="1" eaLnBrk="1" hangingPunct="1">
              <a:defRPr/>
            </a:pPr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Fairness</a:t>
            </a:r>
          </a:p>
          <a:p>
            <a:pPr eaLnBrk="1" hangingPunct="1">
              <a:defRPr/>
            </a:pPr>
            <a:endParaRPr lang="en-GB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23" name="Footer Placeholder 1">
            <a:extLst>
              <a:ext uri="{FF2B5EF4-FFF2-40B4-BE49-F238E27FC236}">
                <a16:creationId xmlns:a16="http://schemas.microsoft.com/office/drawing/2014/main" id="{7D87120C-0F43-C34B-8CD6-5B9D92E5CD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200">
                <a:solidFill>
                  <a:srgbClr val="898989"/>
                </a:solidFill>
              </a:rPr>
              <a:t>UoB : EENG : Net. Sys. &amp; Apps (EENGM0009) : © DK 2015, GO 2016</a:t>
            </a:r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0724" name="Slide Number Placeholder 2">
            <a:extLst>
              <a:ext uri="{FF2B5EF4-FFF2-40B4-BE49-F238E27FC236}">
                <a16:creationId xmlns:a16="http://schemas.microsoft.com/office/drawing/2014/main" id="{5440AD76-9808-A349-9107-475DD06FA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D82AC4B-C780-5840-99FE-853F3A8439A7}" type="slidenum">
              <a:rPr lang="en-US" altLang="en-US" sz="1200" smtClean="0">
                <a:solidFill>
                  <a:srgbClr val="898989"/>
                </a:solidFill>
              </a:rPr>
              <a:pPr/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46207</TotalTime>
  <Pages>32</Pages>
  <Words>562</Words>
  <Application>Microsoft Macintosh PowerPoint</Application>
  <PresentationFormat>Overhead</PresentationFormat>
  <Paragraphs>88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Helvetica</vt:lpstr>
      <vt:lpstr>Lucida Grande</vt:lpstr>
      <vt:lpstr>Palatino Linotype</vt:lpstr>
      <vt:lpstr>Times New Roman</vt:lpstr>
      <vt:lpstr>uob</vt:lpstr>
      <vt:lpstr>Networked Systems and Applications</vt:lpstr>
      <vt:lpstr>Background Information</vt:lpstr>
      <vt:lpstr>Delivery</vt:lpstr>
      <vt:lpstr>Recordings</vt:lpstr>
      <vt:lpstr>Blackboard</vt:lpstr>
      <vt:lpstr>Assessment</vt:lpstr>
      <vt:lpstr>What are we doing here?</vt:lpstr>
      <vt:lpstr>Unit Content</vt:lpstr>
      <vt:lpstr>Unit Content</vt:lpstr>
      <vt:lpstr>Unit Content</vt:lpstr>
      <vt:lpstr>Unit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327</cp:revision>
  <cp:lastPrinted>2016-02-22T11:25:22Z</cp:lastPrinted>
  <dcterms:created xsi:type="dcterms:W3CDTF">1996-01-04T14:14:20Z</dcterms:created>
  <dcterms:modified xsi:type="dcterms:W3CDTF">2022-01-24T11:06:49Z</dcterms:modified>
</cp:coreProperties>
</file>