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33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4" r:id="rId16"/>
    <p:sldId id="395" r:id="rId17"/>
    <p:sldId id="393" r:id="rId18"/>
    <p:sldId id="396" r:id="rId19"/>
    <p:sldId id="397" r:id="rId20"/>
    <p:sldId id="398" r:id="rId21"/>
    <p:sldId id="405" r:id="rId22"/>
    <p:sldId id="406" r:id="rId23"/>
    <p:sldId id="399" r:id="rId24"/>
    <p:sldId id="407" r:id="rId25"/>
    <p:sldId id="408" r:id="rId26"/>
    <p:sldId id="409" r:id="rId27"/>
    <p:sldId id="410" r:id="rId28"/>
    <p:sldId id="413" r:id="rId29"/>
    <p:sldId id="412" r:id="rId30"/>
    <p:sldId id="414" r:id="rId31"/>
    <p:sldId id="415" r:id="rId32"/>
    <p:sldId id="411" r:id="rId33"/>
    <p:sldId id="416" r:id="rId34"/>
    <p:sldId id="417" r:id="rId35"/>
    <p:sldId id="418" r:id="rId36"/>
    <p:sldId id="419" r:id="rId37"/>
    <p:sldId id="420" r:id="rId38"/>
    <p:sldId id="42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58792-D622-4C54-B47B-73D1487C8B26}" v="371" dt="2022-02-06T20:00:17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>
        <p:scale>
          <a:sx n="63" d="100"/>
          <a:sy n="63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B1958792-D622-4C54-B47B-73D1487C8B26}"/>
    <pc:docChg chg="undo custSel addSld delSld modSld sldOrd">
      <pc:chgData name="Siddarth Joshi" userId="bc4d29ca-e482-4031-a817-c6a7c744f97a" providerId="ADAL" clId="{B1958792-D622-4C54-B47B-73D1487C8B26}" dt="2022-02-06T20:01:43.782" v="7411" actId="20577"/>
      <pc:docMkLst>
        <pc:docMk/>
      </pc:docMkLst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672141722" sldId="287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54109517" sldId="329"/>
        </pc:sldMkLst>
      </pc:sldChg>
      <pc:sldChg chg="addSp delSp modSp mod">
        <pc:chgData name="Siddarth Joshi" userId="bc4d29ca-e482-4031-a817-c6a7c744f97a" providerId="ADAL" clId="{B1958792-D622-4C54-B47B-73D1487C8B26}" dt="2022-02-05T10:44:38.833" v="331" actId="20577"/>
        <pc:sldMkLst>
          <pc:docMk/>
          <pc:sldMk cId="679027218" sldId="333"/>
        </pc:sldMkLst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2" creationId="{4391E5CB-A180-44F6-A0D1-0CFDD12A70CF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7" creationId="{F7C7A618-D2B2-4724-9DA8-45D3556A9234}"/>
          </ac:spMkLst>
        </pc:spChg>
        <pc:spChg chg="mod">
          <ac:chgData name="Siddarth Joshi" userId="bc4d29ca-e482-4031-a817-c6a7c744f97a" providerId="ADAL" clId="{B1958792-D622-4C54-B47B-73D1487C8B26}" dt="2022-02-04T18:53:39.445" v="30" actId="20577"/>
          <ac:spMkLst>
            <pc:docMk/>
            <pc:sldMk cId="679027218" sldId="333"/>
            <ac:spMk id="8" creationId="{BBB9B1C4-5210-4BEA-A556-2A53383A911F}"/>
          </ac:spMkLst>
        </pc:spChg>
        <pc:spChg chg="del mod">
          <ac:chgData name="Siddarth Joshi" userId="bc4d29ca-e482-4031-a817-c6a7c744f97a" providerId="ADAL" clId="{B1958792-D622-4C54-B47B-73D1487C8B26}" dt="2022-02-04T18:53:00.096" v="1" actId="478"/>
          <ac:spMkLst>
            <pc:docMk/>
            <pc:sldMk cId="679027218" sldId="333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4T18:53:02.801" v="2" actId="478"/>
          <ac:spMkLst>
            <pc:docMk/>
            <pc:sldMk cId="679027218" sldId="333"/>
            <ac:spMk id="10" creationId="{3A9AFDAC-3AB9-4D82-B06D-A4B9E136C1A1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2" creationId="{10D6300F-F2BC-42F2-8A5B-5A2DF72083FD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3" creationId="{97720A25-BC26-49BB-B974-7618B397371E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4" creationId="{501317BF-F408-43A6-81A6-CC9926833A82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5" creationId="{50476807-EEAE-4EA1-9F00-040DC2D6FE8F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6" creationId="{7B048234-370C-4C08-AC95-1A40563489DC}"/>
          </ac:spMkLst>
        </pc:spChg>
        <pc:spChg chg="add mod">
          <ac:chgData name="Siddarth Joshi" userId="bc4d29ca-e482-4031-a817-c6a7c744f97a" providerId="ADAL" clId="{B1958792-D622-4C54-B47B-73D1487C8B26}" dt="2022-02-04T19:00:29.104" v="106" actId="1076"/>
          <ac:spMkLst>
            <pc:docMk/>
            <pc:sldMk cId="679027218" sldId="333"/>
            <ac:spMk id="18" creationId="{13A60F64-E65D-4846-AB48-DA3618BA1865}"/>
          </ac:spMkLst>
        </pc:spChg>
        <pc:spChg chg="add mod">
          <ac:chgData name="Siddarth Joshi" userId="bc4d29ca-e482-4031-a817-c6a7c744f97a" providerId="ADAL" clId="{B1958792-D622-4C54-B47B-73D1487C8B26}" dt="2022-02-04T18:57:08.952" v="49" actId="1076"/>
          <ac:spMkLst>
            <pc:docMk/>
            <pc:sldMk cId="679027218" sldId="333"/>
            <ac:spMk id="19" creationId="{AA5ECC96-C76A-4D3C-BE14-107A40D0EB5C}"/>
          </ac:spMkLst>
        </pc:spChg>
        <pc:spChg chg="add mod">
          <ac:chgData name="Siddarth Joshi" userId="bc4d29ca-e482-4031-a817-c6a7c744f97a" providerId="ADAL" clId="{B1958792-D622-4C54-B47B-73D1487C8B26}" dt="2022-02-04T19:01:55.455" v="119" actId="14100"/>
          <ac:spMkLst>
            <pc:docMk/>
            <pc:sldMk cId="679027218" sldId="333"/>
            <ac:spMk id="20" creationId="{9D2B7F9E-6060-435B-B297-606691D18CAC}"/>
          </ac:spMkLst>
        </pc:spChg>
        <pc:spChg chg="add mod">
          <ac:chgData name="Siddarth Joshi" userId="bc4d29ca-e482-4031-a817-c6a7c744f97a" providerId="ADAL" clId="{B1958792-D622-4C54-B47B-73D1487C8B26}" dt="2022-02-04T19:03:31.445" v="135" actId="14100"/>
          <ac:spMkLst>
            <pc:docMk/>
            <pc:sldMk cId="679027218" sldId="333"/>
            <ac:spMk id="21" creationId="{908395AF-76FE-43B1-AEB0-F2B0E4A6C3FE}"/>
          </ac:spMkLst>
        </pc:spChg>
        <pc:spChg chg="add mod">
          <ac:chgData name="Siddarth Joshi" userId="bc4d29ca-e482-4031-a817-c6a7c744f97a" providerId="ADAL" clId="{B1958792-D622-4C54-B47B-73D1487C8B26}" dt="2022-02-04T19:02:21.554" v="125" actId="207"/>
          <ac:spMkLst>
            <pc:docMk/>
            <pc:sldMk cId="679027218" sldId="333"/>
            <ac:spMk id="22" creationId="{9473BE2F-2575-4A27-8706-63FF82ABE7AA}"/>
          </ac:spMkLst>
        </pc:spChg>
        <pc:spChg chg="add mod">
          <ac:chgData name="Siddarth Joshi" userId="bc4d29ca-e482-4031-a817-c6a7c744f97a" providerId="ADAL" clId="{B1958792-D622-4C54-B47B-73D1487C8B26}" dt="2022-02-04T19:02:35.536" v="127" actId="207"/>
          <ac:spMkLst>
            <pc:docMk/>
            <pc:sldMk cId="679027218" sldId="333"/>
            <ac:spMk id="23" creationId="{A4C1DF1B-CCCB-4E58-8A09-E6AE882D015C}"/>
          </ac:spMkLst>
        </pc:spChg>
        <pc:spChg chg="add mod">
          <ac:chgData name="Siddarth Joshi" userId="bc4d29ca-e482-4031-a817-c6a7c744f97a" providerId="ADAL" clId="{B1958792-D622-4C54-B47B-73D1487C8B26}" dt="2022-02-05T10:44:38.833" v="331" actId="20577"/>
          <ac:spMkLst>
            <pc:docMk/>
            <pc:sldMk cId="679027218" sldId="333"/>
            <ac:spMk id="24" creationId="{9765632F-7AE4-4386-B891-92632215A191}"/>
          </ac:spMkLst>
        </pc:spChg>
        <pc:spChg chg="add mod">
          <ac:chgData name="Siddarth Joshi" userId="bc4d29ca-e482-4031-a817-c6a7c744f97a" providerId="ADAL" clId="{B1958792-D622-4C54-B47B-73D1487C8B26}" dt="2022-02-05T10:43:35.805" v="289" actId="14100"/>
          <ac:spMkLst>
            <pc:docMk/>
            <pc:sldMk cId="679027218" sldId="333"/>
            <ac:spMk id="25" creationId="{F19B4AD0-9CF6-4D80-9226-AF9777AA1EF2}"/>
          </ac:spMkLst>
        </pc:spChg>
        <pc:spChg chg="add mod">
          <ac:chgData name="Siddarth Joshi" userId="bc4d29ca-e482-4031-a817-c6a7c744f97a" providerId="ADAL" clId="{B1958792-D622-4C54-B47B-73D1487C8B26}" dt="2022-02-04T19:03:19.631" v="132" actId="208"/>
          <ac:spMkLst>
            <pc:docMk/>
            <pc:sldMk cId="679027218" sldId="333"/>
            <ac:spMk id="34" creationId="{171DFD84-D4D4-4514-BEA9-8703C7757C56}"/>
          </ac:spMkLst>
        </pc:spChg>
        <pc:spChg chg="add mod">
          <ac:chgData name="Siddarth Joshi" userId="bc4d29ca-e482-4031-a817-c6a7c744f97a" providerId="ADAL" clId="{B1958792-D622-4C54-B47B-73D1487C8B26}" dt="2022-02-04T19:04:07.455" v="140" actId="1076"/>
          <ac:spMkLst>
            <pc:docMk/>
            <pc:sldMk cId="679027218" sldId="333"/>
            <ac:spMk id="36" creationId="{76354C8B-1158-42D7-A1DF-9E70DBAB9BFE}"/>
          </ac:spMkLst>
        </pc:spChg>
        <pc:spChg chg="add mod">
          <ac:chgData name="Siddarth Joshi" userId="bc4d29ca-e482-4031-a817-c6a7c744f97a" providerId="ADAL" clId="{B1958792-D622-4C54-B47B-73D1487C8B26}" dt="2022-02-04T19:04:25.721" v="144" actId="1076"/>
          <ac:spMkLst>
            <pc:docMk/>
            <pc:sldMk cId="679027218" sldId="333"/>
            <ac:spMk id="40" creationId="{D0B8576B-CB10-4D55-B013-5C77C1E2C0EC}"/>
          </ac:spMkLst>
        </pc:spChg>
        <pc:graphicFrameChg chg="add del mod">
          <ac:chgData name="Siddarth Joshi" userId="bc4d29ca-e482-4031-a817-c6a7c744f97a" providerId="ADAL" clId="{B1958792-D622-4C54-B47B-73D1487C8B26}" dt="2022-02-04T18:53:21.117" v="5" actId="478"/>
          <ac:graphicFrameMkLst>
            <pc:docMk/>
            <pc:sldMk cId="679027218" sldId="333"/>
            <ac:graphicFrameMk id="17" creationId="{B932603B-AFE3-4B92-ABBF-DED01E86AD32}"/>
          </ac:graphicFrameMkLst>
        </pc:graphicFrameChg>
        <pc:picChg chg="del">
          <ac:chgData name="Siddarth Joshi" userId="bc4d29ca-e482-4031-a817-c6a7c744f97a" providerId="ADAL" clId="{B1958792-D622-4C54-B47B-73D1487C8B26}" dt="2022-02-04T18:53:09.679" v="3" actId="478"/>
          <ac:picMkLst>
            <pc:docMk/>
            <pc:sldMk cId="679027218" sldId="333"/>
            <ac:picMk id="8196" creationId="{2876B853-D66F-430F-A89D-3231CB9E4C37}"/>
          </ac:picMkLst>
        </pc:picChg>
        <pc:cxnChg chg="add mod">
          <ac:chgData name="Siddarth Joshi" userId="bc4d29ca-e482-4031-a817-c6a7c744f97a" providerId="ADAL" clId="{B1958792-D622-4C54-B47B-73D1487C8B26}" dt="2022-02-04T19:01:55.455" v="119" actId="14100"/>
          <ac:cxnSpMkLst>
            <pc:docMk/>
            <pc:sldMk cId="679027218" sldId="333"/>
            <ac:cxnSpMk id="5" creationId="{483F965D-2B1F-4FBE-AA62-30DE1C99F32A}"/>
          </ac:cxnSpMkLst>
        </pc:cxnChg>
        <pc:cxnChg chg="add mod">
          <ac:chgData name="Siddarth Joshi" userId="bc4d29ca-e482-4031-a817-c6a7c744f97a" providerId="ADAL" clId="{B1958792-D622-4C54-B47B-73D1487C8B26}" dt="2022-02-04T19:01:59.909" v="120" actId="14100"/>
          <ac:cxnSpMkLst>
            <pc:docMk/>
            <pc:sldMk cId="679027218" sldId="333"/>
            <ac:cxnSpMk id="28" creationId="{D709DB4D-E8A0-40EA-9130-7AEF482AE21D}"/>
          </ac:cxnSpMkLst>
        </pc:cxnChg>
        <pc:cxnChg chg="add del mod">
          <ac:chgData name="Siddarth Joshi" userId="bc4d29ca-e482-4031-a817-c6a7c744f97a" providerId="ADAL" clId="{B1958792-D622-4C54-B47B-73D1487C8B26}" dt="2022-02-04T19:02:01.382" v="121" actId="478"/>
          <ac:cxnSpMkLst>
            <pc:docMk/>
            <pc:sldMk cId="679027218" sldId="333"/>
            <ac:cxnSpMk id="30" creationId="{056A42AA-AE32-41C4-A92D-20565CAFDC02}"/>
          </ac:cxnSpMkLst>
        </pc:cxnChg>
        <pc:cxnChg chg="add mod">
          <ac:chgData name="Siddarth Joshi" userId="bc4d29ca-e482-4031-a817-c6a7c744f97a" providerId="ADAL" clId="{B1958792-D622-4C54-B47B-73D1487C8B26}" dt="2022-02-04T19:01:31.735" v="116" actId="1076"/>
          <ac:cxnSpMkLst>
            <pc:docMk/>
            <pc:sldMk cId="679027218" sldId="333"/>
            <ac:cxnSpMk id="31" creationId="{615126DC-DA8D-4102-B341-055D21519DB0}"/>
          </ac:cxnSpMkLst>
        </pc:cxnChg>
        <pc:cxnChg chg="add mod">
          <ac:chgData name="Siddarth Joshi" userId="bc4d29ca-e482-4031-a817-c6a7c744f97a" providerId="ADAL" clId="{B1958792-D622-4C54-B47B-73D1487C8B26}" dt="2022-02-04T19:02:06.704" v="123" actId="1076"/>
          <ac:cxnSpMkLst>
            <pc:docMk/>
            <pc:sldMk cId="679027218" sldId="333"/>
            <ac:cxnSpMk id="35" creationId="{9454DA71-FB90-45C8-8923-B6313A14B14B}"/>
          </ac:cxnSpMkLst>
        </pc:cxnChg>
        <pc:cxnChg chg="add mod">
          <ac:chgData name="Siddarth Joshi" userId="bc4d29ca-e482-4031-a817-c6a7c744f97a" providerId="ADAL" clId="{B1958792-D622-4C54-B47B-73D1487C8B26}" dt="2022-02-04T19:03:45.893" v="137" actId="1076"/>
          <ac:cxnSpMkLst>
            <pc:docMk/>
            <pc:sldMk cId="679027218" sldId="333"/>
            <ac:cxnSpMk id="37" creationId="{7E7C1BA5-6064-4763-9663-B63F9E72D458}"/>
          </ac:cxnSpMkLst>
        </pc:cxnChg>
        <pc:cxnChg chg="add mod">
          <ac:chgData name="Siddarth Joshi" userId="bc4d29ca-e482-4031-a817-c6a7c744f97a" providerId="ADAL" clId="{B1958792-D622-4C54-B47B-73D1487C8B26}" dt="2022-02-04T19:04:14.812" v="142" actId="1076"/>
          <ac:cxnSpMkLst>
            <pc:docMk/>
            <pc:sldMk cId="679027218" sldId="333"/>
            <ac:cxnSpMk id="39" creationId="{1407CF00-8E71-436E-9F21-4FA54399B4F7}"/>
          </ac:cxnSpMkLst>
        </pc:cxn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224435046" sldId="376"/>
        </pc:sldMkLst>
      </pc:sldChg>
      <pc:sldChg chg="delSp modSp mod">
        <pc:chgData name="Siddarth Joshi" userId="bc4d29ca-e482-4031-a817-c6a7c744f97a" providerId="ADAL" clId="{B1958792-D622-4C54-B47B-73D1487C8B26}" dt="2022-02-05T15:08:44.586" v="433" actId="20577"/>
        <pc:sldMkLst>
          <pc:docMk/>
          <pc:sldMk cId="1845758960" sldId="381"/>
        </pc:sldMkLst>
        <pc:spChg chg="mod">
          <ac:chgData name="Siddarth Joshi" userId="bc4d29ca-e482-4031-a817-c6a7c744f97a" providerId="ADAL" clId="{B1958792-D622-4C54-B47B-73D1487C8B26}" dt="2022-02-05T10:46:34.470" v="348" actId="20577"/>
          <ac:spMkLst>
            <pc:docMk/>
            <pc:sldMk cId="1845758960" sldId="381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08:44.586" v="433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5T10:46:39.266" v="350" actId="478"/>
          <ac:spMkLst>
            <pc:docMk/>
            <pc:sldMk cId="1845758960" sldId="381"/>
            <ac:spMk id="15" creationId="{50476807-EEAE-4EA1-9F00-040DC2D6FE8F}"/>
          </ac:spMkLst>
        </pc:spChg>
        <pc:picChg chg="del">
          <ac:chgData name="Siddarth Joshi" userId="bc4d29ca-e482-4031-a817-c6a7c744f97a" providerId="ADAL" clId="{B1958792-D622-4C54-B47B-73D1487C8B26}" dt="2022-02-05T10:46:37.223" v="349" actId="478"/>
          <ac:picMkLst>
            <pc:docMk/>
            <pc:sldMk cId="1845758960" sldId="381"/>
            <ac:picMk id="10242" creationId="{F02524B9-8061-402B-B03E-2D0699DD9EEC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644880761" sldId="382"/>
        </pc:sldMkLst>
      </pc:sldChg>
      <pc:sldChg chg="addSp modSp add mod">
        <pc:chgData name="Siddarth Joshi" userId="bc4d29ca-e482-4031-a817-c6a7c744f97a" providerId="ADAL" clId="{B1958792-D622-4C54-B47B-73D1487C8B26}" dt="2022-02-05T15:38:25.830" v="888" actId="20577"/>
        <pc:sldMkLst>
          <pc:docMk/>
          <pc:sldMk cId="1126871477" sldId="382"/>
        </pc:sldMkLst>
        <pc:spChg chg="mod">
          <ac:chgData name="Siddarth Joshi" userId="bc4d29ca-e482-4031-a817-c6a7c744f97a" providerId="ADAL" clId="{B1958792-D622-4C54-B47B-73D1487C8B26}" dt="2022-02-05T15:38:25.830" v="888" actId="20577"/>
          <ac:spMkLst>
            <pc:docMk/>
            <pc:sldMk cId="1126871477" sldId="382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09:53.063" v="446" actId="20577"/>
          <ac:spMkLst>
            <pc:docMk/>
            <pc:sldMk cId="1126871477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B1958792-D622-4C54-B47B-73D1487C8B26}" dt="2022-02-05T15:24:00.263" v="554" actId="1076"/>
          <ac:spMkLst>
            <pc:docMk/>
            <pc:sldMk cId="1126871477" sldId="382"/>
            <ac:spMk id="10" creationId="{DB0E0E4B-9D0D-4192-8199-C4CF7F704D80}"/>
          </ac:spMkLst>
        </pc:spChg>
        <pc:spChg chg="add mod">
          <ac:chgData name="Siddarth Joshi" userId="bc4d29ca-e482-4031-a817-c6a7c744f97a" providerId="ADAL" clId="{B1958792-D622-4C54-B47B-73D1487C8B26}" dt="2022-02-05T15:24:37.579" v="600" actId="14100"/>
          <ac:spMkLst>
            <pc:docMk/>
            <pc:sldMk cId="1126871477" sldId="382"/>
            <ac:spMk id="12" creationId="{C4DF7D13-089F-4EC1-B53F-FA0135D5577C}"/>
          </ac:spMkLst>
        </pc:spChg>
        <pc:picChg chg="add mod">
          <ac:chgData name="Siddarth Joshi" userId="bc4d29ca-e482-4031-a817-c6a7c744f97a" providerId="ADAL" clId="{B1958792-D622-4C54-B47B-73D1487C8B26}" dt="2022-02-05T15:12:56.373" v="449" actId="1076"/>
          <ac:picMkLst>
            <pc:docMk/>
            <pc:sldMk cId="1126871477" sldId="382"/>
            <ac:picMk id="1026" creationId="{1A58D207-FA46-4C8C-BEA5-66899903ED03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38:33.717" v="893" actId="20577"/>
        <pc:sldMkLst>
          <pc:docMk/>
          <pc:sldMk cId="582516456" sldId="383"/>
        </pc:sldMkLst>
        <pc:spChg chg="mod">
          <ac:chgData name="Siddarth Joshi" userId="bc4d29ca-e482-4031-a817-c6a7c744f97a" providerId="ADAL" clId="{B1958792-D622-4C54-B47B-73D1487C8B26}" dt="2022-02-05T15:38:33.717" v="893" actId="20577"/>
          <ac:spMkLst>
            <pc:docMk/>
            <pc:sldMk cId="582516456" sldId="383"/>
            <ac:spMk id="8" creationId="{BBB9B1C4-5210-4BEA-A556-2A53383A911F}"/>
          </ac:spMkLst>
        </pc:spChg>
        <pc:spChg chg="del mod">
          <ac:chgData name="Siddarth Joshi" userId="bc4d29ca-e482-4031-a817-c6a7c744f97a" providerId="ADAL" clId="{B1958792-D622-4C54-B47B-73D1487C8B26}" dt="2022-02-05T15:38:30.950" v="889" actId="478"/>
          <ac:spMkLst>
            <pc:docMk/>
            <pc:sldMk cId="582516456" sldId="383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5T15:25:02.467" v="605" actId="478"/>
          <ac:spMkLst>
            <pc:docMk/>
            <pc:sldMk cId="582516456" sldId="383"/>
            <ac:spMk id="10" creationId="{DB0E0E4B-9D0D-4192-8199-C4CF7F704D80}"/>
          </ac:spMkLst>
        </pc:spChg>
        <pc:spChg chg="mod">
          <ac:chgData name="Siddarth Joshi" userId="bc4d29ca-e482-4031-a817-c6a7c744f97a" providerId="ADAL" clId="{B1958792-D622-4C54-B47B-73D1487C8B26}" dt="2022-02-05T15:26:25.530" v="633" actId="20577"/>
          <ac:spMkLst>
            <pc:docMk/>
            <pc:sldMk cId="582516456" sldId="383"/>
            <ac:spMk id="12" creationId="{C4DF7D13-089F-4EC1-B53F-FA0135D5577C}"/>
          </ac:spMkLst>
        </pc:spChg>
        <pc:grpChg chg="add mod">
          <ac:chgData name="Siddarth Joshi" userId="bc4d29ca-e482-4031-a817-c6a7c744f97a" providerId="ADAL" clId="{B1958792-D622-4C54-B47B-73D1487C8B26}" dt="2022-02-05T15:28:58.536" v="653" actId="164"/>
          <ac:grpSpMkLst>
            <pc:docMk/>
            <pc:sldMk cId="582516456" sldId="383"/>
            <ac:grpSpMk id="2" creationId="{C4BCC2C3-6BDE-4D09-805F-78C4B14065C9}"/>
          </ac:grpSpMkLst>
        </pc:grp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3" creationId="{35B6271F-E94D-48FF-A8CB-D24198E441D2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4" creationId="{80B1F7F9-0231-4E89-9FDA-EC1BA3193E22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5" creationId="{535C1C38-4938-45D8-A251-673AF707BF10}"/>
          </ac:picMkLst>
        </pc:picChg>
        <pc:picChg chg="del">
          <ac:chgData name="Siddarth Joshi" userId="bc4d29ca-e482-4031-a817-c6a7c744f97a" providerId="ADAL" clId="{B1958792-D622-4C54-B47B-73D1487C8B26}" dt="2022-02-05T15:24:57.828" v="602" actId="478"/>
          <ac:picMkLst>
            <pc:docMk/>
            <pc:sldMk cId="582516456" sldId="383"/>
            <ac:picMk id="1026" creationId="{1A58D207-FA46-4C8C-BEA5-66899903ED03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2050" creationId="{49156658-3636-4EB3-B5FC-E3BEB1439E8E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491844017" sldId="383"/>
        </pc:sldMkLst>
      </pc:sldChg>
      <pc:sldChg chg="addSp delSp modSp add mod">
        <pc:chgData name="Siddarth Joshi" userId="bc4d29ca-e482-4031-a817-c6a7c744f97a" providerId="ADAL" clId="{B1958792-D622-4C54-B47B-73D1487C8B26}" dt="2022-02-05T15:38:38.568" v="897" actId="20577"/>
        <pc:sldMkLst>
          <pc:docMk/>
          <pc:sldMk cId="1570537094" sldId="384"/>
        </pc:sldMkLst>
        <pc:spChg chg="mod">
          <ac:chgData name="Siddarth Joshi" userId="bc4d29ca-e482-4031-a817-c6a7c744f97a" providerId="ADAL" clId="{B1958792-D622-4C54-B47B-73D1487C8B26}" dt="2022-02-05T15:38:38.568" v="897" actId="20577"/>
          <ac:spMkLst>
            <pc:docMk/>
            <pc:sldMk cId="1570537094" sldId="384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29:44.574" v="667" actId="14100"/>
          <ac:spMkLst>
            <pc:docMk/>
            <pc:sldMk cId="1570537094" sldId="384"/>
            <ac:spMk id="9" creationId="{7FA90140-EDAC-48BE-BDEE-1092B099AD03}"/>
          </ac:spMkLst>
        </pc:spChg>
        <pc:spChg chg="mod">
          <ac:chgData name="Siddarth Joshi" userId="bc4d29ca-e482-4031-a817-c6a7c744f97a" providerId="ADAL" clId="{B1958792-D622-4C54-B47B-73D1487C8B26}" dt="2022-02-05T15:30:05.121" v="686" actId="1076"/>
          <ac:spMkLst>
            <pc:docMk/>
            <pc:sldMk cId="1570537094" sldId="384"/>
            <ac:spMk id="12" creationId="{C4DF7D13-089F-4EC1-B53F-FA0135D5577C}"/>
          </ac:spMkLst>
        </pc:spChg>
        <pc:spChg chg="add mod ord">
          <ac:chgData name="Siddarth Joshi" userId="bc4d29ca-e482-4031-a817-c6a7c744f97a" providerId="ADAL" clId="{B1958792-D622-4C54-B47B-73D1487C8B26}" dt="2022-02-05T15:36:15.857" v="853" actId="166"/>
          <ac:spMkLst>
            <pc:docMk/>
            <pc:sldMk cId="1570537094" sldId="384"/>
            <ac:spMk id="16" creationId="{4132416B-FEFE-4503-B99E-8D3F102B3C2C}"/>
          </ac:spMkLst>
        </pc:spChg>
        <pc:spChg chg="add mod ord">
          <ac:chgData name="Siddarth Joshi" userId="bc4d29ca-e482-4031-a817-c6a7c744f97a" providerId="ADAL" clId="{B1958792-D622-4C54-B47B-73D1487C8B26}" dt="2022-02-05T15:32:28.800" v="763" actId="20577"/>
          <ac:spMkLst>
            <pc:docMk/>
            <pc:sldMk cId="1570537094" sldId="384"/>
            <ac:spMk id="17" creationId="{EC836AFF-E14B-477E-A2A3-76ECD7704B20}"/>
          </ac:spMkLst>
        </pc:spChg>
        <pc:spChg chg="add mod">
          <ac:chgData name="Siddarth Joshi" userId="bc4d29ca-e482-4031-a817-c6a7c744f97a" providerId="ADAL" clId="{B1958792-D622-4C54-B47B-73D1487C8B26}" dt="2022-02-05T15:33:59.911" v="800" actId="20577"/>
          <ac:spMkLst>
            <pc:docMk/>
            <pc:sldMk cId="1570537094" sldId="384"/>
            <ac:spMk id="18" creationId="{28D604A1-5AFB-427C-824C-5643766F6F78}"/>
          </ac:spMkLst>
        </pc:spChg>
        <pc:spChg chg="add mod">
          <ac:chgData name="Siddarth Joshi" userId="bc4d29ca-e482-4031-a817-c6a7c744f97a" providerId="ADAL" clId="{B1958792-D622-4C54-B47B-73D1487C8B26}" dt="2022-02-05T15:37:28.098" v="884" actId="20577"/>
          <ac:spMkLst>
            <pc:docMk/>
            <pc:sldMk cId="1570537094" sldId="384"/>
            <ac:spMk id="19" creationId="{5EE3B066-BD60-4370-BE69-776BE6E3F33C}"/>
          </ac:spMkLst>
        </pc:spChg>
        <pc:grpChg chg="del">
          <ac:chgData name="Siddarth Joshi" userId="bc4d29ca-e482-4031-a817-c6a7c744f97a" providerId="ADAL" clId="{B1958792-D622-4C54-B47B-73D1487C8B26}" dt="2022-02-05T15:29:31.289" v="655" actId="478"/>
          <ac:grpSpMkLst>
            <pc:docMk/>
            <pc:sldMk cId="1570537094" sldId="384"/>
            <ac:grpSpMk id="2" creationId="{C4BCC2C3-6BDE-4D09-805F-78C4B14065C9}"/>
          </ac:grpSpMkLst>
        </pc:grpChg>
        <pc:picChg chg="add mod">
          <ac:chgData name="Siddarth Joshi" userId="bc4d29ca-e482-4031-a817-c6a7c744f97a" providerId="ADAL" clId="{B1958792-D622-4C54-B47B-73D1487C8B26}" dt="2022-02-05T15:31:33.575" v="697" actId="1076"/>
          <ac:picMkLst>
            <pc:docMk/>
            <pc:sldMk cId="1570537094" sldId="384"/>
            <ac:picMk id="3074" creationId="{5CB08A54-AEFD-4850-A2F9-E5EE3A5AC737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40:55.394" v="999" actId="1076"/>
        <pc:sldMkLst>
          <pc:docMk/>
          <pc:sldMk cId="996174065" sldId="385"/>
        </pc:sldMkLst>
        <pc:spChg chg="del">
          <ac:chgData name="Siddarth Joshi" userId="bc4d29ca-e482-4031-a817-c6a7c744f97a" providerId="ADAL" clId="{B1958792-D622-4C54-B47B-73D1487C8B26}" dt="2022-02-05T15:39:12.834" v="905" actId="478"/>
          <ac:spMkLst>
            <pc:docMk/>
            <pc:sldMk cId="996174065" sldId="385"/>
            <ac:spMk id="9" creationId="{7FA90140-EDAC-48BE-BDEE-1092B099AD03}"/>
          </ac:spMkLst>
        </pc:spChg>
        <pc:spChg chg="mod">
          <ac:chgData name="Siddarth Joshi" userId="bc4d29ca-e482-4031-a817-c6a7c744f97a" providerId="ADAL" clId="{B1958792-D622-4C54-B47B-73D1487C8B26}" dt="2022-02-05T15:39:22.190" v="908" actId="1076"/>
          <ac:spMkLst>
            <pc:docMk/>
            <pc:sldMk cId="996174065" sldId="385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5:40:55.394" v="999" actId="1076"/>
          <ac:spMkLst>
            <pc:docMk/>
            <pc:sldMk cId="996174065" sldId="385"/>
            <ac:spMk id="15" creationId="{126AF3CF-CB08-4715-B901-18967C475141}"/>
          </ac:spMkLst>
        </pc:spChg>
        <pc:spChg chg="del">
          <ac:chgData name="Siddarth Joshi" userId="bc4d29ca-e482-4031-a817-c6a7c744f97a" providerId="ADAL" clId="{B1958792-D622-4C54-B47B-73D1487C8B26}" dt="2022-02-05T15:39:15.078" v="906" actId="478"/>
          <ac:spMkLst>
            <pc:docMk/>
            <pc:sldMk cId="996174065" sldId="385"/>
            <ac:spMk id="16" creationId="{4132416B-FEFE-4503-B99E-8D3F102B3C2C}"/>
          </ac:spMkLst>
        </pc:spChg>
        <pc:spChg chg="del">
          <ac:chgData name="Siddarth Joshi" userId="bc4d29ca-e482-4031-a817-c6a7c744f97a" providerId="ADAL" clId="{B1958792-D622-4C54-B47B-73D1487C8B26}" dt="2022-02-05T15:38:49.802" v="900" actId="478"/>
          <ac:spMkLst>
            <pc:docMk/>
            <pc:sldMk cId="996174065" sldId="385"/>
            <ac:spMk id="17" creationId="{EC836AFF-E14B-477E-A2A3-76ECD7704B20}"/>
          </ac:spMkLst>
        </pc:spChg>
        <pc:spChg chg="del">
          <ac:chgData name="Siddarth Joshi" userId="bc4d29ca-e482-4031-a817-c6a7c744f97a" providerId="ADAL" clId="{B1958792-D622-4C54-B47B-73D1487C8B26}" dt="2022-02-05T15:38:52.395" v="901" actId="478"/>
          <ac:spMkLst>
            <pc:docMk/>
            <pc:sldMk cId="996174065" sldId="385"/>
            <ac:spMk id="18" creationId="{28D604A1-5AFB-427C-824C-5643766F6F78}"/>
          </ac:spMkLst>
        </pc:spChg>
        <pc:spChg chg="del">
          <ac:chgData name="Siddarth Joshi" userId="bc4d29ca-e482-4031-a817-c6a7c744f97a" providerId="ADAL" clId="{B1958792-D622-4C54-B47B-73D1487C8B26}" dt="2022-02-05T15:39:16.902" v="907" actId="478"/>
          <ac:spMkLst>
            <pc:docMk/>
            <pc:sldMk cId="996174065" sldId="385"/>
            <ac:spMk id="19" creationId="{5EE3B066-BD60-4370-BE69-776BE6E3F33C}"/>
          </ac:spMkLst>
        </pc:spChg>
        <pc:picChg chg="del">
          <ac:chgData name="Siddarth Joshi" userId="bc4d29ca-e482-4031-a817-c6a7c744f97a" providerId="ADAL" clId="{B1958792-D622-4C54-B47B-73D1487C8B26}" dt="2022-02-05T15:38:46.696" v="899" actId="478"/>
          <ac:picMkLst>
            <pc:docMk/>
            <pc:sldMk cId="996174065" sldId="385"/>
            <ac:picMk id="3074" creationId="{5CB08A54-AEFD-4850-A2F9-E5EE3A5AC737}"/>
          </ac:picMkLst>
        </pc:picChg>
        <pc:picChg chg="add mod">
          <ac:chgData name="Siddarth Joshi" userId="bc4d29ca-e482-4031-a817-c6a7c744f97a" providerId="ADAL" clId="{B1958792-D622-4C54-B47B-73D1487C8B26}" dt="2022-02-05T15:39:49.580" v="914" actId="1076"/>
          <ac:picMkLst>
            <pc:docMk/>
            <pc:sldMk cId="996174065" sldId="385"/>
            <ac:picMk id="4098" creationId="{E0769CED-0FD9-4339-8D13-D876E781FDED}"/>
          </ac:picMkLst>
        </pc:picChg>
        <pc:picChg chg="add mod">
          <ac:chgData name="Siddarth Joshi" userId="bc4d29ca-e482-4031-a817-c6a7c744f97a" providerId="ADAL" clId="{B1958792-D622-4C54-B47B-73D1487C8B26}" dt="2022-02-05T15:40:05.318" v="916" actId="1076"/>
          <ac:picMkLst>
            <pc:docMk/>
            <pc:sldMk cId="996174065" sldId="385"/>
            <ac:picMk id="4100" creationId="{052717F0-F020-44CA-8CBB-969C6B144D97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747135394" sldId="386"/>
        </pc:sldMkLst>
      </pc:sldChg>
      <pc:sldChg chg="addSp delSp modSp add mod">
        <pc:chgData name="Siddarth Joshi" userId="bc4d29ca-e482-4031-a817-c6a7c744f97a" providerId="ADAL" clId="{B1958792-D622-4C54-B47B-73D1487C8B26}" dt="2022-02-05T15:45:26.362" v="1160" actId="20577"/>
        <pc:sldMkLst>
          <pc:docMk/>
          <pc:sldMk cId="3749340073" sldId="386"/>
        </pc:sldMkLst>
        <pc:spChg chg="mod">
          <ac:chgData name="Siddarth Joshi" userId="bc4d29ca-e482-4031-a817-c6a7c744f97a" providerId="ADAL" clId="{B1958792-D622-4C54-B47B-73D1487C8B26}" dt="2022-02-05T15:42:34.384" v="1001" actId="20577"/>
          <ac:spMkLst>
            <pc:docMk/>
            <pc:sldMk cId="3749340073" sldId="38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43:13.341" v="1007" actId="14100"/>
          <ac:spMkLst>
            <pc:docMk/>
            <pc:sldMk cId="3749340073" sldId="386"/>
            <ac:spMk id="12" creationId="{C4DF7D13-089F-4EC1-B53F-FA0135D5577C}"/>
          </ac:spMkLst>
        </pc:spChg>
        <pc:spChg chg="mod ord">
          <ac:chgData name="Siddarth Joshi" userId="bc4d29ca-e482-4031-a817-c6a7c744f97a" providerId="ADAL" clId="{B1958792-D622-4C54-B47B-73D1487C8B26}" dt="2022-02-05T15:45:26.362" v="1160" actId="20577"/>
          <ac:spMkLst>
            <pc:docMk/>
            <pc:sldMk cId="3749340073" sldId="386"/>
            <ac:spMk id="15" creationId="{126AF3CF-CB08-4715-B901-18967C475141}"/>
          </ac:spMkLst>
        </pc:spChg>
        <pc:picChg chg="del">
          <ac:chgData name="Siddarth Joshi" userId="bc4d29ca-e482-4031-a817-c6a7c744f97a" providerId="ADAL" clId="{B1958792-D622-4C54-B47B-73D1487C8B26}" dt="2022-02-05T15:43:17.076" v="1008" actId="478"/>
          <ac:picMkLst>
            <pc:docMk/>
            <pc:sldMk cId="3749340073" sldId="386"/>
            <ac:picMk id="4098" creationId="{E0769CED-0FD9-4339-8D13-D876E781FDED}"/>
          </ac:picMkLst>
        </pc:picChg>
        <pc:picChg chg="del">
          <ac:chgData name="Siddarth Joshi" userId="bc4d29ca-e482-4031-a817-c6a7c744f97a" providerId="ADAL" clId="{B1958792-D622-4C54-B47B-73D1487C8B26}" dt="2022-02-05T15:43:17.768" v="1009" actId="478"/>
          <ac:picMkLst>
            <pc:docMk/>
            <pc:sldMk cId="3749340073" sldId="386"/>
            <ac:picMk id="4100" creationId="{052717F0-F020-44CA-8CBB-969C6B144D97}"/>
          </ac:picMkLst>
        </pc:picChg>
        <pc:picChg chg="add mod">
          <ac:chgData name="Siddarth Joshi" userId="bc4d29ca-e482-4031-a817-c6a7c744f97a" providerId="ADAL" clId="{B1958792-D622-4C54-B47B-73D1487C8B26}" dt="2022-02-05T15:43:41.984" v="1013" actId="1076"/>
          <ac:picMkLst>
            <pc:docMk/>
            <pc:sldMk cId="3749340073" sldId="386"/>
            <ac:picMk id="5122" creationId="{EA6FF96A-A78A-41A9-A55B-D0F4D26C3CC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52:37.738" v="1447" actId="20577"/>
        <pc:sldMkLst>
          <pc:docMk/>
          <pc:sldMk cId="878542360" sldId="387"/>
        </pc:sldMkLst>
        <pc:spChg chg="mod">
          <ac:chgData name="Siddarth Joshi" userId="bc4d29ca-e482-4031-a817-c6a7c744f97a" providerId="ADAL" clId="{B1958792-D622-4C54-B47B-73D1487C8B26}" dt="2022-02-05T15:52:37.738" v="1447" actId="20577"/>
          <ac:spMkLst>
            <pc:docMk/>
            <pc:sldMk cId="878542360" sldId="387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52:31.801" v="1446" actId="20577"/>
          <ac:spMkLst>
            <pc:docMk/>
            <pc:sldMk cId="878542360" sldId="387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5:49:05.727" v="1253" actId="478"/>
          <ac:spMkLst>
            <pc:docMk/>
            <pc:sldMk cId="878542360" sldId="387"/>
            <ac:spMk id="15" creationId="{126AF3CF-CB08-4715-B901-18967C475141}"/>
          </ac:spMkLst>
        </pc:spChg>
        <pc:picChg chg="add mod">
          <ac:chgData name="Siddarth Joshi" userId="bc4d29ca-e482-4031-a817-c6a7c744f97a" providerId="ADAL" clId="{B1958792-D622-4C54-B47B-73D1487C8B26}" dt="2022-02-05T15:48:20.145" v="1166" actId="1076"/>
          <ac:picMkLst>
            <pc:docMk/>
            <pc:sldMk cId="878542360" sldId="387"/>
            <ac:picMk id="3" creationId="{3F5B4F04-40C1-4DE1-AE8C-4B517176C1A7}"/>
          </ac:picMkLst>
        </pc:picChg>
        <pc:picChg chg="del">
          <ac:chgData name="Siddarth Joshi" userId="bc4d29ca-e482-4031-a817-c6a7c744f97a" providerId="ADAL" clId="{B1958792-D622-4C54-B47B-73D1487C8B26}" dt="2022-02-05T15:47:52.996" v="1162" actId="478"/>
          <ac:picMkLst>
            <pc:docMk/>
            <pc:sldMk cId="878542360" sldId="387"/>
            <ac:picMk id="5122" creationId="{EA6FF96A-A78A-41A9-A55B-D0F4D26C3CC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6:01:32.418" v="1575" actId="58"/>
        <pc:sldMkLst>
          <pc:docMk/>
          <pc:sldMk cId="2184606209" sldId="388"/>
        </pc:sldMkLst>
        <pc:spChg chg="add mod">
          <ac:chgData name="Siddarth Joshi" userId="bc4d29ca-e482-4031-a817-c6a7c744f97a" providerId="ADAL" clId="{B1958792-D622-4C54-B47B-73D1487C8B26}" dt="2022-02-05T15:56:30.465" v="1562" actId="14100"/>
          <ac:spMkLst>
            <pc:docMk/>
            <pc:sldMk cId="2184606209" sldId="388"/>
            <ac:spMk id="10" creationId="{B5BA9AEA-14A1-4936-8F35-0DA72B845CA9}"/>
          </ac:spMkLst>
        </pc:spChg>
        <pc:spChg chg="mod">
          <ac:chgData name="Siddarth Joshi" userId="bc4d29ca-e482-4031-a817-c6a7c744f97a" providerId="ADAL" clId="{B1958792-D622-4C54-B47B-73D1487C8B26}" dt="2022-02-05T15:55:54.306" v="1519" actId="20577"/>
          <ac:spMkLst>
            <pc:docMk/>
            <pc:sldMk cId="2184606209" sldId="388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01:32.418" v="1575" actId="58"/>
          <ac:spMkLst>
            <pc:docMk/>
            <pc:sldMk cId="2184606209" sldId="388"/>
            <ac:spMk id="13" creationId="{A38D6A4F-78AD-448C-9AAD-B94C6DB8EBD2}"/>
          </ac:spMkLst>
        </pc:spChg>
        <pc:picChg chg="del">
          <ac:chgData name="Siddarth Joshi" userId="bc4d29ca-e482-4031-a817-c6a7c744f97a" providerId="ADAL" clId="{B1958792-D622-4C54-B47B-73D1487C8B26}" dt="2022-02-05T15:55:04.656" v="1449" actId="478"/>
          <ac:picMkLst>
            <pc:docMk/>
            <pc:sldMk cId="2184606209" sldId="388"/>
            <ac:picMk id="3" creationId="{3F5B4F04-40C1-4DE1-AE8C-4B517176C1A7}"/>
          </ac:picMkLst>
        </pc:picChg>
        <pc:picChg chg="add mod">
          <ac:chgData name="Siddarth Joshi" userId="bc4d29ca-e482-4031-a817-c6a7c744f97a" providerId="ADAL" clId="{B1958792-D622-4C54-B47B-73D1487C8B26}" dt="2022-02-05T15:56:00.636" v="1521" actId="1076"/>
          <ac:picMkLst>
            <pc:docMk/>
            <pc:sldMk cId="2184606209" sldId="388"/>
            <ac:picMk id="5" creationId="{8910519A-30B3-43A8-9E2C-33125B42BDAE}"/>
          </ac:picMkLst>
        </pc:picChg>
        <pc:picChg chg="add mod">
          <ac:chgData name="Siddarth Joshi" userId="bc4d29ca-e482-4031-a817-c6a7c744f97a" providerId="ADAL" clId="{B1958792-D622-4C54-B47B-73D1487C8B26}" dt="2022-02-05T16:01:06.763" v="1566" actId="1076"/>
          <ac:picMkLst>
            <pc:docMk/>
            <pc:sldMk cId="2184606209" sldId="388"/>
            <ac:picMk id="6146" creationId="{8D487335-E78B-48EA-B686-68C6A72EB372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722081642" sldId="389"/>
        </pc:sldMkLst>
      </pc:sldChg>
      <pc:sldChg chg="addSp delSp modSp add mod">
        <pc:chgData name="Siddarth Joshi" userId="bc4d29ca-e482-4031-a817-c6a7c744f97a" providerId="ADAL" clId="{B1958792-D622-4C54-B47B-73D1487C8B26}" dt="2022-02-05T16:04:21.590" v="1664" actId="478"/>
        <pc:sldMkLst>
          <pc:docMk/>
          <pc:sldMk cId="2151651634" sldId="389"/>
        </pc:sldMkLst>
        <pc:spChg chg="del">
          <ac:chgData name="Siddarth Joshi" userId="bc4d29ca-e482-4031-a817-c6a7c744f97a" providerId="ADAL" clId="{B1958792-D622-4C54-B47B-73D1487C8B26}" dt="2022-02-05T16:02:46.253" v="1579" actId="478"/>
          <ac:spMkLst>
            <pc:docMk/>
            <pc:sldMk cId="2151651634" sldId="389"/>
            <ac:spMk id="10" creationId="{B5BA9AEA-14A1-4936-8F35-0DA72B845CA9}"/>
          </ac:spMkLst>
        </pc:spChg>
        <pc:spChg chg="mod">
          <ac:chgData name="Siddarth Joshi" userId="bc4d29ca-e482-4031-a817-c6a7c744f97a" providerId="ADAL" clId="{B1958792-D622-4C54-B47B-73D1487C8B26}" dt="2022-02-05T16:04:18.103" v="1663" actId="20577"/>
          <ac:spMkLst>
            <pc:docMk/>
            <pc:sldMk cId="2151651634" sldId="389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04:21.590" v="1664" actId="478"/>
          <ac:spMkLst>
            <pc:docMk/>
            <pc:sldMk cId="2151651634" sldId="389"/>
            <ac:spMk id="13" creationId="{A38D6A4F-78AD-448C-9AAD-B94C6DB8EBD2}"/>
          </ac:spMkLst>
        </pc:spChg>
        <pc:picChg chg="del">
          <ac:chgData name="Siddarth Joshi" userId="bc4d29ca-e482-4031-a817-c6a7c744f97a" providerId="ADAL" clId="{B1958792-D622-4C54-B47B-73D1487C8B26}" dt="2022-02-05T16:02:43.595" v="1578" actId="478"/>
          <ac:picMkLst>
            <pc:docMk/>
            <pc:sldMk cId="2151651634" sldId="389"/>
            <ac:picMk id="5" creationId="{8910519A-30B3-43A8-9E2C-33125B42BDAE}"/>
          </ac:picMkLst>
        </pc:picChg>
        <pc:picChg chg="del">
          <ac:chgData name="Siddarth Joshi" userId="bc4d29ca-e482-4031-a817-c6a7c744f97a" providerId="ADAL" clId="{B1958792-D622-4C54-B47B-73D1487C8B26}" dt="2022-02-05T16:02:42.391" v="1577" actId="478"/>
          <ac:picMkLst>
            <pc:docMk/>
            <pc:sldMk cId="2151651634" sldId="389"/>
            <ac:picMk id="6146" creationId="{8D487335-E78B-48EA-B686-68C6A72EB372}"/>
          </ac:picMkLst>
        </pc:picChg>
        <pc:picChg chg="add mod">
          <ac:chgData name="Siddarth Joshi" userId="bc4d29ca-e482-4031-a817-c6a7c744f97a" providerId="ADAL" clId="{B1958792-D622-4C54-B47B-73D1487C8B26}" dt="2022-02-05T16:03:04.699" v="1582" actId="1076"/>
          <ac:picMkLst>
            <pc:docMk/>
            <pc:sldMk cId="2151651634" sldId="389"/>
            <ac:picMk id="7170" creationId="{79C09478-89B9-40ED-A4AA-F9477F14C245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32569060" sldId="390"/>
        </pc:sldMkLst>
      </pc:sldChg>
      <pc:sldChg chg="addSp delSp modSp add mod">
        <pc:chgData name="Siddarth Joshi" userId="bc4d29ca-e482-4031-a817-c6a7c744f97a" providerId="ADAL" clId="{B1958792-D622-4C54-B47B-73D1487C8B26}" dt="2022-02-05T16:39:10.222" v="2474" actId="207"/>
        <pc:sldMkLst>
          <pc:docMk/>
          <pc:sldMk cId="4053960187" sldId="390"/>
        </pc:sldMkLst>
        <pc:spChg chg="add mod">
          <ac:chgData name="Siddarth Joshi" userId="bc4d29ca-e482-4031-a817-c6a7c744f97a" providerId="ADAL" clId="{B1958792-D622-4C54-B47B-73D1487C8B26}" dt="2022-02-05T16:38:41.627" v="2425" actId="1076"/>
          <ac:spMkLst>
            <pc:docMk/>
            <pc:sldMk cId="4053960187" sldId="390"/>
            <ac:spMk id="9" creationId="{662AFF3D-91FC-490D-B62C-A6966C99F848}"/>
          </ac:spMkLst>
        </pc:spChg>
        <pc:spChg chg="mod">
          <ac:chgData name="Siddarth Joshi" userId="bc4d29ca-e482-4031-a817-c6a7c744f97a" providerId="ADAL" clId="{B1958792-D622-4C54-B47B-73D1487C8B26}" dt="2022-02-05T16:12:27.669" v="1787" actId="1076"/>
          <ac:spMkLst>
            <pc:docMk/>
            <pc:sldMk cId="4053960187" sldId="390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39:10.222" v="2474" actId="207"/>
          <ac:spMkLst>
            <pc:docMk/>
            <pc:sldMk cId="4053960187" sldId="390"/>
            <ac:spMk id="13" creationId="{E14B766D-37EE-444C-9385-9DD21D3ECC23}"/>
          </ac:spMkLst>
        </pc:spChg>
        <pc:picChg chg="del">
          <ac:chgData name="Siddarth Joshi" userId="bc4d29ca-e482-4031-a817-c6a7c744f97a" providerId="ADAL" clId="{B1958792-D622-4C54-B47B-73D1487C8B26}" dt="2022-02-05T16:04:35.974" v="1666" actId="478"/>
          <ac:picMkLst>
            <pc:docMk/>
            <pc:sldMk cId="4053960187" sldId="390"/>
            <ac:picMk id="7170" creationId="{79C09478-89B9-40ED-A4AA-F9477F14C245}"/>
          </ac:picMkLst>
        </pc:picChg>
        <pc:picChg chg="add mod">
          <ac:chgData name="Siddarth Joshi" userId="bc4d29ca-e482-4031-a817-c6a7c744f97a" providerId="ADAL" clId="{B1958792-D622-4C54-B47B-73D1487C8B26}" dt="2022-02-05T16:12:51.011" v="1792" actId="1076"/>
          <ac:picMkLst>
            <pc:docMk/>
            <pc:sldMk cId="4053960187" sldId="390"/>
            <ac:picMk id="8194" creationId="{76472BB5-BD03-474A-9C50-DF5FAC836F4C}"/>
          </ac:picMkLst>
        </pc:picChg>
        <pc:picChg chg="add mod">
          <ac:chgData name="Siddarth Joshi" userId="bc4d29ca-e482-4031-a817-c6a7c744f97a" providerId="ADAL" clId="{B1958792-D622-4C54-B47B-73D1487C8B26}" dt="2022-02-05T16:12:59.034" v="1794" actId="14100"/>
          <ac:picMkLst>
            <pc:docMk/>
            <pc:sldMk cId="4053960187" sldId="390"/>
            <ac:picMk id="8196" creationId="{99878D3E-9B60-41E9-A54D-C21D555E1DD4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832915736" sldId="391"/>
        </pc:sldMkLst>
      </pc:sldChg>
      <pc:sldChg chg="addSp delSp modSp add mod">
        <pc:chgData name="Siddarth Joshi" userId="bc4d29ca-e482-4031-a817-c6a7c744f97a" providerId="ADAL" clId="{B1958792-D622-4C54-B47B-73D1487C8B26}" dt="2022-02-05T16:27:31.738" v="2201" actId="20577"/>
        <pc:sldMkLst>
          <pc:docMk/>
          <pc:sldMk cId="1209957724" sldId="391"/>
        </pc:sldMkLst>
        <pc:spChg chg="add mod">
          <ac:chgData name="Siddarth Joshi" userId="bc4d29ca-e482-4031-a817-c6a7c744f97a" providerId="ADAL" clId="{B1958792-D622-4C54-B47B-73D1487C8B26}" dt="2022-02-05T16:17:17.160" v="1941" actId="1036"/>
          <ac:spMkLst>
            <pc:docMk/>
            <pc:sldMk cId="1209957724" sldId="391"/>
            <ac:spMk id="2" creationId="{2264E696-2C52-426A-B84C-918769F3B181}"/>
          </ac:spMkLst>
        </pc:spChg>
        <pc:spChg chg="del">
          <ac:chgData name="Siddarth Joshi" userId="bc4d29ca-e482-4031-a817-c6a7c744f97a" providerId="ADAL" clId="{B1958792-D622-4C54-B47B-73D1487C8B26}" dt="2022-02-05T16:15:00.545" v="1830" actId="478"/>
          <ac:spMkLst>
            <pc:docMk/>
            <pc:sldMk cId="1209957724" sldId="391"/>
            <ac:spMk id="9" creationId="{662AFF3D-91FC-490D-B62C-A6966C99F848}"/>
          </ac:spMkLst>
        </pc:spChg>
        <pc:spChg chg="mod">
          <ac:chgData name="Siddarth Joshi" userId="bc4d29ca-e482-4031-a817-c6a7c744f97a" providerId="ADAL" clId="{B1958792-D622-4C54-B47B-73D1487C8B26}" dt="2022-02-05T16:26:23.475" v="2155" actId="21"/>
          <ac:spMkLst>
            <pc:docMk/>
            <pc:sldMk cId="1209957724" sldId="391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27:31.738" v="2201" actId="20577"/>
          <ac:spMkLst>
            <pc:docMk/>
            <pc:sldMk cId="1209957724" sldId="391"/>
            <ac:spMk id="13" creationId="{9F3A9F62-9F2A-4E65-BBDB-449A620A0C2C}"/>
          </ac:spMkLst>
        </pc:spChg>
        <pc:picChg chg="add mod">
          <ac:chgData name="Siddarth Joshi" userId="bc4d29ca-e482-4031-a817-c6a7c744f97a" providerId="ADAL" clId="{B1958792-D622-4C54-B47B-73D1487C8B26}" dt="2022-02-05T16:16:08.751" v="1861" actId="1076"/>
          <ac:picMkLst>
            <pc:docMk/>
            <pc:sldMk cId="1209957724" sldId="391"/>
            <ac:picMk id="10" creationId="{3FF8C80D-9384-4B0C-9BB2-D4E81F22D2F7}"/>
          </ac:picMkLst>
        </pc:picChg>
        <pc:picChg chg="del">
          <ac:chgData name="Siddarth Joshi" userId="bc4d29ca-e482-4031-a817-c6a7c744f97a" providerId="ADAL" clId="{B1958792-D622-4C54-B47B-73D1487C8B26}" dt="2022-02-05T16:14:34.780" v="1797" actId="478"/>
          <ac:picMkLst>
            <pc:docMk/>
            <pc:sldMk cId="1209957724" sldId="391"/>
            <ac:picMk id="8194" creationId="{76472BB5-BD03-474A-9C50-DF5FAC836F4C}"/>
          </ac:picMkLst>
        </pc:picChg>
        <pc:picChg chg="del">
          <ac:chgData name="Siddarth Joshi" userId="bc4d29ca-e482-4031-a817-c6a7c744f97a" providerId="ADAL" clId="{B1958792-D622-4C54-B47B-73D1487C8B26}" dt="2022-02-05T16:14:33.530" v="1796" actId="478"/>
          <ac:picMkLst>
            <pc:docMk/>
            <pc:sldMk cId="1209957724" sldId="391"/>
            <ac:picMk id="8196" creationId="{99878D3E-9B60-41E9-A54D-C21D555E1DD4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13483431" sldId="392"/>
        </pc:sldMkLst>
      </pc:sldChg>
      <pc:sldChg chg="delSp modSp add mod">
        <pc:chgData name="Siddarth Joshi" userId="bc4d29ca-e482-4031-a817-c6a7c744f97a" providerId="ADAL" clId="{B1958792-D622-4C54-B47B-73D1487C8B26}" dt="2022-02-05T16:38:18.818" v="2424" actId="20577"/>
        <pc:sldMkLst>
          <pc:docMk/>
          <pc:sldMk cId="2035197446" sldId="392"/>
        </pc:sldMkLst>
        <pc:spChg chg="del">
          <ac:chgData name="Siddarth Joshi" userId="bc4d29ca-e482-4031-a817-c6a7c744f97a" providerId="ADAL" clId="{B1958792-D622-4C54-B47B-73D1487C8B26}" dt="2022-02-05T16:35:32.503" v="2238" actId="478"/>
          <ac:spMkLst>
            <pc:docMk/>
            <pc:sldMk cId="2035197446" sldId="392"/>
            <ac:spMk id="2" creationId="{2264E696-2C52-426A-B84C-918769F3B181}"/>
          </ac:spMkLst>
        </pc:spChg>
        <pc:spChg chg="mod">
          <ac:chgData name="Siddarth Joshi" userId="bc4d29ca-e482-4031-a817-c6a7c744f97a" providerId="ADAL" clId="{B1958792-D622-4C54-B47B-73D1487C8B26}" dt="2022-02-05T16:38:18.818" v="2424" actId="20577"/>
          <ac:spMkLst>
            <pc:docMk/>
            <pc:sldMk cId="2035197446" sldId="392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35:35.389" v="2239" actId="478"/>
          <ac:spMkLst>
            <pc:docMk/>
            <pc:sldMk cId="2035197446" sldId="392"/>
            <ac:spMk id="13" creationId="{9F3A9F62-9F2A-4E65-BBDB-449A620A0C2C}"/>
          </ac:spMkLst>
        </pc:spChg>
        <pc:picChg chg="del">
          <ac:chgData name="Siddarth Joshi" userId="bc4d29ca-e482-4031-a817-c6a7c744f97a" providerId="ADAL" clId="{B1958792-D622-4C54-B47B-73D1487C8B26}" dt="2022-02-05T16:29:43.171" v="2203" actId="478"/>
          <ac:picMkLst>
            <pc:docMk/>
            <pc:sldMk cId="2035197446" sldId="392"/>
            <ac:picMk id="10" creationId="{3FF8C80D-9384-4B0C-9BB2-D4E81F22D2F7}"/>
          </ac:picMkLst>
        </pc:picChg>
      </pc:sldChg>
      <pc:sldChg chg="delSp modSp add mod">
        <pc:chgData name="Siddarth Joshi" userId="bc4d29ca-e482-4031-a817-c6a7c744f97a" providerId="ADAL" clId="{B1958792-D622-4C54-B47B-73D1487C8B26}" dt="2022-02-05T16:35:17.390" v="2229" actId="478"/>
        <pc:sldMkLst>
          <pc:docMk/>
          <pc:sldMk cId="2681263910" sldId="393"/>
        </pc:sldMkLst>
        <pc:spChg chg="del">
          <ac:chgData name="Siddarth Joshi" userId="bc4d29ca-e482-4031-a817-c6a7c744f97a" providerId="ADAL" clId="{B1958792-D622-4C54-B47B-73D1487C8B26}" dt="2022-02-05T16:32:59.852" v="2221" actId="478"/>
          <ac:spMkLst>
            <pc:docMk/>
            <pc:sldMk cId="2681263910" sldId="393"/>
            <ac:spMk id="2" creationId="{2264E696-2C52-426A-B84C-918769F3B181}"/>
          </ac:spMkLst>
        </pc:spChg>
        <pc:spChg chg="mod">
          <ac:chgData name="Siddarth Joshi" userId="bc4d29ca-e482-4031-a817-c6a7c744f97a" providerId="ADAL" clId="{B1958792-D622-4C54-B47B-73D1487C8B26}" dt="2022-02-05T16:33:22.039" v="2228" actId="20577"/>
          <ac:spMkLst>
            <pc:docMk/>
            <pc:sldMk cId="2681263910" sldId="393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35:17.390" v="2229" actId="478"/>
          <ac:spMkLst>
            <pc:docMk/>
            <pc:sldMk cId="2681263910" sldId="393"/>
            <ac:spMk id="13" creationId="{9F3A9F62-9F2A-4E65-BBDB-449A620A0C2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63273489" sldId="393"/>
        </pc:sldMkLst>
      </pc:sldChg>
      <pc:sldChg chg="addSp delSp modSp add mod">
        <pc:chgData name="Siddarth Joshi" userId="bc4d29ca-e482-4031-a817-c6a7c744f97a" providerId="ADAL" clId="{B1958792-D622-4C54-B47B-73D1487C8B26}" dt="2022-02-05T16:47:59.848" v="2708" actId="20577"/>
        <pc:sldMkLst>
          <pc:docMk/>
          <pc:sldMk cId="2674672495" sldId="394"/>
        </pc:sldMkLst>
        <pc:spChg chg="add del mod">
          <ac:chgData name="Siddarth Joshi" userId="bc4d29ca-e482-4031-a817-c6a7c744f97a" providerId="ADAL" clId="{B1958792-D622-4C54-B47B-73D1487C8B26}" dt="2022-02-05T16:40:27.317" v="2479" actId="478"/>
          <ac:spMkLst>
            <pc:docMk/>
            <pc:sldMk cId="2674672495" sldId="394"/>
            <ac:spMk id="9" creationId="{B61764FB-E18B-4CDF-8259-F5BEFD85AD0B}"/>
          </ac:spMkLst>
        </pc:spChg>
        <pc:spChg chg="add mod">
          <ac:chgData name="Siddarth Joshi" userId="bc4d29ca-e482-4031-a817-c6a7c744f97a" providerId="ADAL" clId="{B1958792-D622-4C54-B47B-73D1487C8B26}" dt="2022-02-05T16:40:50.528" v="2484" actId="1076"/>
          <ac:spMkLst>
            <pc:docMk/>
            <pc:sldMk cId="2674672495" sldId="394"/>
            <ac:spMk id="10" creationId="{1D855796-D270-48DB-9364-7A032DBDF39C}"/>
          </ac:spMkLst>
        </pc:spChg>
        <pc:spChg chg="mod">
          <ac:chgData name="Siddarth Joshi" userId="bc4d29ca-e482-4031-a817-c6a7c744f97a" providerId="ADAL" clId="{B1958792-D622-4C54-B47B-73D1487C8B26}" dt="2022-02-05T16:41:19.535" v="2506" actId="20577"/>
          <ac:spMkLst>
            <pc:docMk/>
            <pc:sldMk cId="2674672495" sldId="394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47:59.848" v="2708" actId="20577"/>
          <ac:spMkLst>
            <pc:docMk/>
            <pc:sldMk cId="2674672495" sldId="394"/>
            <ac:spMk id="13" creationId="{00924CA0-9BF7-4710-A6BD-8B1BB2D5F814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020651883" sldId="394"/>
        </pc:sldMkLst>
      </pc:sldChg>
      <pc:sldChg chg="addSp modSp add mod ord">
        <pc:chgData name="Siddarth Joshi" userId="bc4d29ca-e482-4031-a817-c6a7c744f97a" providerId="ADAL" clId="{B1958792-D622-4C54-B47B-73D1487C8B26}" dt="2022-02-05T16:52:57.335" v="3046" actId="14100"/>
        <pc:sldMkLst>
          <pc:docMk/>
          <pc:sldMk cId="1428008403" sldId="395"/>
        </pc:sldMkLst>
        <pc:spChg chg="add mod">
          <ac:chgData name="Siddarth Joshi" userId="bc4d29ca-e482-4031-a817-c6a7c744f97a" providerId="ADAL" clId="{B1958792-D622-4C54-B47B-73D1487C8B26}" dt="2022-02-05T16:52:57.335" v="3046" actId="14100"/>
          <ac:spMkLst>
            <pc:docMk/>
            <pc:sldMk cId="1428008403" sldId="395"/>
            <ac:spMk id="9" creationId="{E4353F2C-A3DF-4342-9EE8-86C2EC8A6781}"/>
          </ac:spMkLst>
        </pc:spChg>
        <pc:spChg chg="mod">
          <ac:chgData name="Siddarth Joshi" userId="bc4d29ca-e482-4031-a817-c6a7c744f97a" providerId="ADAL" clId="{B1958792-D622-4C54-B47B-73D1487C8B26}" dt="2022-02-05T16:51:40.221" v="2969" actId="20577"/>
          <ac:spMkLst>
            <pc:docMk/>
            <pc:sldMk cId="1428008403" sldId="395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108567038" sldId="39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507704310" sldId="396"/>
        </pc:sldMkLst>
      </pc:sldChg>
      <pc:sldChg chg="modSp add mod">
        <pc:chgData name="Siddarth Joshi" userId="bc4d29ca-e482-4031-a817-c6a7c744f97a" providerId="ADAL" clId="{B1958792-D622-4C54-B47B-73D1487C8B26}" dt="2022-02-05T16:55:40.957" v="3275" actId="20577"/>
        <pc:sldMkLst>
          <pc:docMk/>
          <pc:sldMk cId="1987025908" sldId="396"/>
        </pc:sldMkLst>
        <pc:spChg chg="mod">
          <ac:chgData name="Siddarth Joshi" userId="bc4d29ca-e482-4031-a817-c6a7c744f97a" providerId="ADAL" clId="{B1958792-D622-4C54-B47B-73D1487C8B26}" dt="2022-02-05T16:53:34.718" v="3049" actId="1076"/>
          <ac:spMkLst>
            <pc:docMk/>
            <pc:sldMk cId="1987025908" sldId="396"/>
            <ac:spMk id="4" creationId="{58827ACC-E19D-4E38-AE05-33F188248FC2}"/>
          </ac:spMkLst>
        </pc:spChg>
        <pc:spChg chg="mod">
          <ac:chgData name="Siddarth Joshi" userId="bc4d29ca-e482-4031-a817-c6a7c744f97a" providerId="ADAL" clId="{B1958792-D622-4C54-B47B-73D1487C8B26}" dt="2022-02-05T16:53:46.343" v="3082" actId="20577"/>
          <ac:spMkLst>
            <pc:docMk/>
            <pc:sldMk cId="1987025908" sldId="39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6:55:40.957" v="3275" actId="20577"/>
          <ac:spMkLst>
            <pc:docMk/>
            <pc:sldMk cId="1987025908" sldId="396"/>
            <ac:spMk id="12" creationId="{C4DF7D13-089F-4EC1-B53F-FA0135D5577C}"/>
          </ac:spMkLst>
        </pc:spChg>
      </pc:sldChg>
      <pc:sldChg chg="addSp modSp add mod">
        <pc:chgData name="Siddarth Joshi" userId="bc4d29ca-e482-4031-a817-c6a7c744f97a" providerId="ADAL" clId="{B1958792-D622-4C54-B47B-73D1487C8B26}" dt="2022-02-05T17:08:22.512" v="3625" actId="1076"/>
        <pc:sldMkLst>
          <pc:docMk/>
          <pc:sldMk cId="667895663" sldId="397"/>
        </pc:sldMkLst>
        <pc:spChg chg="mod">
          <ac:chgData name="Siddarth Joshi" userId="bc4d29ca-e482-4031-a817-c6a7c744f97a" providerId="ADAL" clId="{B1958792-D622-4C54-B47B-73D1487C8B26}" dt="2022-02-05T16:58:53.067" v="3279" actId="20577"/>
          <ac:spMkLst>
            <pc:docMk/>
            <pc:sldMk cId="667895663" sldId="397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5T17:05:01.769" v="3559" actId="20577"/>
          <ac:spMkLst>
            <pc:docMk/>
            <pc:sldMk cId="667895663" sldId="397"/>
            <ac:spMk id="9" creationId="{CA0402D4-E88D-4798-9F4F-FCB8B1D6850E}"/>
          </ac:spMkLst>
        </pc:spChg>
        <pc:spChg chg="add mod">
          <ac:chgData name="Siddarth Joshi" userId="bc4d29ca-e482-4031-a817-c6a7c744f97a" providerId="ADAL" clId="{B1958792-D622-4C54-B47B-73D1487C8B26}" dt="2022-02-05T17:06:05.068" v="3615" actId="14100"/>
          <ac:spMkLst>
            <pc:docMk/>
            <pc:sldMk cId="667895663" sldId="397"/>
            <ac:spMk id="10" creationId="{9F6ED302-9BF8-4FCD-9FD9-DFE8DB830259}"/>
          </ac:spMkLst>
        </pc:spChg>
        <pc:spChg chg="mod">
          <ac:chgData name="Siddarth Joshi" userId="bc4d29ca-e482-4031-a817-c6a7c744f97a" providerId="ADAL" clId="{B1958792-D622-4C54-B47B-73D1487C8B26}" dt="2022-02-05T17:01:37.399" v="3387" actId="20577"/>
          <ac:spMkLst>
            <pc:docMk/>
            <pc:sldMk cId="667895663" sldId="397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7:07:39.136" v="3620" actId="1076"/>
          <ac:spMkLst>
            <pc:docMk/>
            <pc:sldMk cId="667895663" sldId="397"/>
            <ac:spMk id="13" creationId="{1E7EA91E-07E2-43BE-A11A-5C6CBB3FDBC8}"/>
          </ac:spMkLst>
        </pc:spChg>
        <pc:picChg chg="add mod">
          <ac:chgData name="Siddarth Joshi" userId="bc4d29ca-e482-4031-a817-c6a7c744f97a" providerId="ADAL" clId="{B1958792-D622-4C54-B47B-73D1487C8B26}" dt="2022-02-05T17:08:22.512" v="3625" actId="1076"/>
          <ac:picMkLst>
            <pc:docMk/>
            <pc:sldMk cId="667895663" sldId="397"/>
            <ac:picMk id="5" creationId="{98FE1F95-6CC2-4580-93B4-1C965165FC44}"/>
          </ac:picMkLst>
        </pc:picChg>
        <pc:picChg chg="add mod">
          <ac:chgData name="Siddarth Joshi" userId="bc4d29ca-e482-4031-a817-c6a7c744f97a" providerId="ADAL" clId="{B1958792-D622-4C54-B47B-73D1487C8B26}" dt="2022-02-05T17:03:20.758" v="3448" actId="1076"/>
          <ac:picMkLst>
            <pc:docMk/>
            <pc:sldMk cId="667895663" sldId="397"/>
            <ac:picMk id="9218" creationId="{7EAE7F95-27AF-477D-AB1D-D529BFB185C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50715861" sldId="397"/>
        </pc:sldMkLst>
      </pc:sldChg>
      <pc:sldChg chg="modSp add mod ord">
        <pc:chgData name="Siddarth Joshi" userId="bc4d29ca-e482-4031-a817-c6a7c744f97a" providerId="ADAL" clId="{B1958792-D622-4C54-B47B-73D1487C8B26}" dt="2022-02-05T20:14:51.173" v="4191" actId="20577"/>
        <pc:sldMkLst>
          <pc:docMk/>
          <pc:sldMk cId="1957403088" sldId="398"/>
        </pc:sldMkLst>
        <pc:spChg chg="mod">
          <ac:chgData name="Siddarth Joshi" userId="bc4d29ca-e482-4031-a817-c6a7c744f97a" providerId="ADAL" clId="{B1958792-D622-4C54-B47B-73D1487C8B26}" dt="2022-02-05T17:10:22.249" v="3649" actId="20577"/>
          <ac:spMkLst>
            <pc:docMk/>
            <pc:sldMk cId="1957403088" sldId="398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20:14:51.173" v="4191" actId="20577"/>
          <ac:spMkLst>
            <pc:docMk/>
            <pc:sldMk cId="1957403088" sldId="398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548441697" sldId="39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7048241" sldId="399"/>
        </pc:sldMkLst>
      </pc:sldChg>
      <pc:sldChg chg="addSp delSp modSp add mod">
        <pc:chgData name="Siddarth Joshi" userId="bc4d29ca-e482-4031-a817-c6a7c744f97a" providerId="ADAL" clId="{B1958792-D622-4C54-B47B-73D1487C8B26}" dt="2022-02-05T20:33:20.307" v="4588" actId="20577"/>
        <pc:sldMkLst>
          <pc:docMk/>
          <pc:sldMk cId="3549248924" sldId="399"/>
        </pc:sldMkLst>
        <pc:spChg chg="mod">
          <ac:chgData name="Siddarth Joshi" userId="bc4d29ca-e482-4031-a817-c6a7c744f97a" providerId="ADAL" clId="{B1958792-D622-4C54-B47B-73D1487C8B26}" dt="2022-02-05T20:33:20.307" v="4588" actId="20577"/>
          <ac:spMkLst>
            <pc:docMk/>
            <pc:sldMk cId="3549248924" sldId="399"/>
            <ac:spMk id="12" creationId="{C4DF7D13-089F-4EC1-B53F-FA0135D5577C}"/>
          </ac:spMkLst>
        </pc:spChg>
        <pc:picChg chg="add del mod">
          <ac:chgData name="Siddarth Joshi" userId="bc4d29ca-e482-4031-a817-c6a7c744f97a" providerId="ADAL" clId="{B1958792-D622-4C54-B47B-73D1487C8B26}" dt="2022-02-05T20:15:57.770" v="4199" actId="478"/>
          <ac:picMkLst>
            <pc:docMk/>
            <pc:sldMk cId="3549248924" sldId="399"/>
            <ac:picMk id="12290" creationId="{7D0A9D57-871B-4701-BA1E-DD6134C6C701}"/>
          </ac:picMkLst>
        </pc:picChg>
        <pc:picChg chg="add del mod">
          <ac:chgData name="Siddarth Joshi" userId="bc4d29ca-e482-4031-a817-c6a7c744f97a" providerId="ADAL" clId="{B1958792-D622-4C54-B47B-73D1487C8B26}" dt="2022-02-05T20:17:18.715" v="4204" actId="478"/>
          <ac:picMkLst>
            <pc:docMk/>
            <pc:sldMk cId="3549248924" sldId="399"/>
            <ac:picMk id="12292" creationId="{6584159B-303C-4D28-A3AD-9FAE218A6576}"/>
          </ac:picMkLst>
        </pc:picChg>
        <pc:picChg chg="add mod">
          <ac:chgData name="Siddarth Joshi" userId="bc4d29ca-e482-4031-a817-c6a7c744f97a" providerId="ADAL" clId="{B1958792-D622-4C54-B47B-73D1487C8B26}" dt="2022-02-05T20:19:35.347" v="4211" actId="1076"/>
          <ac:picMkLst>
            <pc:docMk/>
            <pc:sldMk cId="3549248924" sldId="399"/>
            <ac:picMk id="12294" creationId="{54F6B71A-1F72-4094-BF16-8781FB65FB1D}"/>
          </ac:picMkLst>
        </pc:picChg>
        <pc:picChg chg="add mod">
          <ac:chgData name="Siddarth Joshi" userId="bc4d29ca-e482-4031-a817-c6a7c744f97a" providerId="ADAL" clId="{B1958792-D622-4C54-B47B-73D1487C8B26}" dt="2022-02-05T20:19:30.574" v="4210" actId="1076"/>
          <ac:picMkLst>
            <pc:docMk/>
            <pc:sldMk cId="3549248924" sldId="399"/>
            <ac:picMk id="12296" creationId="{9139697A-55B8-4EA9-A2F8-C9D4C57EC016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844191213" sldId="400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737772031" sldId="401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934445570" sldId="402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9673797" sldId="403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624429884" sldId="404"/>
        </pc:sldMkLst>
      </pc:sldChg>
      <pc:sldChg chg="addSp delSp modSp add del mod ord setBg">
        <pc:chgData name="Siddarth Joshi" userId="bc4d29ca-e482-4031-a817-c6a7c744f97a" providerId="ADAL" clId="{B1958792-D622-4C54-B47B-73D1487C8B26}" dt="2022-02-05T17:13:32.106" v="3849" actId="1076"/>
        <pc:sldMkLst>
          <pc:docMk/>
          <pc:sldMk cId="3880510180" sldId="405"/>
        </pc:sldMkLst>
        <pc:spChg chg="mod">
          <ac:chgData name="Siddarth Joshi" userId="bc4d29ca-e482-4031-a817-c6a7c744f97a" providerId="ADAL" clId="{B1958792-D622-4C54-B47B-73D1487C8B26}" dt="2022-02-05T17:12:50.680" v="3844" actId="20577"/>
          <ac:spMkLst>
            <pc:docMk/>
            <pc:sldMk cId="3880510180" sldId="405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7:13:25.201" v="3845" actId="1076"/>
          <ac:spMkLst>
            <pc:docMk/>
            <pc:sldMk cId="3880510180" sldId="405"/>
            <ac:spMk id="10" creationId="{C53A0740-F99D-4430-AE8C-144984072B3A}"/>
          </ac:spMkLst>
        </pc:spChg>
        <pc:picChg chg="add mod">
          <ac:chgData name="Siddarth Joshi" userId="bc4d29ca-e482-4031-a817-c6a7c744f97a" providerId="ADAL" clId="{B1958792-D622-4C54-B47B-73D1487C8B26}" dt="2022-02-05T17:13:32.106" v="3849" actId="1076"/>
          <ac:picMkLst>
            <pc:docMk/>
            <pc:sldMk cId="3880510180" sldId="405"/>
            <ac:picMk id="12" creationId="{F225EC2D-BF47-4921-B17B-5F01244B81A9}"/>
          </ac:picMkLst>
        </pc:picChg>
        <pc:picChg chg="del">
          <ac:chgData name="Siddarth Joshi" userId="bc4d29ca-e482-4031-a817-c6a7c744f97a" providerId="ADAL" clId="{B1958792-D622-4C54-B47B-73D1487C8B26}" dt="2022-02-05T17:13:26.335" v="3846" actId="478"/>
          <ac:picMkLst>
            <pc:docMk/>
            <pc:sldMk cId="3880510180" sldId="405"/>
            <ac:picMk id="1026" creationId="{54CDB5FA-492E-48D6-917A-361D74404D4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20:14:31.652" v="4189" actId="20577"/>
        <pc:sldMkLst>
          <pc:docMk/>
          <pc:sldMk cId="1564720125" sldId="406"/>
        </pc:sldMkLst>
        <pc:spChg chg="mod">
          <ac:chgData name="Siddarth Joshi" userId="bc4d29ca-e482-4031-a817-c6a7c744f97a" providerId="ADAL" clId="{B1958792-D622-4C54-B47B-73D1487C8B26}" dt="2022-02-05T20:02:33.763" v="4038" actId="20577"/>
          <ac:spMkLst>
            <pc:docMk/>
            <pc:sldMk cId="1564720125" sldId="40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20:13:31.326" v="4100" actId="20577"/>
          <ac:spMkLst>
            <pc:docMk/>
            <pc:sldMk cId="1564720125" sldId="406"/>
            <ac:spMk id="9" creationId="{1C16EA43-3800-47C9-B980-152C5DA4623E}"/>
          </ac:spMkLst>
        </pc:spChg>
        <pc:spChg chg="del">
          <ac:chgData name="Siddarth Joshi" userId="bc4d29ca-e482-4031-a817-c6a7c744f97a" providerId="ADAL" clId="{B1958792-D622-4C54-B47B-73D1487C8B26}" dt="2022-02-05T19:59:23.075" v="3852" actId="478"/>
          <ac:spMkLst>
            <pc:docMk/>
            <pc:sldMk cId="1564720125" sldId="406"/>
            <ac:spMk id="10" creationId="{C53A0740-F99D-4430-AE8C-144984072B3A}"/>
          </ac:spMkLst>
        </pc:spChg>
        <pc:spChg chg="add mod">
          <ac:chgData name="Siddarth Joshi" userId="bc4d29ca-e482-4031-a817-c6a7c744f97a" providerId="ADAL" clId="{B1958792-D622-4C54-B47B-73D1487C8B26}" dt="2022-02-05T20:14:31.652" v="4189" actId="20577"/>
          <ac:spMkLst>
            <pc:docMk/>
            <pc:sldMk cId="1564720125" sldId="406"/>
            <ac:spMk id="13" creationId="{8ACE9F10-BED9-4A3C-873E-A3F529AE3663}"/>
          </ac:spMkLst>
        </pc:spChg>
        <pc:picChg chg="del">
          <ac:chgData name="Siddarth Joshi" userId="bc4d29ca-e482-4031-a817-c6a7c744f97a" providerId="ADAL" clId="{B1958792-D622-4C54-B47B-73D1487C8B26}" dt="2022-02-05T19:59:20.390" v="3851" actId="478"/>
          <ac:picMkLst>
            <pc:docMk/>
            <pc:sldMk cId="1564720125" sldId="406"/>
            <ac:picMk id="12" creationId="{F225EC2D-BF47-4921-B17B-5F01244B81A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747270140" sldId="40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90322500" sldId="407"/>
        </pc:sldMkLst>
      </pc:sldChg>
      <pc:sldChg chg="addSp modSp add mod ord">
        <pc:chgData name="Siddarth Joshi" userId="bc4d29ca-e482-4031-a817-c6a7c744f97a" providerId="ADAL" clId="{B1958792-D622-4C54-B47B-73D1487C8B26}" dt="2022-02-05T20:33:31.639" v="4590"/>
        <pc:sldMkLst>
          <pc:docMk/>
          <pc:sldMk cId="4137294271" sldId="407"/>
        </pc:sldMkLst>
        <pc:spChg chg="add mod">
          <ac:chgData name="Siddarth Joshi" userId="bc4d29ca-e482-4031-a817-c6a7c744f97a" providerId="ADAL" clId="{B1958792-D622-4C54-B47B-73D1487C8B26}" dt="2022-02-05T20:27:57.910" v="4445" actId="20577"/>
          <ac:spMkLst>
            <pc:docMk/>
            <pc:sldMk cId="4137294271" sldId="407"/>
            <ac:spMk id="9" creationId="{F38759D2-02A4-4F8F-A371-8B3333D119FE}"/>
          </ac:spMkLst>
        </pc:spChg>
        <pc:spChg chg="mod">
          <ac:chgData name="Siddarth Joshi" userId="bc4d29ca-e482-4031-a817-c6a7c744f97a" providerId="ADAL" clId="{B1958792-D622-4C54-B47B-73D1487C8B26}" dt="2022-02-05T20:28:43.220" v="4480" actId="20577"/>
          <ac:spMkLst>
            <pc:docMk/>
            <pc:sldMk cId="4137294271" sldId="407"/>
            <ac:spMk id="12" creationId="{C4DF7D13-089F-4EC1-B53F-FA0135D5577C}"/>
          </ac:spMkLst>
        </pc:spChg>
      </pc:sldChg>
      <pc:sldChg chg="modSp add mod">
        <pc:chgData name="Siddarth Joshi" userId="bc4d29ca-e482-4031-a817-c6a7c744f97a" providerId="ADAL" clId="{B1958792-D622-4C54-B47B-73D1487C8B26}" dt="2022-02-05T20:34:07.188" v="4647" actId="20577"/>
        <pc:sldMkLst>
          <pc:docMk/>
          <pc:sldMk cId="1561022482" sldId="408"/>
        </pc:sldMkLst>
        <pc:spChg chg="mod">
          <ac:chgData name="Siddarth Joshi" userId="bc4d29ca-e482-4031-a817-c6a7c744f97a" providerId="ADAL" clId="{B1958792-D622-4C54-B47B-73D1487C8B26}" dt="2022-02-05T20:34:07.188" v="4647" actId="20577"/>
          <ac:spMkLst>
            <pc:docMk/>
            <pc:sldMk cId="1561022482" sldId="408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79950986" sldId="40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58436681" sldId="409"/>
        </pc:sldMkLst>
      </pc:sldChg>
      <pc:sldChg chg="addSp delSp modSp add mod">
        <pc:chgData name="Siddarth Joshi" userId="bc4d29ca-e482-4031-a817-c6a7c744f97a" providerId="ADAL" clId="{B1958792-D622-4C54-B47B-73D1487C8B26}" dt="2022-02-05T20:24:56.680" v="4300" actId="20577"/>
        <pc:sldMkLst>
          <pc:docMk/>
          <pc:sldMk cId="3046227111" sldId="409"/>
        </pc:sldMkLst>
        <pc:spChg chg="mod">
          <ac:chgData name="Siddarth Joshi" userId="bc4d29ca-e482-4031-a817-c6a7c744f97a" providerId="ADAL" clId="{B1958792-D622-4C54-B47B-73D1487C8B26}" dt="2022-02-05T20:24:56.680" v="4300" actId="20577"/>
          <ac:spMkLst>
            <pc:docMk/>
            <pc:sldMk cId="3046227111" sldId="409"/>
            <ac:spMk id="12" creationId="{C4DF7D13-089F-4EC1-B53F-FA0135D5577C}"/>
          </ac:spMkLst>
        </pc:spChg>
        <pc:picChg chg="del">
          <ac:chgData name="Siddarth Joshi" userId="bc4d29ca-e482-4031-a817-c6a7c744f97a" providerId="ADAL" clId="{B1958792-D622-4C54-B47B-73D1487C8B26}" dt="2022-02-05T20:20:33.230" v="4213" actId="478"/>
          <ac:picMkLst>
            <pc:docMk/>
            <pc:sldMk cId="3046227111" sldId="409"/>
            <ac:picMk id="12290" creationId="{7D0A9D57-871B-4701-BA1E-DD6134C6C701}"/>
          </ac:picMkLst>
        </pc:picChg>
        <pc:picChg chg="add mod">
          <ac:chgData name="Siddarth Joshi" userId="bc4d29ca-e482-4031-a817-c6a7c744f97a" providerId="ADAL" clId="{B1958792-D622-4C54-B47B-73D1487C8B26}" dt="2022-02-05T20:20:43.002" v="4217" actId="1076"/>
          <ac:picMkLst>
            <pc:docMk/>
            <pc:sldMk cId="3046227111" sldId="409"/>
            <ac:picMk id="13314" creationId="{18A1653F-E64F-4748-8DC4-AD595C3DA468}"/>
          </ac:picMkLst>
        </pc:picChg>
      </pc:sldChg>
      <pc:sldChg chg="del">
        <pc:chgData name="Siddarth Joshi" userId="bc4d29ca-e482-4031-a817-c6a7c744f97a" providerId="ADAL" clId="{B1958792-D622-4C54-B47B-73D1487C8B26}" dt="2022-02-05T12:58:55.543" v="351" actId="2696"/>
        <pc:sldMkLst>
          <pc:docMk/>
          <pc:sldMk cId="1553124719" sldId="410"/>
        </pc:sldMkLst>
      </pc:sldChg>
      <pc:sldChg chg="addSp delSp modSp add mod">
        <pc:chgData name="Siddarth Joshi" userId="bc4d29ca-e482-4031-a817-c6a7c744f97a" providerId="ADAL" clId="{B1958792-D622-4C54-B47B-73D1487C8B26}" dt="2022-02-05T20:45:45.716" v="4937" actId="1076"/>
        <pc:sldMkLst>
          <pc:docMk/>
          <pc:sldMk cId="3998333906" sldId="410"/>
        </pc:sldMkLst>
        <pc:spChg chg="add mod">
          <ac:chgData name="Siddarth Joshi" userId="bc4d29ca-e482-4031-a817-c6a7c744f97a" providerId="ADAL" clId="{B1958792-D622-4C54-B47B-73D1487C8B26}" dt="2022-02-05T20:39:30.952" v="4770" actId="14100"/>
          <ac:spMkLst>
            <pc:docMk/>
            <pc:sldMk cId="3998333906" sldId="410"/>
            <ac:spMk id="9" creationId="{35974086-7989-4DBA-B008-97FA994D4A20}"/>
          </ac:spMkLst>
        </pc:spChg>
        <pc:spChg chg="add mod">
          <ac:chgData name="Siddarth Joshi" userId="bc4d29ca-e482-4031-a817-c6a7c744f97a" providerId="ADAL" clId="{B1958792-D622-4C54-B47B-73D1487C8B26}" dt="2022-02-05T20:45:45.716" v="4937" actId="1076"/>
          <ac:spMkLst>
            <pc:docMk/>
            <pc:sldMk cId="3998333906" sldId="410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36:28.966" v="4674" actId="14100"/>
          <ac:spMkLst>
            <pc:docMk/>
            <pc:sldMk cId="3998333906" sldId="410"/>
            <ac:spMk id="12" creationId="{C4DF7D13-089F-4EC1-B53F-FA0135D5577C}"/>
          </ac:spMkLst>
        </pc:spChg>
        <pc:picChg chg="del">
          <ac:chgData name="Siddarth Joshi" userId="bc4d29ca-e482-4031-a817-c6a7c744f97a" providerId="ADAL" clId="{B1958792-D622-4C54-B47B-73D1487C8B26}" dt="2022-02-05T20:35:20.002" v="4649" actId="478"/>
          <ac:picMkLst>
            <pc:docMk/>
            <pc:sldMk cId="3998333906" sldId="410"/>
            <ac:picMk id="13314" creationId="{18A1653F-E64F-4748-8DC4-AD595C3DA468}"/>
          </ac:picMkLst>
        </pc:picChg>
        <pc:picChg chg="add mod">
          <ac:chgData name="Siddarth Joshi" userId="bc4d29ca-e482-4031-a817-c6a7c744f97a" providerId="ADAL" clId="{B1958792-D622-4C54-B47B-73D1487C8B26}" dt="2022-02-05T20:35:33.779" v="4653" actId="1076"/>
          <ac:picMkLst>
            <pc:docMk/>
            <pc:sldMk cId="3998333906" sldId="410"/>
            <ac:picMk id="14338" creationId="{B98200FF-3FC9-4D35-8EA1-4E60ACECE896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20:45:04.398" v="4935" actId="20577"/>
        <pc:sldMkLst>
          <pc:docMk/>
          <pc:sldMk cId="1576524873" sldId="411"/>
        </pc:sldMkLst>
        <pc:spChg chg="del">
          <ac:chgData name="Siddarth Joshi" userId="bc4d29ca-e482-4031-a817-c6a7c744f97a" providerId="ADAL" clId="{B1958792-D622-4C54-B47B-73D1487C8B26}" dt="2022-02-05T20:42:07.656" v="4858" actId="478"/>
          <ac:spMkLst>
            <pc:docMk/>
            <pc:sldMk cId="1576524873" sldId="411"/>
            <ac:spMk id="9" creationId="{35974086-7989-4DBA-B008-97FA994D4A20}"/>
          </ac:spMkLst>
        </pc:spChg>
        <pc:spChg chg="del">
          <ac:chgData name="Siddarth Joshi" userId="bc4d29ca-e482-4031-a817-c6a7c744f97a" providerId="ADAL" clId="{B1958792-D622-4C54-B47B-73D1487C8B26}" dt="2022-02-05T20:42:09.482" v="4859" actId="478"/>
          <ac:spMkLst>
            <pc:docMk/>
            <pc:sldMk cId="1576524873" sldId="411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45:04.398" v="4935" actId="20577"/>
          <ac:spMkLst>
            <pc:docMk/>
            <pc:sldMk cId="1576524873" sldId="411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20:44:05.162" v="4870" actId="1076"/>
          <ac:spMkLst>
            <pc:docMk/>
            <pc:sldMk cId="1576524873" sldId="411"/>
            <ac:spMk id="13" creationId="{E5045916-1D43-4F9E-A336-F6D06BE9E98F}"/>
          </ac:spMkLst>
        </pc:spChg>
        <pc:picChg chg="del">
          <ac:chgData name="Siddarth Joshi" userId="bc4d29ca-e482-4031-a817-c6a7c744f97a" providerId="ADAL" clId="{B1958792-D622-4C54-B47B-73D1487C8B26}" dt="2022-02-05T20:42:04.723" v="4857" actId="478"/>
          <ac:picMkLst>
            <pc:docMk/>
            <pc:sldMk cId="1576524873" sldId="411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0:42:14.500" v="4863" actId="478"/>
          <ac:picMkLst>
            <pc:docMk/>
            <pc:sldMk cId="1576524873" sldId="411"/>
            <ac:picMk id="15362" creationId="{B4E31DBE-F584-438E-81BC-3EAC6C08AFF1}"/>
          </ac:picMkLst>
        </pc:picChg>
        <pc:picChg chg="add mod">
          <ac:chgData name="Siddarth Joshi" userId="bc4d29ca-e482-4031-a817-c6a7c744f97a" providerId="ADAL" clId="{B1958792-D622-4C54-B47B-73D1487C8B26}" dt="2022-02-05T20:43:36.098" v="4866" actId="1076"/>
          <ac:picMkLst>
            <pc:docMk/>
            <pc:sldMk cId="1576524873" sldId="411"/>
            <ac:picMk id="15364" creationId="{2B7C3874-59A1-452B-B471-6756F92AD325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053210427" sldId="411"/>
        </pc:sldMkLst>
      </pc:sldChg>
      <pc:sldChg chg="addSp delSp modSp add mod">
        <pc:chgData name="Siddarth Joshi" userId="bc4d29ca-e482-4031-a817-c6a7c744f97a" providerId="ADAL" clId="{B1958792-D622-4C54-B47B-73D1487C8B26}" dt="2022-02-05T21:21:47.071" v="5407" actId="20577"/>
        <pc:sldMkLst>
          <pc:docMk/>
          <pc:sldMk cId="4040009985" sldId="412"/>
        </pc:sldMkLst>
        <pc:spChg chg="mod">
          <ac:chgData name="Siddarth Joshi" userId="bc4d29ca-e482-4031-a817-c6a7c744f97a" providerId="ADAL" clId="{B1958792-D622-4C54-B47B-73D1487C8B26}" dt="2022-02-05T20:46:25.156" v="4967" actId="20577"/>
          <ac:spMkLst>
            <pc:docMk/>
            <pc:sldMk cId="4040009985" sldId="412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5T20:45:57.041" v="4940" actId="478"/>
          <ac:spMkLst>
            <pc:docMk/>
            <pc:sldMk cId="4040009985" sldId="412"/>
            <ac:spMk id="9" creationId="{35974086-7989-4DBA-B008-97FA994D4A20}"/>
          </ac:spMkLst>
        </pc:spChg>
        <pc:spChg chg="mod">
          <ac:chgData name="Siddarth Joshi" userId="bc4d29ca-e482-4031-a817-c6a7c744f97a" providerId="ADAL" clId="{B1958792-D622-4C54-B47B-73D1487C8B26}" dt="2022-02-05T20:46:56.382" v="4980" actId="122"/>
          <ac:spMkLst>
            <pc:docMk/>
            <pc:sldMk cId="4040009985" sldId="412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46:54.230" v="4979" actId="122"/>
          <ac:spMkLst>
            <pc:docMk/>
            <pc:sldMk cId="4040009985" sldId="412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21:21:47.071" v="5407" actId="20577"/>
          <ac:spMkLst>
            <pc:docMk/>
            <pc:sldMk cId="4040009985" sldId="412"/>
            <ac:spMk id="13" creationId="{F406144B-AAC6-4F80-91C7-3A5DBDB6E24E}"/>
          </ac:spMkLst>
        </pc:spChg>
        <pc:spChg chg="add mod">
          <ac:chgData name="Siddarth Joshi" userId="bc4d29ca-e482-4031-a817-c6a7c744f97a" providerId="ADAL" clId="{B1958792-D622-4C54-B47B-73D1487C8B26}" dt="2022-02-05T21:21:29.852" v="5389" actId="20577"/>
          <ac:spMkLst>
            <pc:docMk/>
            <pc:sldMk cId="4040009985" sldId="412"/>
            <ac:spMk id="14" creationId="{479774A0-9393-4392-8F0E-7097CD53D0B1}"/>
          </ac:spMkLst>
        </pc:spChg>
        <pc:picChg chg="del">
          <ac:chgData name="Siddarth Joshi" userId="bc4d29ca-e482-4031-a817-c6a7c744f97a" providerId="ADAL" clId="{B1958792-D622-4C54-B47B-73D1487C8B26}" dt="2022-02-05T20:45:55.099" v="4939" actId="478"/>
          <ac:picMkLst>
            <pc:docMk/>
            <pc:sldMk cId="4040009985" sldId="412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1:14:59.896" v="5096" actId="478"/>
          <ac:picMkLst>
            <pc:docMk/>
            <pc:sldMk cId="4040009985" sldId="412"/>
            <ac:picMk id="16386" creationId="{1C6814F8-A42B-43C1-B6E7-4EB9DE65EDDE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280930994" sldId="412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8385171" sldId="413"/>
        </pc:sldMkLst>
      </pc:sldChg>
      <pc:sldChg chg="addSp delSp modSp add mod">
        <pc:chgData name="Siddarth Joshi" userId="bc4d29ca-e482-4031-a817-c6a7c744f97a" providerId="ADAL" clId="{B1958792-D622-4C54-B47B-73D1487C8B26}" dt="2022-02-05T21:17:49.410" v="5243" actId="14100"/>
        <pc:sldMkLst>
          <pc:docMk/>
          <pc:sldMk cId="3326746267" sldId="413"/>
        </pc:sldMkLst>
        <pc:spChg chg="del">
          <ac:chgData name="Siddarth Joshi" userId="bc4d29ca-e482-4031-a817-c6a7c744f97a" providerId="ADAL" clId="{B1958792-D622-4C54-B47B-73D1487C8B26}" dt="2022-02-05T20:50:01.463" v="5022" actId="478"/>
          <ac:spMkLst>
            <pc:docMk/>
            <pc:sldMk cId="3326746267" sldId="413"/>
            <ac:spMk id="9" creationId="{35974086-7989-4DBA-B008-97FA994D4A20}"/>
          </ac:spMkLst>
        </pc:spChg>
        <pc:spChg chg="del">
          <ac:chgData name="Siddarth Joshi" userId="bc4d29ca-e482-4031-a817-c6a7c744f97a" providerId="ADAL" clId="{B1958792-D622-4C54-B47B-73D1487C8B26}" dt="2022-02-05T20:50:03.019" v="5023" actId="478"/>
          <ac:spMkLst>
            <pc:docMk/>
            <pc:sldMk cId="3326746267" sldId="413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1:17:49.410" v="5243" actId="14100"/>
          <ac:spMkLst>
            <pc:docMk/>
            <pc:sldMk cId="3326746267" sldId="413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B1958792-D622-4C54-B47B-73D1487C8B26}" dt="2022-02-05T21:16:50.126" v="5173" actId="478"/>
          <ac:spMkLst>
            <pc:docMk/>
            <pc:sldMk cId="3326746267" sldId="413"/>
            <ac:spMk id="13" creationId="{5C477742-5C5F-40F3-BE6B-EEA6EB0C9026}"/>
          </ac:spMkLst>
        </pc:spChg>
        <pc:picChg chg="del">
          <ac:chgData name="Siddarth Joshi" userId="bc4d29ca-e482-4031-a817-c6a7c744f97a" providerId="ADAL" clId="{B1958792-D622-4C54-B47B-73D1487C8B26}" dt="2022-02-05T20:49:59.622" v="5021" actId="478"/>
          <ac:picMkLst>
            <pc:docMk/>
            <pc:sldMk cId="3326746267" sldId="413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1:16:50.482" v="5174" actId="478"/>
          <ac:picMkLst>
            <pc:docMk/>
            <pc:sldMk cId="3326746267" sldId="413"/>
            <ac:picMk id="17410" creationId="{0E90FB54-7C74-4243-8C8C-22A75051D2D6}"/>
          </ac:picMkLst>
        </pc:picChg>
        <pc:picChg chg="add del mod">
          <ac:chgData name="Siddarth Joshi" userId="bc4d29ca-e482-4031-a817-c6a7c744f97a" providerId="ADAL" clId="{B1958792-D622-4C54-B47B-73D1487C8B26}" dt="2022-02-05T21:16:51.037" v="5175" actId="478"/>
          <ac:picMkLst>
            <pc:docMk/>
            <pc:sldMk cId="3326746267" sldId="413"/>
            <ac:picMk id="17412" creationId="{BC96F795-DA35-4049-8CDF-76A346F6A02A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58023830" sldId="414"/>
        </pc:sldMkLst>
      </pc:sldChg>
      <pc:sldChg chg="addSp delSp modSp add mod">
        <pc:chgData name="Siddarth Joshi" userId="bc4d29ca-e482-4031-a817-c6a7c744f97a" providerId="ADAL" clId="{B1958792-D622-4C54-B47B-73D1487C8B26}" dt="2022-02-05T21:23:50.340" v="5434" actId="22"/>
        <pc:sldMkLst>
          <pc:docMk/>
          <pc:sldMk cId="3802981951" sldId="414"/>
        </pc:sldMkLst>
        <pc:spChg chg="mod">
          <ac:chgData name="Siddarth Joshi" userId="bc4d29ca-e482-4031-a817-c6a7c744f97a" providerId="ADAL" clId="{B1958792-D622-4C54-B47B-73D1487C8B26}" dt="2022-02-05T21:22:10.429" v="5429" actId="20577"/>
          <ac:spMkLst>
            <pc:docMk/>
            <pc:sldMk cId="3802981951" sldId="414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5T21:23:49.726" v="5433" actId="478"/>
          <ac:spMkLst>
            <pc:docMk/>
            <pc:sldMk cId="3802981951" sldId="414"/>
            <ac:spMk id="10" creationId="{BD649091-24F0-4EDF-A8BA-04C89861AFFF}"/>
          </ac:spMkLst>
        </pc:spChg>
        <pc:spChg chg="del">
          <ac:chgData name="Siddarth Joshi" userId="bc4d29ca-e482-4031-a817-c6a7c744f97a" providerId="ADAL" clId="{B1958792-D622-4C54-B47B-73D1487C8B26}" dt="2022-02-05T21:23:47.575" v="5432" actId="478"/>
          <ac:spMkLst>
            <pc:docMk/>
            <pc:sldMk cId="3802981951" sldId="414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21:22:25.382" v="5430" actId="478"/>
          <ac:spMkLst>
            <pc:docMk/>
            <pc:sldMk cId="3802981951" sldId="414"/>
            <ac:spMk id="13" creationId="{F406144B-AAC6-4F80-91C7-3A5DBDB6E24E}"/>
          </ac:spMkLst>
        </pc:spChg>
        <pc:spChg chg="del">
          <ac:chgData name="Siddarth Joshi" userId="bc4d29ca-e482-4031-a817-c6a7c744f97a" providerId="ADAL" clId="{B1958792-D622-4C54-B47B-73D1487C8B26}" dt="2022-02-05T21:22:27.856" v="5431" actId="478"/>
          <ac:spMkLst>
            <pc:docMk/>
            <pc:sldMk cId="3802981951" sldId="414"/>
            <ac:spMk id="14" creationId="{479774A0-9393-4392-8F0E-7097CD53D0B1}"/>
          </ac:spMkLst>
        </pc:spChg>
        <pc:picChg chg="add">
          <ac:chgData name="Siddarth Joshi" userId="bc4d29ca-e482-4031-a817-c6a7c744f97a" providerId="ADAL" clId="{B1958792-D622-4C54-B47B-73D1487C8B26}" dt="2022-02-05T21:23:50.340" v="5434" actId="22"/>
          <ac:picMkLst>
            <pc:docMk/>
            <pc:sldMk cId="3802981951" sldId="414"/>
            <ac:picMk id="3" creationId="{1552F98A-C500-447F-9376-FA18BEC14E28}"/>
          </ac:picMkLst>
        </pc:picChg>
      </pc:sldChg>
      <pc:sldChg chg="addSp modSp add mod">
        <pc:chgData name="Siddarth Joshi" userId="bc4d29ca-e482-4031-a817-c6a7c744f97a" providerId="ADAL" clId="{B1958792-D622-4C54-B47B-73D1487C8B26}" dt="2022-02-05T21:27:07.216" v="5440" actId="1076"/>
        <pc:sldMkLst>
          <pc:docMk/>
          <pc:sldMk cId="678821424" sldId="415"/>
        </pc:sldMkLst>
        <pc:picChg chg="mod modCrop">
          <ac:chgData name="Siddarth Joshi" userId="bc4d29ca-e482-4031-a817-c6a7c744f97a" providerId="ADAL" clId="{B1958792-D622-4C54-B47B-73D1487C8B26}" dt="2022-02-05T21:24:27.012" v="5438" actId="1076"/>
          <ac:picMkLst>
            <pc:docMk/>
            <pc:sldMk cId="678821424" sldId="415"/>
            <ac:picMk id="3" creationId="{1552F98A-C500-447F-9376-FA18BEC14E28}"/>
          </ac:picMkLst>
        </pc:picChg>
        <pc:picChg chg="add mod">
          <ac:chgData name="Siddarth Joshi" userId="bc4d29ca-e482-4031-a817-c6a7c744f97a" providerId="ADAL" clId="{B1958792-D622-4C54-B47B-73D1487C8B26}" dt="2022-02-05T21:27:07.216" v="5440" actId="1076"/>
          <ac:picMkLst>
            <pc:docMk/>
            <pc:sldMk cId="678821424" sldId="415"/>
            <ac:picMk id="18434" creationId="{E63B6C43-47CE-493F-A501-8CF3765BB89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06293255" sldId="415"/>
        </pc:sldMkLst>
      </pc:sldChg>
      <pc:sldChg chg="addSp delSp modSp add mod">
        <pc:chgData name="Siddarth Joshi" userId="bc4d29ca-e482-4031-a817-c6a7c744f97a" providerId="ADAL" clId="{B1958792-D622-4C54-B47B-73D1487C8B26}" dt="2022-02-05T21:40:34.750" v="5744" actId="14100"/>
        <pc:sldMkLst>
          <pc:docMk/>
          <pc:sldMk cId="547107628" sldId="416"/>
        </pc:sldMkLst>
        <pc:spChg chg="del">
          <ac:chgData name="Siddarth Joshi" userId="bc4d29ca-e482-4031-a817-c6a7c744f97a" providerId="ADAL" clId="{B1958792-D622-4C54-B47B-73D1487C8B26}" dt="2022-02-05T21:28:06.750" v="5466" actId="478"/>
          <ac:spMkLst>
            <pc:docMk/>
            <pc:sldMk cId="547107628" sldId="416"/>
            <ac:spMk id="7" creationId="{F7C7A618-D2B2-4724-9DA8-45D3556A9234}"/>
          </ac:spMkLst>
        </pc:spChg>
        <pc:spChg chg="mod">
          <ac:chgData name="Siddarth Joshi" userId="bc4d29ca-e482-4031-a817-c6a7c744f97a" providerId="ADAL" clId="{B1958792-D622-4C54-B47B-73D1487C8B26}" dt="2022-02-05T21:28:00.637" v="5464" actId="20577"/>
          <ac:spMkLst>
            <pc:docMk/>
            <pc:sldMk cId="547107628" sldId="416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5T21:40:34.750" v="5744" actId="14100"/>
          <ac:spMkLst>
            <pc:docMk/>
            <pc:sldMk cId="547107628" sldId="416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5T21:28:09.502" v="5467" actId="478"/>
          <ac:spMkLst>
            <pc:docMk/>
            <pc:sldMk cId="547107628" sldId="416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21:36:04.847" v="5468" actId="478"/>
          <ac:spMkLst>
            <pc:docMk/>
            <pc:sldMk cId="547107628" sldId="416"/>
            <ac:spMk id="13" creationId="{E5045916-1D43-4F9E-A336-F6D06BE9E98F}"/>
          </ac:spMkLst>
        </pc:spChg>
        <pc:spChg chg="add del mod">
          <ac:chgData name="Siddarth Joshi" userId="bc4d29ca-e482-4031-a817-c6a7c744f97a" providerId="ADAL" clId="{B1958792-D622-4C54-B47B-73D1487C8B26}" dt="2022-02-05T21:36:20.380" v="5479"/>
          <ac:spMkLst>
            <pc:docMk/>
            <pc:sldMk cId="547107628" sldId="416"/>
            <ac:spMk id="14" creationId="{AAE280AB-0BEF-48B7-82D4-19EA4C5CFACA}"/>
          </ac:spMkLst>
        </pc:spChg>
        <pc:spChg chg="add del mod">
          <ac:chgData name="Siddarth Joshi" userId="bc4d29ca-e482-4031-a817-c6a7c744f97a" providerId="ADAL" clId="{B1958792-D622-4C54-B47B-73D1487C8B26}" dt="2022-02-05T21:36:19.845" v="5478"/>
          <ac:spMkLst>
            <pc:docMk/>
            <pc:sldMk cId="547107628" sldId="416"/>
            <ac:spMk id="15" creationId="{40E10AA2-DCEF-404C-9E01-29804D8DC52E}"/>
          </ac:spMkLst>
        </pc:spChg>
        <pc:spChg chg="add del mod">
          <ac:chgData name="Siddarth Joshi" userId="bc4d29ca-e482-4031-a817-c6a7c744f97a" providerId="ADAL" clId="{B1958792-D622-4C54-B47B-73D1487C8B26}" dt="2022-02-05T21:36:19.646" v="5477"/>
          <ac:spMkLst>
            <pc:docMk/>
            <pc:sldMk cId="547107628" sldId="416"/>
            <ac:spMk id="16" creationId="{3AFD1C5F-7537-4337-B6AE-7F2EBF90C642}"/>
          </ac:spMkLst>
        </pc:spChg>
        <pc:spChg chg="add del mod">
          <ac:chgData name="Siddarth Joshi" userId="bc4d29ca-e482-4031-a817-c6a7c744f97a" providerId="ADAL" clId="{B1958792-D622-4C54-B47B-73D1487C8B26}" dt="2022-02-05T21:36:19.444" v="5476"/>
          <ac:spMkLst>
            <pc:docMk/>
            <pc:sldMk cId="547107628" sldId="416"/>
            <ac:spMk id="17" creationId="{5A10F86C-66C4-4FA8-9F99-55FB1AE753F0}"/>
          </ac:spMkLst>
        </pc:spChg>
        <pc:picChg chg="del">
          <ac:chgData name="Siddarth Joshi" userId="bc4d29ca-e482-4031-a817-c6a7c744f97a" providerId="ADAL" clId="{B1958792-D622-4C54-B47B-73D1487C8B26}" dt="2022-02-05T21:28:03.546" v="5465" actId="478"/>
          <ac:picMkLst>
            <pc:docMk/>
            <pc:sldMk cId="547107628" sldId="416"/>
            <ac:picMk id="15364" creationId="{2B7C3874-59A1-452B-B471-6756F92AD325}"/>
          </ac:picMkLst>
        </pc:picChg>
        <pc:picChg chg="add mod">
          <ac:chgData name="Siddarth Joshi" userId="bc4d29ca-e482-4031-a817-c6a7c744f97a" providerId="ADAL" clId="{B1958792-D622-4C54-B47B-73D1487C8B26}" dt="2022-02-05T21:36:10.637" v="5470" actId="1076"/>
          <ac:picMkLst>
            <pc:docMk/>
            <pc:sldMk cId="547107628" sldId="416"/>
            <ac:picMk id="19458" creationId="{C0D0486A-7822-4D52-9BD9-BEC90576FF53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009191168" sldId="41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046985968" sldId="417"/>
        </pc:sldMkLst>
      </pc:sldChg>
      <pc:sldChg chg="addSp delSp modSp add mod">
        <pc:chgData name="Siddarth Joshi" userId="bc4d29ca-e482-4031-a817-c6a7c744f97a" providerId="ADAL" clId="{B1958792-D622-4C54-B47B-73D1487C8B26}" dt="2022-02-06T19:13:43.796" v="6021" actId="20577"/>
        <pc:sldMkLst>
          <pc:docMk/>
          <pc:sldMk cId="3335437680" sldId="417"/>
        </pc:sldMkLst>
        <pc:spChg chg="mod">
          <ac:chgData name="Siddarth Joshi" userId="bc4d29ca-e482-4031-a817-c6a7c744f97a" providerId="ADAL" clId="{B1958792-D622-4C54-B47B-73D1487C8B26}" dt="2022-02-06T01:08:59.807" v="5763" actId="20577"/>
          <ac:spMkLst>
            <pc:docMk/>
            <pc:sldMk cId="3335437680" sldId="4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6T19:08:03.192" v="5945" actId="1076"/>
          <ac:spMkLst>
            <pc:docMk/>
            <pc:sldMk cId="3335437680" sldId="417"/>
            <ac:spMk id="9" creationId="{07EAFD8F-AFE9-4011-98FD-8794570A1E85}"/>
          </ac:spMkLst>
        </pc:spChg>
        <pc:spChg chg="mod">
          <ac:chgData name="Siddarth Joshi" userId="bc4d29ca-e482-4031-a817-c6a7c744f97a" providerId="ADAL" clId="{B1958792-D622-4C54-B47B-73D1487C8B26}" dt="2022-02-06T19:13:43.796" v="6021" actId="20577"/>
          <ac:spMkLst>
            <pc:docMk/>
            <pc:sldMk cId="3335437680" sldId="417"/>
            <ac:spMk id="10" creationId="{72BEACBB-CFD8-48B6-9397-7B846B3ECB4D}"/>
          </ac:spMkLst>
        </pc:spChg>
        <pc:picChg chg="add mod">
          <ac:chgData name="Siddarth Joshi" userId="bc4d29ca-e482-4031-a817-c6a7c744f97a" providerId="ADAL" clId="{B1958792-D622-4C54-B47B-73D1487C8B26}" dt="2022-02-06T19:05:35.971" v="5794" actId="1076"/>
          <ac:picMkLst>
            <pc:docMk/>
            <pc:sldMk cId="3335437680" sldId="417"/>
            <ac:picMk id="1026" creationId="{B5B94309-EDF7-4B5F-B455-B027E72149D9}"/>
          </ac:picMkLst>
        </pc:picChg>
        <pc:picChg chg="del">
          <ac:chgData name="Siddarth Joshi" userId="bc4d29ca-e482-4031-a817-c6a7c744f97a" providerId="ADAL" clId="{B1958792-D622-4C54-B47B-73D1487C8B26}" dt="2022-02-06T01:09:23.069" v="5764" actId="478"/>
          <ac:picMkLst>
            <pc:docMk/>
            <pc:sldMk cId="3335437680" sldId="417"/>
            <ac:picMk id="19458" creationId="{C0D0486A-7822-4D52-9BD9-BEC90576FF53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591803004" sldId="418"/>
        </pc:sldMkLst>
      </pc:sldChg>
      <pc:sldChg chg="addSp delSp modSp add mod">
        <pc:chgData name="Siddarth Joshi" userId="bc4d29ca-e482-4031-a817-c6a7c744f97a" providerId="ADAL" clId="{B1958792-D622-4C54-B47B-73D1487C8B26}" dt="2022-02-06T19:37:31.881" v="6416" actId="20577"/>
        <pc:sldMkLst>
          <pc:docMk/>
          <pc:sldMk cId="2332877050" sldId="418"/>
        </pc:sldMkLst>
        <pc:spChg chg="add mod">
          <ac:chgData name="Siddarth Joshi" userId="bc4d29ca-e482-4031-a817-c6a7c744f97a" providerId="ADAL" clId="{B1958792-D622-4C54-B47B-73D1487C8B26}" dt="2022-02-06T19:36:21.279" v="6353" actId="1076"/>
          <ac:spMkLst>
            <pc:docMk/>
            <pc:sldMk cId="2332877050" sldId="418"/>
            <ac:spMk id="2" creationId="{480C309A-24BF-4AF6-AB29-DBD64CD8331F}"/>
          </ac:spMkLst>
        </pc:spChg>
        <pc:spChg chg="mod">
          <ac:chgData name="Siddarth Joshi" userId="bc4d29ca-e482-4031-a817-c6a7c744f97a" providerId="ADAL" clId="{B1958792-D622-4C54-B47B-73D1487C8B26}" dt="2022-02-06T19:22:35.622" v="6027" actId="20577"/>
          <ac:spMkLst>
            <pc:docMk/>
            <pc:sldMk cId="2332877050" sldId="418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6T19:23:24.850" v="6090" actId="478"/>
          <ac:spMkLst>
            <pc:docMk/>
            <pc:sldMk cId="2332877050" sldId="418"/>
            <ac:spMk id="9" creationId="{07EAFD8F-AFE9-4011-98FD-8794570A1E85}"/>
          </ac:spMkLst>
        </pc:spChg>
        <pc:spChg chg="mod">
          <ac:chgData name="Siddarth Joshi" userId="bc4d29ca-e482-4031-a817-c6a7c744f97a" providerId="ADAL" clId="{B1958792-D622-4C54-B47B-73D1487C8B26}" dt="2022-02-06T19:25:08.475" v="6153" actId="5793"/>
          <ac:spMkLst>
            <pc:docMk/>
            <pc:sldMk cId="2332877050" sldId="418"/>
            <ac:spMk id="10" creationId="{72BEACBB-CFD8-48B6-9397-7B846B3ECB4D}"/>
          </ac:spMkLst>
        </pc:spChg>
        <pc:spChg chg="add mod">
          <ac:chgData name="Siddarth Joshi" userId="bc4d29ca-e482-4031-a817-c6a7c744f97a" providerId="ADAL" clId="{B1958792-D622-4C54-B47B-73D1487C8B26}" dt="2022-02-06T19:29:40.115" v="6237" actId="14100"/>
          <ac:spMkLst>
            <pc:docMk/>
            <pc:sldMk cId="2332877050" sldId="418"/>
            <ac:spMk id="12" creationId="{68A5BEF2-CF58-4A00-A506-5F9A3036997C}"/>
          </ac:spMkLst>
        </pc:spChg>
        <pc:spChg chg="add mod">
          <ac:chgData name="Siddarth Joshi" userId="bc4d29ca-e482-4031-a817-c6a7c744f97a" providerId="ADAL" clId="{B1958792-D622-4C54-B47B-73D1487C8B26}" dt="2022-02-06T19:35:49.304" v="6349" actId="14100"/>
          <ac:spMkLst>
            <pc:docMk/>
            <pc:sldMk cId="2332877050" sldId="418"/>
            <ac:spMk id="13" creationId="{576644CA-705B-4D4F-A8CF-4860BB0720C1}"/>
          </ac:spMkLst>
        </pc:spChg>
        <pc:spChg chg="add mod">
          <ac:chgData name="Siddarth Joshi" userId="bc4d29ca-e482-4031-a817-c6a7c744f97a" providerId="ADAL" clId="{B1958792-D622-4C54-B47B-73D1487C8B26}" dt="2022-02-06T19:36:36.720" v="6357" actId="208"/>
          <ac:spMkLst>
            <pc:docMk/>
            <pc:sldMk cId="2332877050" sldId="418"/>
            <ac:spMk id="14" creationId="{EFA8EBEF-3F11-4451-822D-26130757FC74}"/>
          </ac:spMkLst>
        </pc:spChg>
        <pc:spChg chg="add mod">
          <ac:chgData name="Siddarth Joshi" userId="bc4d29ca-e482-4031-a817-c6a7c744f97a" providerId="ADAL" clId="{B1958792-D622-4C54-B47B-73D1487C8B26}" dt="2022-02-06T19:37:15.516" v="6388" actId="14100"/>
          <ac:spMkLst>
            <pc:docMk/>
            <pc:sldMk cId="2332877050" sldId="418"/>
            <ac:spMk id="15" creationId="{85F7B945-C547-474F-BC82-3C26484B1BCB}"/>
          </ac:spMkLst>
        </pc:spChg>
        <pc:spChg chg="add mod">
          <ac:chgData name="Siddarth Joshi" userId="bc4d29ca-e482-4031-a817-c6a7c744f97a" providerId="ADAL" clId="{B1958792-D622-4C54-B47B-73D1487C8B26}" dt="2022-02-06T19:37:31.881" v="6416" actId="20577"/>
          <ac:spMkLst>
            <pc:docMk/>
            <pc:sldMk cId="2332877050" sldId="418"/>
            <ac:spMk id="16" creationId="{D742CDA0-BD94-42B1-B957-5931900F74D7}"/>
          </ac:spMkLst>
        </pc:spChg>
        <pc:picChg chg="del">
          <ac:chgData name="Siddarth Joshi" userId="bc4d29ca-e482-4031-a817-c6a7c744f97a" providerId="ADAL" clId="{B1958792-D622-4C54-B47B-73D1487C8B26}" dt="2022-02-06T19:23:49.096" v="6091" actId="478"/>
          <ac:picMkLst>
            <pc:docMk/>
            <pc:sldMk cId="2332877050" sldId="418"/>
            <ac:picMk id="1026" creationId="{B5B94309-EDF7-4B5F-B455-B027E72149D9}"/>
          </ac:picMkLst>
        </pc:picChg>
        <pc:picChg chg="add mod">
          <ac:chgData name="Siddarth Joshi" userId="bc4d29ca-e482-4031-a817-c6a7c744f97a" providerId="ADAL" clId="{B1958792-D622-4C54-B47B-73D1487C8B26}" dt="2022-02-06T19:23:56.171" v="6095" actId="1076"/>
          <ac:picMkLst>
            <pc:docMk/>
            <pc:sldMk cId="2332877050" sldId="418"/>
            <ac:picMk id="2050" creationId="{6525E6DC-294B-4B4F-85F6-0CBD1C3BC5CE}"/>
          </ac:picMkLst>
        </pc:picChg>
      </pc:sldChg>
      <pc:sldChg chg="delSp modSp add mod">
        <pc:chgData name="Siddarth Joshi" userId="bc4d29ca-e482-4031-a817-c6a7c744f97a" providerId="ADAL" clId="{B1958792-D622-4C54-B47B-73D1487C8B26}" dt="2022-02-06T19:41:46.369" v="6681" actId="20577"/>
        <pc:sldMkLst>
          <pc:docMk/>
          <pc:sldMk cId="1924475446" sldId="419"/>
        </pc:sldMkLst>
        <pc:spChg chg="del">
          <ac:chgData name="Siddarth Joshi" userId="bc4d29ca-e482-4031-a817-c6a7c744f97a" providerId="ADAL" clId="{B1958792-D622-4C54-B47B-73D1487C8B26}" dt="2022-02-06T19:39:18.288" v="6461" actId="478"/>
          <ac:spMkLst>
            <pc:docMk/>
            <pc:sldMk cId="1924475446" sldId="419"/>
            <ac:spMk id="2" creationId="{480C309A-24BF-4AF6-AB29-DBD64CD8331F}"/>
          </ac:spMkLst>
        </pc:spChg>
        <pc:spChg chg="mod">
          <ac:chgData name="Siddarth Joshi" userId="bc4d29ca-e482-4031-a817-c6a7c744f97a" providerId="ADAL" clId="{B1958792-D622-4C54-B47B-73D1487C8B26}" dt="2022-02-06T19:41:46.369" v="6681" actId="20577"/>
          <ac:spMkLst>
            <pc:docMk/>
            <pc:sldMk cId="1924475446" sldId="419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39:16.270" v="6460" actId="478"/>
          <ac:spMkLst>
            <pc:docMk/>
            <pc:sldMk cId="1924475446" sldId="419"/>
            <ac:spMk id="13" creationId="{576644CA-705B-4D4F-A8CF-4860BB0720C1}"/>
          </ac:spMkLst>
        </pc:spChg>
        <pc:spChg chg="del">
          <ac:chgData name="Siddarth Joshi" userId="bc4d29ca-e482-4031-a817-c6a7c744f97a" providerId="ADAL" clId="{B1958792-D622-4C54-B47B-73D1487C8B26}" dt="2022-02-06T19:39:25.975" v="6463" actId="478"/>
          <ac:spMkLst>
            <pc:docMk/>
            <pc:sldMk cId="1924475446" sldId="419"/>
            <ac:spMk id="14" creationId="{EFA8EBEF-3F11-4451-822D-26130757FC74}"/>
          </ac:spMkLst>
        </pc:spChg>
        <pc:spChg chg="del">
          <ac:chgData name="Siddarth Joshi" userId="bc4d29ca-e482-4031-a817-c6a7c744f97a" providerId="ADAL" clId="{B1958792-D622-4C54-B47B-73D1487C8B26}" dt="2022-02-06T19:39:20.889" v="6462" actId="478"/>
          <ac:spMkLst>
            <pc:docMk/>
            <pc:sldMk cId="1924475446" sldId="419"/>
            <ac:spMk id="15" creationId="{85F7B945-C547-474F-BC82-3C26484B1BCB}"/>
          </ac:spMkLst>
        </pc:spChg>
        <pc:spChg chg="del">
          <ac:chgData name="Siddarth Joshi" userId="bc4d29ca-e482-4031-a817-c6a7c744f97a" providerId="ADAL" clId="{B1958792-D622-4C54-B47B-73D1487C8B26}" dt="2022-02-06T19:39:27.924" v="6464" actId="478"/>
          <ac:spMkLst>
            <pc:docMk/>
            <pc:sldMk cId="1924475446" sldId="419"/>
            <ac:spMk id="16" creationId="{D742CDA0-BD94-42B1-B957-5931900F74D7}"/>
          </ac:spMkLst>
        </pc:spChg>
      </pc:sldChg>
      <pc:sldChg chg="addSp delSp modSp add mod">
        <pc:chgData name="Siddarth Joshi" userId="bc4d29ca-e482-4031-a817-c6a7c744f97a" providerId="ADAL" clId="{B1958792-D622-4C54-B47B-73D1487C8B26}" dt="2022-02-06T19:46:00.234" v="6926" actId="20577"/>
        <pc:sldMkLst>
          <pc:docMk/>
          <pc:sldMk cId="1373358389" sldId="420"/>
        </pc:sldMkLst>
        <pc:spChg chg="add mod">
          <ac:chgData name="Siddarth Joshi" userId="bc4d29ca-e482-4031-a817-c6a7c744f97a" providerId="ADAL" clId="{B1958792-D622-4C54-B47B-73D1487C8B26}" dt="2022-02-06T19:44:21.801" v="6725" actId="20577"/>
          <ac:spMkLst>
            <pc:docMk/>
            <pc:sldMk cId="1373358389" sldId="420"/>
            <ac:spMk id="9" creationId="{1B4E1EDE-669A-4974-BD62-1E4FC01FE678}"/>
          </ac:spMkLst>
        </pc:spChg>
        <pc:spChg chg="mod">
          <ac:chgData name="Siddarth Joshi" userId="bc4d29ca-e482-4031-a817-c6a7c744f97a" providerId="ADAL" clId="{B1958792-D622-4C54-B47B-73D1487C8B26}" dt="2022-02-06T19:46:00.234" v="6926" actId="20577"/>
          <ac:spMkLst>
            <pc:docMk/>
            <pc:sldMk cId="1373358389" sldId="420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43:08.284" v="6683" actId="478"/>
          <ac:spMkLst>
            <pc:docMk/>
            <pc:sldMk cId="1373358389" sldId="420"/>
            <ac:spMk id="12" creationId="{68A5BEF2-CF58-4A00-A506-5F9A3036997C}"/>
          </ac:spMkLst>
        </pc:spChg>
        <pc:spChg chg="add mod">
          <ac:chgData name="Siddarth Joshi" userId="bc4d29ca-e482-4031-a817-c6a7c744f97a" providerId="ADAL" clId="{B1958792-D622-4C54-B47B-73D1487C8B26}" dt="2022-02-06T19:45:03.437" v="6801" actId="20577"/>
          <ac:spMkLst>
            <pc:docMk/>
            <pc:sldMk cId="1373358389" sldId="420"/>
            <ac:spMk id="13" creationId="{406F934A-3E0D-473F-A6C7-CB55BF0C62A7}"/>
          </ac:spMkLst>
        </pc:spChg>
        <pc:picChg chg="del">
          <ac:chgData name="Siddarth Joshi" userId="bc4d29ca-e482-4031-a817-c6a7c744f97a" providerId="ADAL" clId="{B1958792-D622-4C54-B47B-73D1487C8B26}" dt="2022-02-06T19:43:10.552" v="6684" actId="478"/>
          <ac:picMkLst>
            <pc:docMk/>
            <pc:sldMk cId="1373358389" sldId="420"/>
            <ac:picMk id="2050" creationId="{6525E6DC-294B-4B4F-85F6-0CBD1C3BC5CE}"/>
          </ac:picMkLst>
        </pc:picChg>
        <pc:picChg chg="add mod">
          <ac:chgData name="Siddarth Joshi" userId="bc4d29ca-e482-4031-a817-c6a7c744f97a" providerId="ADAL" clId="{B1958792-D622-4C54-B47B-73D1487C8B26}" dt="2022-02-06T19:43:53.023" v="6690" actId="1076"/>
          <ac:picMkLst>
            <pc:docMk/>
            <pc:sldMk cId="1373358389" sldId="420"/>
            <ac:picMk id="3074" creationId="{B6B008D8-78BA-438C-81B0-EC4E0B55116E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6T20:01:43.782" v="7411" actId="20577"/>
        <pc:sldMkLst>
          <pc:docMk/>
          <pc:sldMk cId="236686894" sldId="421"/>
        </pc:sldMkLst>
        <pc:spChg chg="mod">
          <ac:chgData name="Siddarth Joshi" userId="bc4d29ca-e482-4031-a817-c6a7c744f97a" providerId="ADAL" clId="{B1958792-D622-4C54-B47B-73D1487C8B26}" dt="2022-02-06T19:47:02.073" v="6931" actId="20577"/>
          <ac:spMkLst>
            <pc:docMk/>
            <pc:sldMk cId="236686894" sldId="421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6T19:47:07.614" v="6933" actId="478"/>
          <ac:spMkLst>
            <pc:docMk/>
            <pc:sldMk cId="236686894" sldId="421"/>
            <ac:spMk id="9" creationId="{1B4E1EDE-669A-4974-BD62-1E4FC01FE678}"/>
          </ac:spMkLst>
        </pc:spChg>
        <pc:spChg chg="mod">
          <ac:chgData name="Siddarth Joshi" userId="bc4d29ca-e482-4031-a817-c6a7c744f97a" providerId="ADAL" clId="{B1958792-D622-4C54-B47B-73D1487C8B26}" dt="2022-02-06T19:59:59.003" v="7247" actId="20577"/>
          <ac:spMkLst>
            <pc:docMk/>
            <pc:sldMk cId="236686894" sldId="421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47:14.765" v="6936" actId="478"/>
          <ac:spMkLst>
            <pc:docMk/>
            <pc:sldMk cId="236686894" sldId="421"/>
            <ac:spMk id="13" creationId="{406F934A-3E0D-473F-A6C7-CB55BF0C62A7}"/>
          </ac:spMkLst>
        </pc:spChg>
        <pc:spChg chg="add mod">
          <ac:chgData name="Siddarth Joshi" userId="bc4d29ca-e482-4031-a817-c6a7c744f97a" providerId="ADAL" clId="{B1958792-D622-4C54-B47B-73D1487C8B26}" dt="2022-02-06T20:01:43.782" v="7411" actId="20577"/>
          <ac:spMkLst>
            <pc:docMk/>
            <pc:sldMk cId="236686894" sldId="421"/>
            <ac:spMk id="14" creationId="{39C7F085-BCD4-47BA-9E5B-CCB931949189}"/>
          </ac:spMkLst>
        </pc:spChg>
        <pc:picChg chg="add mod modCrop">
          <ac:chgData name="Siddarth Joshi" userId="bc4d29ca-e482-4031-a817-c6a7c744f97a" providerId="ADAL" clId="{B1958792-D622-4C54-B47B-73D1487C8B26}" dt="2022-02-06T19:58:56.254" v="7148" actId="1076"/>
          <ac:picMkLst>
            <pc:docMk/>
            <pc:sldMk cId="236686894" sldId="421"/>
            <ac:picMk id="3" creationId="{721C0316-B748-45A2-8513-E27EC334A883}"/>
          </ac:picMkLst>
        </pc:picChg>
        <pc:picChg chg="del">
          <ac:chgData name="Siddarth Joshi" userId="bc4d29ca-e482-4031-a817-c6a7c744f97a" providerId="ADAL" clId="{B1958792-D622-4C54-B47B-73D1487C8B26}" dt="2022-02-06T19:47:05.104" v="6932" actId="478"/>
          <ac:picMkLst>
            <pc:docMk/>
            <pc:sldMk cId="236686894" sldId="421"/>
            <ac:picMk id="3074" creationId="{B6B008D8-78BA-438C-81B0-EC4E0B55116E}"/>
          </ac:picMkLst>
        </pc:picChg>
        <pc:picChg chg="add del mod">
          <ac:chgData name="Siddarth Joshi" userId="bc4d29ca-e482-4031-a817-c6a7c744f97a" providerId="ADAL" clId="{B1958792-D622-4C54-B47B-73D1487C8B26}" dt="2022-02-06T19:57:45.912" v="7137" actId="478"/>
          <ac:picMkLst>
            <pc:docMk/>
            <pc:sldMk cId="236686894" sldId="421"/>
            <ac:picMk id="4098" creationId="{9714C65C-4DEC-4CDD-AA3C-782CD57FE870}"/>
          </ac:picMkLst>
        </pc:picChg>
        <pc:picChg chg="add del mod">
          <ac:chgData name="Siddarth Joshi" userId="bc4d29ca-e482-4031-a817-c6a7c744f97a" providerId="ADAL" clId="{B1958792-D622-4C54-B47B-73D1487C8B26}" dt="2022-02-06T19:57:44.888" v="7136" actId="478"/>
          <ac:picMkLst>
            <pc:docMk/>
            <pc:sldMk cId="236686894" sldId="421"/>
            <ac:picMk id="4100" creationId="{63C35805-B2FF-4FAC-9C96-CEA13FA05506}"/>
          </ac:picMkLst>
        </pc:picChg>
      </pc:sldChg>
    </pc:docChg>
  </pc:docChgLst>
  <pc:docChgLst>
    <pc:chgData name="Siddarth Joshi" userId="bc4d29ca-e482-4031-a817-c6a7c744f97a" providerId="ADAL" clId="{8EEEA24E-C7CF-4609-8F61-9A31FC200FC8}"/>
    <pc:docChg chg="undo custSel addSld delSld modSld sldOrd">
      <pc:chgData name="Siddarth Joshi" userId="bc4d29ca-e482-4031-a817-c6a7c744f97a" providerId="ADAL" clId="{8EEEA24E-C7CF-4609-8F61-9A31FC200FC8}" dt="2022-02-04T00:31:30.196" v="5462" actId="2890"/>
      <pc:docMkLst>
        <pc:docMk/>
      </pc:docMkLst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914385002" sldId="279"/>
        </pc:sldMkLst>
      </pc:sldChg>
      <pc:sldChg chg="add del">
        <pc:chgData name="Siddarth Joshi" userId="bc4d29ca-e482-4031-a817-c6a7c744f97a" providerId="ADAL" clId="{8EEEA24E-C7CF-4609-8F61-9A31FC200FC8}" dt="2022-01-27T17:14:02.221" v="1"/>
        <pc:sldMkLst>
          <pc:docMk/>
          <pc:sldMk cId="1672141722" sldId="287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044519996" sldId="317"/>
        </pc:sldMkLst>
      </pc:sldChg>
      <pc:sldChg chg="del">
        <pc:chgData name="Siddarth Joshi" userId="bc4d29ca-e482-4031-a817-c6a7c744f97a" providerId="ADAL" clId="{8EEEA24E-C7CF-4609-8F61-9A31FC200FC8}" dt="2022-01-27T17:24:57.014" v="479" actId="2696"/>
        <pc:sldMkLst>
          <pc:docMk/>
          <pc:sldMk cId="3063750106" sldId="328"/>
        </pc:sldMkLst>
      </pc:sldChg>
      <pc:sldChg chg="modSp mod">
        <pc:chgData name="Siddarth Joshi" userId="bc4d29ca-e482-4031-a817-c6a7c744f97a" providerId="ADAL" clId="{8EEEA24E-C7CF-4609-8F61-9A31FC200FC8}" dt="2022-01-27T17:24:29.524" v="478" actId="20577"/>
        <pc:sldMkLst>
          <pc:docMk/>
          <pc:sldMk cId="2454109517" sldId="329"/>
        </pc:sldMkLst>
        <pc:spChg chg="mod">
          <ac:chgData name="Siddarth Joshi" userId="bc4d29ca-e482-4031-a817-c6a7c744f97a" providerId="ADAL" clId="{8EEEA24E-C7CF-4609-8F61-9A31FC200FC8}" dt="2022-01-27T17:24:29.524" v="478" actId="20577"/>
          <ac:spMkLst>
            <pc:docMk/>
            <pc:sldMk cId="2454109517" sldId="329"/>
            <ac:spMk id="7" creationId="{F7C7A618-D2B2-4724-9DA8-45D3556A9234}"/>
          </ac:spMkLst>
        </pc:spChg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1668126263" sldId="332"/>
        </pc:sldMkLst>
      </pc:sldChg>
      <pc:sldChg chg="addSp delSp modSp add del setBg">
        <pc:chgData name="Siddarth Joshi" userId="bc4d29ca-e482-4031-a817-c6a7c744f97a" providerId="ADAL" clId="{8EEEA24E-C7CF-4609-8F61-9A31FC200FC8}" dt="2022-01-27T19:08:15.495" v="933"/>
        <pc:sldMkLst>
          <pc:docMk/>
          <pc:sldMk cId="679027218" sldId="333"/>
        </pc:sldMkLst>
        <pc:graphicFrameChg chg="add del mod">
          <ac:chgData name="Siddarth Joshi" userId="bc4d29ca-e482-4031-a817-c6a7c744f97a" providerId="ADAL" clId="{8EEEA24E-C7CF-4609-8F61-9A31FC200FC8}" dt="2022-01-27T19:08:15.495" v="933"/>
          <ac:graphicFrameMkLst>
            <pc:docMk/>
            <pc:sldMk cId="679027218" sldId="333"/>
            <ac:graphicFrameMk id="17" creationId="{586B89B1-BCAB-46DA-89BA-4D8345CE5567}"/>
          </ac:graphicFrameMkLst>
        </pc:graphicFrameChg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170209390" sldId="334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3877792258" sldId="335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355091510" sldId="336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2749964110" sldId="337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123736625" sldId="338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241886654" sldId="339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3047277458" sldId="340"/>
        </pc:sldMkLst>
      </pc:sldChg>
      <pc:sldChg chg="addSp delSp modSp mod">
        <pc:chgData name="Siddarth Joshi" userId="bc4d29ca-e482-4031-a817-c6a7c744f97a" providerId="ADAL" clId="{8EEEA24E-C7CF-4609-8F61-9A31FC200FC8}" dt="2022-01-27T17:28:54.887" v="517" actId="1076"/>
        <pc:sldMkLst>
          <pc:docMk/>
          <pc:sldMk cId="1224435046" sldId="376"/>
        </pc:sldMkLst>
        <pc:spChg chg="add mod">
          <ac:chgData name="Siddarth Joshi" userId="bc4d29ca-e482-4031-a817-c6a7c744f97a" providerId="ADAL" clId="{8EEEA24E-C7CF-4609-8F61-9A31FC200FC8}" dt="2022-01-27T17:25:54.481" v="501" actId="20577"/>
          <ac:spMkLst>
            <pc:docMk/>
            <pc:sldMk cId="1224435046" sldId="376"/>
            <ac:spMk id="10" creationId="{3FD92C8D-AF1A-4CCA-B574-B98F7B2D6FD7}"/>
          </ac:spMkLst>
        </pc:spChg>
        <pc:spChg chg="add">
          <ac:chgData name="Siddarth Joshi" userId="bc4d29ca-e482-4031-a817-c6a7c744f97a" providerId="ADAL" clId="{8EEEA24E-C7CF-4609-8F61-9A31FC200FC8}" dt="2022-01-27T17:27:24.384" v="505" actId="11529"/>
          <ac:spMkLst>
            <pc:docMk/>
            <pc:sldMk cId="1224435046" sldId="376"/>
            <ac:spMk id="13" creationId="{A9986D9B-E4A2-4362-9F0A-7639847A4810}"/>
          </ac:spMkLst>
        </pc:spChg>
        <pc:spChg chg="add mod">
          <ac:chgData name="Siddarth Joshi" userId="bc4d29ca-e482-4031-a817-c6a7c744f97a" providerId="ADAL" clId="{8EEEA24E-C7CF-4609-8F61-9A31FC200FC8}" dt="2022-01-27T17:27:39.499" v="507" actId="1076"/>
          <ac:spMkLst>
            <pc:docMk/>
            <pc:sldMk cId="1224435046" sldId="376"/>
            <ac:spMk id="14" creationId="{FCA36148-0A9F-4683-97B1-F4FC9F32E7DC}"/>
          </ac:spMkLst>
        </pc:spChg>
        <pc:spChg chg="add del mod">
          <ac:chgData name="Siddarth Joshi" userId="bc4d29ca-e482-4031-a817-c6a7c744f97a" providerId="ADAL" clId="{8EEEA24E-C7CF-4609-8F61-9A31FC200FC8}" dt="2022-01-27T17:27:51.814" v="511"/>
          <ac:spMkLst>
            <pc:docMk/>
            <pc:sldMk cId="1224435046" sldId="376"/>
            <ac:spMk id="16" creationId="{703D485D-1B41-4105-B3AB-9EB5F174D49D}"/>
          </ac:spMkLst>
        </pc:spChg>
        <pc:spChg chg="add del mod">
          <ac:chgData name="Siddarth Joshi" userId="bc4d29ca-e482-4031-a817-c6a7c744f97a" providerId="ADAL" clId="{8EEEA24E-C7CF-4609-8F61-9A31FC200FC8}" dt="2022-01-27T17:27:51.814" v="511"/>
          <ac:spMkLst>
            <pc:docMk/>
            <pc:sldMk cId="1224435046" sldId="376"/>
            <ac:spMk id="17" creationId="{564D81B1-EB2D-46BC-A228-9FD5BCEE1B24}"/>
          </ac:spMkLst>
        </pc:spChg>
        <pc:spChg chg="add mod">
          <ac:chgData name="Siddarth Joshi" userId="bc4d29ca-e482-4031-a817-c6a7c744f97a" providerId="ADAL" clId="{8EEEA24E-C7CF-4609-8F61-9A31FC200FC8}" dt="2022-01-27T17:28:09.504" v="513" actId="1076"/>
          <ac:spMkLst>
            <pc:docMk/>
            <pc:sldMk cId="1224435046" sldId="376"/>
            <ac:spMk id="19" creationId="{FA66FBED-6D53-425E-8933-46BC485A8638}"/>
          </ac:spMkLst>
        </pc:spChg>
        <pc:spChg chg="add mod">
          <ac:chgData name="Siddarth Joshi" userId="bc4d29ca-e482-4031-a817-c6a7c744f97a" providerId="ADAL" clId="{8EEEA24E-C7CF-4609-8F61-9A31FC200FC8}" dt="2022-01-27T17:28:09.504" v="513" actId="1076"/>
          <ac:spMkLst>
            <pc:docMk/>
            <pc:sldMk cId="1224435046" sldId="376"/>
            <ac:spMk id="20" creationId="{02827509-7E02-4A90-8B2F-A51DA10E4788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1" creationId="{161F3F18-F427-4CE2-92B7-813E55ECF97C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2" creationId="{03F3CF67-A2F7-46D9-9347-84FC33175847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3" creationId="{F1B5BAB8-424E-43BF-A64D-1538EB3C0411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4" creationId="{E9F76F88-2B73-4439-B5A1-21CD6DA68F6A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5" creationId="{613251D1-B43E-4583-8FD4-D14FE4B428E5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6" creationId="{688E0D66-3951-4200-87DE-E5A817F76E21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7" creationId="{8947031B-182A-4DB5-9633-4A69238BAF78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8" creationId="{C2C450B3-C92D-4141-955B-91C26BC587C0}"/>
          </ac:spMkLst>
        </pc:spChg>
        <pc:picChg chg="add mod modCrop">
          <ac:chgData name="Siddarth Joshi" userId="bc4d29ca-e482-4031-a817-c6a7c744f97a" providerId="ADAL" clId="{8EEEA24E-C7CF-4609-8F61-9A31FC200FC8}" dt="2022-01-27T17:25:58.765" v="502" actId="1076"/>
          <ac:picMkLst>
            <pc:docMk/>
            <pc:sldMk cId="1224435046" sldId="376"/>
            <ac:picMk id="9" creationId="{0B034638-F8CA-469A-B635-D5F6363C9B01}"/>
          </ac:picMkLst>
        </pc:picChg>
        <pc:cxnChg chg="add">
          <ac:chgData name="Siddarth Joshi" userId="bc4d29ca-e482-4031-a817-c6a7c744f97a" providerId="ADAL" clId="{8EEEA24E-C7CF-4609-8F61-9A31FC200FC8}" dt="2022-01-27T17:26:52.495" v="503" actId="11529"/>
          <ac:cxnSpMkLst>
            <pc:docMk/>
            <pc:sldMk cId="1224435046" sldId="376"/>
            <ac:cxnSpMk id="3" creationId="{1D7356A6-BEBF-4DD2-9B8B-342C52D4DAD4}"/>
          </ac:cxnSpMkLst>
        </pc:cxnChg>
        <pc:cxnChg chg="add">
          <ac:chgData name="Siddarth Joshi" userId="bc4d29ca-e482-4031-a817-c6a7c744f97a" providerId="ADAL" clId="{8EEEA24E-C7CF-4609-8F61-9A31FC200FC8}" dt="2022-01-27T17:27:07.887" v="504" actId="11529"/>
          <ac:cxnSpMkLst>
            <pc:docMk/>
            <pc:sldMk cId="1224435046" sldId="376"/>
            <ac:cxnSpMk id="12" creationId="{1A735301-0B27-42F6-B53A-BEB11130D729}"/>
          </ac:cxnSpMkLst>
        </pc:cxnChg>
        <pc:cxnChg chg="add del mod">
          <ac:chgData name="Siddarth Joshi" userId="bc4d29ca-e482-4031-a817-c6a7c744f97a" providerId="ADAL" clId="{8EEEA24E-C7CF-4609-8F61-9A31FC200FC8}" dt="2022-01-27T17:27:51.814" v="511"/>
          <ac:cxnSpMkLst>
            <pc:docMk/>
            <pc:sldMk cId="1224435046" sldId="376"/>
            <ac:cxnSpMk id="15" creationId="{C34AA962-9860-4BE7-9E92-5C9B6BC7AB50}"/>
          </ac:cxnSpMkLst>
        </pc:cxnChg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321269158" sldId="380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845758960" sldId="381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644880761" sldId="382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491844017" sldId="383"/>
        </pc:sldMkLst>
      </pc:sldChg>
      <pc:sldChg chg="add del">
        <pc:chgData name="Siddarth Joshi" userId="bc4d29ca-e482-4031-a817-c6a7c744f97a" providerId="ADAL" clId="{8EEEA24E-C7CF-4609-8F61-9A31FC200FC8}" dt="2022-01-27T17:14:02.221" v="1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8EEEA24E-C7CF-4609-8F61-9A31FC200FC8}" dt="2022-01-27T17:29:21.094" v="518" actId="2696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8EEEA24E-C7CF-4609-8F61-9A31FC200FC8}" dt="2022-01-27T17:29:41.388" v="519" actId="2696"/>
        <pc:sldMkLst>
          <pc:docMk/>
          <pc:sldMk cId="4071987049" sldId="388"/>
        </pc:sldMkLst>
      </pc:sldChg>
      <pc:sldChg chg="add setBg">
        <pc:chgData name="Siddarth Joshi" userId="bc4d29ca-e482-4031-a817-c6a7c744f97a" providerId="ADAL" clId="{8EEEA24E-C7CF-4609-8F61-9A31FC200FC8}" dt="2022-01-27T17:14:02.221" v="1"/>
        <pc:sldMkLst>
          <pc:docMk/>
          <pc:sldMk cId="3832569060" sldId="390"/>
        </pc:sldMkLst>
      </pc:sldChg>
      <pc:sldChg chg="modSp add mod">
        <pc:chgData name="Siddarth Joshi" userId="bc4d29ca-e482-4031-a817-c6a7c744f97a" providerId="ADAL" clId="{8EEEA24E-C7CF-4609-8F61-9A31FC200FC8}" dt="2022-01-27T17:39:44.660" v="875" actId="20577"/>
        <pc:sldMkLst>
          <pc:docMk/>
          <pc:sldMk cId="832915736" sldId="391"/>
        </pc:sldMkLst>
        <pc:spChg chg="mod">
          <ac:chgData name="Siddarth Joshi" userId="bc4d29ca-e482-4031-a817-c6a7c744f97a" providerId="ADAL" clId="{8EEEA24E-C7CF-4609-8F61-9A31FC200FC8}" dt="2022-01-27T17:39:44.660" v="875" actId="20577"/>
          <ac:spMkLst>
            <pc:docMk/>
            <pc:sldMk cId="832915736" sldId="391"/>
            <ac:spMk id="6" creationId="{1C613B68-B5E1-4D94-A426-C731B3D01AC9}"/>
          </ac:spMkLst>
        </pc:spChg>
      </pc:sldChg>
      <pc:sldChg chg="addSp delSp modSp add mod">
        <pc:chgData name="Siddarth Joshi" userId="bc4d29ca-e482-4031-a817-c6a7c744f97a" providerId="ADAL" clId="{8EEEA24E-C7CF-4609-8F61-9A31FC200FC8}" dt="2022-01-27T19:11:40.996" v="1085" actId="27636"/>
        <pc:sldMkLst>
          <pc:docMk/>
          <pc:sldMk cId="213483431" sldId="392"/>
        </pc:sldMkLst>
        <pc:spChg chg="del">
          <ac:chgData name="Siddarth Joshi" userId="bc4d29ca-e482-4031-a817-c6a7c744f97a" providerId="ADAL" clId="{8EEEA24E-C7CF-4609-8F61-9A31FC200FC8}" dt="2022-01-27T17:42:25.267" v="889" actId="478"/>
          <ac:spMkLst>
            <pc:docMk/>
            <pc:sldMk cId="213483431" sldId="392"/>
            <ac:spMk id="6" creationId="{1C613B68-B5E1-4D94-A426-C731B3D01AC9}"/>
          </ac:spMkLst>
        </pc:spChg>
        <pc:spChg chg="mod">
          <ac:chgData name="Siddarth Joshi" userId="bc4d29ca-e482-4031-a817-c6a7c744f97a" providerId="ADAL" clId="{8EEEA24E-C7CF-4609-8F61-9A31FC200FC8}" dt="2022-01-27T17:42:20.747" v="888" actId="20577"/>
          <ac:spMkLst>
            <pc:docMk/>
            <pc:sldMk cId="213483431" sldId="392"/>
            <ac:spMk id="8" creationId="{BBB9B1C4-5210-4BEA-A556-2A53383A911F}"/>
          </ac:spMkLst>
        </pc:spChg>
        <pc:spChg chg="add mod">
          <ac:chgData name="Siddarth Joshi" userId="bc4d29ca-e482-4031-a817-c6a7c744f97a" providerId="ADAL" clId="{8EEEA24E-C7CF-4609-8F61-9A31FC200FC8}" dt="2022-01-27T19:07:59.866" v="931" actId="1076"/>
          <ac:spMkLst>
            <pc:docMk/>
            <pc:sldMk cId="213483431" sldId="392"/>
            <ac:spMk id="9" creationId="{DAEFD5A9-8E3F-4680-BA2A-34E9DA76B183}"/>
          </ac:spMkLst>
        </pc:spChg>
        <pc:spChg chg="add mod">
          <ac:chgData name="Siddarth Joshi" userId="bc4d29ca-e482-4031-a817-c6a7c744f97a" providerId="ADAL" clId="{8EEEA24E-C7CF-4609-8F61-9A31FC200FC8}" dt="2022-01-27T19:11:40.996" v="1085" actId="27636"/>
          <ac:spMkLst>
            <pc:docMk/>
            <pc:sldMk cId="213483431" sldId="392"/>
            <ac:spMk id="12" creationId="{F3C80DF4-0046-4FCE-9A09-4D19E7B7548E}"/>
          </ac:spMkLst>
        </pc:spChg>
        <pc:graphicFrameChg chg="add mod">
          <ac:chgData name="Siddarth Joshi" userId="bc4d29ca-e482-4031-a817-c6a7c744f97a" providerId="ADAL" clId="{8EEEA24E-C7CF-4609-8F61-9A31FC200FC8}" dt="2022-01-27T19:06:55.372" v="902" actId="1076"/>
          <ac:graphicFrameMkLst>
            <pc:docMk/>
            <pc:sldMk cId="213483431" sldId="392"/>
            <ac:graphicFrameMk id="10" creationId="{07263764-07BD-43D7-BF17-504A4759928B}"/>
          </ac:graphicFrameMkLst>
        </pc:graphicFrameChg>
        <pc:picChg chg="add mod">
          <ac:chgData name="Siddarth Joshi" userId="bc4d29ca-e482-4031-a817-c6a7c744f97a" providerId="ADAL" clId="{8EEEA24E-C7CF-4609-8F61-9A31FC200FC8}" dt="2022-01-27T19:06:36.980" v="899" actId="1076"/>
          <ac:picMkLst>
            <pc:docMk/>
            <pc:sldMk cId="213483431" sldId="392"/>
            <ac:picMk id="1026" creationId="{35FBB33F-0D89-46CD-ACE2-4A4D3FDE659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19:23:30.637" v="1106" actId="1076"/>
        <pc:sldMkLst>
          <pc:docMk/>
          <pc:sldMk cId="4163273489" sldId="393"/>
        </pc:sldMkLst>
        <pc:spChg chg="mod">
          <ac:chgData name="Siddarth Joshi" userId="bc4d29ca-e482-4031-a817-c6a7c744f97a" providerId="ADAL" clId="{8EEEA24E-C7CF-4609-8F61-9A31FC200FC8}" dt="2022-01-27T19:23:05.915" v="1099" actId="20577"/>
          <ac:spMkLst>
            <pc:docMk/>
            <pc:sldMk cId="4163273489" sldId="393"/>
            <ac:spMk id="8" creationId="{BBB9B1C4-5210-4BEA-A556-2A53383A911F}"/>
          </ac:spMkLst>
        </pc:spChg>
        <pc:spChg chg="del">
          <ac:chgData name="Siddarth Joshi" userId="bc4d29ca-e482-4031-a817-c6a7c744f97a" providerId="ADAL" clId="{8EEEA24E-C7CF-4609-8F61-9A31FC200FC8}" dt="2022-01-27T19:23:18.052" v="1103" actId="478"/>
          <ac:spMkLst>
            <pc:docMk/>
            <pc:sldMk cId="4163273489" sldId="393"/>
            <ac:spMk id="9" creationId="{DAEFD5A9-8E3F-4680-BA2A-34E9DA76B183}"/>
          </ac:spMkLst>
        </pc:spChg>
        <pc:spChg chg="del">
          <ac:chgData name="Siddarth Joshi" userId="bc4d29ca-e482-4031-a817-c6a7c744f97a" providerId="ADAL" clId="{8EEEA24E-C7CF-4609-8F61-9A31FC200FC8}" dt="2022-01-27T19:23:23.335" v="1104" actId="478"/>
          <ac:spMkLst>
            <pc:docMk/>
            <pc:sldMk cId="4163273489" sldId="393"/>
            <ac:spMk id="12" creationId="{F3C80DF4-0046-4FCE-9A09-4D19E7B7548E}"/>
          </ac:spMkLst>
        </pc:spChg>
        <pc:graphicFrameChg chg="del">
          <ac:chgData name="Siddarth Joshi" userId="bc4d29ca-e482-4031-a817-c6a7c744f97a" providerId="ADAL" clId="{8EEEA24E-C7CF-4609-8F61-9A31FC200FC8}" dt="2022-01-27T19:23:00.599" v="1087" actId="478"/>
          <ac:graphicFrameMkLst>
            <pc:docMk/>
            <pc:sldMk cId="4163273489" sldId="393"/>
            <ac:graphicFrameMk id="10" creationId="{07263764-07BD-43D7-BF17-504A4759928B}"/>
          </ac:graphicFrameMkLst>
        </pc:graphicFrameChg>
        <pc:picChg chg="del">
          <ac:chgData name="Siddarth Joshi" userId="bc4d29ca-e482-4031-a817-c6a7c744f97a" providerId="ADAL" clId="{8EEEA24E-C7CF-4609-8F61-9A31FC200FC8}" dt="2022-01-27T19:23:07.699" v="1100" actId="478"/>
          <ac:picMkLst>
            <pc:docMk/>
            <pc:sldMk cId="4163273489" sldId="393"/>
            <ac:picMk id="1026" creationId="{35FBB33F-0D89-46CD-ACE2-4A4D3FDE6592}"/>
          </ac:picMkLst>
        </pc:picChg>
        <pc:picChg chg="add mod">
          <ac:chgData name="Siddarth Joshi" userId="bc4d29ca-e482-4031-a817-c6a7c744f97a" providerId="ADAL" clId="{8EEEA24E-C7CF-4609-8F61-9A31FC200FC8}" dt="2022-01-27T19:23:30.637" v="1106" actId="1076"/>
          <ac:picMkLst>
            <pc:docMk/>
            <pc:sldMk cId="4163273489" sldId="393"/>
            <ac:picMk id="2050" creationId="{C482C2C0-90FE-440E-9A63-E2840D348E25}"/>
          </ac:picMkLst>
        </pc:picChg>
      </pc:sldChg>
      <pc:sldChg chg="addSp delSp modSp add mod modNotesTx">
        <pc:chgData name="Siddarth Joshi" userId="bc4d29ca-e482-4031-a817-c6a7c744f97a" providerId="ADAL" clId="{8EEEA24E-C7CF-4609-8F61-9A31FC200FC8}" dt="2022-01-27T19:46:28.854" v="1476" actId="58"/>
        <pc:sldMkLst>
          <pc:docMk/>
          <pc:sldMk cId="3020651883" sldId="394"/>
        </pc:sldMkLst>
        <pc:spChg chg="add mod">
          <ac:chgData name="Siddarth Joshi" userId="bc4d29ca-e482-4031-a817-c6a7c744f97a" providerId="ADAL" clId="{8EEEA24E-C7CF-4609-8F61-9A31FC200FC8}" dt="2022-01-27T19:29:39.575" v="1162" actId="1076"/>
          <ac:spMkLst>
            <pc:docMk/>
            <pc:sldMk cId="3020651883" sldId="394"/>
            <ac:spMk id="9" creationId="{1C16EA43-3800-47C9-B980-152C5DA4623E}"/>
          </ac:spMkLst>
        </pc:spChg>
        <pc:spChg chg="mod topLvl">
          <ac:chgData name="Siddarth Joshi" userId="bc4d29ca-e482-4031-a817-c6a7c744f97a" providerId="ADAL" clId="{8EEEA24E-C7CF-4609-8F61-9A31FC200FC8}" dt="2022-01-27T19:29:27.289" v="1158" actId="164"/>
          <ac:spMkLst>
            <pc:docMk/>
            <pc:sldMk cId="3020651883" sldId="394"/>
            <ac:spMk id="14" creationId="{D83B34BE-A3E3-4B7B-AD82-14CB57D76A91}"/>
          </ac:spMkLst>
        </pc:spChg>
        <pc:spChg chg="mod topLvl">
          <ac:chgData name="Siddarth Joshi" userId="bc4d29ca-e482-4031-a817-c6a7c744f97a" providerId="ADAL" clId="{8EEEA24E-C7CF-4609-8F61-9A31FC200FC8}" dt="2022-01-27T19:29:27.289" v="1158" actId="164"/>
          <ac:spMkLst>
            <pc:docMk/>
            <pc:sldMk cId="3020651883" sldId="394"/>
            <ac:spMk id="16" creationId="{A2008E2C-5BD7-4207-B95C-8D0C1DB2FE8C}"/>
          </ac:spMkLst>
        </pc:spChg>
        <pc:spChg chg="del mod topLvl">
          <ac:chgData name="Siddarth Joshi" userId="bc4d29ca-e482-4031-a817-c6a7c744f97a" providerId="ADAL" clId="{8EEEA24E-C7CF-4609-8F61-9A31FC200FC8}" dt="2022-01-27T19:29:10.914" v="1156" actId="478"/>
          <ac:spMkLst>
            <pc:docMk/>
            <pc:sldMk cId="3020651883" sldId="394"/>
            <ac:spMk id="18" creationId="{19B147B2-C63F-414D-82A2-B9864AD4B22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2" creationId="{74395202-8426-4FF6-8A3A-BA1EF782F25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3" creationId="{F5D77DE7-E75C-4122-9243-07AFD59879A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5" creationId="{0530031D-EED7-48E3-939E-1B05417D0CA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7" creationId="{C55E13F0-5163-4A24-A12B-776D657E064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8" creationId="{76619228-EFA2-4F8C-ABBB-D480CC0B9A5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9" creationId="{06DA1C5E-EBC4-45C2-B676-25C2BE489E0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0" creationId="{720C46C4-6B80-46A3-B2E2-8ECDFAAD1D4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1" creationId="{35E1B74A-6420-4956-B594-2F024ACEA93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2" creationId="{E767AF55-7A70-4926-82CC-AF7D3D85A02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3" creationId="{09C15E4C-9F49-4463-A7ED-7F5E50A3869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4" creationId="{18D431DD-D2F2-47AB-A771-E96D09E1A42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5" creationId="{DBC1F114-584B-4272-AE5B-DF800BCF15D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6" creationId="{91A9881B-35A6-4CA7-8C48-CDE6FC50C90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7" creationId="{3940173C-D421-4387-ADEA-366375D0CE1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8" creationId="{E203F7E7-86F0-4F42-AE30-C3A5088E263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9" creationId="{185E9322-6A03-4857-89C7-4C1A935EAA5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0" creationId="{9F6C585B-8B98-4749-80BB-1ECF27FAA1A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1" creationId="{FEBB8EF9-0B9F-483A-B0D2-AC5854B123F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2" creationId="{35B36A04-75FD-4223-83F8-FB3F4304DC5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3" creationId="{ADB349CB-F056-4CA3-8219-9613F887BDA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4" creationId="{637804E1-6741-4CD5-8114-853685B120F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5" creationId="{E0318D31-9ADA-4E2A-B6BD-F0D55D818FC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6" creationId="{4E19DA0E-BFB7-41EA-B2AF-5C02419C2B6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7" creationId="{8E4724B8-3554-413B-A128-24A5F501AFB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8" creationId="{3BAF7315-63B3-4C15-950B-1046D261032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9" creationId="{7E7F827C-56C5-4632-A314-5D87C382E5B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0" creationId="{3ED2B136-6415-4663-89EA-51565693CAB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1" creationId="{297A2C0E-613B-40A6-AE43-EA5DCF848BC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2" creationId="{F72F912D-0B48-4EB7-A49A-DD050004D48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3" creationId="{41BE9D26-2901-49E4-92CD-6B78BA0E109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4" creationId="{B8EA1990-ACC4-4C56-B60E-5CEB69EFAF6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5" creationId="{34B402C6-8C32-4797-B762-337DE0F3B73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4" creationId="{4A9F6826-6592-4F1D-9B02-94D3A0B2EE9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5" creationId="{1D0D3BA0-BC8F-49D3-AAE2-242ACCD84A8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6" creationId="{64925E9A-D160-420B-AB65-10BE5492939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7" creationId="{AA2ECD36-DEA8-4B67-9E37-5E873F6AC3A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8" creationId="{FAF426A1-9699-415A-94EE-85FA51E633C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9" creationId="{F0E36971-BE27-424F-A630-66EEEB96D84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0" creationId="{D3761578-C50C-4F66-A343-BFD4312CB9C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1" creationId="{43325BF9-81CB-4BAD-A5D0-F768E0501AE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2" creationId="{EC118C47-CE96-419F-852C-80E909CD35D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3" creationId="{483D5C3A-B27E-46F1-81AA-E0EC8E2C01D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5" creationId="{605D8AF4-338C-42E8-8B6C-E6E141F18C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7" creationId="{EE954110-3437-449A-AA6C-9DE53297E39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8" creationId="{8B3FA9F3-ED7A-437E-82E3-CCE6ABDF583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9" creationId="{161D006A-C3A4-4608-8112-FE4C6010389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0" creationId="{0BAB0830-D57E-40CE-9D87-09B684C4DD91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1" creationId="{F100D4C7-2349-4E5D-AB43-8D7EC18DD68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2" creationId="{EB582552-A0EC-401D-834C-60F3DD1E7EE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3" creationId="{FF17BD2D-2EDA-448C-B7A4-FD8D6DC3716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4" creationId="{9BCFE40E-E706-4D9B-8315-74A416F84F7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5" creationId="{C82B29CD-84C0-4CFB-A80F-B7A94110445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6" creationId="{B720D2BA-E268-4215-8F1C-521A99D73F4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7" creationId="{8EA9A087-0D77-4500-8783-042A631EA591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8" creationId="{F97FD6B9-D9F9-4CBC-B5D6-674D28CBE4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9" creationId="{3EAFA3D6-EF29-4112-B098-BC447C6C470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0" creationId="{3F08F525-CCFF-4A6C-BA68-5C9C9B82499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1" creationId="{31868B8C-BE5E-4481-AC56-AAF297F5561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2" creationId="{A658DB3F-1114-44FA-B1D0-0128CEF5F47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3" creationId="{33847CDE-37CC-4C90-9BA8-BFBD6AEF3F7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4" creationId="{8C7E0608-C1EE-4C82-922C-5540E1FB56F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5" creationId="{7FC39CFA-DE28-4EF2-B57E-138570FF8C8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6" creationId="{315C6EB6-20E1-4747-B4E4-23A05E6B559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7" creationId="{545F133A-36F7-4288-A74B-704CB3DB941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8" creationId="{9772EEA6-1E5E-4A3B-B3B3-77204A9DBE5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9" creationId="{BC876C43-2C14-481D-BF40-780742D1DD9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0" creationId="{87D75FE0-8613-46AF-AD2C-F043E6184DB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1" creationId="{62BA8C02-3AA9-4D26-AF8B-0C67C7DF440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2" creationId="{ADB1DBF7-2573-420C-A494-B0FA2810683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3" creationId="{EEFC3E10-46DD-409C-84CD-231AB0B5A3A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4" creationId="{9C40A3CB-E3BA-4D0C-8DB0-7683B7CDB7B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5" creationId="{22876E38-4D7C-4EFC-ADFF-DEB12FC06F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6" creationId="{AB71151E-C460-44D1-9F2A-8A28EC7840E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7" creationId="{DD12EDC2-6963-43AF-961E-618A702A085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8" creationId="{945A080E-BED6-4E10-B6E7-F1F58C298C06}"/>
          </ac:spMkLst>
        </pc:spChg>
        <pc:spChg chg="add mod">
          <ac:chgData name="Siddarth Joshi" userId="bc4d29ca-e482-4031-a817-c6a7c744f97a" providerId="ADAL" clId="{8EEEA24E-C7CF-4609-8F61-9A31FC200FC8}" dt="2022-01-27T19:46:28.854" v="1476" actId="58"/>
          <ac:spMkLst>
            <pc:docMk/>
            <pc:sldMk cId="3020651883" sldId="394"/>
            <ac:spMk id="109" creationId="{7B5E3AEC-66D6-4E03-9A06-0F01B7451ED2}"/>
          </ac:spMkLst>
        </pc:spChg>
        <pc:grpChg chg="add mod">
          <ac:chgData name="Siddarth Joshi" userId="bc4d29ca-e482-4031-a817-c6a7c744f97a" providerId="ADAL" clId="{8EEEA24E-C7CF-4609-8F61-9A31FC200FC8}" dt="2022-01-27T19:29:48.247" v="1163" actId="1076"/>
          <ac:grpSpMkLst>
            <pc:docMk/>
            <pc:sldMk cId="3020651883" sldId="394"/>
            <ac:grpSpMk id="2" creationId="{C82D1AF5-B7A0-4507-9C40-E42D81FE2351}"/>
          </ac:grpSpMkLst>
        </pc:grpChg>
        <pc:grpChg chg="add del 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10" creationId="{22EDB060-89B8-4970-A698-705E9DD9D5F6}"/>
          </ac:grpSpMkLst>
        </pc:grpChg>
        <pc:grpChg chg="mod topLvl">
          <ac:chgData name="Siddarth Joshi" userId="bc4d29ca-e482-4031-a817-c6a7c744f97a" providerId="ADAL" clId="{8EEEA24E-C7CF-4609-8F61-9A31FC200FC8}" dt="2022-01-27T19:29:27.289" v="1158" actId="164"/>
          <ac:grpSpMkLst>
            <pc:docMk/>
            <pc:sldMk cId="3020651883" sldId="394"/>
            <ac:grpSpMk id="13" creationId="{D412130F-E2EF-4653-A04C-D54A351345F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19" creationId="{9857C004-D39D-4090-9909-F3D07CD2C558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0" creationId="{70A65248-1C89-439F-B7BA-A9CFB93B9C17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1" creationId="{470F4DB6-1E53-4314-B215-35E66AC2D0D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4" creationId="{1A3F174A-CBDB-47E1-A30B-6499A2AF67A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6" creationId="{93B00B58-D226-41C7-B607-CD3DA9D63F20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6" creationId="{268697C9-E89E-4EEF-87EE-BCDA073085D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7" creationId="{2A21F7B0-E781-4809-A6BE-AC91D12BD0B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8" creationId="{CC39E799-9F58-46B5-AFB6-B2E7BB63B0F4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9" creationId="{7D6C30AB-3772-4057-A662-B8EF0534C96D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0" creationId="{6034CD45-0E28-4BE2-B226-260173B9DB75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1" creationId="{EE5D2836-7A45-4F7A-9CFF-CEF7EC514ED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2" creationId="{F276FC57-E2E3-44FA-B05A-AAFF913A23E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3" creationId="{10B7B821-5A75-4904-A965-A3BE232CA15F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74" creationId="{11EE9192-C356-4FBE-96BE-6BB29DB9FABD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76" creationId="{DF99DA18-EEF6-448F-8981-F6BB4DDDB16C}"/>
          </ac:grpSpMkLst>
        </pc:grpChg>
        <pc:picChg chg="del">
          <ac:chgData name="Siddarth Joshi" userId="bc4d29ca-e482-4031-a817-c6a7c744f97a" providerId="ADAL" clId="{8EEEA24E-C7CF-4609-8F61-9A31FC200FC8}" dt="2022-01-27T19:24:17.088" v="1108" actId="478"/>
          <ac:picMkLst>
            <pc:docMk/>
            <pc:sldMk cId="3020651883" sldId="394"/>
            <ac:picMk id="2050" creationId="{C482C2C0-90FE-440E-9A63-E2840D348E25}"/>
          </ac:picMkLst>
        </pc:picChg>
        <pc:picChg chg="add mod">
          <ac:chgData name="Siddarth Joshi" userId="bc4d29ca-e482-4031-a817-c6a7c744f97a" providerId="ADAL" clId="{8EEEA24E-C7CF-4609-8F61-9A31FC200FC8}" dt="2022-01-27T19:24:30.581" v="1112" actId="1076"/>
          <ac:picMkLst>
            <pc:docMk/>
            <pc:sldMk cId="3020651883" sldId="394"/>
            <ac:picMk id="3074" creationId="{035744D0-E5F6-4635-A090-A4DB00BF5808}"/>
          </ac:picMkLst>
        </pc:picChg>
        <pc:cxnChg chg="del mod topLvl">
          <ac:chgData name="Siddarth Joshi" userId="bc4d29ca-e482-4031-a817-c6a7c744f97a" providerId="ADAL" clId="{8EEEA24E-C7CF-4609-8F61-9A31FC200FC8}" dt="2022-01-27T19:29:28.948" v="1159" actId="478"/>
          <ac:cxnSpMkLst>
            <pc:docMk/>
            <pc:sldMk cId="3020651883" sldId="394"/>
            <ac:cxnSpMk id="12" creationId="{925F624D-188B-4807-8AF2-6A2F9D84D0F1}"/>
          </ac:cxnSpMkLst>
        </pc:cxnChg>
        <pc:cxnChg chg="del mod topLvl">
          <ac:chgData name="Siddarth Joshi" userId="bc4d29ca-e482-4031-a817-c6a7c744f97a" providerId="ADAL" clId="{8EEEA24E-C7CF-4609-8F61-9A31FC200FC8}" dt="2022-01-27T19:29:31.386" v="1160" actId="478"/>
          <ac:cxnSpMkLst>
            <pc:docMk/>
            <pc:sldMk cId="3020651883" sldId="394"/>
            <ac:cxnSpMk id="15" creationId="{2FC2A35E-A156-49B9-89BE-52654A980B82}"/>
          </ac:cxnSpMkLst>
        </pc:cxnChg>
        <pc:cxnChg chg="del mod topLvl">
          <ac:chgData name="Siddarth Joshi" userId="bc4d29ca-e482-4031-a817-c6a7c744f97a" providerId="ADAL" clId="{8EEEA24E-C7CF-4609-8F61-9A31FC200FC8}" dt="2022-01-27T19:29:33.204" v="1161" actId="478"/>
          <ac:cxnSpMkLst>
            <pc:docMk/>
            <pc:sldMk cId="3020651883" sldId="394"/>
            <ac:cxnSpMk id="17" creationId="{93244CDD-C078-4A7A-86CA-F60F19E7229D}"/>
          </ac:cxnSpMkLst>
        </pc:cxnChg>
      </pc:sldChg>
      <pc:sldChg chg="addSp delSp modSp add mod modNotesTx">
        <pc:chgData name="Siddarth Joshi" userId="bc4d29ca-e482-4031-a817-c6a7c744f97a" providerId="ADAL" clId="{8EEEA24E-C7CF-4609-8F61-9A31FC200FC8}" dt="2022-01-27T20:05:29.677" v="2012" actId="20577"/>
        <pc:sldMkLst>
          <pc:docMk/>
          <pc:sldMk cId="3108567038" sldId="395"/>
        </pc:sldMkLst>
        <pc:spChg chg="mod">
          <ac:chgData name="Siddarth Joshi" userId="bc4d29ca-e482-4031-a817-c6a7c744f97a" providerId="ADAL" clId="{8EEEA24E-C7CF-4609-8F61-9A31FC200FC8}" dt="2022-01-27T19:54:50.924" v="1673" actId="313"/>
          <ac:spMkLst>
            <pc:docMk/>
            <pc:sldMk cId="3108567038" sldId="395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19:33:12.229" v="1214" actId="478"/>
          <ac:spMkLst>
            <pc:docMk/>
            <pc:sldMk cId="3108567038" sldId="395"/>
            <ac:spMk id="109" creationId="{7B5E3AEC-66D6-4E03-9A06-0F01B7451ED2}"/>
          </ac:spMkLst>
        </pc:spChg>
        <pc:grpChg chg="del">
          <ac:chgData name="Siddarth Joshi" userId="bc4d29ca-e482-4031-a817-c6a7c744f97a" providerId="ADAL" clId="{8EEEA24E-C7CF-4609-8F61-9A31FC200FC8}" dt="2022-01-27T19:33:09.275" v="1212" actId="478"/>
          <ac:grpSpMkLst>
            <pc:docMk/>
            <pc:sldMk cId="3108567038" sldId="395"/>
            <ac:grpSpMk id="2" creationId="{C82D1AF5-B7A0-4507-9C40-E42D81FE2351}"/>
          </ac:grpSpMkLst>
        </pc:grpChg>
        <pc:graphicFrameChg chg="add del mod">
          <ac:chgData name="Siddarth Joshi" userId="bc4d29ca-e482-4031-a817-c6a7c744f97a" providerId="ADAL" clId="{8EEEA24E-C7CF-4609-8F61-9A31FC200FC8}" dt="2022-01-27T19:38:00.334" v="1298"/>
          <ac:graphicFrameMkLst>
            <pc:docMk/>
            <pc:sldMk cId="3108567038" sldId="395"/>
            <ac:graphicFrameMk id="3" creationId="{A6A71B45-7CA2-4FA8-AE67-A16A16B2303B}"/>
          </ac:graphicFrameMkLst>
        </pc:graphicFrameChg>
        <pc:graphicFrameChg chg="add del mod modGraphic">
          <ac:chgData name="Siddarth Joshi" userId="bc4d29ca-e482-4031-a817-c6a7c744f97a" providerId="ADAL" clId="{8EEEA24E-C7CF-4609-8F61-9A31FC200FC8}" dt="2022-01-27T19:50:01.742" v="1623" actId="478"/>
          <ac:graphicFrameMkLst>
            <pc:docMk/>
            <pc:sldMk cId="3108567038" sldId="395"/>
            <ac:graphicFrameMk id="5" creationId="{BC6770F9-48E0-4C21-9B5A-42E6D1C2C5FD}"/>
          </ac:graphicFrameMkLst>
        </pc:graphicFrameChg>
        <pc:picChg chg="del">
          <ac:chgData name="Siddarth Joshi" userId="bc4d29ca-e482-4031-a817-c6a7c744f97a" providerId="ADAL" clId="{8EEEA24E-C7CF-4609-8F61-9A31FC200FC8}" dt="2022-01-27T19:33:10.213" v="1213" actId="478"/>
          <ac:picMkLst>
            <pc:docMk/>
            <pc:sldMk cId="3108567038" sldId="395"/>
            <ac:picMk id="3074" creationId="{035744D0-E5F6-4635-A090-A4DB00BF5808}"/>
          </ac:picMkLst>
        </pc:picChg>
      </pc:sldChg>
      <pc:sldChg chg="modSp add mod ord modNotesTx">
        <pc:chgData name="Siddarth Joshi" userId="bc4d29ca-e482-4031-a817-c6a7c744f97a" providerId="ADAL" clId="{8EEEA24E-C7CF-4609-8F61-9A31FC200FC8}" dt="2022-01-27T20:05:26.963" v="2011" actId="20577"/>
        <pc:sldMkLst>
          <pc:docMk/>
          <pc:sldMk cId="507704310" sldId="396"/>
        </pc:sldMkLst>
        <pc:spChg chg="mod">
          <ac:chgData name="Siddarth Joshi" userId="bc4d29ca-e482-4031-a817-c6a7c744f97a" providerId="ADAL" clId="{8EEEA24E-C7CF-4609-8F61-9A31FC200FC8}" dt="2022-01-27T19:49:08.708" v="1610" actId="20577"/>
          <ac:spMkLst>
            <pc:docMk/>
            <pc:sldMk cId="507704310" sldId="396"/>
            <ac:spMk id="9" creationId="{1C16EA43-3800-47C9-B980-152C5DA4623E}"/>
          </ac:spMkLst>
        </pc:spChg>
      </pc:sldChg>
      <pc:sldChg chg="addSp delSp modSp add mod modNotesTx">
        <pc:chgData name="Siddarth Joshi" userId="bc4d29ca-e482-4031-a817-c6a7c744f97a" providerId="ADAL" clId="{8EEEA24E-C7CF-4609-8F61-9A31FC200FC8}" dt="2022-01-27T20:05:22.339" v="2010" actId="20577"/>
        <pc:sldMkLst>
          <pc:docMk/>
          <pc:sldMk cId="4150715861" sldId="397"/>
        </pc:sldMkLst>
        <pc:spChg chg="add del">
          <ac:chgData name="Siddarth Joshi" userId="bc4d29ca-e482-4031-a817-c6a7c744f97a" providerId="ADAL" clId="{8EEEA24E-C7CF-4609-8F61-9A31FC200FC8}" dt="2022-01-27T20:00:29.423" v="1845"/>
          <ac:spMkLst>
            <pc:docMk/>
            <pc:sldMk cId="4150715861" sldId="397"/>
            <ac:spMk id="2" creationId="{06F9390A-4033-4662-AB7E-39C196227948}"/>
          </ac:spMkLst>
        </pc:spChg>
        <pc:spChg chg="add del">
          <ac:chgData name="Siddarth Joshi" userId="bc4d29ca-e482-4031-a817-c6a7c744f97a" providerId="ADAL" clId="{8EEEA24E-C7CF-4609-8F61-9A31FC200FC8}" dt="2022-01-27T20:00:39.847" v="1847"/>
          <ac:spMkLst>
            <pc:docMk/>
            <pc:sldMk cId="4150715861" sldId="397"/>
            <ac:spMk id="3" creationId="{09B8D01A-7F11-4553-BFA9-4244E5F25577}"/>
          </ac:spMkLst>
        </pc:spChg>
        <pc:spChg chg="mod">
          <ac:chgData name="Siddarth Joshi" userId="bc4d29ca-e482-4031-a817-c6a7c744f97a" providerId="ADAL" clId="{8EEEA24E-C7CF-4609-8F61-9A31FC200FC8}" dt="2022-01-27T19:58:47.197" v="1843" actId="20577"/>
          <ac:spMkLst>
            <pc:docMk/>
            <pc:sldMk cId="4150715861" sldId="397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7T20:03:40.449" v="1998" actId="20577"/>
          <ac:spMkLst>
            <pc:docMk/>
            <pc:sldMk cId="4150715861" sldId="397"/>
            <ac:spMk id="12" creationId="{46721BBE-045F-4DFF-A39E-748399028C09}"/>
          </ac:spMkLst>
        </pc:spChg>
        <pc:picChg chg="add mod">
          <ac:chgData name="Siddarth Joshi" userId="bc4d29ca-e482-4031-a817-c6a7c744f97a" providerId="ADAL" clId="{8EEEA24E-C7CF-4609-8F61-9A31FC200FC8}" dt="2022-01-27T20:01:54.339" v="1849" actId="1076"/>
          <ac:picMkLst>
            <pc:docMk/>
            <pc:sldMk cId="4150715861" sldId="397"/>
            <ac:picMk id="6" creationId="{2986CA0A-59B2-415F-A416-529CD2832CA4}"/>
          </ac:picMkLst>
        </pc:picChg>
      </pc:sldChg>
      <pc:sldChg chg="addSp delSp modSp add mod modNotesTx">
        <pc:chgData name="Siddarth Joshi" userId="bc4d29ca-e482-4031-a817-c6a7c744f97a" providerId="ADAL" clId="{8EEEA24E-C7CF-4609-8F61-9A31FC200FC8}" dt="2022-01-27T20:06:57.581" v="2099" actId="27636"/>
        <pc:sldMkLst>
          <pc:docMk/>
          <pc:sldMk cId="3548441697" sldId="398"/>
        </pc:sldMkLst>
        <pc:spChg chg="add mod">
          <ac:chgData name="Siddarth Joshi" userId="bc4d29ca-e482-4031-a817-c6a7c744f97a" providerId="ADAL" clId="{8EEEA24E-C7CF-4609-8F61-9A31FC200FC8}" dt="2022-01-27T20:04:39.886" v="2006" actId="1582"/>
          <ac:spMkLst>
            <pc:docMk/>
            <pc:sldMk cId="3548441697" sldId="398"/>
            <ac:spMk id="3" creationId="{97A7B5E5-DE99-4287-8790-E4F1114A3E65}"/>
          </ac:spMkLst>
        </pc:spChg>
        <pc:spChg chg="add mod">
          <ac:chgData name="Siddarth Joshi" userId="bc4d29ca-e482-4031-a817-c6a7c744f97a" providerId="ADAL" clId="{8EEEA24E-C7CF-4609-8F61-9A31FC200FC8}" dt="2022-01-27T20:04:54.204" v="2008" actId="1076"/>
          <ac:spMkLst>
            <pc:docMk/>
            <pc:sldMk cId="3548441697" sldId="398"/>
            <ac:spMk id="13" creationId="{05A0C061-D5DA-478B-831F-E297278234A0}"/>
          </ac:spMkLst>
        </pc:spChg>
        <pc:spChg chg="add mod">
          <ac:chgData name="Siddarth Joshi" userId="bc4d29ca-e482-4031-a817-c6a7c744f97a" providerId="ADAL" clId="{8EEEA24E-C7CF-4609-8F61-9A31FC200FC8}" dt="2022-01-27T20:06:57.581" v="2099" actId="27636"/>
          <ac:spMkLst>
            <pc:docMk/>
            <pc:sldMk cId="3548441697" sldId="398"/>
            <ac:spMk id="14" creationId="{8D7E34DC-0DE8-4ACE-BCEA-7C80DD7C4B17}"/>
          </ac:spMkLst>
        </pc:spChg>
        <pc:inkChg chg="add del">
          <ac:chgData name="Siddarth Joshi" userId="bc4d29ca-e482-4031-a817-c6a7c744f97a" providerId="ADAL" clId="{8EEEA24E-C7CF-4609-8F61-9A31FC200FC8}" dt="2022-01-27T20:04:14.553" v="2001" actId="9405"/>
          <ac:inkMkLst>
            <pc:docMk/>
            <pc:sldMk cId="3548441697" sldId="398"/>
            <ac:inkMk id="2" creationId="{40879578-E7AC-487C-83A5-7CB47AACFEA0}"/>
          </ac:inkMkLst>
        </pc:inkChg>
      </pc:sldChg>
      <pc:sldChg chg="addSp delSp modSp add mod ord">
        <pc:chgData name="Siddarth Joshi" userId="bc4d29ca-e482-4031-a817-c6a7c744f97a" providerId="ADAL" clId="{8EEEA24E-C7CF-4609-8F61-9A31FC200FC8}" dt="2022-01-27T20:14:27.606" v="2370" actId="478"/>
        <pc:sldMkLst>
          <pc:docMk/>
          <pc:sldMk cId="247048241" sldId="399"/>
        </pc:sldMkLst>
        <pc:spChg chg="mod">
          <ac:chgData name="Siddarth Joshi" userId="bc4d29ca-e482-4031-a817-c6a7c744f97a" providerId="ADAL" clId="{8EEEA24E-C7CF-4609-8F61-9A31FC200FC8}" dt="2022-01-27T20:14:23.807" v="2369" actId="20577"/>
          <ac:spMkLst>
            <pc:docMk/>
            <pc:sldMk cId="247048241" sldId="399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20:14:27.606" v="2370" actId="478"/>
          <ac:spMkLst>
            <pc:docMk/>
            <pc:sldMk cId="247048241" sldId="399"/>
            <ac:spMk id="12" creationId="{46721BBE-045F-4DFF-A39E-748399028C09}"/>
          </ac:spMkLst>
        </pc:spChg>
        <pc:picChg chg="del">
          <ac:chgData name="Siddarth Joshi" userId="bc4d29ca-e482-4031-a817-c6a7c744f97a" providerId="ADAL" clId="{8EEEA24E-C7CF-4609-8F61-9A31FC200FC8}" dt="2022-01-27T20:07:27.038" v="2103" actId="478"/>
          <ac:picMkLst>
            <pc:docMk/>
            <pc:sldMk cId="247048241" sldId="399"/>
            <ac:picMk id="6" creationId="{2986CA0A-59B2-415F-A416-529CD2832CA4}"/>
          </ac:picMkLst>
        </pc:picChg>
        <pc:picChg chg="add mod">
          <ac:chgData name="Siddarth Joshi" userId="bc4d29ca-e482-4031-a817-c6a7c744f97a" providerId="ADAL" clId="{8EEEA24E-C7CF-4609-8F61-9A31FC200FC8}" dt="2022-01-27T20:10:34.076" v="2178" actId="1076"/>
          <ac:picMkLst>
            <pc:docMk/>
            <pc:sldMk cId="247048241" sldId="399"/>
            <ac:picMk id="6146" creationId="{C8E897FF-9A14-46CE-95B1-94694FFB4B8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19:24.098" v="2511" actId="20577"/>
        <pc:sldMkLst>
          <pc:docMk/>
          <pc:sldMk cId="844191213" sldId="400"/>
        </pc:sldMkLst>
        <pc:spChg chg="mod">
          <ac:chgData name="Siddarth Joshi" userId="bc4d29ca-e482-4031-a817-c6a7c744f97a" providerId="ADAL" clId="{8EEEA24E-C7CF-4609-8F61-9A31FC200FC8}" dt="2022-01-27T20:19:24.098" v="2511" actId="20577"/>
          <ac:spMkLst>
            <pc:docMk/>
            <pc:sldMk cId="844191213" sldId="400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7T20:18:47.838" v="2433" actId="1076"/>
          <ac:picMkLst>
            <pc:docMk/>
            <pc:sldMk cId="844191213" sldId="400"/>
            <ac:picMk id="3" creationId="{4BEF67D6-A441-4A72-A114-DE56CB2629DD}"/>
          </ac:picMkLst>
        </pc:picChg>
        <pc:picChg chg="del">
          <ac:chgData name="Siddarth Joshi" userId="bc4d29ca-e482-4031-a817-c6a7c744f97a" providerId="ADAL" clId="{8EEEA24E-C7CF-4609-8F61-9A31FC200FC8}" dt="2022-01-27T20:17:30.803" v="2376" actId="478"/>
          <ac:picMkLst>
            <pc:docMk/>
            <pc:sldMk cId="844191213" sldId="400"/>
            <ac:picMk id="6146" creationId="{C8E897FF-9A14-46CE-95B1-94694FFB4B8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23:38.703" v="2792" actId="20577"/>
        <pc:sldMkLst>
          <pc:docMk/>
          <pc:sldMk cId="3737772031" sldId="401"/>
        </pc:sldMkLst>
        <pc:spChg chg="mod">
          <ac:chgData name="Siddarth Joshi" userId="bc4d29ca-e482-4031-a817-c6a7c744f97a" providerId="ADAL" clId="{8EEEA24E-C7CF-4609-8F61-9A31FC200FC8}" dt="2022-01-27T20:22:30.659" v="2669" actId="20577"/>
          <ac:spMkLst>
            <pc:docMk/>
            <pc:sldMk cId="3737772031" sldId="401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7T20:23:38.703" v="2792" actId="20577"/>
          <ac:spMkLst>
            <pc:docMk/>
            <pc:sldMk cId="3737772031" sldId="401"/>
            <ac:spMk id="10" creationId="{81ED6E1E-EEFB-4AB8-A61F-D2103C56EC8F}"/>
          </ac:spMkLst>
        </pc:spChg>
        <pc:picChg chg="del">
          <ac:chgData name="Siddarth Joshi" userId="bc4d29ca-e482-4031-a817-c6a7c744f97a" providerId="ADAL" clId="{8EEEA24E-C7CF-4609-8F61-9A31FC200FC8}" dt="2022-01-27T20:20:41.270" v="2513" actId="478"/>
          <ac:picMkLst>
            <pc:docMk/>
            <pc:sldMk cId="3737772031" sldId="401"/>
            <ac:picMk id="3" creationId="{4BEF67D6-A441-4A72-A114-DE56CB2629DD}"/>
          </ac:picMkLst>
        </pc:picChg>
        <pc:picChg chg="add del">
          <ac:chgData name="Siddarth Joshi" userId="bc4d29ca-e482-4031-a817-c6a7c744f97a" providerId="ADAL" clId="{8EEEA24E-C7CF-4609-8F61-9A31FC200FC8}" dt="2022-01-27T20:20:55.950" v="2519" actId="22"/>
          <ac:picMkLst>
            <pc:docMk/>
            <pc:sldMk cId="3737772031" sldId="401"/>
            <ac:picMk id="5" creationId="{31B6A59D-2A75-4D0E-B98E-9BBFA643FE06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32:16.316" v="2841" actId="20577"/>
        <pc:sldMkLst>
          <pc:docMk/>
          <pc:sldMk cId="934445570" sldId="402"/>
        </pc:sldMkLst>
        <pc:spChg chg="mod">
          <ac:chgData name="Siddarth Joshi" userId="bc4d29ca-e482-4031-a817-c6a7c744f97a" providerId="ADAL" clId="{8EEEA24E-C7CF-4609-8F61-9A31FC200FC8}" dt="2022-01-27T20:30:42.478" v="2809" actId="1076"/>
          <ac:spMkLst>
            <pc:docMk/>
            <pc:sldMk cId="934445570" sldId="402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20:30:11.421" v="2794" actId="478"/>
          <ac:spMkLst>
            <pc:docMk/>
            <pc:sldMk cId="934445570" sldId="402"/>
            <ac:spMk id="10" creationId="{81ED6E1E-EEFB-4AB8-A61F-D2103C56EC8F}"/>
          </ac:spMkLst>
        </pc:spChg>
        <pc:spChg chg="add mod">
          <ac:chgData name="Siddarth Joshi" userId="bc4d29ca-e482-4031-a817-c6a7c744f97a" providerId="ADAL" clId="{8EEEA24E-C7CF-4609-8F61-9A31FC200FC8}" dt="2022-01-27T20:32:03.769" v="2836" actId="1076"/>
          <ac:spMkLst>
            <pc:docMk/>
            <pc:sldMk cId="934445570" sldId="402"/>
            <ac:spMk id="12" creationId="{FEF5589E-D77E-4D73-A516-09CA035933F8}"/>
          </ac:spMkLst>
        </pc:spChg>
        <pc:spChg chg="add mod">
          <ac:chgData name="Siddarth Joshi" userId="bc4d29ca-e482-4031-a817-c6a7c744f97a" providerId="ADAL" clId="{8EEEA24E-C7CF-4609-8F61-9A31FC200FC8}" dt="2022-01-27T20:32:16.316" v="2841" actId="20577"/>
          <ac:spMkLst>
            <pc:docMk/>
            <pc:sldMk cId="934445570" sldId="402"/>
            <ac:spMk id="13" creationId="{C4B566AA-FA72-4E25-8238-B5A77A9DB277}"/>
          </ac:spMkLst>
        </pc:spChg>
        <pc:picChg chg="add mod">
          <ac:chgData name="Siddarth Joshi" userId="bc4d29ca-e482-4031-a817-c6a7c744f97a" providerId="ADAL" clId="{8EEEA24E-C7CF-4609-8F61-9A31FC200FC8}" dt="2022-01-27T20:30:47.483" v="2810" actId="1076"/>
          <ac:picMkLst>
            <pc:docMk/>
            <pc:sldMk cId="934445570" sldId="402"/>
            <ac:picMk id="8194" creationId="{72122E00-71A5-4CD8-825C-533549CF16C8}"/>
          </ac:picMkLst>
        </pc:picChg>
        <pc:picChg chg="add mod">
          <ac:chgData name="Siddarth Joshi" userId="bc4d29ca-e482-4031-a817-c6a7c744f97a" providerId="ADAL" clId="{8EEEA24E-C7CF-4609-8F61-9A31FC200FC8}" dt="2022-01-27T20:31:12.243" v="2812" actId="1076"/>
          <ac:picMkLst>
            <pc:docMk/>
            <pc:sldMk cId="934445570" sldId="402"/>
            <ac:picMk id="8196" creationId="{556DB868-3E6A-4191-8CE6-2684F2230C0A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0:59:47.504" v="3952"/>
        <pc:sldMkLst>
          <pc:docMk/>
          <pc:sldMk cId="419673797" sldId="403"/>
        </pc:sldMkLst>
        <pc:spChg chg="mod">
          <ac:chgData name="Siddarth Joshi" userId="bc4d29ca-e482-4031-a817-c6a7c744f97a" providerId="ADAL" clId="{8EEEA24E-C7CF-4609-8F61-9A31FC200FC8}" dt="2022-01-27T22:47:31.398" v="3498" actId="20577"/>
          <ac:spMkLst>
            <pc:docMk/>
            <pc:sldMk cId="419673797" sldId="403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8T10:55:58.187" v="3893" actId="20577"/>
          <ac:spMkLst>
            <pc:docMk/>
            <pc:sldMk cId="419673797" sldId="403"/>
            <ac:spMk id="10" creationId="{11547896-7D5F-432E-8A5E-C4EDD43D0E35}"/>
          </ac:spMkLst>
        </pc:spChg>
        <pc:spChg chg="del">
          <ac:chgData name="Siddarth Joshi" userId="bc4d29ca-e482-4031-a817-c6a7c744f97a" providerId="ADAL" clId="{8EEEA24E-C7CF-4609-8F61-9A31FC200FC8}" dt="2022-01-27T20:32:45.764" v="2874" actId="478"/>
          <ac:spMkLst>
            <pc:docMk/>
            <pc:sldMk cId="419673797" sldId="403"/>
            <ac:spMk id="12" creationId="{FEF5589E-D77E-4D73-A516-09CA035933F8}"/>
          </ac:spMkLst>
        </pc:spChg>
        <pc:spChg chg="del">
          <ac:chgData name="Siddarth Joshi" userId="bc4d29ca-e482-4031-a817-c6a7c744f97a" providerId="ADAL" clId="{8EEEA24E-C7CF-4609-8F61-9A31FC200FC8}" dt="2022-01-27T20:32:48.222" v="2875" actId="478"/>
          <ac:spMkLst>
            <pc:docMk/>
            <pc:sldMk cId="419673797" sldId="403"/>
            <ac:spMk id="13" creationId="{C4B566AA-FA72-4E25-8238-B5A77A9DB277}"/>
          </ac:spMkLst>
        </pc:spChg>
        <pc:spChg chg="add del mod">
          <ac:chgData name="Siddarth Joshi" userId="bc4d29ca-e482-4031-a817-c6a7c744f97a" providerId="ADAL" clId="{8EEEA24E-C7CF-4609-8F61-9A31FC200FC8}" dt="2022-01-27T22:41:26.152" v="3390" actId="478"/>
          <ac:spMkLst>
            <pc:docMk/>
            <pc:sldMk cId="419673797" sldId="403"/>
            <ac:spMk id="14" creationId="{8CA1A231-525C-40E8-955B-4A6CF55CEDBE}"/>
          </ac:spMkLst>
        </pc:spChg>
        <pc:spChg chg="add mod">
          <ac:chgData name="Siddarth Joshi" userId="bc4d29ca-e482-4031-a817-c6a7c744f97a" providerId="ADAL" clId="{8EEEA24E-C7CF-4609-8F61-9A31FC200FC8}" dt="2022-01-28T10:39:01.838" v="3566" actId="20577"/>
          <ac:spMkLst>
            <pc:docMk/>
            <pc:sldMk cId="419673797" sldId="403"/>
            <ac:spMk id="15" creationId="{0DA8846A-6C58-493E-A9A2-C87F20B8030D}"/>
          </ac:spMkLst>
        </pc:spChg>
        <pc:picChg chg="add mod">
          <ac:chgData name="Siddarth Joshi" userId="bc4d29ca-e482-4031-a817-c6a7c744f97a" providerId="ADAL" clId="{8EEEA24E-C7CF-4609-8F61-9A31FC200FC8}" dt="2022-01-27T22:47:39.574" v="3499" actId="1076"/>
          <ac:picMkLst>
            <pc:docMk/>
            <pc:sldMk cId="419673797" sldId="403"/>
            <ac:picMk id="3" creationId="{93D4BED7-A46B-4612-8588-917F6CC3A694}"/>
          </ac:picMkLst>
        </pc:picChg>
        <pc:picChg chg="add del">
          <ac:chgData name="Siddarth Joshi" userId="bc4d29ca-e482-4031-a817-c6a7c744f97a" providerId="ADAL" clId="{8EEEA24E-C7CF-4609-8F61-9A31FC200FC8}" dt="2022-01-28T10:59:47.504" v="3952"/>
          <ac:picMkLst>
            <pc:docMk/>
            <pc:sldMk cId="419673797" sldId="403"/>
            <ac:picMk id="2050" creationId="{1B72FB2E-A68F-42B6-8501-1598E9646B69}"/>
          </ac:picMkLst>
        </pc:picChg>
        <pc:picChg chg="del">
          <ac:chgData name="Siddarth Joshi" userId="bc4d29ca-e482-4031-a817-c6a7c744f97a" providerId="ADAL" clId="{8EEEA24E-C7CF-4609-8F61-9A31FC200FC8}" dt="2022-01-27T20:32:43.909" v="2873" actId="478"/>
          <ac:picMkLst>
            <pc:docMk/>
            <pc:sldMk cId="419673797" sldId="403"/>
            <ac:picMk id="8194" creationId="{72122E00-71A5-4CD8-825C-533549CF16C8}"/>
          </ac:picMkLst>
        </pc:picChg>
        <pc:picChg chg="del">
          <ac:chgData name="Siddarth Joshi" userId="bc4d29ca-e482-4031-a817-c6a7c744f97a" providerId="ADAL" clId="{8EEEA24E-C7CF-4609-8F61-9A31FC200FC8}" dt="2022-01-27T20:32:42.938" v="2872" actId="478"/>
          <ac:picMkLst>
            <pc:docMk/>
            <pc:sldMk cId="419673797" sldId="403"/>
            <ac:picMk id="8196" creationId="{556DB868-3E6A-4191-8CE6-2684F2230C0A}"/>
          </ac:picMkLst>
        </pc:picChg>
        <pc:picChg chg="add mod">
          <ac:chgData name="Siddarth Joshi" userId="bc4d29ca-e482-4031-a817-c6a7c744f97a" providerId="ADAL" clId="{8EEEA24E-C7CF-4609-8F61-9A31FC200FC8}" dt="2022-01-27T22:41:53.412" v="3393" actId="1076"/>
          <ac:picMkLst>
            <pc:docMk/>
            <pc:sldMk cId="419673797" sldId="403"/>
            <ac:picMk id="10242" creationId="{444EB1BF-162B-4D21-8876-747FF8C58F92}"/>
          </ac:picMkLst>
        </pc:picChg>
      </pc:sldChg>
      <pc:sldChg chg="addSp modSp add mod setBg modNotesTx">
        <pc:chgData name="Siddarth Joshi" userId="bc4d29ca-e482-4031-a817-c6a7c744f97a" providerId="ADAL" clId="{8EEEA24E-C7CF-4609-8F61-9A31FC200FC8}" dt="2022-01-28T10:44:29.772" v="3841" actId="20577"/>
        <pc:sldMkLst>
          <pc:docMk/>
          <pc:sldMk cId="624429884" sldId="404"/>
        </pc:sldMkLst>
        <pc:spChg chg="mod">
          <ac:chgData name="Siddarth Joshi" userId="bc4d29ca-e482-4031-a817-c6a7c744f97a" providerId="ADAL" clId="{8EEEA24E-C7CF-4609-8F61-9A31FC200FC8}" dt="2022-01-28T10:44:06.461" v="3840" actId="20577"/>
          <ac:spMkLst>
            <pc:docMk/>
            <pc:sldMk cId="624429884" sldId="404"/>
            <ac:spMk id="6" creationId="{1C613B68-B5E1-4D94-A426-C731B3D01AC9}"/>
          </ac:spMkLst>
        </pc:spChg>
        <pc:picChg chg="add mod ord">
          <ac:chgData name="Siddarth Joshi" userId="bc4d29ca-e482-4031-a817-c6a7c744f97a" providerId="ADAL" clId="{8EEEA24E-C7CF-4609-8F61-9A31FC200FC8}" dt="2022-01-28T10:43:26.638" v="3803" actId="1076"/>
          <ac:picMkLst>
            <pc:docMk/>
            <pc:sldMk cId="624429884" sldId="404"/>
            <ac:picMk id="9" creationId="{87113338-6806-4DA6-97E4-80DEE08EC5BA}"/>
          </ac:picMkLst>
        </pc:picChg>
      </pc:sldChg>
      <pc:sldChg chg="addSp modSp add mod ord">
        <pc:chgData name="Siddarth Joshi" userId="bc4d29ca-e482-4031-a817-c6a7c744f97a" providerId="ADAL" clId="{8EEEA24E-C7CF-4609-8F61-9A31FC200FC8}" dt="2022-01-28T11:04:43.518" v="4188" actId="20577"/>
        <pc:sldMkLst>
          <pc:docMk/>
          <pc:sldMk cId="3880510180" sldId="405"/>
        </pc:sldMkLst>
        <pc:spChg chg="mod">
          <ac:chgData name="Siddarth Joshi" userId="bc4d29ca-e482-4031-a817-c6a7c744f97a" providerId="ADAL" clId="{8EEEA24E-C7CF-4609-8F61-9A31FC200FC8}" dt="2022-01-28T10:58:01.822" v="3894" actId="14100"/>
          <ac:spMkLst>
            <pc:docMk/>
            <pc:sldMk cId="3880510180" sldId="405"/>
            <ac:spMk id="7" creationId="{F7C7A618-D2B2-4724-9DA8-45D3556A9234}"/>
          </ac:spMkLst>
        </pc:spChg>
        <pc:spChg chg="mod">
          <ac:chgData name="Siddarth Joshi" userId="bc4d29ca-e482-4031-a817-c6a7c744f97a" providerId="ADAL" clId="{8EEEA24E-C7CF-4609-8F61-9A31FC200FC8}" dt="2022-01-28T11:04:43.518" v="4188" actId="20577"/>
          <ac:spMkLst>
            <pc:docMk/>
            <pc:sldMk cId="3880510180" sldId="405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8T11:03:09.679" v="4052" actId="20577"/>
          <ac:spMkLst>
            <pc:docMk/>
            <pc:sldMk cId="3880510180" sldId="405"/>
            <ac:spMk id="10" creationId="{C53A0740-F99D-4430-AE8C-144984072B3A}"/>
          </ac:spMkLst>
        </pc:spChg>
        <pc:picChg chg="add mod">
          <ac:chgData name="Siddarth Joshi" userId="bc4d29ca-e482-4031-a817-c6a7c744f97a" providerId="ADAL" clId="{8EEEA24E-C7CF-4609-8F61-9A31FC200FC8}" dt="2022-01-28T10:59:37.330" v="3950" actId="1076"/>
          <ac:picMkLst>
            <pc:docMk/>
            <pc:sldMk cId="3880510180" sldId="405"/>
            <ac:picMk id="1026" creationId="{54CDB5FA-492E-48D6-917A-361D74404D42}"/>
          </ac:picMkLst>
        </pc:picChg>
      </pc:sldChg>
      <pc:sldChg chg="delSp modSp add mod">
        <pc:chgData name="Siddarth Joshi" userId="bc4d29ca-e482-4031-a817-c6a7c744f97a" providerId="ADAL" clId="{8EEEA24E-C7CF-4609-8F61-9A31FC200FC8}" dt="2022-01-28T11:08:34.039" v="4329" actId="207"/>
        <pc:sldMkLst>
          <pc:docMk/>
          <pc:sldMk cId="3747270140" sldId="406"/>
        </pc:sldMkLst>
        <pc:spChg chg="mod">
          <ac:chgData name="Siddarth Joshi" userId="bc4d29ca-e482-4031-a817-c6a7c744f97a" providerId="ADAL" clId="{8EEEA24E-C7CF-4609-8F61-9A31FC200FC8}" dt="2022-01-28T11:08:34.039" v="4329" actId="207"/>
          <ac:spMkLst>
            <pc:docMk/>
            <pc:sldMk cId="3747270140" sldId="406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8T11:06:05.657" v="4190" actId="478"/>
          <ac:spMkLst>
            <pc:docMk/>
            <pc:sldMk cId="3747270140" sldId="406"/>
            <ac:spMk id="10" creationId="{C53A0740-F99D-4430-AE8C-144984072B3A}"/>
          </ac:spMkLst>
        </pc:spChg>
        <pc:picChg chg="del">
          <ac:chgData name="Siddarth Joshi" userId="bc4d29ca-e482-4031-a817-c6a7c744f97a" providerId="ADAL" clId="{8EEEA24E-C7CF-4609-8F61-9A31FC200FC8}" dt="2022-01-28T11:06:07.615" v="4191" actId="478"/>
          <ac:picMkLst>
            <pc:docMk/>
            <pc:sldMk cId="3747270140" sldId="406"/>
            <ac:picMk id="1026" creationId="{54CDB5FA-492E-48D6-917A-361D74404D42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1:21:11.607" v="4503" actId="20577"/>
        <pc:sldMkLst>
          <pc:docMk/>
          <pc:sldMk cId="3890322500" sldId="407"/>
        </pc:sldMkLst>
        <pc:spChg chg="mod">
          <ac:chgData name="Siddarth Joshi" userId="bc4d29ca-e482-4031-a817-c6a7c744f97a" providerId="ADAL" clId="{8EEEA24E-C7CF-4609-8F61-9A31FC200FC8}" dt="2022-01-28T11:21:11.607" v="4503" actId="20577"/>
          <ac:spMkLst>
            <pc:docMk/>
            <pc:sldMk cId="3890322500" sldId="407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8T11:09:37.705" v="4345" actId="478"/>
          <ac:spMkLst>
            <pc:docMk/>
            <pc:sldMk cId="3890322500" sldId="407"/>
            <ac:spMk id="10" creationId="{C53A0740-F99D-4430-AE8C-144984072B3A}"/>
          </ac:spMkLst>
        </pc:spChg>
        <pc:picChg chg="del">
          <ac:chgData name="Siddarth Joshi" userId="bc4d29ca-e482-4031-a817-c6a7c744f97a" providerId="ADAL" clId="{8EEEA24E-C7CF-4609-8F61-9A31FC200FC8}" dt="2022-01-28T11:09:34.985" v="4344" actId="478"/>
          <ac:picMkLst>
            <pc:docMk/>
            <pc:sldMk cId="3890322500" sldId="407"/>
            <ac:picMk id="1026" creationId="{54CDB5FA-492E-48D6-917A-361D74404D42}"/>
          </ac:picMkLst>
        </pc:picChg>
        <pc:picChg chg="add mod">
          <ac:chgData name="Siddarth Joshi" userId="bc4d29ca-e482-4031-a817-c6a7c744f97a" providerId="ADAL" clId="{8EEEA24E-C7CF-4609-8F61-9A31FC200FC8}" dt="2022-01-28T11:17:57.722" v="4348" actId="1076"/>
          <ac:picMkLst>
            <pc:docMk/>
            <pc:sldMk cId="3890322500" sldId="407"/>
            <ac:picMk id="3074" creationId="{F49347B4-B090-4589-ADDC-71B5F0E2DF30}"/>
          </ac:picMkLst>
        </pc:picChg>
        <pc:picChg chg="add mod">
          <ac:chgData name="Siddarth Joshi" userId="bc4d29ca-e482-4031-a817-c6a7c744f97a" providerId="ADAL" clId="{8EEEA24E-C7CF-4609-8F61-9A31FC200FC8}" dt="2022-01-28T11:19:48.596" v="4370" actId="1076"/>
          <ac:picMkLst>
            <pc:docMk/>
            <pc:sldMk cId="3890322500" sldId="407"/>
            <ac:picMk id="3076" creationId="{FE44618A-CF2A-46FA-B95E-8B29BCDDFCC3}"/>
          </ac:picMkLst>
        </pc:picChg>
        <pc:picChg chg="add del mod">
          <ac:chgData name="Siddarth Joshi" userId="bc4d29ca-e482-4031-a817-c6a7c744f97a" providerId="ADAL" clId="{8EEEA24E-C7CF-4609-8F61-9A31FC200FC8}" dt="2022-01-28T11:19:40.221" v="4369"/>
          <ac:picMkLst>
            <pc:docMk/>
            <pc:sldMk cId="3890322500" sldId="407"/>
            <ac:picMk id="3078" creationId="{E11876D5-A0B2-4B4D-B871-C5083463BB30}"/>
          </ac:picMkLst>
        </pc:picChg>
        <pc:picChg chg="add del mod">
          <ac:chgData name="Siddarth Joshi" userId="bc4d29ca-e482-4031-a817-c6a7c744f97a" providerId="ADAL" clId="{8EEEA24E-C7CF-4609-8F61-9A31FC200FC8}" dt="2022-01-28T11:19:39.276" v="4368"/>
          <ac:picMkLst>
            <pc:docMk/>
            <pc:sldMk cId="3890322500" sldId="407"/>
            <ac:picMk id="3080" creationId="{DBEF5A7B-41BB-4C78-9807-C5A92B0CDDDB}"/>
          </ac:picMkLst>
        </pc:picChg>
        <pc:picChg chg="add del mod">
          <ac:chgData name="Siddarth Joshi" userId="bc4d29ca-e482-4031-a817-c6a7c744f97a" providerId="ADAL" clId="{8EEEA24E-C7CF-4609-8F61-9A31FC200FC8}" dt="2022-01-28T11:19:38.949" v="4367"/>
          <ac:picMkLst>
            <pc:docMk/>
            <pc:sldMk cId="3890322500" sldId="407"/>
            <ac:picMk id="3082" creationId="{BC31B8E8-B9F7-41C3-A604-8D5CD29D46EA}"/>
          </ac:picMkLst>
        </pc:picChg>
        <pc:picChg chg="add del mod">
          <ac:chgData name="Siddarth Joshi" userId="bc4d29ca-e482-4031-a817-c6a7c744f97a" providerId="ADAL" clId="{8EEEA24E-C7CF-4609-8F61-9A31FC200FC8}" dt="2022-01-28T11:19:38.749" v="4366"/>
          <ac:picMkLst>
            <pc:docMk/>
            <pc:sldMk cId="3890322500" sldId="407"/>
            <ac:picMk id="3084" creationId="{331781A7-9DCD-451B-9FD3-A47F7798B524}"/>
          </ac:picMkLst>
        </pc:picChg>
        <pc:picChg chg="add del mod">
          <ac:chgData name="Siddarth Joshi" userId="bc4d29ca-e482-4031-a817-c6a7c744f97a" providerId="ADAL" clId="{8EEEA24E-C7CF-4609-8F61-9A31FC200FC8}" dt="2022-01-28T11:19:38.554" v="4365"/>
          <ac:picMkLst>
            <pc:docMk/>
            <pc:sldMk cId="3890322500" sldId="407"/>
            <ac:picMk id="3086" creationId="{ACB6E243-FCF3-46E9-9B46-8CBB712F6212}"/>
          </ac:picMkLst>
        </pc:picChg>
        <pc:picChg chg="add del mod">
          <ac:chgData name="Siddarth Joshi" userId="bc4d29ca-e482-4031-a817-c6a7c744f97a" providerId="ADAL" clId="{8EEEA24E-C7CF-4609-8F61-9A31FC200FC8}" dt="2022-01-28T11:19:38.340" v="4364"/>
          <ac:picMkLst>
            <pc:docMk/>
            <pc:sldMk cId="3890322500" sldId="407"/>
            <ac:picMk id="3088" creationId="{7DBA2981-CCC1-4C11-9CC8-81E4D51EC083}"/>
          </ac:picMkLst>
        </pc:picChg>
        <pc:picChg chg="add del mod">
          <ac:chgData name="Siddarth Joshi" userId="bc4d29ca-e482-4031-a817-c6a7c744f97a" providerId="ADAL" clId="{8EEEA24E-C7CF-4609-8F61-9A31FC200FC8}" dt="2022-01-28T11:19:38.086" v="4363"/>
          <ac:picMkLst>
            <pc:docMk/>
            <pc:sldMk cId="3890322500" sldId="407"/>
            <ac:picMk id="3090" creationId="{DC00E10D-7640-4E59-9135-ECEE7F4948CA}"/>
          </ac:picMkLst>
        </pc:picChg>
        <pc:picChg chg="add del mod">
          <ac:chgData name="Siddarth Joshi" userId="bc4d29ca-e482-4031-a817-c6a7c744f97a" providerId="ADAL" clId="{8EEEA24E-C7CF-4609-8F61-9A31FC200FC8}" dt="2022-01-28T11:19:37.904" v="4362"/>
          <ac:picMkLst>
            <pc:docMk/>
            <pc:sldMk cId="3890322500" sldId="407"/>
            <ac:picMk id="3092" creationId="{48817DDC-4BD0-4E48-8302-830FD211AF7C}"/>
          </ac:picMkLst>
        </pc:picChg>
        <pc:picChg chg="add del mod">
          <ac:chgData name="Siddarth Joshi" userId="bc4d29ca-e482-4031-a817-c6a7c744f97a" providerId="ADAL" clId="{8EEEA24E-C7CF-4609-8F61-9A31FC200FC8}" dt="2022-01-28T11:19:37.711" v="4361"/>
          <ac:picMkLst>
            <pc:docMk/>
            <pc:sldMk cId="3890322500" sldId="407"/>
            <ac:picMk id="3094" creationId="{92F7CEF2-5992-4DE9-8489-AB2855CD04A8}"/>
          </ac:picMkLst>
        </pc:picChg>
        <pc:picChg chg="add del mod">
          <ac:chgData name="Siddarth Joshi" userId="bc4d29ca-e482-4031-a817-c6a7c744f97a" providerId="ADAL" clId="{8EEEA24E-C7CF-4609-8F61-9A31FC200FC8}" dt="2022-01-28T11:19:37.055" v="4360"/>
          <ac:picMkLst>
            <pc:docMk/>
            <pc:sldMk cId="3890322500" sldId="407"/>
            <ac:picMk id="3096" creationId="{93DE6DDD-A172-4418-AC68-0A189D0A2BD0}"/>
          </ac:picMkLst>
        </pc:picChg>
      </pc:sldChg>
      <pc:sldChg chg="add ord">
        <pc:chgData name="Siddarth Joshi" userId="bc4d29ca-e482-4031-a817-c6a7c744f97a" providerId="ADAL" clId="{8EEEA24E-C7CF-4609-8F61-9A31FC200FC8}" dt="2022-01-28T11:09:19.314" v="4335"/>
        <pc:sldMkLst>
          <pc:docMk/>
          <pc:sldMk cId="3279950986" sldId="408"/>
        </pc:sldMkLst>
      </pc:sldChg>
      <pc:sldChg chg="addSp delSp modSp add mod">
        <pc:chgData name="Siddarth Joshi" userId="bc4d29ca-e482-4031-a817-c6a7c744f97a" providerId="ADAL" clId="{8EEEA24E-C7CF-4609-8F61-9A31FC200FC8}" dt="2022-01-28T11:27:16.264" v="4725" actId="20577"/>
        <pc:sldMkLst>
          <pc:docMk/>
          <pc:sldMk cId="2458436681" sldId="409"/>
        </pc:sldMkLst>
        <pc:spChg chg="mod">
          <ac:chgData name="Siddarth Joshi" userId="bc4d29ca-e482-4031-a817-c6a7c744f97a" providerId="ADAL" clId="{8EEEA24E-C7CF-4609-8F61-9A31FC200FC8}" dt="2022-01-28T11:27:16.264" v="4725" actId="20577"/>
          <ac:spMkLst>
            <pc:docMk/>
            <pc:sldMk cId="2458436681" sldId="409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24:43.453" v="4653" actId="1076"/>
          <ac:picMkLst>
            <pc:docMk/>
            <pc:sldMk cId="2458436681" sldId="409"/>
            <ac:picMk id="10" creationId="{B5DBA19F-C8F0-46FA-8A3F-3B17A13DC092}"/>
          </ac:picMkLst>
        </pc:picChg>
        <pc:picChg chg="del">
          <ac:chgData name="Siddarth Joshi" userId="bc4d29ca-e482-4031-a817-c6a7c744f97a" providerId="ADAL" clId="{8EEEA24E-C7CF-4609-8F61-9A31FC200FC8}" dt="2022-01-28T11:23:33.047" v="4519" actId="478"/>
          <ac:picMkLst>
            <pc:docMk/>
            <pc:sldMk cId="2458436681" sldId="409"/>
            <ac:picMk id="3074" creationId="{F49347B4-B090-4589-ADDC-71B5F0E2DF30}"/>
          </ac:picMkLst>
        </pc:picChg>
        <pc:picChg chg="del">
          <ac:chgData name="Siddarth Joshi" userId="bc4d29ca-e482-4031-a817-c6a7c744f97a" providerId="ADAL" clId="{8EEEA24E-C7CF-4609-8F61-9A31FC200FC8}" dt="2022-01-28T11:23:34.742" v="4520" actId="478"/>
          <ac:picMkLst>
            <pc:docMk/>
            <pc:sldMk cId="2458436681" sldId="409"/>
            <ac:picMk id="3076" creationId="{FE44618A-CF2A-46FA-B95E-8B29BCDDFCC3}"/>
          </ac:picMkLst>
        </pc:picChg>
      </pc:sldChg>
      <pc:sldChg chg="addSp delSp modSp add mod modAnim">
        <pc:chgData name="Siddarth Joshi" userId="bc4d29ca-e482-4031-a817-c6a7c744f97a" providerId="ADAL" clId="{8EEEA24E-C7CF-4609-8F61-9A31FC200FC8}" dt="2022-01-28T11:37:40.732" v="4833" actId="20577"/>
        <pc:sldMkLst>
          <pc:docMk/>
          <pc:sldMk cId="1553124719" sldId="410"/>
        </pc:sldMkLst>
        <pc:spChg chg="mod">
          <ac:chgData name="Siddarth Joshi" userId="bc4d29ca-e482-4031-a817-c6a7c744f97a" providerId="ADAL" clId="{8EEEA24E-C7CF-4609-8F61-9A31FC200FC8}" dt="2022-01-28T11:37:40.732" v="4833" actId="20577"/>
          <ac:spMkLst>
            <pc:docMk/>
            <pc:sldMk cId="1553124719" sldId="410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36:13.335" v="4741" actId="1076"/>
          <ac:picMkLst>
            <pc:docMk/>
            <pc:sldMk cId="1553124719" sldId="410"/>
            <ac:picMk id="2" creationId="{F14DC603-A4D8-495A-9B91-AC3D63FAAD6F}"/>
          </ac:picMkLst>
        </pc:picChg>
        <pc:picChg chg="del">
          <ac:chgData name="Siddarth Joshi" userId="bc4d29ca-e482-4031-a817-c6a7c744f97a" providerId="ADAL" clId="{8EEEA24E-C7CF-4609-8F61-9A31FC200FC8}" dt="2022-01-28T11:35:17.891" v="4735" actId="478"/>
          <ac:picMkLst>
            <pc:docMk/>
            <pc:sldMk cId="1553124719" sldId="410"/>
            <ac:picMk id="10" creationId="{B5DBA19F-C8F0-46FA-8A3F-3B17A13DC092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1:59:51" v="4991" actId="14100"/>
        <pc:sldMkLst>
          <pc:docMk/>
          <pc:sldMk cId="2053210427" sldId="411"/>
        </pc:sldMkLst>
        <pc:spChg chg="mod">
          <ac:chgData name="Siddarth Joshi" userId="bc4d29ca-e482-4031-a817-c6a7c744f97a" providerId="ADAL" clId="{8EEEA24E-C7CF-4609-8F61-9A31FC200FC8}" dt="2022-01-28T11:38:52" v="4846" actId="20577"/>
          <ac:spMkLst>
            <pc:docMk/>
            <pc:sldMk cId="2053210427" sldId="411"/>
            <ac:spMk id="8" creationId="{BBB9B1C4-5210-4BEA-A556-2A53383A911F}"/>
          </ac:spMkLst>
        </pc:spChg>
        <pc:spChg chg="mod">
          <ac:chgData name="Siddarth Joshi" userId="bc4d29ca-e482-4031-a817-c6a7c744f97a" providerId="ADAL" clId="{8EEEA24E-C7CF-4609-8F61-9A31FC200FC8}" dt="2022-01-28T11:59:51" v="4991" actId="14100"/>
          <ac:spMkLst>
            <pc:docMk/>
            <pc:sldMk cId="2053210427" sldId="411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1:38:54.177" v="4847" actId="478"/>
          <ac:picMkLst>
            <pc:docMk/>
            <pc:sldMk cId="2053210427" sldId="411"/>
            <ac:picMk id="10" creationId="{B5DBA19F-C8F0-46FA-8A3F-3B17A13DC092}"/>
          </ac:picMkLst>
        </pc:picChg>
        <pc:picChg chg="add mod">
          <ac:chgData name="Siddarth Joshi" userId="bc4d29ca-e482-4031-a817-c6a7c744f97a" providerId="ADAL" clId="{8EEEA24E-C7CF-4609-8F61-9A31FC200FC8}" dt="2022-01-28T11:59:45.111" v="4990" actId="1076"/>
          <ac:picMkLst>
            <pc:docMk/>
            <pc:sldMk cId="2053210427" sldId="411"/>
            <ac:picMk id="4098" creationId="{CF561552-E416-4D36-BA20-47132B1D0EB9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1:59:14.396" v="4988" actId="1076"/>
        <pc:sldMkLst>
          <pc:docMk/>
          <pc:sldMk cId="4280930994" sldId="412"/>
        </pc:sldMkLst>
        <pc:spChg chg="del">
          <ac:chgData name="Siddarth Joshi" userId="bc4d29ca-e482-4031-a817-c6a7c744f97a" providerId="ADAL" clId="{8EEEA24E-C7CF-4609-8F61-9A31FC200FC8}" dt="2022-01-28T11:59:10.204" v="4986" actId="478"/>
          <ac:spMkLst>
            <pc:docMk/>
            <pc:sldMk cId="4280930994" sldId="412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59:14.396" v="4988" actId="1076"/>
          <ac:picMkLst>
            <pc:docMk/>
            <pc:sldMk cId="4280930994" sldId="412"/>
            <ac:picMk id="3" creationId="{B8B917B7-C59B-4797-8D26-B85D8FF558BC}"/>
          </ac:picMkLst>
        </pc:picChg>
      </pc:sldChg>
      <pc:sldChg chg="modSp add mod ord">
        <pc:chgData name="Siddarth Joshi" userId="bc4d29ca-e482-4031-a817-c6a7c744f97a" providerId="ADAL" clId="{8EEEA24E-C7CF-4609-8F61-9A31FC200FC8}" dt="2022-01-28T12:51:56.064" v="5135" actId="20577"/>
        <pc:sldMkLst>
          <pc:docMk/>
          <pc:sldMk cId="328385171" sldId="413"/>
        </pc:sldMkLst>
        <pc:spChg chg="mod">
          <ac:chgData name="Siddarth Joshi" userId="bc4d29ca-e482-4031-a817-c6a7c744f97a" providerId="ADAL" clId="{8EEEA24E-C7CF-4609-8F61-9A31FC200FC8}" dt="2022-01-28T12:51:56.064" v="5135" actId="20577"/>
          <ac:spMkLst>
            <pc:docMk/>
            <pc:sldMk cId="328385171" sldId="413"/>
            <ac:spMk id="9" creationId="{1C16EA43-3800-47C9-B980-152C5DA4623E}"/>
          </ac:spMkLst>
        </pc:spChg>
      </pc:sldChg>
      <pc:sldChg chg="addSp delSp modSp add mod">
        <pc:chgData name="Siddarth Joshi" userId="bc4d29ca-e482-4031-a817-c6a7c744f97a" providerId="ADAL" clId="{8EEEA24E-C7CF-4609-8F61-9A31FC200FC8}" dt="2022-01-28T13:18:41.482" v="5429" actId="20577"/>
        <pc:sldMkLst>
          <pc:docMk/>
          <pc:sldMk cId="3258023830" sldId="414"/>
        </pc:sldMkLst>
        <pc:spChg chg="mod">
          <ac:chgData name="Siddarth Joshi" userId="bc4d29ca-e482-4031-a817-c6a7c744f97a" providerId="ADAL" clId="{8EEEA24E-C7CF-4609-8F61-9A31FC200FC8}" dt="2022-01-28T13:00:36.681" v="5152" actId="20577"/>
          <ac:spMkLst>
            <pc:docMk/>
            <pc:sldMk cId="3258023830" sldId="414"/>
            <ac:spMk id="8" creationId="{BBB9B1C4-5210-4BEA-A556-2A53383A911F}"/>
          </ac:spMkLst>
        </pc:spChg>
        <pc:spChg chg="mod">
          <ac:chgData name="Siddarth Joshi" userId="bc4d29ca-e482-4031-a817-c6a7c744f97a" providerId="ADAL" clId="{8EEEA24E-C7CF-4609-8F61-9A31FC200FC8}" dt="2022-01-28T13:18:41.482" v="5429" actId="20577"/>
          <ac:spMkLst>
            <pc:docMk/>
            <pc:sldMk cId="3258023830" sldId="414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3:00:39.267" v="5153" actId="478"/>
          <ac:picMkLst>
            <pc:docMk/>
            <pc:sldMk cId="3258023830" sldId="414"/>
            <ac:picMk id="4098" creationId="{CF561552-E416-4D36-BA20-47132B1D0EB9}"/>
          </ac:picMkLst>
        </pc:picChg>
        <pc:picChg chg="add mod">
          <ac:chgData name="Siddarth Joshi" userId="bc4d29ca-e482-4031-a817-c6a7c744f97a" providerId="ADAL" clId="{8EEEA24E-C7CF-4609-8F61-9A31FC200FC8}" dt="2022-01-28T13:14:58.547" v="5274" actId="1076"/>
          <ac:picMkLst>
            <pc:docMk/>
            <pc:sldMk cId="3258023830" sldId="414"/>
            <ac:picMk id="7170" creationId="{ABB86E25-D630-4143-A29B-1EF201DEFF26}"/>
          </ac:picMkLst>
        </pc:picChg>
      </pc:sldChg>
      <pc:sldChg chg="addSp modSp add mod">
        <pc:chgData name="Siddarth Joshi" userId="bc4d29ca-e482-4031-a817-c6a7c744f97a" providerId="ADAL" clId="{8EEEA24E-C7CF-4609-8F61-9A31FC200FC8}" dt="2022-01-28T13:20:02.853" v="5433" actId="14100"/>
        <pc:sldMkLst>
          <pc:docMk/>
          <pc:sldMk cId="3206293255" sldId="415"/>
        </pc:sldMkLst>
        <pc:spChg chg="mod">
          <ac:chgData name="Siddarth Joshi" userId="bc4d29ca-e482-4031-a817-c6a7c744f97a" providerId="ADAL" clId="{8EEEA24E-C7CF-4609-8F61-9A31FC200FC8}" dt="2022-01-28T13:03:32.890" v="5177" actId="20577"/>
          <ac:spMkLst>
            <pc:docMk/>
            <pc:sldMk cId="3206293255" sldId="415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3:03:38.205" v="5179" actId="1076"/>
          <ac:picMkLst>
            <pc:docMk/>
            <pc:sldMk cId="3206293255" sldId="415"/>
            <ac:picMk id="3" creationId="{7EA275A6-D27F-4429-BAFC-C8B1FD4F1C0B}"/>
          </ac:picMkLst>
        </pc:picChg>
        <pc:picChg chg="add mod">
          <ac:chgData name="Siddarth Joshi" userId="bc4d29ca-e482-4031-a817-c6a7c744f97a" providerId="ADAL" clId="{8EEEA24E-C7CF-4609-8F61-9A31FC200FC8}" dt="2022-01-28T13:20:02.853" v="5433" actId="14100"/>
          <ac:picMkLst>
            <pc:docMk/>
            <pc:sldMk cId="3206293255" sldId="415"/>
            <ac:picMk id="6" creationId="{3850D480-503E-45A5-823E-514717B00F4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3:08:11.670" v="5192" actId="1076"/>
        <pc:sldMkLst>
          <pc:docMk/>
          <pc:sldMk cId="4009191168" sldId="416"/>
        </pc:sldMkLst>
        <pc:picChg chg="del">
          <ac:chgData name="Siddarth Joshi" userId="bc4d29ca-e482-4031-a817-c6a7c744f97a" providerId="ADAL" clId="{8EEEA24E-C7CF-4609-8F61-9A31FC200FC8}" dt="2022-01-28T13:04:44.328" v="5181" actId="478"/>
          <ac:picMkLst>
            <pc:docMk/>
            <pc:sldMk cId="4009191168" sldId="416"/>
            <ac:picMk id="3" creationId="{7EA275A6-D27F-4429-BAFC-C8B1FD4F1C0B}"/>
          </ac:picMkLst>
        </pc:picChg>
        <pc:picChg chg="add mod">
          <ac:chgData name="Siddarth Joshi" userId="bc4d29ca-e482-4031-a817-c6a7c744f97a" providerId="ADAL" clId="{8EEEA24E-C7CF-4609-8F61-9A31FC200FC8}" dt="2022-01-28T13:05:43.531" v="5186" actId="1076"/>
          <ac:picMkLst>
            <pc:docMk/>
            <pc:sldMk cId="4009191168" sldId="416"/>
            <ac:picMk id="5" creationId="{23A3F870-D00F-41BE-BB65-5A24A74C3125}"/>
          </ac:picMkLst>
        </pc:picChg>
        <pc:picChg chg="add mod">
          <ac:chgData name="Siddarth Joshi" userId="bc4d29ca-e482-4031-a817-c6a7c744f97a" providerId="ADAL" clId="{8EEEA24E-C7CF-4609-8F61-9A31FC200FC8}" dt="2022-01-28T13:05:48.888" v="5188" actId="14100"/>
          <ac:picMkLst>
            <pc:docMk/>
            <pc:sldMk cId="4009191168" sldId="416"/>
            <ac:picMk id="5122" creationId="{D3828320-12A3-4858-B848-C094041FC542}"/>
          </ac:picMkLst>
        </pc:picChg>
        <pc:picChg chg="add mod">
          <ac:chgData name="Siddarth Joshi" userId="bc4d29ca-e482-4031-a817-c6a7c744f97a" providerId="ADAL" clId="{8EEEA24E-C7CF-4609-8F61-9A31FC200FC8}" dt="2022-01-28T13:08:11.670" v="5192" actId="1076"/>
          <ac:picMkLst>
            <pc:docMk/>
            <pc:sldMk cId="4009191168" sldId="416"/>
            <ac:picMk id="5124" creationId="{7DD9D577-118B-41E6-8826-C65EA821A049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3:10:58.375" v="5257" actId="20577"/>
        <pc:sldMkLst>
          <pc:docMk/>
          <pc:sldMk cId="2046985968" sldId="417"/>
        </pc:sldMkLst>
        <pc:spChg chg="mod">
          <ac:chgData name="Siddarth Joshi" userId="bc4d29ca-e482-4031-a817-c6a7c744f97a" providerId="ADAL" clId="{8EEEA24E-C7CF-4609-8F61-9A31FC200FC8}" dt="2022-01-28T13:10:58.375" v="5257" actId="20577"/>
          <ac:spMkLst>
            <pc:docMk/>
            <pc:sldMk cId="2046985968" sldId="417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3:09:47.611" v="5204" actId="478"/>
          <ac:picMkLst>
            <pc:docMk/>
            <pc:sldMk cId="2046985968" sldId="417"/>
            <ac:picMk id="10" creationId="{B5DBA19F-C8F0-46FA-8A3F-3B17A13DC092}"/>
          </ac:picMkLst>
        </pc:picChg>
        <pc:picChg chg="add mod">
          <ac:chgData name="Siddarth Joshi" userId="bc4d29ca-e482-4031-a817-c6a7c744f97a" providerId="ADAL" clId="{8EEEA24E-C7CF-4609-8F61-9A31FC200FC8}" dt="2022-01-28T13:09:57.304" v="5208" actId="1076"/>
          <ac:picMkLst>
            <pc:docMk/>
            <pc:sldMk cId="2046985968" sldId="417"/>
            <ac:picMk id="6146" creationId="{D06FBEEC-2284-4ECB-8602-050085C0C70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3:13:12.714" v="5269" actId="1076"/>
        <pc:sldMkLst>
          <pc:docMk/>
          <pc:sldMk cId="591803004" sldId="418"/>
        </pc:sldMkLst>
        <pc:picChg chg="add mod modCrop">
          <ac:chgData name="Siddarth Joshi" userId="bc4d29ca-e482-4031-a817-c6a7c744f97a" providerId="ADAL" clId="{8EEEA24E-C7CF-4609-8F61-9A31FC200FC8}" dt="2022-01-28T13:13:12.714" v="5269" actId="1076"/>
          <ac:picMkLst>
            <pc:docMk/>
            <pc:sldMk cId="591803004" sldId="418"/>
            <ac:picMk id="3" creationId="{620525B4-A55D-43D2-A9E6-B2EB107B25A0}"/>
          </ac:picMkLst>
        </pc:picChg>
        <pc:picChg chg="del">
          <ac:chgData name="Siddarth Joshi" userId="bc4d29ca-e482-4031-a817-c6a7c744f97a" providerId="ADAL" clId="{8EEEA24E-C7CF-4609-8F61-9A31FC200FC8}" dt="2022-01-28T13:12:38.785" v="5261" actId="478"/>
          <ac:picMkLst>
            <pc:docMk/>
            <pc:sldMk cId="591803004" sldId="418"/>
            <ac:picMk id="5" creationId="{23A3F870-D00F-41BE-BB65-5A24A74C3125}"/>
          </ac:picMkLst>
        </pc:picChg>
        <pc:picChg chg="del">
          <ac:chgData name="Siddarth Joshi" userId="bc4d29ca-e482-4031-a817-c6a7c744f97a" providerId="ADAL" clId="{8EEEA24E-C7CF-4609-8F61-9A31FC200FC8}" dt="2022-01-28T13:12:37.583" v="5260" actId="478"/>
          <ac:picMkLst>
            <pc:docMk/>
            <pc:sldMk cId="591803004" sldId="418"/>
            <ac:picMk id="5122" creationId="{D3828320-12A3-4858-B848-C094041FC542}"/>
          </ac:picMkLst>
        </pc:picChg>
        <pc:picChg chg="del">
          <ac:chgData name="Siddarth Joshi" userId="bc4d29ca-e482-4031-a817-c6a7c744f97a" providerId="ADAL" clId="{8EEEA24E-C7CF-4609-8F61-9A31FC200FC8}" dt="2022-01-28T13:12:36.561" v="5259" actId="478"/>
          <ac:picMkLst>
            <pc:docMk/>
            <pc:sldMk cId="591803004" sldId="418"/>
            <ac:picMk id="5124" creationId="{7DD9D577-118B-41E6-8826-C65EA821A049}"/>
          </ac:picMkLst>
        </pc:picChg>
      </pc:sldChg>
      <pc:sldChg chg="modSp add del mod">
        <pc:chgData name="Siddarth Joshi" userId="bc4d29ca-e482-4031-a817-c6a7c744f97a" providerId="ADAL" clId="{8EEEA24E-C7CF-4609-8F61-9A31FC200FC8}" dt="2022-02-04T00:31:30.196" v="5462" actId="2890"/>
        <pc:sldMkLst>
          <pc:docMk/>
          <pc:sldMk cId="3252392104" sldId="419"/>
        </pc:sldMkLst>
        <pc:spChg chg="mod">
          <ac:chgData name="Siddarth Joshi" userId="bc4d29ca-e482-4031-a817-c6a7c744f97a" providerId="ADAL" clId="{8EEEA24E-C7CF-4609-8F61-9A31FC200FC8}" dt="2022-02-04T00:31:29.811" v="5461" actId="20577"/>
          <ac:spMkLst>
            <pc:docMk/>
            <pc:sldMk cId="3252392104" sldId="419"/>
            <ac:spMk id="6" creationId="{1C613B68-B5E1-4D94-A426-C731B3D01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8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0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35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4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72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6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0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8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56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84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37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02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748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77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29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6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70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785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86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4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23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14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93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91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90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96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89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83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77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60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2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8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32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8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4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Optical communications and data networks (</a:t>
            </a:r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68412" y="892911"/>
            <a:ext cx="6250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If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EDFAs</a:t>
            </a:r>
            <a:r>
              <a:rPr kumimoji="1" lang="en-GB" altLang="zh-CN" sz="2800" dirty="0">
                <a:solidFill>
                  <a:srgbClr val="000000"/>
                </a:solidFill>
              </a:rPr>
              <a:t> need to be chained, 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Gain must be flattened.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0519A-30B3-43A8-9E2C-33125B42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797" y="892911"/>
            <a:ext cx="4085471" cy="3140399"/>
          </a:xfrm>
          <a:prstGeom prst="rect">
            <a:avLst/>
          </a:prstGeom>
        </p:spPr>
      </p:pic>
      <p:sp>
        <p:nvSpPr>
          <p:cNvPr id="10" name="文本框 1">
            <a:extLst>
              <a:ext uri="{FF2B5EF4-FFF2-40B4-BE49-F238E27FC236}">
                <a16:creationId xmlns:a16="http://schemas.microsoft.com/office/drawing/2014/main" id="{B5BA9AEA-14A1-4936-8F35-0DA72B845CA9}"/>
              </a:ext>
            </a:extLst>
          </p:cNvPr>
          <p:cNvSpPr txBox="1"/>
          <p:nvPr/>
        </p:nvSpPr>
        <p:spPr>
          <a:xfrm>
            <a:off x="7742797" y="4120231"/>
            <a:ext cx="424308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Typical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</a:t>
            </a:r>
            <a:r>
              <a:rPr kumimoji="1" lang="en-GB" altLang="zh-CN" sz="2800" dirty="0">
                <a:solidFill>
                  <a:srgbClr val="000000"/>
                </a:solidFill>
              </a:rPr>
              <a:t> gain with Silica fibre</a:t>
            </a:r>
          </a:p>
        </p:txBody>
      </p:sp>
      <p:pic>
        <p:nvPicPr>
          <p:cNvPr id="6146" name="Picture 2" descr="EDFA300x Gain">
            <a:extLst>
              <a:ext uri="{FF2B5EF4-FFF2-40B4-BE49-F238E27FC236}">
                <a16:creationId xmlns:a16="http://schemas.microsoft.com/office/drawing/2014/main" id="{8D487335-E78B-48EA-B686-68C6A72E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40" y="1847018"/>
            <a:ext cx="5132810" cy="388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">
            <a:extLst>
              <a:ext uri="{FF2B5EF4-FFF2-40B4-BE49-F238E27FC236}">
                <a16:creationId xmlns:a16="http://schemas.microsoft.com/office/drawing/2014/main" id="{A38D6A4F-78AD-448C-9AAD-B94C6DB8EBD2}"/>
              </a:ext>
            </a:extLst>
          </p:cNvPr>
          <p:cNvSpPr txBox="1"/>
          <p:nvPr/>
        </p:nvSpPr>
        <p:spPr>
          <a:xfrm>
            <a:off x="53722" y="5673285"/>
            <a:ext cx="62352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Typical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</a:t>
            </a:r>
            <a:r>
              <a:rPr kumimoji="1" lang="en-GB" altLang="zh-CN" sz="2800" dirty="0">
                <a:solidFill>
                  <a:srgbClr val="000000"/>
                </a:solidFill>
              </a:rPr>
              <a:t> gain with ZrF</a:t>
            </a:r>
            <a:r>
              <a:rPr kumimoji="1" lang="en-GB" altLang="zh-CN" sz="2800" baseline="-25000" dirty="0">
                <a:solidFill>
                  <a:srgbClr val="000000"/>
                </a:solidFill>
              </a:rPr>
              <a:t>4</a:t>
            </a:r>
            <a:r>
              <a:rPr kumimoji="1" lang="en-GB" altLang="zh-CN" sz="2800" dirty="0">
                <a:solidFill>
                  <a:srgbClr val="000000"/>
                </a:solidFill>
              </a:rPr>
              <a:t> fibre</a:t>
            </a:r>
          </a:p>
        </p:txBody>
      </p:sp>
    </p:spTree>
    <p:extLst>
      <p:ext uri="{BB962C8B-B14F-4D97-AF65-F5344CB8AC3E}">
        <p14:creationId xmlns:p14="http://schemas.microsoft.com/office/powerpoint/2010/main" val="218460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68412" y="892911"/>
            <a:ext cx="434963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Important parameters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Gain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Output saturation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Max input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Noise figure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C09478-89B9-40ED-A4AA-F9477F14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76" y="892911"/>
            <a:ext cx="74295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>
                <a:extLst>
                  <a:ext uri="{FF2B5EF4-FFF2-40B4-BE49-F238E27FC236}">
                    <a16:creationId xmlns:a16="http://schemas.microsoft.com/office/drawing/2014/main" id="{C4DF7D13-089F-4EC1-B53F-FA0135D5577C}"/>
                  </a:ext>
                </a:extLst>
              </p:cNvPr>
              <p:cNvSpPr txBox="1"/>
              <p:nvPr/>
            </p:nvSpPr>
            <p:spPr>
              <a:xfrm>
                <a:off x="367088" y="741020"/>
                <a:ext cx="6395525" cy="1198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Noise Figure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GB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GB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𝑆𝑁𝑅</m:t>
                        </m:r>
                        <m:r>
                          <a:rPr kumimoji="1" lang="en-GB" altLang="zh-CN" sz="48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num>
                      <m:den>
                        <m:r>
                          <a:rPr kumimoji="1" lang="en-GB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𝑆𝑁𝑅</m:t>
                        </m:r>
                        <m:r>
                          <a:rPr kumimoji="1" lang="en-GB" altLang="zh-CN" sz="48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</m:den>
                    </m:f>
                  </m:oMath>
                </a14:m>
                <a:endParaRPr kumimoji="1" lang="en-GB" altLang="zh-CN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文本框 1">
                <a:extLst>
                  <a:ext uri="{FF2B5EF4-FFF2-40B4-BE49-F238E27FC236}">
                    <a16:creationId xmlns:a16="http://schemas.microsoft.com/office/drawing/2014/main" id="{C4DF7D13-089F-4EC1-B53F-FA0135D5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88" y="741020"/>
                <a:ext cx="6395525" cy="1198213"/>
              </a:xfrm>
              <a:prstGeom prst="rect">
                <a:avLst/>
              </a:prstGeom>
              <a:blipFill>
                <a:blip r:embed="rId3"/>
                <a:stretch>
                  <a:fillRect l="-1907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>
            <a:extLst>
              <a:ext uri="{FF2B5EF4-FFF2-40B4-BE49-F238E27FC236}">
                <a16:creationId xmlns:a16="http://schemas.microsoft.com/office/drawing/2014/main" id="{662AFF3D-91FC-490D-B62C-A6966C99F848}"/>
              </a:ext>
            </a:extLst>
          </p:cNvPr>
          <p:cNvSpPr txBox="1">
            <a:spLocks/>
          </p:cNvSpPr>
          <p:nvPr/>
        </p:nvSpPr>
        <p:spPr>
          <a:xfrm>
            <a:off x="6528669" y="925612"/>
            <a:ext cx="5663331" cy="102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If the amplifier is below saturation, why is the SNR not constant?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6472BB5-BD03-474A-9C50-DF5FAC83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88" y="2340679"/>
            <a:ext cx="4791168" cy="33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9878D3E-9B60-41E9-A54D-C21D555E1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2340679"/>
            <a:ext cx="4791168" cy="33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">
            <a:extLst>
              <a:ext uri="{FF2B5EF4-FFF2-40B4-BE49-F238E27FC236}">
                <a16:creationId xmlns:a16="http://schemas.microsoft.com/office/drawing/2014/main" id="{E14B766D-37EE-444C-9385-9DD21D3ECC23}"/>
              </a:ext>
            </a:extLst>
          </p:cNvPr>
          <p:cNvSpPr txBox="1"/>
          <p:nvPr/>
        </p:nvSpPr>
        <p:spPr>
          <a:xfrm>
            <a:off x="4694867" y="1693914"/>
            <a:ext cx="63955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FF0000"/>
                </a:solidFill>
              </a:rPr>
              <a:t>For an answer in dB convert the ratio to dB</a:t>
            </a:r>
            <a:endParaRPr kumimoji="1" lang="en-GB" altLang="zh-C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74990" y="1365002"/>
            <a:ext cx="668497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Amplified Spontaneous Emission: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High gain           e</a:t>
            </a:r>
            <a:r>
              <a:rPr kumimoji="1" lang="en-GB" altLang="zh-CN" sz="2800" baseline="30000" dirty="0">
                <a:solidFill>
                  <a:srgbClr val="000000"/>
                </a:solidFill>
              </a:rPr>
              <a:t>-</a:t>
            </a:r>
            <a:r>
              <a:rPr kumimoji="1" lang="en-GB" altLang="zh-CN" sz="2800" dirty="0">
                <a:solidFill>
                  <a:srgbClr val="000000"/>
                </a:solidFill>
              </a:rPr>
              <a:t> mostly in excited state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Probability for high spontaneous decay is large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Each spontaneous photon can be further amplified by the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</a:t>
            </a:r>
            <a:endParaRPr kumimoji="1" lang="en-GB" altLang="zh-CN" sz="2800" dirty="0">
              <a:solidFill>
                <a:srgbClr val="000000"/>
              </a:solidFill>
            </a:endParaRPr>
          </a:p>
          <a:p>
            <a:pPr lvl="1"/>
            <a:endParaRPr kumimoji="1" lang="en-GB" altLang="zh-CN" sz="2800" dirty="0">
              <a:solidFill>
                <a:srgbClr val="000000"/>
              </a:solidFill>
            </a:endParaRP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Quantum limited noise factor = 3dB</a:t>
            </a:r>
          </a:p>
          <a:p>
            <a:pPr lvl="1"/>
            <a:endParaRPr kumimoji="1" lang="en-GB" altLang="zh-CN" sz="2800" dirty="0">
              <a:solidFill>
                <a:srgbClr val="00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FF8C80D-9384-4B0C-9BB2-D4E81F22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47" y="1009209"/>
            <a:ext cx="4651729" cy="302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264E696-2C52-426A-B84C-918769F3B181}"/>
              </a:ext>
            </a:extLst>
          </p:cNvPr>
          <p:cNvSpPr/>
          <p:nvPr/>
        </p:nvSpPr>
        <p:spPr>
          <a:xfrm>
            <a:off x="2288501" y="1978565"/>
            <a:ext cx="671787" cy="21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A9F62-9F2A-4E65-BBDB-449A620A0C2C}"/>
              </a:ext>
            </a:extLst>
          </p:cNvPr>
          <p:cNvSpPr txBox="1"/>
          <p:nvPr/>
        </p:nvSpPr>
        <p:spPr>
          <a:xfrm>
            <a:off x="4252398" y="5031333"/>
            <a:ext cx="8055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GB" altLang="zh-CN" sz="2400" dirty="0">
                <a:solidFill>
                  <a:srgbClr val="000000"/>
                </a:solidFill>
              </a:rPr>
              <a:t>980nm pumped noise factor typically 	~3.1dB</a:t>
            </a:r>
          </a:p>
          <a:p>
            <a:pPr lvl="1"/>
            <a:r>
              <a:rPr kumimoji="1" lang="en-GB" altLang="zh-CN" sz="2400" dirty="0">
                <a:solidFill>
                  <a:srgbClr val="000000"/>
                </a:solidFill>
              </a:rPr>
              <a:t>1480nm ….				~4.2dB</a:t>
            </a:r>
          </a:p>
        </p:txBody>
      </p:sp>
    </p:spTree>
    <p:extLst>
      <p:ext uri="{BB962C8B-B14F-4D97-AF65-F5344CB8AC3E}">
        <p14:creationId xmlns:p14="http://schemas.microsoft.com/office/powerpoint/2010/main" val="120995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74990" y="1365002"/>
            <a:ext cx="1163194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Problem: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Given a noise factor of 3dB (a theoretically perfect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</a:t>
            </a:r>
            <a:r>
              <a:rPr kumimoji="1" lang="en-GB" altLang="zh-CN" sz="2800" dirty="0">
                <a:solidFill>
                  <a:srgbClr val="000000"/>
                </a:solidFill>
              </a:rPr>
              <a:t>) and an initial SNR of 30, what is the maximum number of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EDFAs</a:t>
            </a:r>
            <a:r>
              <a:rPr kumimoji="1" lang="en-GB" altLang="zh-CN" sz="2800" dirty="0">
                <a:solidFill>
                  <a:srgbClr val="000000"/>
                </a:solidFill>
              </a:rPr>
              <a:t> that can be chained together before the SNR falls below 1? </a:t>
            </a:r>
          </a:p>
        </p:txBody>
      </p:sp>
    </p:spTree>
    <p:extLst>
      <p:ext uri="{BB962C8B-B14F-4D97-AF65-F5344CB8AC3E}">
        <p14:creationId xmlns:p14="http://schemas.microsoft.com/office/powerpoint/2010/main" val="203519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4" y="825690"/>
            <a:ext cx="1163194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Problem: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Given a noise factor of 3dB (a theoretically perfect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</a:t>
            </a:r>
            <a:r>
              <a:rPr kumimoji="1" lang="en-GB" altLang="zh-CN" sz="2800" dirty="0">
                <a:solidFill>
                  <a:srgbClr val="000000"/>
                </a:solidFill>
              </a:rPr>
              <a:t>) and an initial SNR of 30, what is the maximum number of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EDFAs</a:t>
            </a:r>
            <a:r>
              <a:rPr kumimoji="1" lang="en-GB" altLang="zh-CN" sz="2800" dirty="0">
                <a:solidFill>
                  <a:srgbClr val="000000"/>
                </a:solidFill>
              </a:rPr>
              <a:t> that can be chained together such that the final SNR &gt;=1?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">
                <a:extLst>
                  <a:ext uri="{FF2B5EF4-FFF2-40B4-BE49-F238E27FC236}">
                    <a16:creationId xmlns:a16="http://schemas.microsoft.com/office/drawing/2014/main" id="{1D855796-D270-48DB-9364-7A032DBDF39C}"/>
                  </a:ext>
                </a:extLst>
              </p:cNvPr>
              <p:cNvSpPr txBox="1"/>
              <p:nvPr/>
            </p:nvSpPr>
            <p:spPr>
              <a:xfrm>
                <a:off x="7571551" y="2119952"/>
                <a:ext cx="4355119" cy="1198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Noise Figure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GB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GB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𝑆𝑁𝑅</m:t>
                        </m:r>
                        <m:r>
                          <a:rPr kumimoji="1" lang="en-GB" altLang="zh-CN" sz="48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num>
                      <m:den>
                        <m:r>
                          <a:rPr kumimoji="1" lang="en-GB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𝑆𝑁𝑅</m:t>
                        </m:r>
                        <m:r>
                          <a:rPr kumimoji="1" lang="en-GB" altLang="zh-CN" sz="48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</m:den>
                    </m:f>
                  </m:oMath>
                </a14:m>
                <a:endParaRPr kumimoji="1" lang="en-GB" altLang="zh-CN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文本框 1">
                <a:extLst>
                  <a:ext uri="{FF2B5EF4-FFF2-40B4-BE49-F238E27FC236}">
                    <a16:creationId xmlns:a16="http://schemas.microsoft.com/office/drawing/2014/main" id="{1D855796-D270-48DB-9364-7A032DBD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551" y="2119952"/>
                <a:ext cx="4355119" cy="1198213"/>
              </a:xfrm>
              <a:prstGeom prst="rect">
                <a:avLst/>
              </a:prstGeom>
              <a:blipFill>
                <a:blip r:embed="rId3"/>
                <a:stretch>
                  <a:fillRect l="-2801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">
            <a:extLst>
              <a:ext uri="{FF2B5EF4-FFF2-40B4-BE49-F238E27FC236}">
                <a16:creationId xmlns:a16="http://schemas.microsoft.com/office/drawing/2014/main" id="{00924CA0-9BF7-4710-A6BD-8B1BB2D5F814}"/>
              </a:ext>
            </a:extLst>
          </p:cNvPr>
          <p:cNvSpPr txBox="1"/>
          <p:nvPr/>
        </p:nvSpPr>
        <p:spPr>
          <a:xfrm>
            <a:off x="217774" y="2759318"/>
            <a:ext cx="84854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Final SNR = 1, Initial SNR = 30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Combined Noise figure = 30/1 = 14.7dB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So after 5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EDFAs</a:t>
            </a:r>
            <a:r>
              <a:rPr kumimoji="1" lang="en-GB" altLang="zh-CN" sz="2800" dirty="0">
                <a:solidFill>
                  <a:srgbClr val="000000"/>
                </a:solidFill>
              </a:rPr>
              <a:t> the SNR is only 0.9, So we can use a max of 4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EDFAs</a:t>
            </a:r>
            <a:r>
              <a:rPr kumimoji="1" lang="en-GB" altLang="zh-CN" sz="2800" dirty="0">
                <a:solidFill>
                  <a:srgbClr val="000000"/>
                </a:solidFill>
              </a:rPr>
              <a:t> in a chain!  </a:t>
            </a:r>
          </a:p>
        </p:txBody>
      </p:sp>
    </p:spTree>
    <p:extLst>
      <p:ext uri="{BB962C8B-B14F-4D97-AF65-F5344CB8AC3E}">
        <p14:creationId xmlns:p14="http://schemas.microsoft.com/office/powerpoint/2010/main" val="267467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74990" y="1365002"/>
            <a:ext cx="1163194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Problem: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Given a noise factor of 3.1dB, a saturation output of 20 dBm, a gain of 30dB, a minimum input power of -20 dBm, a fibre loss of 0.2dB/km and an initial SNR of 50. What is the maximum distance of a fibre optic communication link if the receiver has a sensitivity of -40dBm. Assume a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BPSK</a:t>
            </a:r>
            <a:r>
              <a:rPr kumimoji="1" lang="en-GB" altLang="zh-CN" sz="2800" dirty="0">
                <a:solidFill>
                  <a:srgbClr val="000000"/>
                </a:solidFill>
              </a:rPr>
              <a:t> protocol at 1550nm.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353F2C-A3DF-4342-9EE8-86C2EC8A6781}"/>
              </a:ext>
            </a:extLst>
          </p:cNvPr>
          <p:cNvSpPr txBox="1">
            <a:spLocks/>
          </p:cNvSpPr>
          <p:nvPr/>
        </p:nvSpPr>
        <p:spPr>
          <a:xfrm>
            <a:off x="3966787" y="4361104"/>
            <a:ext cx="7814372" cy="56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Hint: don’t forget the max transmit power through a fibre</a:t>
            </a:r>
          </a:p>
        </p:txBody>
      </p:sp>
    </p:spTree>
    <p:extLst>
      <p:ext uri="{BB962C8B-B14F-4D97-AF65-F5344CB8AC3E}">
        <p14:creationId xmlns:p14="http://schemas.microsoft.com/office/powerpoint/2010/main" val="142800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74990" y="1365002"/>
            <a:ext cx="1113198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More information:</a:t>
            </a:r>
          </a:p>
          <a:p>
            <a:r>
              <a:rPr lang="en-GB" sz="2800" dirty="0"/>
              <a:t>E. </a:t>
            </a:r>
            <a:r>
              <a:rPr lang="en-GB" sz="2800" dirty="0" err="1"/>
              <a:t>Desurvire</a:t>
            </a:r>
            <a:r>
              <a:rPr lang="en-GB" sz="2800" dirty="0"/>
              <a:t> , Erbium Doped </a:t>
            </a:r>
            <a:r>
              <a:rPr lang="en-GB" sz="2800" dirty="0" err="1"/>
              <a:t>Fiber</a:t>
            </a:r>
            <a:r>
              <a:rPr lang="en-GB" sz="2800" dirty="0"/>
              <a:t> Amplifiers, John Wiley (1994)</a:t>
            </a:r>
          </a:p>
          <a:p>
            <a:r>
              <a:rPr lang="en-GB" sz="2800" dirty="0"/>
              <a:t> C. R. Pollock, Fundamentals of optoelectronics, Irwin (1995)</a:t>
            </a:r>
            <a:endParaRPr kumimoji="1" lang="en-GB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6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Overcoming the signal degradation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4" y="925612"/>
            <a:ext cx="1113198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If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EDFAs</a:t>
            </a:r>
            <a:r>
              <a:rPr kumimoji="1" lang="en-GB" altLang="zh-CN" sz="2800" dirty="0">
                <a:solidFill>
                  <a:srgbClr val="000000"/>
                </a:solidFill>
              </a:rPr>
              <a:t> limit us to a few thousand km how do we build longer links?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Relays!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Convert the signal to electronic, De-code to binary, Re-transmit.</a:t>
            </a:r>
          </a:p>
        </p:txBody>
      </p:sp>
    </p:spTree>
    <p:extLst>
      <p:ext uri="{BB962C8B-B14F-4D97-AF65-F5344CB8AC3E}">
        <p14:creationId xmlns:p14="http://schemas.microsoft.com/office/powerpoint/2010/main" val="198702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SOA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4" y="925612"/>
            <a:ext cx="1113198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Semiconductor Optical Amplifier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Like a laser, same gain medium, lower cavity reflectivity</a:t>
            </a:r>
          </a:p>
          <a:p>
            <a:pPr lvl="1"/>
            <a:endParaRPr kumimoji="1" lang="en-GB" altLang="zh-CN" sz="2800" dirty="0">
              <a:solidFill>
                <a:srgbClr val="000000"/>
              </a:solidFill>
            </a:endParaRPr>
          </a:p>
          <a:p>
            <a:pPr lvl="1"/>
            <a:endParaRPr kumimoji="1" lang="en-GB" altLang="zh-CN" sz="2800" dirty="0">
              <a:solidFill>
                <a:srgbClr val="000000"/>
              </a:solidFill>
            </a:endParaRPr>
          </a:p>
          <a:p>
            <a:pPr lvl="1"/>
            <a:endParaRPr kumimoji="1" lang="en-GB" altLang="zh-CN" sz="2800" dirty="0">
              <a:solidFill>
                <a:srgbClr val="000000"/>
              </a:solidFill>
            </a:endParaRPr>
          </a:p>
          <a:p>
            <a:pPr lvl="1"/>
            <a:endParaRPr kumimoji="1" lang="en-GB" altLang="zh-CN" sz="2800" dirty="0">
              <a:solidFill>
                <a:srgbClr val="000000"/>
              </a:solidFill>
            </a:endParaRPr>
          </a:p>
        </p:txBody>
      </p:sp>
      <p:pic>
        <p:nvPicPr>
          <p:cNvPr id="9218" name="Picture 2" descr="working principle of SOA">
            <a:extLst>
              <a:ext uri="{FF2B5EF4-FFF2-40B4-BE49-F238E27FC236}">
                <a16:creationId xmlns:a16="http://schemas.microsoft.com/office/drawing/2014/main" id="{7EAE7F95-27AF-477D-AB1D-D529BFB18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0" r="4942" b="25702"/>
          <a:stretch/>
        </p:blipFill>
        <p:spPr bwMode="auto">
          <a:xfrm>
            <a:off x="5520526" y="1965623"/>
            <a:ext cx="6453700" cy="19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1">
            <a:extLst>
              <a:ext uri="{FF2B5EF4-FFF2-40B4-BE49-F238E27FC236}">
                <a16:creationId xmlns:a16="http://schemas.microsoft.com/office/drawing/2014/main" id="{CA0402D4-E88D-4798-9F4F-FCB8B1D6850E}"/>
              </a:ext>
            </a:extLst>
          </p:cNvPr>
          <p:cNvSpPr txBox="1"/>
          <p:nvPr/>
        </p:nvSpPr>
        <p:spPr>
          <a:xfrm>
            <a:off x="350438" y="2273694"/>
            <a:ext cx="5491197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Typically: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Slow, (10MHz, &gt;10ns pulse width)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Electrically pumped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Small &amp; Cheap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Low gain bandwidth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Low gain (&lt; 16dB)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High Noise Figures (&gt;5dB)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F6ED302-9BF8-4FCD-9FD9-DFE8DB830259}"/>
              </a:ext>
            </a:extLst>
          </p:cNvPr>
          <p:cNvSpPr txBox="1">
            <a:spLocks/>
          </p:cNvSpPr>
          <p:nvPr/>
        </p:nvSpPr>
        <p:spPr>
          <a:xfrm>
            <a:off x="5640427" y="4383138"/>
            <a:ext cx="6201135" cy="81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Ideal for short distances, urban networks,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EA91E-07E2-43BE-A11A-5C6CBB3FDBC8}"/>
              </a:ext>
            </a:extLst>
          </p:cNvPr>
          <p:cNvSpPr txBox="1"/>
          <p:nvPr/>
        </p:nvSpPr>
        <p:spPr>
          <a:xfrm>
            <a:off x="217774" y="6319826"/>
            <a:ext cx="7787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https://strathprints.strath.ac.uk/3536/1/JON_SOAs_in_packet_switching.pdf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8FE1F95-6CC2-4580-93B4-1C965165F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4" y="4985251"/>
            <a:ext cx="1850575" cy="18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Overcoming loss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13A60F64-E65D-4846-AB48-DA3618BA1865}"/>
              </a:ext>
            </a:extLst>
          </p:cNvPr>
          <p:cNvSpPr txBox="1"/>
          <p:nvPr/>
        </p:nvSpPr>
        <p:spPr>
          <a:xfrm>
            <a:off x="401886" y="1072537"/>
            <a:ext cx="46400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Relay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9" name="文本框 1">
            <a:extLst>
              <a:ext uri="{FF2B5EF4-FFF2-40B4-BE49-F238E27FC236}">
                <a16:creationId xmlns:a16="http://schemas.microsoft.com/office/drawing/2014/main" id="{AA5ECC96-C76A-4D3C-BE14-107A40D0EB5C}"/>
              </a:ext>
            </a:extLst>
          </p:cNvPr>
          <p:cNvSpPr txBox="1"/>
          <p:nvPr/>
        </p:nvSpPr>
        <p:spPr>
          <a:xfrm>
            <a:off x="7150084" y="1078330"/>
            <a:ext cx="46400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Amplifier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id="{9D2B7F9E-6060-435B-B297-606691D18CAC}"/>
              </a:ext>
            </a:extLst>
          </p:cNvPr>
          <p:cNvSpPr txBox="1"/>
          <p:nvPr/>
        </p:nvSpPr>
        <p:spPr>
          <a:xfrm>
            <a:off x="1093372" y="1955093"/>
            <a:ext cx="143828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Receiver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908395AF-76FE-43B1-AEB0-F2B0E4A6C3FE}"/>
              </a:ext>
            </a:extLst>
          </p:cNvPr>
          <p:cNvSpPr txBox="1"/>
          <p:nvPr/>
        </p:nvSpPr>
        <p:spPr>
          <a:xfrm>
            <a:off x="1984054" y="2430516"/>
            <a:ext cx="161213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Electronic </a:t>
            </a:r>
          </a:p>
          <a:p>
            <a:r>
              <a:rPr kumimoji="1" lang="en-GB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Signal</a:t>
            </a:r>
            <a:endParaRPr kumimoji="1"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本框 1">
            <a:extLst>
              <a:ext uri="{FF2B5EF4-FFF2-40B4-BE49-F238E27FC236}">
                <a16:creationId xmlns:a16="http://schemas.microsoft.com/office/drawing/2014/main" id="{9473BE2F-2575-4A27-8706-63FF82ABE7AA}"/>
              </a:ext>
            </a:extLst>
          </p:cNvPr>
          <p:cNvSpPr txBox="1"/>
          <p:nvPr/>
        </p:nvSpPr>
        <p:spPr>
          <a:xfrm>
            <a:off x="1093373" y="3341993"/>
            <a:ext cx="1881066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Transmitter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A4C1DF1B-CCCB-4E58-8A09-E6AE882D015C}"/>
              </a:ext>
            </a:extLst>
          </p:cNvPr>
          <p:cNvSpPr txBox="1"/>
          <p:nvPr/>
        </p:nvSpPr>
        <p:spPr>
          <a:xfrm>
            <a:off x="4398405" y="3382963"/>
            <a:ext cx="767273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chemeClr val="bg1"/>
                </a:solidFill>
              </a:rPr>
              <a:t>End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3F965D-2B1F-4FBE-AA62-30DE1C99F32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0" y="2216703"/>
            <a:ext cx="1093372" cy="6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09DB4D-E8A0-40EA-9130-7AEF482AE21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1812516" y="2478313"/>
            <a:ext cx="221390" cy="86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5126DC-DA8D-4102-B341-055D21519DB0}"/>
              </a:ext>
            </a:extLst>
          </p:cNvPr>
          <p:cNvCxnSpPr>
            <a:cxnSpLocks/>
          </p:cNvCxnSpPr>
          <p:nvPr/>
        </p:nvCxnSpPr>
        <p:spPr>
          <a:xfrm flipV="1">
            <a:off x="3093492" y="3631002"/>
            <a:ext cx="1093372" cy="6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54DA71-FB90-45C8-8923-B6313A14B14B}"/>
              </a:ext>
            </a:extLst>
          </p:cNvPr>
          <p:cNvCxnSpPr>
            <a:cxnSpLocks/>
          </p:cNvCxnSpPr>
          <p:nvPr/>
        </p:nvCxnSpPr>
        <p:spPr>
          <a:xfrm>
            <a:off x="1701821" y="2474274"/>
            <a:ext cx="221390" cy="86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1DFD84-D4D4-4514-BEA9-8703C7757C56}"/>
              </a:ext>
            </a:extLst>
          </p:cNvPr>
          <p:cNvSpPr/>
          <p:nvPr/>
        </p:nvSpPr>
        <p:spPr>
          <a:xfrm>
            <a:off x="866633" y="1595757"/>
            <a:ext cx="2729552" cy="27172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7C1BA5-6064-4763-9663-B63F9E72D458}"/>
              </a:ext>
            </a:extLst>
          </p:cNvPr>
          <p:cNvCxnSpPr>
            <a:cxnSpLocks/>
          </p:cNvCxnSpPr>
          <p:nvPr/>
        </p:nvCxnSpPr>
        <p:spPr>
          <a:xfrm flipV="1">
            <a:off x="6792035" y="1955093"/>
            <a:ext cx="1093372" cy="6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6354C8B-1158-42D7-A1DF-9E70DBAB9BFE}"/>
              </a:ext>
            </a:extLst>
          </p:cNvPr>
          <p:cNvSpPr/>
          <p:nvPr/>
        </p:nvSpPr>
        <p:spPr>
          <a:xfrm rot="5400000">
            <a:off x="7892231" y="1641194"/>
            <a:ext cx="614149" cy="6277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07CF00-8E71-436E-9F21-4FA54399B4F7}"/>
              </a:ext>
            </a:extLst>
          </p:cNvPr>
          <p:cNvCxnSpPr>
            <a:cxnSpLocks/>
          </p:cNvCxnSpPr>
          <p:nvPr/>
        </p:nvCxnSpPr>
        <p:spPr>
          <a:xfrm flipV="1">
            <a:off x="8513204" y="1948594"/>
            <a:ext cx="1093372" cy="6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1">
            <a:extLst>
              <a:ext uri="{FF2B5EF4-FFF2-40B4-BE49-F238E27FC236}">
                <a16:creationId xmlns:a16="http://schemas.microsoft.com/office/drawing/2014/main" id="{D0B8576B-CB10-4D55-B013-5C77C1E2C0EC}"/>
              </a:ext>
            </a:extLst>
          </p:cNvPr>
          <p:cNvSpPr txBox="1"/>
          <p:nvPr/>
        </p:nvSpPr>
        <p:spPr>
          <a:xfrm>
            <a:off x="9606576" y="1699981"/>
            <a:ext cx="767273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chemeClr val="bg1"/>
                </a:solidFill>
              </a:rPr>
              <a:t>End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1">
            <a:extLst>
              <a:ext uri="{FF2B5EF4-FFF2-40B4-BE49-F238E27FC236}">
                <a16:creationId xmlns:a16="http://schemas.microsoft.com/office/drawing/2014/main" id="{9765632F-7AE4-4386-B891-92632215A191}"/>
              </a:ext>
            </a:extLst>
          </p:cNvPr>
          <p:cNvSpPr txBox="1"/>
          <p:nvPr/>
        </p:nvSpPr>
        <p:spPr>
          <a:xfrm>
            <a:off x="470104" y="4636384"/>
            <a:ext cx="464003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Long latency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Can decode packet header and 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Redirect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19B4AD0-9CF6-4D80-9226-AF9777AA1EF2}"/>
              </a:ext>
            </a:extLst>
          </p:cNvPr>
          <p:cNvSpPr txBox="1">
            <a:spLocks/>
          </p:cNvSpPr>
          <p:nvPr/>
        </p:nvSpPr>
        <p:spPr>
          <a:xfrm>
            <a:off x="5697940" y="5295006"/>
            <a:ext cx="6168737" cy="102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Latency: The time taken for a “packet” of information to reach the receiver</a:t>
            </a:r>
          </a:p>
        </p:txBody>
      </p:sp>
    </p:spTree>
    <p:extLst>
      <p:ext uri="{BB962C8B-B14F-4D97-AF65-F5344CB8AC3E}">
        <p14:creationId xmlns:p14="http://schemas.microsoft.com/office/powerpoint/2010/main" val="679027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amplification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4" y="925612"/>
            <a:ext cx="1113198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Use Stimulated Raman Scattering for amplification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Change the wavelength in the process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Use the fibre length as an amplifier (Distributed amplification)</a:t>
            </a:r>
          </a:p>
        </p:txBody>
      </p:sp>
    </p:spTree>
    <p:extLst>
      <p:ext uri="{BB962C8B-B14F-4D97-AF65-F5344CB8AC3E}">
        <p14:creationId xmlns:p14="http://schemas.microsoft.com/office/powerpoint/2010/main" val="195740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Scattering: Recap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4297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1C16EA43-3800-47C9-B980-152C5DA4623E}"/>
              </a:ext>
            </a:extLst>
          </p:cNvPr>
          <p:cNvSpPr/>
          <p:nvPr/>
        </p:nvSpPr>
        <p:spPr>
          <a:xfrm>
            <a:off x="271298" y="1009209"/>
            <a:ext cx="6142754" cy="39246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Scattering:</a:t>
            </a: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Stimulated Raman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Interaction with vibrational levels of molecules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Isotropic scattering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If transmitting at multiple wavelengths, adds noise to other channels.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53A0740-F99D-4430-AE8C-144984072B3A}"/>
              </a:ext>
            </a:extLst>
          </p:cNvPr>
          <p:cNvSpPr txBox="1">
            <a:spLocks/>
          </p:cNvSpPr>
          <p:nvPr/>
        </p:nvSpPr>
        <p:spPr>
          <a:xfrm>
            <a:off x="6596533" y="4683203"/>
            <a:ext cx="5507643" cy="156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Raman shift is typically ~10 THz.</a:t>
            </a:r>
          </a:p>
          <a:p>
            <a:pPr algn="l"/>
            <a:r>
              <a:rPr lang="en-GB" dirty="0">
                <a:solidFill>
                  <a:srgbClr val="0070C0"/>
                </a:solidFill>
              </a:rPr>
              <a:t>Brillouin shift is about 10 to 500 GHz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25EC2D-BF47-4921-B17B-5F01244B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54" y="1118639"/>
            <a:ext cx="6250246" cy="33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1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Scattering: Correction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4297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1C16EA43-3800-47C9-B980-152C5DA4623E}"/>
              </a:ext>
            </a:extLst>
          </p:cNvPr>
          <p:cNvSpPr/>
          <p:nvPr/>
        </p:nvSpPr>
        <p:spPr>
          <a:xfrm>
            <a:off x="579684" y="1127491"/>
            <a:ext cx="5392719" cy="507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Stimulated Raman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9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Needs strong fields</a:t>
            </a:r>
          </a:p>
          <a:p>
            <a:pPr marL="4579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 strong enough field will make the process directional</a:t>
            </a:r>
          </a:p>
          <a:p>
            <a:pPr marL="4579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Polarisation dependent</a:t>
            </a:r>
          </a:p>
          <a:p>
            <a:pPr marL="4579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Pump and material dependent	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8ACE9F10-BED9-4A3C-873E-A3F529AE3663}"/>
              </a:ext>
            </a:extLst>
          </p:cNvPr>
          <p:cNvSpPr/>
          <p:nvPr/>
        </p:nvSpPr>
        <p:spPr>
          <a:xfrm>
            <a:off x="6467576" y="1009209"/>
            <a:ext cx="5690124" cy="507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Spontaneous Raman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Occurs for low intensities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Is isotropic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Polarisation dependency increases with power until threshold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2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amplification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5" y="925612"/>
            <a:ext cx="53870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Energy of pump scattered into energy of signal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High pump powers (&gt; 0.5W)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Signal wavelength does not change</a:t>
            </a:r>
          </a:p>
        </p:txBody>
      </p:sp>
      <p:pic>
        <p:nvPicPr>
          <p:cNvPr id="12294" name="Picture 6" descr="Schematic of a fiber Raman amplifier">
            <a:extLst>
              <a:ext uri="{FF2B5EF4-FFF2-40B4-BE49-F238E27FC236}">
                <a16:creationId xmlns:a16="http://schemas.microsoft.com/office/drawing/2014/main" id="{54F6B71A-1F72-4094-BF16-8781FB65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76" y="942265"/>
            <a:ext cx="54768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uawei-Raman Amplifiers">
            <a:extLst>
              <a:ext uri="{FF2B5EF4-FFF2-40B4-BE49-F238E27FC236}">
                <a16:creationId xmlns:a16="http://schemas.microsoft.com/office/drawing/2014/main" id="{9139697A-55B8-4EA9-A2F8-C9D4C57E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2908956"/>
            <a:ext cx="4607027" cy="32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4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amplification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5" y="925612"/>
            <a:ext cx="5387056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Peak at 13.2 THz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To amplify light at 1550nm, pump is at 1452 nm (13.2 THz below)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Broad gain width (~6THz or 48nm)</a:t>
            </a:r>
          </a:p>
        </p:txBody>
      </p:sp>
      <p:pic>
        <p:nvPicPr>
          <p:cNvPr id="12290" name="Picture 2" descr="Raman Amplifier - an overview | ScienceDirect Topics">
            <a:extLst>
              <a:ext uri="{FF2B5EF4-FFF2-40B4-BE49-F238E27FC236}">
                <a16:creationId xmlns:a16="http://schemas.microsoft.com/office/drawing/2014/main" id="{7D0A9D57-871B-4701-BA1E-DD6134C6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0" y="1906651"/>
            <a:ext cx="6252459" cy="41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38759D2-02A4-4F8F-A371-8B3333D119FE}"/>
              </a:ext>
            </a:extLst>
          </p:cNvPr>
          <p:cNvSpPr txBox="1">
            <a:spLocks/>
          </p:cNvSpPr>
          <p:nvPr/>
        </p:nvSpPr>
        <p:spPr>
          <a:xfrm>
            <a:off x="5920575" y="1007795"/>
            <a:ext cx="6053649" cy="7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Why is the pump always at a lower wavelength?</a:t>
            </a:r>
          </a:p>
        </p:txBody>
      </p:sp>
    </p:spTree>
    <p:extLst>
      <p:ext uri="{BB962C8B-B14F-4D97-AF65-F5344CB8AC3E}">
        <p14:creationId xmlns:p14="http://schemas.microsoft.com/office/powerpoint/2010/main" val="4137294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amplification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5" y="925612"/>
            <a:ext cx="381479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Use multiple pump wavelengths to increase gain bandwidth</a:t>
            </a:r>
          </a:p>
        </p:txBody>
      </p:sp>
      <p:pic>
        <p:nvPicPr>
          <p:cNvPr id="12292" name="Picture 4" descr="Micromachines | Free Full-Text | Fiber Amplifiers and Fiber Lasers Based on  Stimulated Raman Scattering: A Review | HTML">
            <a:extLst>
              <a:ext uri="{FF2B5EF4-FFF2-40B4-BE49-F238E27FC236}">
                <a16:creationId xmlns:a16="http://schemas.microsoft.com/office/drawing/2014/main" id="{6584159B-303C-4D28-A3AD-9FAE218A6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08" y="1009209"/>
            <a:ext cx="8050417" cy="427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022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amplification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5" y="925612"/>
            <a:ext cx="5387056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Counter pump is preferred 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Co-Pump can cause excess signal leading to SBS</a:t>
            </a:r>
          </a:p>
        </p:txBody>
      </p:sp>
      <p:pic>
        <p:nvPicPr>
          <p:cNvPr id="13314" name="Picture 2" descr="Practical Aspects of Raman Amplifier - Cisco">
            <a:extLst>
              <a:ext uri="{FF2B5EF4-FFF2-40B4-BE49-F238E27FC236}">
                <a16:creationId xmlns:a16="http://schemas.microsoft.com/office/drawing/2014/main" id="{18A1653F-E64F-4748-8DC4-AD595C3D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242670"/>
            <a:ext cx="6336205" cy="424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2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amplification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5" y="925612"/>
            <a:ext cx="5130478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Noise sources: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Amplified Spontaneous Emissions (ASE)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Double Rayleigh Scattering (DRS)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Pump Laser Noise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98200FF-3FC9-4D35-8EA1-4E60ACEC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01" y="1081914"/>
            <a:ext cx="6699075" cy="293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1">
            <a:extLst>
              <a:ext uri="{FF2B5EF4-FFF2-40B4-BE49-F238E27FC236}">
                <a16:creationId xmlns:a16="http://schemas.microsoft.com/office/drawing/2014/main" id="{35974086-7989-4DBA-B008-97FA994D4A20}"/>
              </a:ext>
            </a:extLst>
          </p:cNvPr>
          <p:cNvSpPr txBox="1"/>
          <p:nvPr/>
        </p:nvSpPr>
        <p:spPr>
          <a:xfrm>
            <a:off x="302608" y="4428130"/>
            <a:ext cx="116964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FF0000"/>
                </a:solidFill>
              </a:rPr>
              <a:t>Using a Raman amplifier in presence of high reflection can damage equipment</a:t>
            </a:r>
            <a:endParaRPr kumimoji="1" lang="en-GB" altLang="zh-CN" sz="4800" dirty="0">
              <a:solidFill>
                <a:srgbClr val="FF0000"/>
              </a:solidFill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BD649091-24F0-4EDF-A8BA-04C89861AFFF}"/>
              </a:ext>
            </a:extLst>
          </p:cNvPr>
          <p:cNvSpPr txBox="1"/>
          <p:nvPr/>
        </p:nvSpPr>
        <p:spPr>
          <a:xfrm>
            <a:off x="312762" y="5217473"/>
            <a:ext cx="116964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/>
              <a:t>Typically, commercial Raman amplifiers use a test laser before turning on </a:t>
            </a:r>
            <a:endParaRPr kumimoji="1" lang="en-GB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998333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amplification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113192" y="4951350"/>
            <a:ext cx="1055042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Noise can be lower than the ASE limit of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EDFAs</a:t>
            </a:r>
            <a:r>
              <a:rPr kumimoji="1" lang="en-GB" altLang="zh-CN" sz="2800" dirty="0">
                <a:solidFill>
                  <a:srgbClr val="000000"/>
                </a:solidFill>
              </a:rPr>
              <a:t> (3dB)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Effective NF = NF of Raman Amp – NF of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</a:t>
            </a:r>
            <a:r>
              <a:rPr kumimoji="1" lang="en-GB" altLang="zh-CN" sz="2800" dirty="0">
                <a:solidFill>
                  <a:srgbClr val="000000"/>
                </a:solidFill>
              </a:rPr>
              <a:t> = -1dB Typically 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E90FB54-7C74-4243-8C8C-22A75051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89" y="925612"/>
            <a:ext cx="4861587" cy="37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BC96F795-DA35-4049-8CDF-76A346F6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56" y="825690"/>
            <a:ext cx="5017299" cy="406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477742-5C5F-40F3-BE6B-EEA6EB0C9026}"/>
              </a:ext>
            </a:extLst>
          </p:cNvPr>
          <p:cNvSpPr txBox="1"/>
          <p:nvPr/>
        </p:nvSpPr>
        <p:spPr>
          <a:xfrm>
            <a:off x="1160592" y="6350076"/>
            <a:ext cx="924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https://www.sciencedirect.com/science/article/pii/S1110016820303501</a:t>
            </a:r>
          </a:p>
        </p:txBody>
      </p:sp>
    </p:spTree>
    <p:extLst>
      <p:ext uri="{BB962C8B-B14F-4D97-AF65-F5344CB8AC3E}">
        <p14:creationId xmlns:p14="http://schemas.microsoft.com/office/powerpoint/2010/main" val="3326746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Optical amplification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0" y="1009209"/>
            <a:ext cx="5130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CN" sz="2800" dirty="0">
                <a:solidFill>
                  <a:srgbClr val="000000"/>
                </a:solidFill>
              </a:rPr>
              <a:t>Raman Amplifier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BD649091-24F0-4EDF-A8BA-04C89861AFFF}"/>
              </a:ext>
            </a:extLst>
          </p:cNvPr>
          <p:cNvSpPr txBox="1"/>
          <p:nvPr/>
        </p:nvSpPr>
        <p:spPr>
          <a:xfrm>
            <a:off x="6558681" y="925612"/>
            <a:ext cx="57333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CN" sz="2800" dirty="0" err="1"/>
              <a:t>EDFA</a:t>
            </a:r>
            <a:endParaRPr kumimoji="1" lang="en-GB" altLang="zh-CN" sz="4800" dirty="0"/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F406144B-AAC6-4F80-91C7-3A5DBDB6E24E}"/>
              </a:ext>
            </a:extLst>
          </p:cNvPr>
          <p:cNvSpPr txBox="1"/>
          <p:nvPr/>
        </p:nvSpPr>
        <p:spPr>
          <a:xfrm>
            <a:off x="217775" y="1483353"/>
            <a:ext cx="497917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Low gain ( &lt;~20dB)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Low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Used to extend total span distances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Rarely used alone (Typically with an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</a:t>
            </a:r>
            <a:r>
              <a:rPr kumimoji="1" lang="en-GB" altLang="zh-CN" sz="28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479774A0-9393-4392-8F0E-7097CD53D0B1}"/>
              </a:ext>
            </a:extLst>
          </p:cNvPr>
          <p:cNvSpPr txBox="1"/>
          <p:nvPr/>
        </p:nvSpPr>
        <p:spPr>
          <a:xfrm>
            <a:off x="6558681" y="1548754"/>
            <a:ext cx="573337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 err="1"/>
              <a:t>EDFA</a:t>
            </a:r>
            <a:r>
              <a:rPr kumimoji="1" lang="en-GB" altLang="zh-CN" sz="2800" dirty="0"/>
              <a:t> gain up to ~40dB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/>
              <a:t>Impose limit on total span distances</a:t>
            </a:r>
            <a:endParaRPr kumimoji="1" lang="en-GB" altLang="zh-CN" sz="4800" dirty="0"/>
          </a:p>
        </p:txBody>
      </p:sp>
    </p:spTree>
    <p:extLst>
      <p:ext uri="{BB962C8B-B14F-4D97-AF65-F5344CB8AC3E}">
        <p14:creationId xmlns:p14="http://schemas.microsoft.com/office/powerpoint/2010/main" val="404000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Optical amplifier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FA90140-EDAC-48BE-BDEE-1092B099AD03}"/>
              </a:ext>
            </a:extLst>
          </p:cNvPr>
          <p:cNvSpPr txBox="1"/>
          <p:nvPr/>
        </p:nvSpPr>
        <p:spPr>
          <a:xfrm>
            <a:off x="314589" y="1334063"/>
            <a:ext cx="464003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Dopped Fibre Amplifiers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Semiconductor amplifiers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Raman Amplifiers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5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83976" y="29858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Hybrid Raman &amp; </a:t>
            </a:r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2F98A-C500-447F-9376-FA18BEC1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4" y="860837"/>
            <a:ext cx="10752752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8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Hybrid Raman &amp; </a:t>
            </a:r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2F98A-C500-447F-9376-FA18BEC14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02" b="-302"/>
          <a:stretch/>
        </p:blipFill>
        <p:spPr>
          <a:xfrm>
            <a:off x="542007" y="825690"/>
            <a:ext cx="10752752" cy="2460328"/>
          </a:xfrm>
          <a:prstGeom prst="rect">
            <a:avLst/>
          </a:prstGeom>
        </p:spPr>
      </p:pic>
      <p:pic>
        <p:nvPicPr>
          <p:cNvPr id="18434" name="Picture 2" descr="Optical Amplifier Portfolio | Lumentum Operations LLC">
            <a:extLst>
              <a:ext uri="{FF2B5EF4-FFF2-40B4-BE49-F238E27FC236}">
                <a16:creationId xmlns:a16="http://schemas.microsoft.com/office/drawing/2014/main" id="{E63B6C43-47CE-493F-A501-8CF3765B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24" y="3167667"/>
            <a:ext cx="59817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2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Raman amplification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5" y="925612"/>
            <a:ext cx="513047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E.g. Raman amplifiers used to demonstrate 64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Tbps</a:t>
            </a:r>
            <a:r>
              <a:rPr kumimoji="1" lang="en-GB" altLang="zh-CN" sz="2800" dirty="0">
                <a:solidFill>
                  <a:srgbClr val="000000"/>
                </a:solidFill>
              </a:rPr>
              <a:t> link!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2B7C3874-59A1-452B-B471-6756F92A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86" y="925612"/>
            <a:ext cx="6765368" cy="459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045916-1D43-4F9E-A336-F6D06BE9E98F}"/>
              </a:ext>
            </a:extLst>
          </p:cNvPr>
          <p:cNvSpPr txBox="1"/>
          <p:nvPr/>
        </p:nvSpPr>
        <p:spPr>
          <a:xfrm>
            <a:off x="929202" y="6305149"/>
            <a:ext cx="10800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http://www.gazettabyte.com/home/2014/2/5/xtera-demonstrates-40-terabit-using-raman-amplification.html</a:t>
            </a:r>
          </a:p>
        </p:txBody>
      </p:sp>
    </p:spTree>
    <p:extLst>
      <p:ext uri="{BB962C8B-B14F-4D97-AF65-F5344CB8AC3E}">
        <p14:creationId xmlns:p14="http://schemas.microsoft.com/office/powerpoint/2010/main" val="1576524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61472" y="21007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Undersea fibre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0D0486A-7822-4D52-9BD9-BEC90576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576" y="927317"/>
            <a:ext cx="4762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1">
            <a:extLst>
              <a:ext uri="{FF2B5EF4-FFF2-40B4-BE49-F238E27FC236}">
                <a16:creationId xmlns:a16="http://schemas.microsoft.com/office/drawing/2014/main" id="{72BEACBB-CFD8-48B6-9397-7B846B3ECB4D}"/>
              </a:ext>
            </a:extLst>
          </p:cNvPr>
          <p:cNvSpPr txBox="1"/>
          <p:nvPr/>
        </p:nvSpPr>
        <p:spPr>
          <a:xfrm>
            <a:off x="61472" y="787300"/>
            <a:ext cx="630143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Extensive use of Raman amps &amp;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EDFAs</a:t>
            </a:r>
            <a:endParaRPr kumimoji="1" lang="en-GB" altLang="zh-CN" sz="2800" dirty="0">
              <a:solidFill>
                <a:srgbClr val="000000"/>
              </a:solidFill>
            </a:endParaRP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Multiple redundancies for pump lasers in each module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Repeaters every 60 to 100 Km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Longer the link closer the spacing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Generators on each end maintain a +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ve</a:t>
            </a:r>
            <a:r>
              <a:rPr kumimoji="1" lang="en-GB" altLang="zh-CN" sz="2800" dirty="0">
                <a:solidFill>
                  <a:srgbClr val="000000"/>
                </a:solidFill>
              </a:rPr>
              <a:t> or –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ve</a:t>
            </a:r>
            <a:r>
              <a:rPr kumimoji="1" lang="en-GB" altLang="zh-CN" sz="2800" dirty="0">
                <a:solidFill>
                  <a:srgbClr val="000000"/>
                </a:solidFill>
              </a:rPr>
              <a:t> DC potential of 3 to 15 kV and ~ 20kW</a:t>
            </a:r>
          </a:p>
        </p:txBody>
      </p:sp>
    </p:spTree>
    <p:extLst>
      <p:ext uri="{BB962C8B-B14F-4D97-AF65-F5344CB8AC3E}">
        <p14:creationId xmlns:p14="http://schemas.microsoft.com/office/powerpoint/2010/main" val="547107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Homodyne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2BEACBB-CFD8-48B6-9397-7B846B3ECB4D}"/>
              </a:ext>
            </a:extLst>
          </p:cNvPr>
          <p:cNvSpPr txBox="1"/>
          <p:nvPr/>
        </p:nvSpPr>
        <p:spPr>
          <a:xfrm>
            <a:off x="217774" y="925612"/>
            <a:ext cx="630143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Method of phase decoding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Interferometer converts phase changes into intensity fluctuation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Modulated signal in one arm, unmodulated in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Needs carrier signal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B94309-EDF7-4B5F-B455-B027E7214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228" y="1141173"/>
            <a:ext cx="3029087" cy="38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EAFD8F-AFE9-4011-98FD-8794570A1E85}"/>
              </a:ext>
            </a:extLst>
          </p:cNvPr>
          <p:cNvSpPr txBox="1"/>
          <p:nvPr/>
        </p:nvSpPr>
        <p:spPr>
          <a:xfrm>
            <a:off x="5724868" y="5315413"/>
            <a:ext cx="6094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GB" altLang="zh-CN" sz="2400" dirty="0">
                <a:solidFill>
                  <a:srgbClr val="0070C0"/>
                </a:solidFill>
              </a:rPr>
              <a:t>A similar process can convert OOK to </a:t>
            </a:r>
            <a:r>
              <a:rPr kumimoji="1" lang="en-GB" altLang="zh-CN" sz="2400" dirty="0" err="1">
                <a:solidFill>
                  <a:srgbClr val="0070C0"/>
                </a:solidFill>
              </a:rPr>
              <a:t>BPSK</a:t>
            </a:r>
            <a:endParaRPr kumimoji="1" lang="en-GB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37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Heterodyne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2BEACBB-CFD8-48B6-9397-7B846B3ECB4D}"/>
              </a:ext>
            </a:extLst>
          </p:cNvPr>
          <p:cNvSpPr txBox="1"/>
          <p:nvPr/>
        </p:nvSpPr>
        <p:spPr>
          <a:xfrm>
            <a:off x="217774" y="925612"/>
            <a:ext cx="630143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Homodyne = same frequencies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Heterodyne = different frequencies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zh-CN" sz="2800" dirty="0">
                <a:solidFill>
                  <a:srgbClr val="000000"/>
                </a:solidFill>
              </a:rPr>
              <a:t>Can use a different phase stable laser as reference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</p:txBody>
      </p:sp>
      <p:pic>
        <p:nvPicPr>
          <p:cNvPr id="2050" name="Picture 2" descr="Optical heterodyne detection, explained by RP Photonics Encyclopedia;  balanced detection, homodyne detection, coherent detection">
            <a:extLst>
              <a:ext uri="{FF2B5EF4-FFF2-40B4-BE49-F238E27FC236}">
                <a16:creationId xmlns:a16="http://schemas.microsoft.com/office/drawing/2014/main" id="{6525E6DC-294B-4B4F-85F6-0CBD1C3BC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55" y="1152642"/>
            <a:ext cx="2492564" cy="19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>
                <a:extLst>
                  <a:ext uri="{FF2B5EF4-FFF2-40B4-BE49-F238E27FC236}">
                    <a16:creationId xmlns:a16="http://schemas.microsoft.com/office/drawing/2014/main" id="{68A5BEF2-CF58-4A00-A506-5F9A3036997C}"/>
                  </a:ext>
                </a:extLst>
              </p:cNvPr>
              <p:cNvSpPr txBox="1"/>
              <p:nvPr/>
            </p:nvSpPr>
            <p:spPr>
              <a:xfrm>
                <a:off x="9151955" y="3172381"/>
                <a:ext cx="2986322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Input fields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GB" altLang="zh-CN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</m:t>
                      </m:r>
                      <m:func>
                        <m:funcPr>
                          <m:ctrlPr>
                            <a:rPr kumimoji="1" lang="en-GB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GB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GB" altLang="zh-CN" sz="2800" b="0" i="1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𝐿𝑜</m:t>
                              </m:r>
                              <m: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GB" altLang="zh-CN" sz="28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GB" altLang="zh-CN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func>
                        <m:funcPr>
                          <m:ctrlPr>
                            <a:rPr kumimoji="1" lang="en-GB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GB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GB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GB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GB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GB" altLang="zh-CN" sz="2800" b="0" i="1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GB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GB" altLang="zh-CN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文本框 1">
                <a:extLst>
                  <a:ext uri="{FF2B5EF4-FFF2-40B4-BE49-F238E27FC236}">
                    <a16:creationId xmlns:a16="http://schemas.microsoft.com/office/drawing/2014/main" id="{68A5BEF2-CF58-4A00-A506-5F9A30369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955" y="3172381"/>
                <a:ext cx="2986322" cy="1384995"/>
              </a:xfrm>
              <a:prstGeom prst="rect">
                <a:avLst/>
              </a:prstGeom>
              <a:blipFill>
                <a:blip r:embed="rId4"/>
                <a:stretch>
                  <a:fillRect l="-4082" t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">
                <a:extLst>
                  <a:ext uri="{FF2B5EF4-FFF2-40B4-BE49-F238E27FC236}">
                    <a16:creationId xmlns:a16="http://schemas.microsoft.com/office/drawing/2014/main" id="{576644CA-705B-4D4F-A8CF-4860BB0720C1}"/>
                  </a:ext>
                </a:extLst>
              </p:cNvPr>
              <p:cNvSpPr txBox="1"/>
              <p:nvPr/>
            </p:nvSpPr>
            <p:spPr>
              <a:xfrm>
                <a:off x="165933" y="2797624"/>
                <a:ext cx="9780634" cy="2246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Combined intensity becomes</a:t>
                </a:r>
              </a:p>
              <a:p>
                <a14:m>
                  <m:oMath xmlns:m="http://schemas.openxmlformats.org/officeDocument/2006/math">
                    <m:r>
                      <a:rPr kumimoji="1" lang="en-GB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GB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</m:t>
                    </m:r>
                    <m:func>
                      <m:funcPr>
                        <m:ctrlPr>
                          <a:rPr kumimoji="1" lang="en-GB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GB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kumimoji="1" lang="en-GB" altLang="zh-CN" sz="2800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𝐿𝑜</m:t>
                            </m:r>
                            <m: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en-GB" altLang="zh-CN" sz="2800" dirty="0">
                    <a:solidFill>
                      <a:srgbClr val="00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kumimoji="1" lang="en-GB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GB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kumimoji="1" lang="en-GB" altLang="zh-CN" sz="2800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GB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d>
                      <m:dPr>
                        <m:ctrlPr>
                          <a:rPr kumimoji="1" lang="en-GB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GB" altLang="zh-CN" sz="2800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𝐿𝑜</m:t>
                        </m:r>
                        <m:func>
                          <m:funcPr>
                            <m:ctrlP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GB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GB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GB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GB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GB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kumimoji="1" lang="en-GB" altLang="zh-CN" sz="2800" i="1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𝐿𝑜</m:t>
                                </m:r>
                                <m:r>
                                  <a:rPr kumimoji="1" lang="en-GB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kumimoji="1" lang="en-GB" altLang="zh-CN" sz="2800" dirty="0">
                            <a:solidFill>
                              <a:srgbClr val="000000"/>
                            </a:solidFill>
                          </a:rPr>
                          <m:t>+ </m:t>
                        </m:r>
                        <m:r>
                          <a:rPr kumimoji="1" lang="en-GB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GB" altLang="zh-CN" sz="2800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func>
                          <m:funcPr>
                            <m:ctrlPr>
                              <a:rPr kumimoji="1" lang="en-GB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GB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GB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GB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GB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kumimoji="1" lang="en-GB" altLang="zh-CN" sz="2800" i="1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GB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kumimoji="1" lang="en-GB" altLang="zh-CN" sz="2800" dirty="0">
                  <a:solidFill>
                    <a:srgbClr val="000000"/>
                  </a:solidFill>
                </a:endParaRPr>
              </a:p>
              <a:p>
                <a:endParaRPr kumimoji="1" lang="en-GB" altLang="zh-CN" sz="28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GB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GB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</m:t>
                    </m:r>
                  </m:oMath>
                </a14:m>
                <a:r>
                  <a:rPr kumimoji="1" lang="en-GB" altLang="zh-CN" sz="2800" baseline="30000" dirty="0">
                    <a:solidFill>
                      <a:srgbClr val="000000"/>
                    </a:solidFill>
                  </a:rPr>
                  <a:t>2</a:t>
                </a:r>
                <a:r>
                  <a:rPr kumimoji="1" lang="en-GB" altLang="zh-CN" sz="2800" dirty="0">
                    <a:solidFill>
                      <a:srgbClr val="00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GB" altLang="zh-CN" sz="2800" baseline="30000" dirty="0">
                    <a:solidFill>
                      <a:srgbClr val="000000"/>
                    </a:solidFill>
                  </a:rPr>
                  <a:t>2</a:t>
                </a:r>
                <a:r>
                  <a:rPr kumimoji="1" lang="en-GB" altLang="zh-CN" sz="2800" dirty="0">
                    <a:solidFill>
                      <a:srgbClr val="00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GB" altLang="zh-CN" sz="2800" dirty="0">
                    <a:solidFill>
                      <a:srgbClr val="000000"/>
                    </a:solidFill>
                  </a:rPr>
                  <a:t>*</a:t>
                </a:r>
                <a:r>
                  <a:rPr kumimoji="1" lang="zh-CN" altLang="en-GB" sz="2800" dirty="0">
                    <a:solidFill>
                      <a:srgbClr val="000000"/>
                    </a:solidFill>
                  </a:rPr>
                  <a:t>𝐸</a:t>
                </a:r>
                <a:r>
                  <a:rPr kumimoji="1" lang="zh-CN" altLang="en-GB" sz="2800" baseline="-25000" dirty="0">
                    <a:solidFill>
                      <a:srgbClr val="000000"/>
                    </a:solidFill>
                  </a:rPr>
                  <a:t>𝐿𝑜</a:t>
                </a:r>
                <a:r>
                  <a:rPr kumimoji="1" lang="en-GB" altLang="zh-CN" sz="2800" dirty="0">
                    <a:solidFill>
                      <a:srgbClr val="000000"/>
                    </a:solidFill>
                  </a:rPr>
                  <a:t> cos(</a:t>
                </a:r>
                <a14:m>
                  <m:oMath xmlns:m="http://schemas.openxmlformats.org/officeDocument/2006/math"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</m:t>
                    </m:r>
                    <m:r>
                      <a:rPr kumimoji="1" lang="en-GB" altLang="zh-CN" sz="2800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GB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GB" altLang="zh-CN" sz="2800" dirty="0">
                    <a:solidFill>
                      <a:srgbClr val="000000"/>
                    </a:solidFill>
                  </a:rPr>
                  <a:t>)t +  </a:t>
                </a:r>
                <a14:m>
                  <m:oMath xmlns:m="http://schemas.openxmlformats.org/officeDocument/2006/math"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GB" altLang="zh-CN" sz="2800" dirty="0">
                    <a:solidFill>
                      <a:srgbClr val="000000"/>
                    </a:solidFill>
                  </a:rPr>
                  <a:t>*</a:t>
                </a:r>
                <a:r>
                  <a:rPr kumimoji="1" lang="zh-CN" altLang="en-GB" sz="2800" dirty="0">
                    <a:solidFill>
                      <a:srgbClr val="000000"/>
                    </a:solidFill>
                  </a:rPr>
                  <a:t>𝐸</a:t>
                </a:r>
                <a:r>
                  <a:rPr kumimoji="1" lang="zh-CN" altLang="en-GB" sz="2800" baseline="-25000" dirty="0">
                    <a:solidFill>
                      <a:srgbClr val="000000"/>
                    </a:solidFill>
                  </a:rPr>
                  <a:t>𝐿𝑜</a:t>
                </a:r>
                <a:r>
                  <a:rPr kumimoji="1" lang="en-GB" altLang="zh-CN" sz="2800" dirty="0">
                    <a:solidFill>
                      <a:srgbClr val="000000"/>
                    </a:solidFill>
                  </a:rPr>
                  <a:t> cos(</a:t>
                </a:r>
                <a14:m>
                  <m:oMath xmlns:m="http://schemas.openxmlformats.org/officeDocument/2006/math"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</m:t>
                    </m:r>
                    <m:r>
                      <a:rPr kumimoji="1" lang="en-GB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GB" altLang="zh-CN" sz="2800" dirty="0">
                    <a:solidFill>
                      <a:srgbClr val="000000"/>
                    </a:solidFill>
                  </a:rPr>
                  <a:t>)t </a:t>
                </a:r>
              </a:p>
            </p:txBody>
          </p:sp>
        </mc:Choice>
        <mc:Fallback xmlns="">
          <p:sp>
            <p:nvSpPr>
              <p:cNvPr id="13" name="文本框 1">
                <a:extLst>
                  <a:ext uri="{FF2B5EF4-FFF2-40B4-BE49-F238E27FC236}">
                    <a16:creationId xmlns:a16="http://schemas.microsoft.com/office/drawing/2014/main" id="{576644CA-705B-4D4F-A8CF-4860BB072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3" y="2797624"/>
                <a:ext cx="9780634" cy="2246769"/>
              </a:xfrm>
              <a:prstGeom prst="rect">
                <a:avLst/>
              </a:prstGeom>
              <a:blipFill>
                <a:blip r:embed="rId5"/>
                <a:stretch>
                  <a:fillRect l="-1246" t="-2717" b="-7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80C309A-24BF-4AF6-AB29-DBD64CD8331F}"/>
              </a:ext>
            </a:extLst>
          </p:cNvPr>
          <p:cNvSpPr/>
          <p:nvPr/>
        </p:nvSpPr>
        <p:spPr>
          <a:xfrm>
            <a:off x="855194" y="4420689"/>
            <a:ext cx="1460409" cy="7104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8EBEF-3F11-4451-822D-26130757FC74}"/>
              </a:ext>
            </a:extLst>
          </p:cNvPr>
          <p:cNvSpPr/>
          <p:nvPr/>
        </p:nvSpPr>
        <p:spPr>
          <a:xfrm>
            <a:off x="6151916" y="4435633"/>
            <a:ext cx="3399946" cy="710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85F7B945-C547-474F-BC82-3C26484B1BCB}"/>
              </a:ext>
            </a:extLst>
          </p:cNvPr>
          <p:cNvSpPr txBox="1"/>
          <p:nvPr/>
        </p:nvSpPr>
        <p:spPr>
          <a:xfrm>
            <a:off x="217774" y="5327920"/>
            <a:ext cx="411740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DC component filtered out</a:t>
            </a: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D742CDA0-BD94-42B1-B957-5931900F74D7}"/>
              </a:ext>
            </a:extLst>
          </p:cNvPr>
          <p:cNvSpPr txBox="1"/>
          <p:nvPr/>
        </p:nvSpPr>
        <p:spPr>
          <a:xfrm>
            <a:off x="6095999" y="5284332"/>
            <a:ext cx="411740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Way too fast, not detected</a:t>
            </a:r>
          </a:p>
        </p:txBody>
      </p:sp>
    </p:spTree>
    <p:extLst>
      <p:ext uri="{BB962C8B-B14F-4D97-AF65-F5344CB8AC3E}">
        <p14:creationId xmlns:p14="http://schemas.microsoft.com/office/powerpoint/2010/main" val="2332877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Heterodyne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">
                <a:extLst>
                  <a:ext uri="{FF2B5EF4-FFF2-40B4-BE49-F238E27FC236}">
                    <a16:creationId xmlns:a16="http://schemas.microsoft.com/office/drawing/2014/main" id="{72BEACBB-CFD8-48B6-9397-7B846B3ECB4D}"/>
                  </a:ext>
                </a:extLst>
              </p:cNvPr>
              <p:cNvSpPr txBox="1"/>
              <p:nvPr/>
            </p:nvSpPr>
            <p:spPr>
              <a:xfrm>
                <a:off x="217773" y="925612"/>
                <a:ext cx="8281541" cy="3970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In the end all that is seen is the term</a:t>
                </a:r>
              </a:p>
              <a:p>
                <a14:m>
                  <m:oMath xmlns:m="http://schemas.openxmlformats.org/officeDocument/2006/math">
                    <m:r>
                      <a:rPr kumimoji="1" lang="en-GB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GB" altLang="zh-CN" sz="2800" dirty="0">
                    <a:solidFill>
                      <a:srgbClr val="000000"/>
                    </a:solidFill>
                  </a:rPr>
                  <a:t>*</a:t>
                </a:r>
                <a:r>
                  <a:rPr kumimoji="1" lang="zh-CN" altLang="en-GB" sz="2800" dirty="0">
                    <a:solidFill>
                      <a:srgbClr val="000000"/>
                    </a:solidFill>
                  </a:rPr>
                  <a:t>𝐸</a:t>
                </a:r>
                <a:r>
                  <a:rPr kumimoji="1" lang="zh-CN" altLang="en-GB" sz="2800" baseline="-25000" dirty="0">
                    <a:solidFill>
                      <a:srgbClr val="000000"/>
                    </a:solidFill>
                  </a:rPr>
                  <a:t>𝐿𝑜</a:t>
                </a:r>
                <a:r>
                  <a:rPr kumimoji="1" lang="en-GB" altLang="zh-CN" sz="2800" dirty="0">
                    <a:solidFill>
                      <a:srgbClr val="000000"/>
                    </a:solidFill>
                  </a:rPr>
                  <a:t> cos(</a:t>
                </a:r>
                <a14:m>
                  <m:oMath xmlns:m="http://schemas.openxmlformats.org/officeDocument/2006/math"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</m:t>
                    </m:r>
                    <m:r>
                      <a:rPr kumimoji="1" lang="en-GB" altLang="zh-CN" sz="2800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GB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GB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GB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GB" altLang="zh-CN" sz="2800" dirty="0">
                    <a:solidFill>
                      <a:srgbClr val="000000"/>
                    </a:solidFill>
                  </a:rPr>
                  <a:t>)t</a:t>
                </a:r>
              </a:p>
              <a:p>
                <a:endParaRPr kumimoji="1" lang="en-GB" altLang="zh-CN" sz="2800" dirty="0">
                  <a:solidFill>
                    <a:srgbClr val="000000"/>
                  </a:solidFill>
                </a:endParaRPr>
              </a:p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This is just the beat frequency.</a:t>
                </a:r>
              </a:p>
              <a:p>
                <a:endParaRPr kumimoji="1" lang="en-GB" altLang="zh-CN" sz="28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GB" altLang="zh-CN" sz="2800" dirty="0">
                    <a:solidFill>
                      <a:srgbClr val="000000"/>
                    </a:solidFill>
                  </a:rPr>
                  <a:t>Can detect frequency or phase changes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GB" altLang="zh-CN" sz="2800" dirty="0">
                    <a:solidFill>
                      <a:srgbClr val="000000"/>
                    </a:solidFill>
                  </a:rPr>
                  <a:t>V. high power Local Oscillator fields used to improve detection of weak signals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GB" altLang="zh-CN" sz="2800" dirty="0">
                    <a:solidFill>
                      <a:srgbClr val="000000"/>
                    </a:solidFill>
                  </a:rPr>
                  <a:t>Double the SNR of direct detection!</a:t>
                </a:r>
              </a:p>
            </p:txBody>
          </p:sp>
        </mc:Choice>
        <mc:Fallback xmlns="">
          <p:sp>
            <p:nvSpPr>
              <p:cNvPr id="10" name="文本框 1">
                <a:extLst>
                  <a:ext uri="{FF2B5EF4-FFF2-40B4-BE49-F238E27FC236}">
                    <a16:creationId xmlns:a16="http://schemas.microsoft.com/office/drawing/2014/main" id="{72BEACBB-CFD8-48B6-9397-7B846B3EC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3" y="925612"/>
                <a:ext cx="8281541" cy="3970318"/>
              </a:xfrm>
              <a:prstGeom prst="rect">
                <a:avLst/>
              </a:prstGeom>
              <a:blipFill>
                <a:blip r:embed="rId3"/>
                <a:stretch>
                  <a:fillRect l="-1546" t="-1536" r="-810" b="-35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Optical heterodyne detection, explained by RP Photonics Encyclopedia;  balanced detection, homodyne detection, coherent detection">
            <a:extLst>
              <a:ext uri="{FF2B5EF4-FFF2-40B4-BE49-F238E27FC236}">
                <a16:creationId xmlns:a16="http://schemas.microsoft.com/office/drawing/2014/main" id="{6525E6DC-294B-4B4F-85F6-0CBD1C3BC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55" y="1152642"/>
            <a:ext cx="2492564" cy="19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>
                <a:extLst>
                  <a:ext uri="{FF2B5EF4-FFF2-40B4-BE49-F238E27FC236}">
                    <a16:creationId xmlns:a16="http://schemas.microsoft.com/office/drawing/2014/main" id="{68A5BEF2-CF58-4A00-A506-5F9A3036997C}"/>
                  </a:ext>
                </a:extLst>
              </p:cNvPr>
              <p:cNvSpPr txBox="1"/>
              <p:nvPr/>
            </p:nvSpPr>
            <p:spPr>
              <a:xfrm>
                <a:off x="9151955" y="3172381"/>
                <a:ext cx="2986322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GB" altLang="zh-CN" sz="2800" dirty="0">
                    <a:solidFill>
                      <a:srgbClr val="000000"/>
                    </a:solidFill>
                  </a:rPr>
                  <a:t>Input fields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GB" altLang="zh-CN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</m:t>
                      </m:r>
                      <m:func>
                        <m:funcPr>
                          <m:ctrlPr>
                            <a:rPr kumimoji="1" lang="en-GB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GB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GB" altLang="zh-CN" sz="2800" b="0" i="1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𝐿𝑜</m:t>
                              </m:r>
                              <m: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GB" altLang="zh-CN" sz="28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GB" altLang="zh-CN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func>
                        <m:funcPr>
                          <m:ctrlPr>
                            <a:rPr kumimoji="1" lang="en-GB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GB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GB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GB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GB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GB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GB" altLang="zh-CN" sz="2800" b="0" i="1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GB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GB" altLang="zh-CN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文本框 1">
                <a:extLst>
                  <a:ext uri="{FF2B5EF4-FFF2-40B4-BE49-F238E27FC236}">
                    <a16:creationId xmlns:a16="http://schemas.microsoft.com/office/drawing/2014/main" id="{68A5BEF2-CF58-4A00-A506-5F9A30369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955" y="3172381"/>
                <a:ext cx="2986322" cy="1384995"/>
              </a:xfrm>
              <a:prstGeom prst="rect">
                <a:avLst/>
              </a:prstGeom>
              <a:blipFill>
                <a:blip r:embed="rId5"/>
                <a:stretch>
                  <a:fillRect l="-4082" t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475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426720" y="-18561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Heterodyne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2BEACBB-CFD8-48B6-9397-7B846B3ECB4D}"/>
              </a:ext>
            </a:extLst>
          </p:cNvPr>
          <p:cNvSpPr txBox="1"/>
          <p:nvPr/>
        </p:nvSpPr>
        <p:spPr>
          <a:xfrm>
            <a:off x="217773" y="886142"/>
            <a:ext cx="4637099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Can be Shot noise limited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If LO is replaced by reference (i.e. carrier wave) then heterodyne becomes homodyne</a:t>
            </a:r>
          </a:p>
        </p:txBody>
      </p:sp>
      <p:pic>
        <p:nvPicPr>
          <p:cNvPr id="3074" name="Picture 2" descr="Optical heterodyne receiver called homodyne detection (Fig. 5) (Osche,... |  Download Scientific Diagram">
            <a:extLst>
              <a:ext uri="{FF2B5EF4-FFF2-40B4-BE49-F238E27FC236}">
                <a16:creationId xmlns:a16="http://schemas.microsoft.com/office/drawing/2014/main" id="{B6B008D8-78BA-438C-81B0-EC4E0B551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9"/>
          <a:stretch/>
        </p:blipFill>
        <p:spPr bwMode="auto">
          <a:xfrm>
            <a:off x="5549889" y="1966946"/>
            <a:ext cx="6486525" cy="27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4E1EDE-669A-4974-BD62-1E4FC01FE678}"/>
              </a:ext>
            </a:extLst>
          </p:cNvPr>
          <p:cNvSpPr txBox="1"/>
          <p:nvPr/>
        </p:nvSpPr>
        <p:spPr>
          <a:xfrm>
            <a:off x="5549889" y="993565"/>
            <a:ext cx="6094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GB" altLang="zh-CN" sz="2400" dirty="0">
                <a:solidFill>
                  <a:srgbClr val="0070C0"/>
                </a:solidFill>
              </a:rPr>
              <a:t>The BS is commonly 99:1 not 50:50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F934A-3E0D-473F-A6C7-CB55BF0C62A7}"/>
              </a:ext>
            </a:extLst>
          </p:cNvPr>
          <p:cNvSpPr txBox="1"/>
          <p:nvPr/>
        </p:nvSpPr>
        <p:spPr>
          <a:xfrm>
            <a:off x="6097098" y="4822823"/>
            <a:ext cx="609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GB" altLang="zh-CN" sz="2400" dirty="0">
                <a:solidFill>
                  <a:srgbClr val="0070C0"/>
                </a:solidFill>
              </a:rPr>
              <a:t>This improves the signal sensitivity, but needs much higher LO powers.</a:t>
            </a:r>
          </a:p>
        </p:txBody>
      </p:sp>
    </p:spTree>
    <p:extLst>
      <p:ext uri="{BB962C8B-B14F-4D97-AF65-F5344CB8AC3E}">
        <p14:creationId xmlns:p14="http://schemas.microsoft.com/office/powerpoint/2010/main" val="137335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DPSK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2BEACBB-CFD8-48B6-9397-7B846B3ECB4D}"/>
              </a:ext>
            </a:extLst>
          </p:cNvPr>
          <p:cNvSpPr txBox="1"/>
          <p:nvPr/>
        </p:nvSpPr>
        <p:spPr>
          <a:xfrm>
            <a:off x="217773" y="886142"/>
            <a:ext cx="648563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Calculate the delay for a 40Gbps 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DPSK</a:t>
            </a:r>
            <a:r>
              <a:rPr kumimoji="1" lang="en-GB" altLang="zh-CN" sz="2800" dirty="0">
                <a:solidFill>
                  <a:srgbClr val="000000"/>
                </a:solidFill>
              </a:rPr>
              <a:t> link at 1550nm. The refractive index of the waveguide is 1.6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C0316-B748-45A2-8513-E27EC334A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0" t="60251" r="20766" b="7017"/>
          <a:stretch/>
        </p:blipFill>
        <p:spPr>
          <a:xfrm>
            <a:off x="7137583" y="1021484"/>
            <a:ext cx="4499638" cy="19422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C7F085-BCD4-47BA-9E5B-CCB931949189}"/>
              </a:ext>
            </a:extLst>
          </p:cNvPr>
          <p:cNvSpPr txBox="1"/>
          <p:nvPr/>
        </p:nvSpPr>
        <p:spPr>
          <a:xfrm>
            <a:off x="217773" y="2744056"/>
            <a:ext cx="7972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GB" altLang="zh-CN" sz="2400" dirty="0">
                <a:solidFill>
                  <a:srgbClr val="0070C0"/>
                </a:solidFill>
              </a:rPr>
              <a:t>The delay is the necessary path length difference. </a:t>
            </a:r>
          </a:p>
        </p:txBody>
      </p:sp>
    </p:spTree>
    <p:extLst>
      <p:ext uri="{BB962C8B-B14F-4D97-AF65-F5344CB8AC3E}">
        <p14:creationId xmlns:p14="http://schemas.microsoft.com/office/powerpoint/2010/main" val="23668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FA90140-EDAC-48BE-BDEE-1092B099AD03}"/>
              </a:ext>
            </a:extLst>
          </p:cNvPr>
          <p:cNvSpPr txBox="1"/>
          <p:nvPr/>
        </p:nvSpPr>
        <p:spPr>
          <a:xfrm>
            <a:off x="314588" y="1334063"/>
            <a:ext cx="643486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Dopped Fibre Amplifier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	Erbium-Doped Fibre Amplifier (</a:t>
            </a:r>
            <a:r>
              <a:rPr kumimoji="1" lang="en-GB" altLang="zh-CN" sz="2800" dirty="0" err="1">
                <a:solidFill>
                  <a:srgbClr val="000000"/>
                </a:solidFill>
              </a:rPr>
              <a:t>EDFA</a:t>
            </a:r>
            <a:r>
              <a:rPr kumimoji="1" lang="en-GB" altLang="zh-CN" sz="2800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58D207-FA46-4C8C-BEA5-66899903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73" y="2362166"/>
            <a:ext cx="4651729" cy="302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B0E0E4B-9D0D-4192-8199-C4CF7F704D80}"/>
              </a:ext>
            </a:extLst>
          </p:cNvPr>
          <p:cNvSpPr txBox="1">
            <a:spLocks/>
          </p:cNvSpPr>
          <p:nvPr/>
        </p:nvSpPr>
        <p:spPr>
          <a:xfrm>
            <a:off x="4779873" y="2864843"/>
            <a:ext cx="2883197" cy="1634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This is actually a densely packed region of metastable states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4" y="3541681"/>
            <a:ext cx="417660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Uses stimulated emission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Just like a laser</a:t>
            </a:r>
          </a:p>
        </p:txBody>
      </p:sp>
    </p:spTree>
    <p:extLst>
      <p:ext uri="{BB962C8B-B14F-4D97-AF65-F5344CB8AC3E}">
        <p14:creationId xmlns:p14="http://schemas.microsoft.com/office/powerpoint/2010/main" val="112687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17774" y="3541681"/>
            <a:ext cx="41766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Isolators prevent noise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BCC2C3-6BDE-4D09-805F-78C4B14065C9}"/>
              </a:ext>
            </a:extLst>
          </p:cNvPr>
          <p:cNvGrpSpPr/>
          <p:nvPr/>
        </p:nvGrpSpPr>
        <p:grpSpPr>
          <a:xfrm>
            <a:off x="4143077" y="2560882"/>
            <a:ext cx="7831149" cy="3464979"/>
            <a:chOff x="4143077" y="2560882"/>
            <a:chExt cx="7831149" cy="3464979"/>
          </a:xfrm>
        </p:grpSpPr>
        <p:pic>
          <p:nvPicPr>
            <p:cNvPr id="2050" name="Picture 2" descr="EDFA (Erbium-Doped Fiber Amplifier) is an optical device used to compensate optical signal attenuation caused by fibers and components, to increase optical transmission distance.">
              <a:extLst>
                <a:ext uri="{FF2B5EF4-FFF2-40B4-BE49-F238E27FC236}">
                  <a16:creationId xmlns:a16="http://schemas.microsoft.com/office/drawing/2014/main" id="{49156658-3636-4EB3-B5FC-E3BEB1439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077" y="2560882"/>
              <a:ext cx="6967758" cy="3464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DFA (Erbium-Doped Fiber Amplifier) is an optical device used to compensate optical signal attenuation caused by fibers and components, to increase optical transmission distance.">
              <a:extLst>
                <a:ext uri="{FF2B5EF4-FFF2-40B4-BE49-F238E27FC236}">
                  <a16:creationId xmlns:a16="http://schemas.microsoft.com/office/drawing/2014/main" id="{80B1F7F9-0231-4E89-9FDA-EC1BA3193E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86" b="42180"/>
            <a:stretch/>
          </p:blipFill>
          <p:spPr bwMode="auto">
            <a:xfrm>
              <a:off x="9736579" y="2560882"/>
              <a:ext cx="2237647" cy="2003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EDFA (Erbium-Doped Fiber Amplifier) is an optical device used to compensate optical signal attenuation caused by fibers and components, to increase optical transmission distance.">
              <a:extLst>
                <a:ext uri="{FF2B5EF4-FFF2-40B4-BE49-F238E27FC236}">
                  <a16:creationId xmlns:a16="http://schemas.microsoft.com/office/drawing/2014/main" id="{35B6271F-E94D-48FF-A8CB-D24198E441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3" t="36745" r="58078" b="49585"/>
            <a:stretch/>
          </p:blipFill>
          <p:spPr bwMode="auto">
            <a:xfrm>
              <a:off x="9170312" y="3828078"/>
              <a:ext cx="684157" cy="473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EDFA (Erbium-Doped Fiber Amplifier) is an optical device used to compensate optical signal attenuation caused by fibers and components, to increase optical transmission distance.">
              <a:extLst>
                <a:ext uri="{FF2B5EF4-FFF2-40B4-BE49-F238E27FC236}">
                  <a16:creationId xmlns:a16="http://schemas.microsoft.com/office/drawing/2014/main" id="{535C1C38-4938-45D8-A251-673AF707BF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49" b="96543"/>
            <a:stretch/>
          </p:blipFill>
          <p:spPr bwMode="auto">
            <a:xfrm>
              <a:off x="9117234" y="3690078"/>
              <a:ext cx="672424" cy="119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25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FA90140-EDAC-48BE-BDEE-1092B099AD03}"/>
              </a:ext>
            </a:extLst>
          </p:cNvPr>
          <p:cNvSpPr txBox="1"/>
          <p:nvPr/>
        </p:nvSpPr>
        <p:spPr>
          <a:xfrm>
            <a:off x="217775" y="994860"/>
            <a:ext cx="32556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Core pumped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8342120" y="994860"/>
            <a:ext cx="41766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Cladding pumped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B08A54-AEFD-4850-A2F9-E5EE3A5A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85" y="2584699"/>
            <a:ext cx="6474278" cy="41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">
            <a:extLst>
              <a:ext uri="{FF2B5EF4-FFF2-40B4-BE49-F238E27FC236}">
                <a16:creationId xmlns:a16="http://schemas.microsoft.com/office/drawing/2014/main" id="{EC836AFF-E14B-477E-A2A3-76ECD7704B20}"/>
              </a:ext>
            </a:extLst>
          </p:cNvPr>
          <p:cNvSpPr txBox="1"/>
          <p:nvPr/>
        </p:nvSpPr>
        <p:spPr>
          <a:xfrm>
            <a:off x="87824" y="1603660"/>
            <a:ext cx="417660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Short fibre length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Low distortion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Good for ultra short pulses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28D604A1-5AFB-427C-824C-5643766F6F78}"/>
              </a:ext>
            </a:extLst>
          </p:cNvPr>
          <p:cNvSpPr txBox="1"/>
          <p:nvPr/>
        </p:nvSpPr>
        <p:spPr>
          <a:xfrm>
            <a:off x="87825" y="3810707"/>
            <a:ext cx="253038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Low gain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Expensive</a:t>
            </a: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4132416B-FEFE-4503-B99E-8D3F102B3C2C}"/>
              </a:ext>
            </a:extLst>
          </p:cNvPr>
          <p:cNvSpPr txBox="1"/>
          <p:nvPr/>
        </p:nvSpPr>
        <p:spPr>
          <a:xfrm>
            <a:off x="7797617" y="1637471"/>
            <a:ext cx="417660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High gain, High output power</a:t>
            </a: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Cheap pump diodes (MM)</a:t>
            </a:r>
          </a:p>
        </p:txBody>
      </p:sp>
      <p:sp>
        <p:nvSpPr>
          <p:cNvPr id="19" name="文本框 1">
            <a:extLst>
              <a:ext uri="{FF2B5EF4-FFF2-40B4-BE49-F238E27FC236}">
                <a16:creationId xmlns:a16="http://schemas.microsoft.com/office/drawing/2014/main" id="{5EE3B066-BD60-4370-BE69-776BE6E3F33C}"/>
              </a:ext>
            </a:extLst>
          </p:cNvPr>
          <p:cNvSpPr txBox="1"/>
          <p:nvPr/>
        </p:nvSpPr>
        <p:spPr>
          <a:xfrm>
            <a:off x="9164463" y="3869164"/>
            <a:ext cx="295556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Stronger dispersion effects</a:t>
            </a:r>
          </a:p>
        </p:txBody>
      </p:sp>
    </p:spTree>
    <p:extLst>
      <p:ext uri="{BB962C8B-B14F-4D97-AF65-F5344CB8AC3E}">
        <p14:creationId xmlns:p14="http://schemas.microsoft.com/office/powerpoint/2010/main" val="157053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557862" y="937595"/>
            <a:ext cx="41766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Cladding pumped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769CED-0FD9-4339-8D13-D876E781F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1" y="1661249"/>
            <a:ext cx="2995610" cy="200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52717F0-F020-44CA-8CBB-969C6B14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85" y="3670499"/>
            <a:ext cx="11159189" cy="2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">
            <a:extLst>
              <a:ext uri="{FF2B5EF4-FFF2-40B4-BE49-F238E27FC236}">
                <a16:creationId xmlns:a16="http://schemas.microsoft.com/office/drawing/2014/main" id="{126AF3CF-CB08-4715-B901-18967C475141}"/>
              </a:ext>
            </a:extLst>
          </p:cNvPr>
          <p:cNvSpPr txBox="1"/>
          <p:nvPr/>
        </p:nvSpPr>
        <p:spPr>
          <a:xfrm>
            <a:off x="6095999" y="1554703"/>
            <a:ext cx="417660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Need to ensure overlap of pump (in the cladding) and signal (in the core) modes</a:t>
            </a:r>
          </a:p>
        </p:txBody>
      </p:sp>
    </p:spTree>
    <p:extLst>
      <p:ext uri="{BB962C8B-B14F-4D97-AF65-F5344CB8AC3E}">
        <p14:creationId xmlns:p14="http://schemas.microsoft.com/office/powerpoint/2010/main" val="99617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EYDFA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557862" y="937595"/>
            <a:ext cx="6250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Ytterbium (Yb) is co-doped as a sensitizer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6FF96A-A78A-41A9-A55B-D0F4D26C3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26" y="1484840"/>
            <a:ext cx="7520850" cy="28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">
            <a:extLst>
              <a:ext uri="{FF2B5EF4-FFF2-40B4-BE49-F238E27FC236}">
                <a16:creationId xmlns:a16="http://schemas.microsoft.com/office/drawing/2014/main" id="{126AF3CF-CB08-4715-B901-18967C475141}"/>
              </a:ext>
            </a:extLst>
          </p:cNvPr>
          <p:cNvSpPr txBox="1"/>
          <p:nvPr/>
        </p:nvSpPr>
        <p:spPr>
          <a:xfrm>
            <a:off x="217774" y="1943167"/>
            <a:ext cx="4176609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Er &gt; 5000 ppm reduces efficiency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Yb has a wide absorption band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Cheaper since the pump laser is not wavelength stabilised</a:t>
            </a:r>
          </a:p>
        </p:txBody>
      </p:sp>
    </p:spTree>
    <p:extLst>
      <p:ext uri="{BB962C8B-B14F-4D97-AF65-F5344CB8AC3E}">
        <p14:creationId xmlns:p14="http://schemas.microsoft.com/office/powerpoint/2010/main" val="374934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EDFA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C4DF7D13-089F-4EC1-B53F-FA0135D5577C}"/>
              </a:ext>
            </a:extLst>
          </p:cNvPr>
          <p:cNvSpPr txBox="1"/>
          <p:nvPr/>
        </p:nvSpPr>
        <p:spPr>
          <a:xfrm>
            <a:off x="268412" y="892911"/>
            <a:ext cx="6250800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zh-CN" sz="2800" dirty="0">
                <a:solidFill>
                  <a:srgbClr val="000000"/>
                </a:solidFill>
              </a:rPr>
              <a:t>More detailed level structure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Each of the earlier levels is actually a set of many</a:t>
            </a:r>
          </a:p>
          <a:p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980nm pump more common: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Easy to extract from output</a:t>
            </a:r>
          </a:p>
          <a:p>
            <a:pPr lvl="1"/>
            <a:endParaRPr kumimoji="1" lang="en-GB" altLang="zh-CN" sz="2800" dirty="0">
              <a:solidFill>
                <a:srgbClr val="000000"/>
              </a:solidFill>
            </a:endParaRPr>
          </a:p>
          <a:p>
            <a:r>
              <a:rPr kumimoji="1" lang="en-GB" altLang="zh-CN" sz="2800" dirty="0">
                <a:solidFill>
                  <a:srgbClr val="000000"/>
                </a:solidFill>
              </a:rPr>
              <a:t>1480nm pump: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Directly excites metastable state</a:t>
            </a:r>
          </a:p>
          <a:p>
            <a:pPr lvl="1"/>
            <a:r>
              <a:rPr kumimoji="1" lang="en-GB" altLang="zh-CN" sz="2800" dirty="0">
                <a:solidFill>
                  <a:srgbClr val="000000"/>
                </a:solidFill>
              </a:rPr>
              <a:t>Higher efficiency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B4F04-40C1-4DE1-AE8C-4B517176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13" y="1547861"/>
            <a:ext cx="5251509" cy="42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1381</Words>
  <Application>Microsoft Macintosh PowerPoint</Application>
  <PresentationFormat>Widescreen</PresentationFormat>
  <Paragraphs>280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Optical communications and data networks (EENGM2001)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Jiadi Li</cp:lastModifiedBy>
  <cp:revision>2</cp:revision>
  <dcterms:created xsi:type="dcterms:W3CDTF">2021-12-09T20:36:13Z</dcterms:created>
  <dcterms:modified xsi:type="dcterms:W3CDTF">2022-02-07T10:56:19Z</dcterms:modified>
</cp:coreProperties>
</file>