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8" r:id="rId3"/>
    <p:sldId id="356" r:id="rId4"/>
    <p:sldId id="357" r:id="rId5"/>
    <p:sldId id="358" r:id="rId6"/>
    <p:sldId id="351" r:id="rId7"/>
    <p:sldId id="3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DDB2F-FD06-41CF-81FC-1166740252A2}" v="32" dt="2022-02-07T19:46:38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5"/>
    <p:restoredTop sz="86391"/>
  </p:normalViewPr>
  <p:slideViewPr>
    <p:cSldViewPr snapToGrid="0">
      <p:cViewPr>
        <p:scale>
          <a:sx n="129" d="100"/>
          <a:sy n="129" d="100"/>
        </p:scale>
        <p:origin x="-612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DA4DDB2F-FD06-41CF-81FC-1166740252A2}"/>
    <pc:docChg chg="undo custSel addSld delSld modSld">
      <pc:chgData name="Siddarth Joshi" userId="bc4d29ca-e482-4031-a817-c6a7c744f97a" providerId="ADAL" clId="{DA4DDB2F-FD06-41CF-81FC-1166740252A2}" dt="2022-02-07T19:51:28.976" v="876" actId="47"/>
      <pc:docMkLst>
        <pc:docMk/>
      </pc:docMkLst>
      <pc:sldChg chg="modSp mod">
        <pc:chgData name="Siddarth Joshi" userId="bc4d29ca-e482-4031-a817-c6a7c744f97a" providerId="ADAL" clId="{DA4DDB2F-FD06-41CF-81FC-1166740252A2}" dt="2022-02-07T19:09:05.361" v="7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DA4DDB2F-FD06-41CF-81FC-1166740252A2}" dt="2022-02-07T19:09:05.361" v="78" actId="2057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A4DDB2F-FD06-41CF-81FC-1166740252A2}" dt="2022-02-07T16:19:57.608" v="25" actId="1076"/>
          <ac:spMkLst>
            <pc:docMk/>
            <pc:sldMk cId="357927040" sldId="256"/>
            <ac:spMk id="3" creationId="{829AC113-DE17-47B7-9EFF-86A8919B7BF3}"/>
          </ac:spMkLst>
        </pc:spChg>
      </pc:sldChg>
      <pc:sldChg chg="addSp delSp modSp mod">
        <pc:chgData name="Siddarth Joshi" userId="bc4d29ca-e482-4031-a817-c6a7c744f97a" providerId="ADAL" clId="{DA4DDB2F-FD06-41CF-81FC-1166740252A2}" dt="2022-02-07T19:10:29.001" v="224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DA4DDB2F-FD06-41CF-81FC-1166740252A2}" dt="2022-02-07T17:16:34.375" v="30" actId="478"/>
          <ac:spMkLst>
            <pc:docMk/>
            <pc:sldMk cId="43906639" sldId="328"/>
            <ac:spMk id="6" creationId="{86E14D84-DF12-4FDF-9F49-C94FC089FC61}"/>
          </ac:spMkLst>
        </pc:spChg>
        <pc:spChg chg="mod">
          <ac:chgData name="Siddarth Joshi" userId="bc4d29ca-e482-4031-a817-c6a7c744f97a" providerId="ADAL" clId="{DA4DDB2F-FD06-41CF-81FC-1166740252A2}" dt="2022-02-07T19:09:18.637" v="8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9" creationId="{3747EC5A-5F0F-4088-AC20-91AEE4A01A30}"/>
          </ac:spMkLst>
        </pc:spChg>
        <pc:spChg chg="add del mod">
          <ac:chgData name="Siddarth Joshi" userId="bc4d29ca-e482-4031-a817-c6a7c744f97a" providerId="ADAL" clId="{DA4DDB2F-FD06-41CF-81FC-1166740252A2}" dt="2022-02-07T19:09:23.432" v="82" actId="478"/>
          <ac:spMkLst>
            <pc:docMk/>
            <pc:sldMk cId="43906639" sldId="328"/>
            <ac:spMk id="13" creationId="{227EA032-A69F-4F03-9D27-2D461DFA339B}"/>
          </ac:spMkLst>
        </pc:spChg>
        <pc:spChg chg="add mod">
          <ac:chgData name="Siddarth Joshi" userId="bc4d29ca-e482-4031-a817-c6a7c744f97a" providerId="ADAL" clId="{DA4DDB2F-FD06-41CF-81FC-1166740252A2}" dt="2022-02-07T19:10:29.001" v="224" actId="20577"/>
          <ac:spMkLst>
            <pc:docMk/>
            <pc:sldMk cId="43906639" sldId="328"/>
            <ac:spMk id="15" creationId="{069D8703-05A0-4A7B-BAAF-81C26C321E51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2" creationId="{9686C351-6040-49FF-98CA-DEA82808034F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4" creationId="{5027A2E8-A036-4FCF-8C8D-6B67B719EE92}"/>
          </ac:picMkLst>
        </pc:picChg>
      </pc:sldChg>
      <pc:sldChg chg="addSp delSp modSp mod">
        <pc:chgData name="Siddarth Joshi" userId="bc4d29ca-e482-4031-a817-c6a7c744f97a" providerId="ADAL" clId="{DA4DDB2F-FD06-41CF-81FC-1166740252A2}" dt="2022-02-07T19:49:08.695" v="875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DA4DDB2F-FD06-41CF-81FC-1166740252A2}" dt="2022-02-07T19:38:13.498" v="624" actId="20577"/>
          <ac:spMkLst>
            <pc:docMk/>
            <pc:sldMk cId="2815489422" sldId="351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38:37.580" v="648" actId="478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DA4DDB2F-FD06-41CF-81FC-1166740252A2}" dt="2022-02-07T19:49:08.695" v="875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38:03.002" v="609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DA4DDB2F-FD06-41CF-81FC-1166740252A2}" dt="2022-02-07T19:38:02.170" v="608" actId="478"/>
          <ac:picMkLst>
            <pc:docMk/>
            <pc:sldMk cId="2815489422" sldId="351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DA4DDB2F-FD06-41CF-81FC-1166740252A2}" dt="2022-02-07T19:38:26.147" v="628" actId="1076"/>
          <ac:picMkLst>
            <pc:docMk/>
            <pc:sldMk cId="2815489422" sldId="351"/>
            <ac:picMk id="4098" creationId="{04254804-01CE-4911-AC5B-0C165B50E2B1}"/>
          </ac:picMkLst>
        </pc:picChg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457110959" sldId="352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1393775875" sldId="353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226499652" sldId="354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DA4DDB2F-FD06-41CF-81FC-1166740252A2}" dt="2022-02-07T19:11:54.844" v="236" actId="1076"/>
        <pc:sldMkLst>
          <pc:docMk/>
          <pc:sldMk cId="2664475000" sldId="356"/>
        </pc:sldMkLst>
        <pc:spChg chg="add del mod">
          <ac:chgData name="Siddarth Joshi" userId="bc4d29ca-e482-4031-a817-c6a7c744f97a" providerId="ADAL" clId="{DA4DDB2F-FD06-41CF-81FC-1166740252A2}" dt="2022-02-07T19:11:43.153" v="231" actId="478"/>
          <ac:spMkLst>
            <pc:docMk/>
            <pc:sldMk cId="2664475000" sldId="356"/>
            <ac:spMk id="3" creationId="{4A9C49C6-B871-4987-B686-9F0B8FF4CA89}"/>
          </ac:spMkLst>
        </pc:spChg>
        <pc:spChg chg="mod">
          <ac:chgData name="Siddarth Joshi" userId="bc4d29ca-e482-4031-a817-c6a7c744f97a" providerId="ADAL" clId="{DA4DDB2F-FD06-41CF-81FC-1166740252A2}" dt="2022-02-07T19:11:37.658" v="229" actId="20577"/>
          <ac:spMkLst>
            <pc:docMk/>
            <pc:sldMk cId="2664475000" sldId="356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11:41.533" v="230" actId="478"/>
          <ac:spMkLst>
            <pc:docMk/>
            <pc:sldMk cId="2664475000" sldId="356"/>
            <ac:spMk id="15" creationId="{069D8703-05A0-4A7B-BAAF-81C26C321E51}"/>
          </ac:spMkLst>
        </pc:spChg>
        <pc:picChg chg="add mod">
          <ac:chgData name="Siddarth Joshi" userId="bc4d29ca-e482-4031-a817-c6a7c744f97a" providerId="ADAL" clId="{DA4DDB2F-FD06-41CF-81FC-1166740252A2}" dt="2022-02-07T19:11:54.844" v="236" actId="1076"/>
          <ac:picMkLst>
            <pc:docMk/>
            <pc:sldMk cId="2664475000" sldId="356"/>
            <ac:picMk id="1026" creationId="{EC58E69B-1A6E-4EAF-8F43-7A6C855760DB}"/>
          </ac:picMkLst>
        </pc:picChg>
      </pc:sldChg>
      <pc:sldChg chg="del">
        <pc:chgData name="Siddarth Joshi" userId="bc4d29ca-e482-4031-a817-c6a7c744f97a" providerId="ADAL" clId="{DA4DDB2F-FD06-41CF-81FC-1166740252A2}" dt="2022-02-07T17:16:17.870" v="28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DA4DDB2F-FD06-41CF-81FC-1166740252A2}" dt="2022-02-07T19:21:35.304" v="607" actId="1076"/>
        <pc:sldMkLst>
          <pc:docMk/>
          <pc:sldMk cId="4195107289" sldId="357"/>
        </pc:sldMkLst>
        <pc:spChg chg="add mod">
          <ac:chgData name="Siddarth Joshi" userId="bc4d29ca-e482-4031-a817-c6a7c744f97a" providerId="ADAL" clId="{DA4DDB2F-FD06-41CF-81FC-1166740252A2}" dt="2022-02-07T19:15:15.092" v="402" actId="20577"/>
          <ac:spMkLst>
            <pc:docMk/>
            <pc:sldMk cId="4195107289" sldId="357"/>
            <ac:spMk id="7" creationId="{4EDB2DB9-1690-402A-ADC4-3A208D664B12}"/>
          </ac:spMkLst>
        </pc:spChg>
        <pc:spChg chg="mod">
          <ac:chgData name="Siddarth Joshi" userId="bc4d29ca-e482-4031-a817-c6a7c744f97a" providerId="ADAL" clId="{DA4DDB2F-FD06-41CF-81FC-1166740252A2}" dt="2022-02-07T19:13:37.608" v="257" actId="20577"/>
          <ac:spMkLst>
            <pc:docMk/>
            <pc:sldMk cId="4195107289" sldId="357"/>
            <ac:spMk id="8" creationId="{BBB9B1C4-5210-4BEA-A556-2A53383A911F}"/>
          </ac:spMkLst>
        </pc:spChg>
        <pc:picChg chg="del">
          <ac:chgData name="Siddarth Joshi" userId="bc4d29ca-e482-4031-a817-c6a7c744f97a" providerId="ADAL" clId="{DA4DDB2F-FD06-41CF-81FC-1166740252A2}" dt="2022-02-07T19:13:28.314" v="238" actId="478"/>
          <ac:picMkLst>
            <pc:docMk/>
            <pc:sldMk cId="4195107289" sldId="357"/>
            <ac:picMk id="1026" creationId="{EC58E69B-1A6E-4EAF-8F43-7A6C855760DB}"/>
          </ac:picMkLst>
        </pc:picChg>
        <pc:picChg chg="add mod">
          <ac:chgData name="Siddarth Joshi" userId="bc4d29ca-e482-4031-a817-c6a7c744f97a" providerId="ADAL" clId="{DA4DDB2F-FD06-41CF-81FC-1166740252A2}" dt="2022-02-07T19:21:26.411" v="604" actId="1076"/>
          <ac:picMkLst>
            <pc:docMk/>
            <pc:sldMk cId="4195107289" sldId="357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21:35.304" v="607" actId="1076"/>
          <ac:picMkLst>
            <pc:docMk/>
            <pc:sldMk cId="4195107289" sldId="357"/>
            <ac:picMk id="2052" creationId="{219B6E70-7B94-4B22-A587-9B1E40989DD5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20:39.519" v="602" actId="20577"/>
        <pc:sldMkLst>
          <pc:docMk/>
          <pc:sldMk cId="3159465915" sldId="358"/>
        </pc:sldMkLst>
        <pc:spChg chg="mod">
          <ac:chgData name="Siddarth Joshi" userId="bc4d29ca-e482-4031-a817-c6a7c744f97a" providerId="ADAL" clId="{DA4DDB2F-FD06-41CF-81FC-1166740252A2}" dt="2022-02-07T19:20:39.519" v="602" actId="20577"/>
          <ac:spMkLst>
            <pc:docMk/>
            <pc:sldMk cId="3159465915" sldId="358"/>
            <ac:spMk id="7" creationId="{4EDB2DB9-1690-402A-ADC4-3A208D664B12}"/>
          </ac:spMkLst>
        </pc:spChg>
        <pc:picChg chg="del">
          <ac:chgData name="Siddarth Joshi" userId="bc4d29ca-e482-4031-a817-c6a7c744f97a" providerId="ADAL" clId="{DA4DDB2F-FD06-41CF-81FC-1166740252A2}" dt="2022-02-07T19:18:01.604" v="404" actId="478"/>
          <ac:picMkLst>
            <pc:docMk/>
            <pc:sldMk cId="3159465915" sldId="358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18:15.913" v="408" actId="1076"/>
          <ac:picMkLst>
            <pc:docMk/>
            <pc:sldMk cId="3159465915" sldId="358"/>
            <ac:picMk id="3074" creationId="{BD3C0807-CC51-403C-95A3-B6D636FDBDD9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48:06.435" v="846" actId="20577"/>
        <pc:sldMkLst>
          <pc:docMk/>
          <pc:sldMk cId="211484746" sldId="359"/>
        </pc:sldMkLst>
        <pc:spChg chg="mod">
          <ac:chgData name="Siddarth Joshi" userId="bc4d29ca-e482-4031-a817-c6a7c744f97a" providerId="ADAL" clId="{DA4DDB2F-FD06-41CF-81FC-1166740252A2}" dt="2022-02-07T19:47:48.145" v="812" actId="20577"/>
          <ac:spMkLst>
            <pc:docMk/>
            <pc:sldMk cId="211484746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DA4DDB2F-FD06-41CF-81FC-1166740252A2}" dt="2022-02-07T19:48:06.435" v="846" actId="20577"/>
          <ac:spMkLst>
            <pc:docMk/>
            <pc:sldMk cId="211484746" sldId="359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45:32.366" v="717" actId="478"/>
          <ac:picMkLst>
            <pc:docMk/>
            <pc:sldMk cId="211484746" sldId="359"/>
            <ac:picMk id="4098" creationId="{04254804-01CE-4911-AC5B-0C165B50E2B1}"/>
          </ac:picMkLst>
        </pc:picChg>
        <pc:picChg chg="add mod">
          <ac:chgData name="Siddarth Joshi" userId="bc4d29ca-e482-4031-a817-c6a7c744f97a" providerId="ADAL" clId="{DA4DDB2F-FD06-41CF-81FC-1166740252A2}" dt="2022-02-07T19:46:38.922" v="721" actId="1076"/>
          <ac:picMkLst>
            <pc:docMk/>
            <pc:sldMk cId="211484746" sldId="359"/>
            <ac:picMk id="5122" creationId="{F53EA2F7-8224-417B-A0EB-C4D438962A6E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0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Week15_Lecture017_ASync_BiDirectionalComms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238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Intro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69D8703-05A0-4A7B-BAAF-81C26C32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9989397" cy="283258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We have seen how to build one link,</a:t>
            </a:r>
          </a:p>
          <a:p>
            <a:pPr algn="l"/>
            <a:r>
              <a:rPr lang="en-GB" dirty="0"/>
              <a:t>Point A to Point B.</a:t>
            </a:r>
          </a:p>
          <a:p>
            <a:pPr algn="l"/>
            <a:r>
              <a:rPr lang="en-GB" dirty="0"/>
              <a:t>How do we get information to flow the other way as well?</a:t>
            </a:r>
          </a:p>
        </p:txBody>
      </p:sp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232229" y="-18561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BiDi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nside the BiDi Products">
            <a:extLst>
              <a:ext uri="{FF2B5EF4-FFF2-40B4-BE49-F238E27FC236}">
                <a16:creationId xmlns:a16="http://schemas.microsoft.com/office/drawing/2014/main" id="{EC58E69B-1A6E-4EAF-8F43-7A6C8557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0" y="1441084"/>
            <a:ext cx="1115568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7F2CE819-11AF-234C-B597-4A0221F98A8B}"/>
              </a:ext>
            </a:extLst>
          </p:cNvPr>
          <p:cNvSpPr/>
          <p:nvPr/>
        </p:nvSpPr>
        <p:spPr>
          <a:xfrm>
            <a:off x="384629" y="133839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Standard practice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What is meant by bidirectional optical fiber? - Quora">
            <a:extLst>
              <a:ext uri="{FF2B5EF4-FFF2-40B4-BE49-F238E27FC236}">
                <a16:creationId xmlns:a16="http://schemas.microsoft.com/office/drawing/2014/main" id="{EF32D1BC-7870-46F0-8AE4-C5680C81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444" y="890690"/>
            <a:ext cx="3726124" cy="26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EDB2DB9-1690-402A-ADC4-3A208D66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Migration to </a:t>
            </a:r>
            <a:r>
              <a:rPr lang="en-GB" dirty="0" err="1"/>
              <a:t>BiDi</a:t>
            </a:r>
            <a:r>
              <a:rPr lang="en-GB" dirty="0"/>
              <a:t> in progress</a:t>
            </a:r>
          </a:p>
          <a:p>
            <a:pPr algn="l"/>
            <a:r>
              <a:rPr lang="en-GB" dirty="0"/>
              <a:t>Most still use a fibre pair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Cheap </a:t>
            </a:r>
            <a:r>
              <a:rPr lang="en-GB" dirty="0" err="1"/>
              <a:t>BiDi</a:t>
            </a:r>
            <a:r>
              <a:rPr lang="en-GB" dirty="0"/>
              <a:t> will use 1310nm and 1550nm or similar v. different wavelengths</a:t>
            </a:r>
          </a:p>
        </p:txBody>
      </p:sp>
      <p:pic>
        <p:nvPicPr>
          <p:cNvPr id="2052" name="Picture 4" descr="Server Labs: What is BiDi SFP and Compact SFP Transceivers">
            <a:extLst>
              <a:ext uri="{FF2B5EF4-FFF2-40B4-BE49-F238E27FC236}">
                <a16:creationId xmlns:a16="http://schemas.microsoft.com/office/drawing/2014/main" id="{219B6E70-7B94-4B22-A587-9B1E4098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53" y="3270647"/>
            <a:ext cx="5428461" cy="285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0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Standard practice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DB2DB9-1690-402A-ADC4-3A208D66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Almost all long distance undersea cables are unidirectional because of the amplifiers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 current intent to upgrade.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Large amount of extra capacity via spare fibres and 10 GHz </a:t>
            </a:r>
            <a:r>
              <a:rPr lang="en-GB" dirty="0" err="1"/>
              <a:t>DWDM</a:t>
            </a:r>
            <a:r>
              <a:rPr lang="en-GB" dirty="0"/>
              <a:t> channels</a:t>
            </a:r>
          </a:p>
        </p:txBody>
      </p:sp>
      <p:pic>
        <p:nvPicPr>
          <p:cNvPr id="3074" name="Picture 2" descr="Optical Transmission System - an overview | ScienceDirect Topics">
            <a:extLst>
              <a:ext uri="{FF2B5EF4-FFF2-40B4-BE49-F238E27FC236}">
                <a16:creationId xmlns:a16="http://schemas.microsoft.com/office/drawing/2014/main" id="{BD3C0807-CC51-403C-95A3-B6D636FD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47" y="1207632"/>
            <a:ext cx="6168550" cy="45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BiDi</a:t>
            </a:r>
            <a:r>
              <a:rPr lang="en-GB" sz="3200" dirty="0">
                <a:solidFill>
                  <a:srgbClr val="002060"/>
                </a:solidFill>
              </a:rPr>
              <a:t> </a:t>
            </a:r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412802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Not a common device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Can have isolators on each input/output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Still uses two fibres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 isolator = more noise</a:t>
            </a:r>
          </a:p>
        </p:txBody>
      </p:sp>
      <p:pic>
        <p:nvPicPr>
          <p:cNvPr id="4098" name="Picture 2" descr="Configuration of bidirectional EDFA. | Download Scientific Diagram">
            <a:extLst>
              <a:ext uri="{FF2B5EF4-FFF2-40B4-BE49-F238E27FC236}">
                <a16:creationId xmlns:a16="http://schemas.microsoft.com/office/drawing/2014/main" id="{04254804-01CE-4911-AC5B-0C165B50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33" y="1330666"/>
            <a:ext cx="7728081" cy="21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8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BiDi</a:t>
            </a:r>
            <a:r>
              <a:rPr lang="en-GB" sz="3200" dirty="0">
                <a:solidFill>
                  <a:srgbClr val="002060"/>
                </a:solidFill>
              </a:rPr>
              <a:t> with </a:t>
            </a:r>
            <a:r>
              <a:rPr lang="en-GB" sz="3200" dirty="0" err="1">
                <a:solidFill>
                  <a:srgbClr val="002060"/>
                </a:solidFill>
              </a:rPr>
              <a:t>WDMs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8627664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Need to isolate different channels to prevent interference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Strong effect of Back scattering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3EA2F7-8224-417B-A0EB-C4D438962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4" b="29209"/>
          <a:stretch/>
        </p:blipFill>
        <p:spPr bwMode="auto">
          <a:xfrm>
            <a:off x="2990987" y="3710227"/>
            <a:ext cx="9144000" cy="229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</Words>
  <Application>Microsoft Macintosh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Optical communications and data networks (EENGM2001) Week15_Lecture017_ASync_BiDirectionalComms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2022-02-14T23:02:10Z</dcterms:modified>
</cp:coreProperties>
</file>