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79" r:id="rId3"/>
    <p:sldId id="317" r:id="rId4"/>
    <p:sldId id="377" r:id="rId5"/>
    <p:sldId id="330" r:id="rId6"/>
    <p:sldId id="331" r:id="rId7"/>
    <p:sldId id="332" r:id="rId8"/>
    <p:sldId id="378" r:id="rId9"/>
    <p:sldId id="379" r:id="rId10"/>
    <p:sldId id="380" r:id="rId11"/>
    <p:sldId id="333" r:id="rId12"/>
    <p:sldId id="381" r:id="rId13"/>
    <p:sldId id="382" r:id="rId14"/>
    <p:sldId id="334" r:id="rId15"/>
    <p:sldId id="335" r:id="rId16"/>
    <p:sldId id="383" r:id="rId17"/>
    <p:sldId id="336" r:id="rId18"/>
    <p:sldId id="337" r:id="rId19"/>
    <p:sldId id="287" r:id="rId20"/>
    <p:sldId id="340" r:id="rId21"/>
    <p:sldId id="338" r:id="rId22"/>
    <p:sldId id="339" r:id="rId23"/>
    <p:sldId id="385" r:id="rId24"/>
    <p:sldId id="374" r:id="rId25"/>
    <p:sldId id="329" r:id="rId26"/>
    <p:sldId id="328" r:id="rId27"/>
    <p:sldId id="376" r:id="rId28"/>
    <p:sldId id="386" r:id="rId29"/>
    <p:sldId id="373" r:id="rId30"/>
    <p:sldId id="387" r:id="rId31"/>
    <p:sldId id="388" r:id="rId32"/>
    <p:sldId id="3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9F6"/>
    <a:srgbClr val="D65420"/>
    <a:srgbClr val="7B75FB"/>
    <a:srgbClr val="4E45F9"/>
    <a:srgbClr val="E34513"/>
    <a:srgbClr val="DCE5F4"/>
    <a:srgbClr val="D9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41ACD6-00FB-46A1-88E0-E180C61F409C}" v="242" dt="2022-01-08T04:09:35.276"/>
    <p1510:client id="{D3A2F84A-6C9A-419A-9C7B-B5B68F50507D}" v="432" dt="2022-01-07T21:43:06.8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>
        <p:scale>
          <a:sx n="80" d="100"/>
          <a:sy n="80" d="100"/>
        </p:scale>
        <p:origin x="7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arth Joshi" userId="bc4d29ca-e482-4031-a817-c6a7c744f97a" providerId="ADAL" clId="{D3A2F84A-6C9A-419A-9C7B-B5B68F50507D}"/>
    <pc:docChg chg="undo redo custSel addSld delSld modSld sldOrd">
      <pc:chgData name="Siddarth Joshi" userId="bc4d29ca-e482-4031-a817-c6a7c744f97a" providerId="ADAL" clId="{D3A2F84A-6C9A-419A-9C7B-B5B68F50507D}" dt="2022-01-07T21:47:28.463" v="7665" actId="255"/>
      <pc:docMkLst>
        <pc:docMk/>
      </pc:docMkLst>
      <pc:sldChg chg="addSp modSp new mod setBg">
        <pc:chgData name="Siddarth Joshi" userId="bc4d29ca-e482-4031-a817-c6a7c744f97a" providerId="ADAL" clId="{D3A2F84A-6C9A-419A-9C7B-B5B68F50507D}" dt="2021-12-10T05:31:13.176" v="296" actId="14100"/>
        <pc:sldMkLst>
          <pc:docMk/>
          <pc:sldMk cId="357927040" sldId="256"/>
        </pc:sldMkLst>
        <pc:spChg chg="mod">
          <ac:chgData name="Siddarth Joshi" userId="bc4d29ca-e482-4031-a817-c6a7c744f97a" providerId="ADAL" clId="{D3A2F84A-6C9A-419A-9C7B-B5B68F50507D}" dt="2021-12-10T05:30:50.212" v="279" actId="207"/>
          <ac:spMkLst>
            <pc:docMk/>
            <pc:sldMk cId="357927040" sldId="256"/>
            <ac:spMk id="2" creationId="{EB1D64C7-2B57-4995-8266-CA21FD2E1527}"/>
          </ac:spMkLst>
        </pc:spChg>
        <pc:spChg chg="mod">
          <ac:chgData name="Siddarth Joshi" userId="bc4d29ca-e482-4031-a817-c6a7c744f97a" providerId="ADAL" clId="{D3A2F84A-6C9A-419A-9C7B-B5B68F50507D}" dt="2021-12-10T05:31:13.176" v="296" actId="14100"/>
          <ac:spMkLst>
            <pc:docMk/>
            <pc:sldMk cId="357927040" sldId="256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1-12-10T05:28:49.472" v="226" actId="2085"/>
          <ac:spMkLst>
            <pc:docMk/>
            <pc:sldMk cId="357927040" sldId="256"/>
            <ac:spMk id="4" creationId="{58827ACC-E19D-4E38-AE05-33F188248FC2}"/>
          </ac:spMkLst>
        </pc:spChg>
        <pc:spChg chg="add mod">
          <ac:chgData name="Siddarth Joshi" userId="bc4d29ca-e482-4031-a817-c6a7c744f97a" providerId="ADAL" clId="{D3A2F84A-6C9A-419A-9C7B-B5B68F50507D}" dt="2021-12-10T05:29:13.724" v="230" actId="1076"/>
          <ac:spMkLst>
            <pc:docMk/>
            <pc:sldMk cId="357927040" sldId="256"/>
            <ac:spMk id="5" creationId="{FCB83878-284F-4939-B017-2D70417ABE01}"/>
          </ac:spMkLst>
        </pc:spChg>
      </pc:sldChg>
      <pc:sldChg chg="addSp delSp modSp add mod">
        <pc:chgData name="Siddarth Joshi" userId="bc4d29ca-e482-4031-a817-c6a7c744f97a" providerId="ADAL" clId="{D3A2F84A-6C9A-419A-9C7B-B5B68F50507D}" dt="2021-12-12T23:14:34.712" v="649" actId="20577"/>
        <pc:sldMkLst>
          <pc:docMk/>
          <pc:sldMk cId="4041419779" sldId="257"/>
        </pc:sldMkLst>
        <pc:spChg chg="del">
          <ac:chgData name="Siddarth Joshi" userId="bc4d29ca-e482-4031-a817-c6a7c744f97a" providerId="ADAL" clId="{D3A2F84A-6C9A-419A-9C7B-B5B68F50507D}" dt="2021-12-12T23:06:29.867" v="298" actId="478"/>
          <ac:spMkLst>
            <pc:docMk/>
            <pc:sldMk cId="4041419779" sldId="257"/>
            <ac:spMk id="2" creationId="{EB1D64C7-2B57-4995-8266-CA21FD2E1527}"/>
          </ac:spMkLst>
        </pc:spChg>
        <pc:spChg chg="mod">
          <ac:chgData name="Siddarth Joshi" userId="bc4d29ca-e482-4031-a817-c6a7c744f97a" providerId="ADAL" clId="{D3A2F84A-6C9A-419A-9C7B-B5B68F50507D}" dt="2021-12-12T23:14:34.712" v="649" actId="20577"/>
          <ac:spMkLst>
            <pc:docMk/>
            <pc:sldMk cId="4041419779" sldId="257"/>
            <ac:spMk id="3" creationId="{829AC113-DE17-47B7-9EFF-86A8919B7BF3}"/>
          </ac:spMkLst>
        </pc:spChg>
        <pc:spChg chg="add del mod">
          <ac:chgData name="Siddarth Joshi" userId="bc4d29ca-e482-4031-a817-c6a7c744f97a" providerId="ADAL" clId="{D3A2F84A-6C9A-419A-9C7B-B5B68F50507D}" dt="2021-12-12T23:06:31.795" v="299" actId="478"/>
          <ac:spMkLst>
            <pc:docMk/>
            <pc:sldMk cId="4041419779" sldId="257"/>
            <ac:spMk id="7" creationId="{1EAF4499-B0E6-4A50-8C2F-FF044BBB83B1}"/>
          </ac:spMkLst>
        </pc:spChg>
      </pc:sldChg>
      <pc:sldChg chg="modSp add mod">
        <pc:chgData name="Siddarth Joshi" userId="bc4d29ca-e482-4031-a817-c6a7c744f97a" providerId="ADAL" clId="{D3A2F84A-6C9A-419A-9C7B-B5B68F50507D}" dt="2021-12-12T23:19:59.882" v="1005" actId="20577"/>
        <pc:sldMkLst>
          <pc:docMk/>
          <pc:sldMk cId="2593414292" sldId="258"/>
        </pc:sldMkLst>
        <pc:spChg chg="mod">
          <ac:chgData name="Siddarth Joshi" userId="bc4d29ca-e482-4031-a817-c6a7c744f97a" providerId="ADAL" clId="{D3A2F84A-6C9A-419A-9C7B-B5B68F50507D}" dt="2021-12-12T23:19:59.882" v="1005" actId="20577"/>
          <ac:spMkLst>
            <pc:docMk/>
            <pc:sldMk cId="2593414292" sldId="258"/>
            <ac:spMk id="3" creationId="{829AC113-DE17-47B7-9EFF-86A8919B7BF3}"/>
          </ac:spMkLst>
        </pc:spChg>
      </pc:sldChg>
      <pc:sldChg chg="modSp add mod">
        <pc:chgData name="Siddarth Joshi" userId="bc4d29ca-e482-4031-a817-c6a7c744f97a" providerId="ADAL" clId="{D3A2F84A-6C9A-419A-9C7B-B5B68F50507D}" dt="2022-01-06T21:33:27.377" v="1105" actId="11"/>
        <pc:sldMkLst>
          <pc:docMk/>
          <pc:sldMk cId="105593165" sldId="259"/>
        </pc:sldMkLst>
        <pc:spChg chg="mod">
          <ac:chgData name="Siddarth Joshi" userId="bc4d29ca-e482-4031-a817-c6a7c744f97a" providerId="ADAL" clId="{D3A2F84A-6C9A-419A-9C7B-B5B68F50507D}" dt="2022-01-06T21:33:27.377" v="1105" actId="11"/>
          <ac:spMkLst>
            <pc:docMk/>
            <pc:sldMk cId="105593165" sldId="259"/>
            <ac:spMk id="3" creationId="{829AC113-DE17-47B7-9EFF-86A8919B7BF3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6T22:26:28.190" v="1234"/>
        <pc:sldMkLst>
          <pc:docMk/>
          <pc:sldMk cId="3713806186" sldId="260"/>
        </pc:sldMkLst>
        <pc:spChg chg="del mod">
          <ac:chgData name="Siddarth Joshi" userId="bc4d29ca-e482-4031-a817-c6a7c744f97a" providerId="ADAL" clId="{D3A2F84A-6C9A-419A-9C7B-B5B68F50507D}" dt="2022-01-06T22:17:51.760" v="1221" actId="478"/>
          <ac:spMkLst>
            <pc:docMk/>
            <pc:sldMk cId="3713806186" sldId="260"/>
            <ac:spMk id="3" creationId="{829AC113-DE17-47B7-9EFF-86A8919B7BF3}"/>
          </ac:spMkLst>
        </pc:spChg>
        <pc:spChg chg="add del mod">
          <ac:chgData name="Siddarth Joshi" userId="bc4d29ca-e482-4031-a817-c6a7c744f97a" providerId="ADAL" clId="{D3A2F84A-6C9A-419A-9C7B-B5B68F50507D}" dt="2022-01-06T22:17:55.475" v="1222" actId="478"/>
          <ac:spMkLst>
            <pc:docMk/>
            <pc:sldMk cId="3713806186" sldId="260"/>
            <ac:spMk id="8" creationId="{D26B6805-FE24-4F43-A398-45884A2031EB}"/>
          </ac:spMkLst>
        </pc:spChg>
        <pc:graphicFrameChg chg="add del">
          <ac:chgData name="Siddarth Joshi" userId="bc4d29ca-e482-4031-a817-c6a7c744f97a" providerId="ADAL" clId="{D3A2F84A-6C9A-419A-9C7B-B5B68F50507D}" dt="2022-01-06T21:36:03.337" v="1114" actId="478"/>
          <ac:graphicFrameMkLst>
            <pc:docMk/>
            <pc:sldMk cId="3713806186" sldId="260"/>
            <ac:graphicFrameMk id="2" creationId="{34204159-090D-4437-890D-8EC565435993}"/>
          </ac:graphicFrameMkLst>
        </pc:graphicFrameChg>
        <pc:graphicFrameChg chg="add mod modGraphic">
          <ac:chgData name="Siddarth Joshi" userId="bc4d29ca-e482-4031-a817-c6a7c744f97a" providerId="ADAL" clId="{D3A2F84A-6C9A-419A-9C7B-B5B68F50507D}" dt="2022-01-06T22:26:28.190" v="1234"/>
          <ac:graphicFrameMkLst>
            <pc:docMk/>
            <pc:sldMk cId="3713806186" sldId="260"/>
            <ac:graphicFrameMk id="6" creationId="{73BD8F81-FB3A-443B-8790-FB04B40497A9}"/>
          </ac:graphicFrameMkLst>
        </pc:graphicFrameChg>
      </pc:sldChg>
      <pc:sldChg chg="addSp modSp add mod ord">
        <pc:chgData name="Siddarth Joshi" userId="bc4d29ca-e482-4031-a817-c6a7c744f97a" providerId="ADAL" clId="{D3A2F84A-6C9A-419A-9C7B-B5B68F50507D}" dt="2022-01-07T02:42:02.967" v="1301" actId="14100"/>
        <pc:sldMkLst>
          <pc:docMk/>
          <pc:sldMk cId="1640494093" sldId="261"/>
        </pc:sldMkLst>
        <pc:spChg chg="add mod">
          <ac:chgData name="Siddarth Joshi" userId="bc4d29ca-e482-4031-a817-c6a7c744f97a" providerId="ADAL" clId="{D3A2F84A-6C9A-419A-9C7B-B5B68F50507D}" dt="2022-01-07T02:41:05.849" v="1285" actId="1076"/>
          <ac:spMkLst>
            <pc:docMk/>
            <pc:sldMk cId="1640494093" sldId="261"/>
            <ac:spMk id="2" creationId="{FA5AC977-DF7A-4940-A54B-57F6B458B47B}"/>
          </ac:spMkLst>
        </pc:spChg>
        <pc:spChg chg="mod">
          <ac:chgData name="Siddarth Joshi" userId="bc4d29ca-e482-4031-a817-c6a7c744f97a" providerId="ADAL" clId="{D3A2F84A-6C9A-419A-9C7B-B5B68F50507D}" dt="2022-01-07T02:40:55.961" v="1283" actId="20577"/>
          <ac:spMkLst>
            <pc:docMk/>
            <pc:sldMk cId="1640494093" sldId="261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2:41:24.584" v="1290" actId="1076"/>
          <ac:spMkLst>
            <pc:docMk/>
            <pc:sldMk cId="1640494093" sldId="261"/>
            <ac:spMk id="6" creationId="{D7CDAFBD-DC25-4D18-AC41-E5AF8EB1E8E8}"/>
          </ac:spMkLst>
        </pc:spChg>
        <pc:spChg chg="add mod">
          <ac:chgData name="Siddarth Joshi" userId="bc4d29ca-e482-4031-a817-c6a7c744f97a" providerId="ADAL" clId="{D3A2F84A-6C9A-419A-9C7B-B5B68F50507D}" dt="2022-01-07T02:42:02.967" v="1301" actId="14100"/>
          <ac:spMkLst>
            <pc:docMk/>
            <pc:sldMk cId="1640494093" sldId="261"/>
            <ac:spMk id="7" creationId="{BB7CC6B1-615F-44CA-9783-CDABFBBB8178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2:51:50.136" v="1426" actId="14100"/>
        <pc:sldMkLst>
          <pc:docMk/>
          <pc:sldMk cId="3573922969" sldId="262"/>
        </pc:sldMkLst>
        <pc:spChg chg="del">
          <ac:chgData name="Siddarth Joshi" userId="bc4d29ca-e482-4031-a817-c6a7c744f97a" providerId="ADAL" clId="{D3A2F84A-6C9A-419A-9C7B-B5B68F50507D}" dt="2022-01-07T02:48:05.760" v="1388" actId="478"/>
          <ac:spMkLst>
            <pc:docMk/>
            <pc:sldMk cId="3573922969" sldId="262"/>
            <ac:spMk id="2" creationId="{FA5AC977-DF7A-4940-A54B-57F6B458B47B}"/>
          </ac:spMkLst>
        </pc:spChg>
        <pc:spChg chg="mod">
          <ac:chgData name="Siddarth Joshi" userId="bc4d29ca-e482-4031-a817-c6a7c744f97a" providerId="ADAL" clId="{D3A2F84A-6C9A-419A-9C7B-B5B68F50507D}" dt="2022-01-07T02:47:07.668" v="1337" actId="14100"/>
          <ac:spMkLst>
            <pc:docMk/>
            <pc:sldMk cId="3573922969" sldId="262"/>
            <ac:spMk id="3" creationId="{829AC113-DE17-47B7-9EFF-86A8919B7BF3}"/>
          </ac:spMkLst>
        </pc:spChg>
        <pc:spChg chg="mod">
          <ac:chgData name="Siddarth Joshi" userId="bc4d29ca-e482-4031-a817-c6a7c744f97a" providerId="ADAL" clId="{D3A2F84A-6C9A-419A-9C7B-B5B68F50507D}" dt="2022-01-07T02:48:30.349" v="1390" actId="207"/>
          <ac:spMkLst>
            <pc:docMk/>
            <pc:sldMk cId="3573922969" sldId="262"/>
            <ac:spMk id="7" creationId="{BB7CC6B1-615F-44CA-9783-CDABFBBB8178}"/>
          </ac:spMkLst>
        </pc:spChg>
        <pc:spChg chg="add mod">
          <ac:chgData name="Siddarth Joshi" userId="bc4d29ca-e482-4031-a817-c6a7c744f97a" providerId="ADAL" clId="{D3A2F84A-6C9A-419A-9C7B-B5B68F50507D}" dt="2022-01-07T02:44:04.307" v="1322" actId="207"/>
          <ac:spMkLst>
            <pc:docMk/>
            <pc:sldMk cId="3573922969" sldId="262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2:51:00.791" v="1399" actId="14100"/>
          <ac:spMkLst>
            <pc:docMk/>
            <pc:sldMk cId="3573922969" sldId="262"/>
            <ac:spMk id="11" creationId="{C4F1503B-6828-4465-8B82-AD498B768899}"/>
          </ac:spMkLst>
        </pc:spChg>
        <pc:spChg chg="add mod">
          <ac:chgData name="Siddarth Joshi" userId="bc4d29ca-e482-4031-a817-c6a7c744f97a" providerId="ADAL" clId="{D3A2F84A-6C9A-419A-9C7B-B5B68F50507D}" dt="2022-01-07T02:51:50.136" v="1426" actId="14100"/>
          <ac:spMkLst>
            <pc:docMk/>
            <pc:sldMk cId="3573922969" sldId="262"/>
            <ac:spMk id="12" creationId="{00008C31-49CA-4A95-BADE-3476CF7DEDA8}"/>
          </ac:spMkLst>
        </pc:spChg>
        <pc:picChg chg="add mod modCrop">
          <ac:chgData name="Siddarth Joshi" userId="bc4d29ca-e482-4031-a817-c6a7c744f97a" providerId="ADAL" clId="{D3A2F84A-6C9A-419A-9C7B-B5B68F50507D}" dt="2022-01-07T02:50:28.262" v="1395" actId="1076"/>
          <ac:picMkLst>
            <pc:docMk/>
            <pc:sldMk cId="3573922969" sldId="262"/>
            <ac:picMk id="10" creationId="{019AF28F-7D87-4C2A-BF2E-5CB0782BF447}"/>
          </ac:picMkLst>
        </pc:picChg>
      </pc:sldChg>
      <pc:sldChg chg="delSp modSp add mod">
        <pc:chgData name="Siddarth Joshi" userId="bc4d29ca-e482-4031-a817-c6a7c744f97a" providerId="ADAL" clId="{D3A2F84A-6C9A-419A-9C7B-B5B68F50507D}" dt="2022-01-07T02:59:25.440" v="1474" actId="20577"/>
        <pc:sldMkLst>
          <pc:docMk/>
          <pc:sldMk cId="2497154245" sldId="263"/>
        </pc:sldMkLst>
        <pc:spChg chg="mod">
          <ac:chgData name="Siddarth Joshi" userId="bc4d29ca-e482-4031-a817-c6a7c744f97a" providerId="ADAL" clId="{D3A2F84A-6C9A-419A-9C7B-B5B68F50507D}" dt="2022-01-07T02:59:25.440" v="1474" actId="20577"/>
          <ac:spMkLst>
            <pc:docMk/>
            <pc:sldMk cId="2497154245" sldId="263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2:57:23.920" v="1455" actId="478"/>
          <ac:spMkLst>
            <pc:docMk/>
            <pc:sldMk cId="2497154245" sldId="263"/>
            <ac:spMk id="7" creationId="{BB7CC6B1-615F-44CA-9783-CDABFBBB8178}"/>
          </ac:spMkLst>
        </pc:spChg>
        <pc:spChg chg="mod">
          <ac:chgData name="Siddarth Joshi" userId="bc4d29ca-e482-4031-a817-c6a7c744f97a" providerId="ADAL" clId="{D3A2F84A-6C9A-419A-9C7B-B5B68F50507D}" dt="2022-01-07T02:57:04.343" v="1441" actId="20577"/>
          <ac:spMkLst>
            <pc:docMk/>
            <pc:sldMk cId="2497154245" sldId="263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2:57:27.846" v="1457" actId="478"/>
          <ac:spMkLst>
            <pc:docMk/>
            <pc:sldMk cId="2497154245" sldId="263"/>
            <ac:spMk id="11" creationId="{C4F1503B-6828-4465-8B82-AD498B768899}"/>
          </ac:spMkLst>
        </pc:spChg>
        <pc:spChg chg="del">
          <ac:chgData name="Siddarth Joshi" userId="bc4d29ca-e482-4031-a817-c6a7c744f97a" providerId="ADAL" clId="{D3A2F84A-6C9A-419A-9C7B-B5B68F50507D}" dt="2022-01-07T02:57:26.213" v="1456" actId="478"/>
          <ac:spMkLst>
            <pc:docMk/>
            <pc:sldMk cId="2497154245" sldId="263"/>
            <ac:spMk id="12" creationId="{00008C31-49CA-4A95-BADE-3476CF7DEDA8}"/>
          </ac:spMkLst>
        </pc:spChg>
        <pc:picChg chg="del">
          <ac:chgData name="Siddarth Joshi" userId="bc4d29ca-e482-4031-a817-c6a7c744f97a" providerId="ADAL" clId="{D3A2F84A-6C9A-419A-9C7B-B5B68F50507D}" dt="2022-01-07T02:57:21.336" v="1454" actId="478"/>
          <ac:picMkLst>
            <pc:docMk/>
            <pc:sldMk cId="2497154245" sldId="263"/>
            <ac:picMk id="10" creationId="{019AF28F-7D87-4C2A-BF2E-5CB0782BF447}"/>
          </ac:picMkLst>
        </pc:picChg>
      </pc:sldChg>
      <pc:sldChg chg="addSp modSp add mod">
        <pc:chgData name="Siddarth Joshi" userId="bc4d29ca-e482-4031-a817-c6a7c744f97a" providerId="ADAL" clId="{D3A2F84A-6C9A-419A-9C7B-B5B68F50507D}" dt="2022-01-07T03:12:22.553" v="1838" actId="20577"/>
        <pc:sldMkLst>
          <pc:docMk/>
          <pc:sldMk cId="3998828778" sldId="264"/>
        </pc:sldMkLst>
        <pc:spChg chg="mod">
          <ac:chgData name="Siddarth Joshi" userId="bc4d29ca-e482-4031-a817-c6a7c744f97a" providerId="ADAL" clId="{D3A2F84A-6C9A-419A-9C7B-B5B68F50507D}" dt="2022-01-07T02:59:53.014" v="1481" actId="20577"/>
          <ac:spMkLst>
            <pc:docMk/>
            <pc:sldMk cId="3998828778" sldId="264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3:06:21.148" v="1724" actId="14100"/>
          <ac:spMkLst>
            <pc:docMk/>
            <pc:sldMk cId="3998828778" sldId="264"/>
            <ac:spMk id="9" creationId="{2D356619-6990-4352-9787-5C9C8F172F3E}"/>
          </ac:spMkLst>
        </pc:spChg>
        <pc:spChg chg="add mod">
          <ac:chgData name="Siddarth Joshi" userId="bc4d29ca-e482-4031-a817-c6a7c744f97a" providerId="ADAL" clId="{D3A2F84A-6C9A-419A-9C7B-B5B68F50507D}" dt="2022-01-07T03:07:27.945" v="1791" actId="20577"/>
          <ac:spMkLst>
            <pc:docMk/>
            <pc:sldMk cId="3998828778" sldId="264"/>
            <ac:spMk id="10" creationId="{D5423857-D2C7-4D69-831D-05366005F4FA}"/>
          </ac:spMkLst>
        </pc:spChg>
        <pc:spChg chg="add mod">
          <ac:chgData name="Siddarth Joshi" userId="bc4d29ca-e482-4031-a817-c6a7c744f97a" providerId="ADAL" clId="{D3A2F84A-6C9A-419A-9C7B-B5B68F50507D}" dt="2022-01-07T03:12:22.553" v="1838" actId="20577"/>
          <ac:spMkLst>
            <pc:docMk/>
            <pc:sldMk cId="3998828778" sldId="264"/>
            <ac:spMk id="11" creationId="{4765C7ED-9826-43C4-8420-F52A035F7270}"/>
          </ac:spMkLst>
        </pc:spChg>
        <pc:graphicFrameChg chg="add mod modGraphic">
          <ac:chgData name="Siddarth Joshi" userId="bc4d29ca-e482-4031-a817-c6a7c744f97a" providerId="ADAL" clId="{D3A2F84A-6C9A-419A-9C7B-B5B68F50507D}" dt="2022-01-07T03:06:03.736" v="1722" actId="20577"/>
          <ac:graphicFrameMkLst>
            <pc:docMk/>
            <pc:sldMk cId="3998828778" sldId="264"/>
            <ac:graphicFrameMk id="2" creationId="{8B15E198-1E83-49C5-B752-F7CF1EDD3B4A}"/>
          </ac:graphicFrameMkLst>
        </pc:graphicFrameChg>
      </pc:sldChg>
      <pc:sldChg chg="addSp delSp modSp add mod">
        <pc:chgData name="Siddarth Joshi" userId="bc4d29ca-e482-4031-a817-c6a7c744f97a" providerId="ADAL" clId="{D3A2F84A-6C9A-419A-9C7B-B5B68F50507D}" dt="2022-01-07T04:02:29.069" v="3300" actId="478"/>
        <pc:sldMkLst>
          <pc:docMk/>
          <pc:sldMk cId="3928129822" sldId="265"/>
        </pc:sldMkLst>
        <pc:spChg chg="mod">
          <ac:chgData name="Siddarth Joshi" userId="bc4d29ca-e482-4031-a817-c6a7c744f97a" providerId="ADAL" clId="{D3A2F84A-6C9A-419A-9C7B-B5B68F50507D}" dt="2022-01-07T03:16:17.697" v="1972" actId="20577"/>
          <ac:spMkLst>
            <pc:docMk/>
            <pc:sldMk cId="3928129822" sldId="265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3:58:14.295" v="3271" actId="1076"/>
          <ac:spMkLst>
            <pc:docMk/>
            <pc:sldMk cId="3928129822" sldId="265"/>
            <ac:spMk id="7" creationId="{65802D48-0443-412C-A42F-34EF89B157CA}"/>
          </ac:spMkLst>
        </pc:spChg>
        <pc:spChg chg="mod">
          <ac:chgData name="Siddarth Joshi" userId="bc4d29ca-e482-4031-a817-c6a7c744f97a" providerId="ADAL" clId="{D3A2F84A-6C9A-419A-9C7B-B5B68F50507D}" dt="2022-01-07T03:14:48.803" v="1851" actId="20577"/>
          <ac:spMkLst>
            <pc:docMk/>
            <pc:sldMk cId="3928129822" sldId="265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03:55:31.685" v="3226" actId="478"/>
          <ac:spMkLst>
            <pc:docMk/>
            <pc:sldMk cId="3928129822" sldId="265"/>
            <ac:spMk id="9" creationId="{09C96F6C-CFC9-4EAE-B9D5-A70BACCB0AEF}"/>
          </ac:spMkLst>
        </pc:spChg>
        <pc:spChg chg="del">
          <ac:chgData name="Siddarth Joshi" userId="bc4d29ca-e482-4031-a817-c6a7c744f97a" providerId="ADAL" clId="{D3A2F84A-6C9A-419A-9C7B-B5B68F50507D}" dt="2022-01-07T03:15:01.229" v="1856" actId="478"/>
          <ac:spMkLst>
            <pc:docMk/>
            <pc:sldMk cId="3928129822" sldId="265"/>
            <ac:spMk id="9" creationId="{2D356619-6990-4352-9787-5C9C8F172F3E}"/>
          </ac:spMkLst>
        </pc:spChg>
        <pc:spChg chg="add del mod">
          <ac:chgData name="Siddarth Joshi" userId="bc4d29ca-e482-4031-a817-c6a7c744f97a" providerId="ADAL" clId="{D3A2F84A-6C9A-419A-9C7B-B5B68F50507D}" dt="2022-01-07T04:02:29.069" v="3300" actId="478"/>
          <ac:spMkLst>
            <pc:docMk/>
            <pc:sldMk cId="3928129822" sldId="265"/>
            <ac:spMk id="10" creationId="{4915204C-5816-4CDD-A9B3-509E7E8226DF}"/>
          </ac:spMkLst>
        </pc:spChg>
        <pc:spChg chg="del">
          <ac:chgData name="Siddarth Joshi" userId="bc4d29ca-e482-4031-a817-c6a7c744f97a" providerId="ADAL" clId="{D3A2F84A-6C9A-419A-9C7B-B5B68F50507D}" dt="2022-01-07T03:15:03.353" v="1857" actId="478"/>
          <ac:spMkLst>
            <pc:docMk/>
            <pc:sldMk cId="3928129822" sldId="265"/>
            <ac:spMk id="10" creationId="{D5423857-D2C7-4D69-831D-05366005F4FA}"/>
          </ac:spMkLst>
        </pc:spChg>
        <pc:spChg chg="del">
          <ac:chgData name="Siddarth Joshi" userId="bc4d29ca-e482-4031-a817-c6a7c744f97a" providerId="ADAL" clId="{D3A2F84A-6C9A-419A-9C7B-B5B68F50507D}" dt="2022-01-07T03:15:07.365" v="1858" actId="478"/>
          <ac:spMkLst>
            <pc:docMk/>
            <pc:sldMk cId="3928129822" sldId="265"/>
            <ac:spMk id="11" creationId="{4765C7ED-9826-43C4-8420-F52A035F7270}"/>
          </ac:spMkLst>
        </pc:spChg>
        <pc:graphicFrameChg chg="add mod modGraphic">
          <ac:chgData name="Siddarth Joshi" userId="bc4d29ca-e482-4031-a817-c6a7c744f97a" providerId="ADAL" clId="{D3A2F84A-6C9A-419A-9C7B-B5B68F50507D}" dt="2022-01-07T03:58:20.974" v="3272" actId="1076"/>
          <ac:graphicFrameMkLst>
            <pc:docMk/>
            <pc:sldMk cId="3928129822" sldId="265"/>
            <ac:graphicFrameMk id="2" creationId="{3DC0FEC7-5F54-4BD3-87BD-821D8FD40AE1}"/>
          </ac:graphicFrameMkLst>
        </pc:graphicFrameChg>
        <pc:graphicFrameChg chg="del mod">
          <ac:chgData name="Siddarth Joshi" userId="bc4d29ca-e482-4031-a817-c6a7c744f97a" providerId="ADAL" clId="{D3A2F84A-6C9A-419A-9C7B-B5B68F50507D}" dt="2022-01-07T03:14:55.765" v="1855" actId="478"/>
          <ac:graphicFrameMkLst>
            <pc:docMk/>
            <pc:sldMk cId="3928129822" sldId="265"/>
            <ac:graphicFrameMk id="2" creationId="{8B15E198-1E83-49C5-B752-F7CF1EDD3B4A}"/>
          </ac:graphicFrameMkLst>
        </pc:graphicFrameChg>
      </pc:sldChg>
      <pc:sldChg chg="addSp modSp add mod">
        <pc:chgData name="Siddarth Joshi" userId="bc4d29ca-e482-4031-a817-c6a7c744f97a" providerId="ADAL" clId="{D3A2F84A-6C9A-419A-9C7B-B5B68F50507D}" dt="2022-01-07T03:30:40.199" v="2235" actId="1076"/>
        <pc:sldMkLst>
          <pc:docMk/>
          <pc:sldMk cId="3481477569" sldId="266"/>
        </pc:sldMkLst>
        <pc:spChg chg="add mod">
          <ac:chgData name="Siddarth Joshi" userId="bc4d29ca-e482-4031-a817-c6a7c744f97a" providerId="ADAL" clId="{D3A2F84A-6C9A-419A-9C7B-B5B68F50507D}" dt="2022-01-07T03:30:40.199" v="2235" actId="1076"/>
          <ac:spMkLst>
            <pc:docMk/>
            <pc:sldMk cId="3481477569" sldId="266"/>
            <ac:spMk id="2" creationId="{0EBB7D6B-D575-4F6F-BA46-4013FDA81D9E}"/>
          </ac:spMkLst>
        </pc:spChg>
        <pc:spChg chg="mod">
          <ac:chgData name="Siddarth Joshi" userId="bc4d29ca-e482-4031-a817-c6a7c744f97a" providerId="ADAL" clId="{D3A2F84A-6C9A-419A-9C7B-B5B68F50507D}" dt="2022-01-07T03:28:57.427" v="2168" actId="20577"/>
          <ac:spMkLst>
            <pc:docMk/>
            <pc:sldMk cId="3481477569" sldId="266"/>
            <ac:spMk id="3" creationId="{829AC113-DE17-47B7-9EFF-86A8919B7BF3}"/>
          </ac:spMkLst>
        </pc:spChg>
        <pc:spChg chg="mod">
          <ac:chgData name="Siddarth Joshi" userId="bc4d29ca-e482-4031-a817-c6a7c744f97a" providerId="ADAL" clId="{D3A2F84A-6C9A-419A-9C7B-B5B68F50507D}" dt="2022-01-07T03:27:35.385" v="2028" actId="20577"/>
          <ac:spMkLst>
            <pc:docMk/>
            <pc:sldMk cId="3481477569" sldId="266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3:30:36.910" v="2234" actId="1076"/>
          <ac:spMkLst>
            <pc:docMk/>
            <pc:sldMk cId="3481477569" sldId="266"/>
            <ac:spMk id="9" creationId="{178C39F6-DE45-4C06-8095-BA01BDC4A4F3}"/>
          </ac:spMkLst>
        </pc:spChg>
        <pc:spChg chg="add mod">
          <ac:chgData name="Siddarth Joshi" userId="bc4d29ca-e482-4031-a817-c6a7c744f97a" providerId="ADAL" clId="{D3A2F84A-6C9A-419A-9C7B-B5B68F50507D}" dt="2022-01-07T03:30:33.970" v="2233" actId="1076"/>
          <ac:spMkLst>
            <pc:docMk/>
            <pc:sldMk cId="3481477569" sldId="266"/>
            <ac:spMk id="10" creationId="{EABC446F-4463-44F0-A52D-65AC6C9F7C55}"/>
          </ac:spMkLst>
        </pc:spChg>
        <pc:spChg chg="add mod">
          <ac:chgData name="Siddarth Joshi" userId="bc4d29ca-e482-4031-a817-c6a7c744f97a" providerId="ADAL" clId="{D3A2F84A-6C9A-419A-9C7B-B5B68F50507D}" dt="2022-01-07T03:30:25.083" v="2232" actId="20577"/>
          <ac:spMkLst>
            <pc:docMk/>
            <pc:sldMk cId="3481477569" sldId="266"/>
            <ac:spMk id="11" creationId="{D6F0A8DE-4A70-4C61-835E-EA1D7A5E9A23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3:33:38.803" v="2269"/>
        <pc:sldMkLst>
          <pc:docMk/>
          <pc:sldMk cId="210200475" sldId="267"/>
        </pc:sldMkLst>
        <pc:spChg chg="del">
          <ac:chgData name="Siddarth Joshi" userId="bc4d29ca-e482-4031-a817-c6a7c744f97a" providerId="ADAL" clId="{D3A2F84A-6C9A-419A-9C7B-B5B68F50507D}" dt="2022-01-07T03:32:24.518" v="2259" actId="478"/>
          <ac:spMkLst>
            <pc:docMk/>
            <pc:sldMk cId="210200475" sldId="267"/>
            <ac:spMk id="2" creationId="{0EBB7D6B-D575-4F6F-BA46-4013FDA81D9E}"/>
          </ac:spMkLst>
        </pc:spChg>
        <pc:spChg chg="del mod">
          <ac:chgData name="Siddarth Joshi" userId="bc4d29ca-e482-4031-a817-c6a7c744f97a" providerId="ADAL" clId="{D3A2F84A-6C9A-419A-9C7B-B5B68F50507D}" dt="2022-01-07T03:32:41.189" v="2262" actId="478"/>
          <ac:spMkLst>
            <pc:docMk/>
            <pc:sldMk cId="210200475" sldId="267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6" creationId="{D7CDAFBD-DC25-4D18-AC41-E5AF8EB1E8E8}"/>
          </ac:spMkLst>
        </pc:spChg>
        <pc:spChg chg="mod">
          <ac:chgData name="Siddarth Joshi" userId="bc4d29ca-e482-4031-a817-c6a7c744f97a" providerId="ADAL" clId="{D3A2F84A-6C9A-419A-9C7B-B5B68F50507D}" dt="2022-01-07T03:31:23.522" v="2252" actId="20577"/>
          <ac:spMkLst>
            <pc:docMk/>
            <pc:sldMk cId="210200475" sldId="267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3:32:23.344" v="2258" actId="478"/>
          <ac:spMkLst>
            <pc:docMk/>
            <pc:sldMk cId="210200475" sldId="267"/>
            <ac:spMk id="9" creationId="{178C39F6-DE45-4C06-8095-BA01BDC4A4F3}"/>
          </ac:spMkLst>
        </pc:spChg>
        <pc:spChg chg="del">
          <ac:chgData name="Siddarth Joshi" userId="bc4d29ca-e482-4031-a817-c6a7c744f97a" providerId="ADAL" clId="{D3A2F84A-6C9A-419A-9C7B-B5B68F50507D}" dt="2022-01-07T03:32:22.264" v="2257" actId="478"/>
          <ac:spMkLst>
            <pc:docMk/>
            <pc:sldMk cId="210200475" sldId="267"/>
            <ac:spMk id="10" creationId="{EABC446F-4463-44F0-A52D-65AC6C9F7C55}"/>
          </ac:spMkLst>
        </pc:spChg>
        <pc:spChg chg="del mod">
          <ac:chgData name="Siddarth Joshi" userId="bc4d29ca-e482-4031-a817-c6a7c744f97a" providerId="ADAL" clId="{D3A2F84A-6C9A-419A-9C7B-B5B68F50507D}" dt="2022-01-07T03:32:20.778" v="2256" actId="478"/>
          <ac:spMkLst>
            <pc:docMk/>
            <pc:sldMk cId="210200475" sldId="267"/>
            <ac:spMk id="11" creationId="{D6F0A8DE-4A70-4C61-835E-EA1D7A5E9A23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14" creationId="{1F808AD1-69EC-4E79-8AF5-D2E8AFA0D580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15" creationId="{46C0A390-AA03-440B-88F9-EE271D2CDB36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19" creationId="{A00A0F09-BC4B-44C7-A0BC-2CA19BE05AED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0" creationId="{8854CF5F-91CE-4FCA-B02C-741D7BB56A17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1" creationId="{3F457895-97E0-45F8-80A1-F2ACB2C5FB87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2" creationId="{26BB6FFF-31E8-4B7F-B8C7-443A4BDF37EF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3" creationId="{8F59D688-3DED-4083-BC76-3C1278AFCC9E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4" creationId="{1986C889-1E8C-4E4C-AC61-548B96737856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6" creationId="{53C242A3-47D3-46EA-BBF0-9EE119CF0932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7" creationId="{BFBEADAE-90DD-4CA2-B442-10BB6743DFA5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8" creationId="{2E947C2A-0926-4986-96D1-7BF11AD2426E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9" creationId="{3D46FF7D-687B-4FB3-A5F1-5B1AB550D2E2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30" creationId="{757D878B-F685-48D3-9A73-4FA28C5704C3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32" creationId="{5089F363-C121-432C-8DE9-9E7235B541B7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33" creationId="{CB8E70FC-3538-4B37-BDB8-52B46092E7CE}"/>
          </ac:spMkLst>
        </pc:spChg>
        <pc:spChg chg="add del mod">
          <ac:chgData name="Siddarth Joshi" userId="bc4d29ca-e482-4031-a817-c6a7c744f97a" providerId="ADAL" clId="{D3A2F84A-6C9A-419A-9C7B-B5B68F50507D}" dt="2022-01-07T03:32:44.407" v="2263" actId="478"/>
          <ac:spMkLst>
            <pc:docMk/>
            <pc:sldMk cId="210200475" sldId="267"/>
            <ac:spMk id="34" creationId="{74F38715-4526-49C0-AFBB-96B1D0ED77C6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38" creationId="{EB318088-B414-4236-82C6-5F2E91EC7F78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40" creationId="{3B56ED22-2361-4C5F-A8CB-6B1AA2344D50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41" creationId="{4953D06E-015D-4ED8-8D42-1504870D44A4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42" creationId="{ECCF51ED-7F68-44D1-A732-4536CE3DA515}"/>
          </ac:spMkLst>
        </pc:sp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2" creationId="{292BE958-2AB8-4901-A229-54379EA7EFCD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3" creationId="{DE285298-5C15-4318-A2FE-A748A71DD855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6" creationId="{8EF4C9A1-7418-4E4D-8037-BA77DE039A0F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7" creationId="{D85A44AF-DB1A-42B5-AEFE-3F7BE68B0D0A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8" creationId="{5BB9D43E-3FE1-4F3C-9E09-11F24DC97F42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25" creationId="{B503C2A5-DA04-4925-A689-3A8880B04957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31" creationId="{42B5BC97-DBDF-470A-8100-D3D3DEF57CCC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5" creationId="{C82EE781-5931-49EA-B1D4-09A26AF17F93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6" creationId="{B3766AE2-F5AB-409C-8461-9C1B036ADE08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7" creationId="{F7D34113-4AD1-43CC-9E45-4DE7FDF2DD44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9" creationId="{5B0AFA6D-D5DD-4F11-878E-BA48188A3B46}"/>
          </ac:picMkLst>
        </pc:picChg>
      </pc:sldChg>
      <pc:sldChg chg="add">
        <pc:chgData name="Siddarth Joshi" userId="bc4d29ca-e482-4031-a817-c6a7c744f97a" providerId="ADAL" clId="{D3A2F84A-6C9A-419A-9C7B-B5B68F50507D}" dt="2022-01-07T03:32:55.552" v="2264" actId="2890"/>
        <pc:sldMkLst>
          <pc:docMk/>
          <pc:sldMk cId="4142404582" sldId="268"/>
        </pc:sldMkLst>
      </pc:sldChg>
      <pc:sldChg chg="delSp modSp add mod ord">
        <pc:chgData name="Siddarth Joshi" userId="bc4d29ca-e482-4031-a817-c6a7c744f97a" providerId="ADAL" clId="{D3A2F84A-6C9A-419A-9C7B-B5B68F50507D}" dt="2022-01-07T03:37:27.303" v="2461" actId="20577"/>
        <pc:sldMkLst>
          <pc:docMk/>
          <pc:sldMk cId="4090097374" sldId="269"/>
        </pc:sldMkLst>
        <pc:spChg chg="del">
          <ac:chgData name="Siddarth Joshi" userId="bc4d29ca-e482-4031-a817-c6a7c744f97a" providerId="ADAL" clId="{D3A2F84A-6C9A-419A-9C7B-B5B68F50507D}" dt="2022-01-07T03:34:35.571" v="2312" actId="478"/>
          <ac:spMkLst>
            <pc:docMk/>
            <pc:sldMk cId="4090097374" sldId="269"/>
            <ac:spMk id="2" creationId="{0EBB7D6B-D575-4F6F-BA46-4013FDA81D9E}"/>
          </ac:spMkLst>
        </pc:spChg>
        <pc:spChg chg="mod">
          <ac:chgData name="Siddarth Joshi" userId="bc4d29ca-e482-4031-a817-c6a7c744f97a" providerId="ADAL" clId="{D3A2F84A-6C9A-419A-9C7B-B5B68F50507D}" dt="2022-01-07T03:37:27.303" v="2461" actId="20577"/>
          <ac:spMkLst>
            <pc:docMk/>
            <pc:sldMk cId="4090097374" sldId="269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3:34:34.239" v="2311" actId="478"/>
          <ac:spMkLst>
            <pc:docMk/>
            <pc:sldMk cId="4090097374" sldId="269"/>
            <ac:spMk id="9" creationId="{178C39F6-DE45-4C06-8095-BA01BDC4A4F3}"/>
          </ac:spMkLst>
        </pc:spChg>
        <pc:spChg chg="del">
          <ac:chgData name="Siddarth Joshi" userId="bc4d29ca-e482-4031-a817-c6a7c744f97a" providerId="ADAL" clId="{D3A2F84A-6C9A-419A-9C7B-B5B68F50507D}" dt="2022-01-07T03:34:33.315" v="2310" actId="478"/>
          <ac:spMkLst>
            <pc:docMk/>
            <pc:sldMk cId="4090097374" sldId="269"/>
            <ac:spMk id="10" creationId="{EABC446F-4463-44F0-A52D-65AC6C9F7C55}"/>
          </ac:spMkLst>
        </pc:spChg>
        <pc:spChg chg="del">
          <ac:chgData name="Siddarth Joshi" userId="bc4d29ca-e482-4031-a817-c6a7c744f97a" providerId="ADAL" clId="{D3A2F84A-6C9A-419A-9C7B-B5B68F50507D}" dt="2022-01-07T03:34:32.188" v="2309" actId="478"/>
          <ac:spMkLst>
            <pc:docMk/>
            <pc:sldMk cId="4090097374" sldId="269"/>
            <ac:spMk id="11" creationId="{D6F0A8DE-4A70-4C61-835E-EA1D7A5E9A23}"/>
          </ac:spMkLst>
        </pc:spChg>
      </pc:sldChg>
      <pc:sldChg chg="addSp modSp add mod">
        <pc:chgData name="Siddarth Joshi" userId="bc4d29ca-e482-4031-a817-c6a7c744f97a" providerId="ADAL" clId="{D3A2F84A-6C9A-419A-9C7B-B5B68F50507D}" dt="2022-01-07T03:45:38.687" v="2851" actId="1076"/>
        <pc:sldMkLst>
          <pc:docMk/>
          <pc:sldMk cId="1965263738" sldId="270"/>
        </pc:sldMkLst>
        <pc:spChg chg="mod">
          <ac:chgData name="Siddarth Joshi" userId="bc4d29ca-e482-4031-a817-c6a7c744f97a" providerId="ADAL" clId="{D3A2F84A-6C9A-419A-9C7B-B5B68F50507D}" dt="2022-01-07T03:45:32.245" v="2850" actId="313"/>
          <ac:spMkLst>
            <pc:docMk/>
            <pc:sldMk cId="1965263738" sldId="270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3:45:38.687" v="2851" actId="1076"/>
          <ac:spMkLst>
            <pc:docMk/>
            <pc:sldMk cId="1965263738" sldId="270"/>
            <ac:spMk id="7" creationId="{B7D65237-2CE4-4AA8-8F2A-B05E1B64F847}"/>
          </ac:spMkLst>
        </pc:spChg>
      </pc:sldChg>
      <pc:sldChg chg="delSp modSp add mod">
        <pc:chgData name="Siddarth Joshi" userId="bc4d29ca-e482-4031-a817-c6a7c744f97a" providerId="ADAL" clId="{D3A2F84A-6C9A-419A-9C7B-B5B68F50507D}" dt="2022-01-07T04:03:46.445" v="3417" actId="20577"/>
        <pc:sldMkLst>
          <pc:docMk/>
          <pc:sldMk cId="4041298747" sldId="271"/>
        </pc:sldMkLst>
        <pc:spChg chg="mod">
          <ac:chgData name="Siddarth Joshi" userId="bc4d29ca-e482-4031-a817-c6a7c744f97a" providerId="ADAL" clId="{D3A2F84A-6C9A-419A-9C7B-B5B68F50507D}" dt="2022-01-07T04:03:46.445" v="3417" actId="20577"/>
          <ac:spMkLst>
            <pc:docMk/>
            <pc:sldMk cId="4041298747" sldId="271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3:46:34.520" v="2864" actId="478"/>
          <ac:spMkLst>
            <pc:docMk/>
            <pc:sldMk cId="4041298747" sldId="271"/>
            <ac:spMk id="7" creationId="{B7D65237-2CE4-4AA8-8F2A-B05E1B64F847}"/>
          </ac:spMkLst>
        </pc:spChg>
        <pc:spChg chg="mod">
          <ac:chgData name="Siddarth Joshi" userId="bc4d29ca-e482-4031-a817-c6a7c744f97a" providerId="ADAL" clId="{D3A2F84A-6C9A-419A-9C7B-B5B68F50507D}" dt="2022-01-07T03:46:20.422" v="2863" actId="20577"/>
          <ac:spMkLst>
            <pc:docMk/>
            <pc:sldMk cId="4041298747" sldId="271"/>
            <ac:spMk id="8" creationId="{BBB9B1C4-5210-4BEA-A556-2A53383A911F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6:37:58.774" v="3446" actId="20577"/>
        <pc:sldMkLst>
          <pc:docMk/>
          <pc:sldMk cId="3342752596" sldId="272"/>
        </pc:sldMkLst>
        <pc:spChg chg="del">
          <ac:chgData name="Siddarth Joshi" userId="bc4d29ca-e482-4031-a817-c6a7c744f97a" providerId="ADAL" clId="{D3A2F84A-6C9A-419A-9C7B-B5B68F50507D}" dt="2022-01-07T06:37:26.884" v="3419" actId="478"/>
          <ac:spMkLst>
            <pc:docMk/>
            <pc:sldMk cId="3342752596" sldId="272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6:37:40.711" v="3423" actId="478"/>
          <ac:spMkLst>
            <pc:docMk/>
            <pc:sldMk cId="3342752596" sldId="272"/>
            <ac:spMk id="5" creationId="{FCB83878-284F-4939-B017-2D70417ABE01}"/>
          </ac:spMkLst>
        </pc:spChg>
        <pc:spChg chg="add del mod">
          <ac:chgData name="Siddarth Joshi" userId="bc4d29ca-e482-4031-a817-c6a7c744f97a" providerId="ADAL" clId="{D3A2F84A-6C9A-419A-9C7B-B5B68F50507D}" dt="2022-01-07T06:37:30.417" v="3420" actId="478"/>
          <ac:spMkLst>
            <pc:docMk/>
            <pc:sldMk cId="3342752596" sldId="272"/>
            <ac:spMk id="7" creationId="{D1121B32-CEDC-4B6B-AC5D-274402B514D5}"/>
          </ac:spMkLst>
        </pc:spChg>
        <pc:spChg chg="mod">
          <ac:chgData name="Siddarth Joshi" userId="bc4d29ca-e482-4031-a817-c6a7c744f97a" providerId="ADAL" clId="{D3A2F84A-6C9A-419A-9C7B-B5B68F50507D}" dt="2022-01-07T06:37:58.774" v="3446" actId="20577"/>
          <ac:spMkLst>
            <pc:docMk/>
            <pc:sldMk cId="3342752596" sldId="272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6:37:35.989" v="3422" actId="1076"/>
          <ac:spMkLst>
            <pc:docMk/>
            <pc:sldMk cId="3342752596" sldId="272"/>
            <ac:spMk id="10" creationId="{E040E816-55DC-48AA-BCC2-E926D6F07BD0}"/>
          </ac:spMkLst>
        </pc:spChg>
        <pc:spChg chg="add mod">
          <ac:chgData name="Siddarth Joshi" userId="bc4d29ca-e482-4031-a817-c6a7c744f97a" providerId="ADAL" clId="{D3A2F84A-6C9A-419A-9C7B-B5B68F50507D}" dt="2022-01-07T06:37:35.989" v="3422" actId="1076"/>
          <ac:spMkLst>
            <pc:docMk/>
            <pc:sldMk cId="3342752596" sldId="272"/>
            <ac:spMk id="11" creationId="{5BDA1C1D-C2D8-493C-ADCF-53D18B21F37B}"/>
          </ac:spMkLst>
        </pc:spChg>
        <pc:picChg chg="add mod">
          <ac:chgData name="Siddarth Joshi" userId="bc4d29ca-e482-4031-a817-c6a7c744f97a" providerId="ADAL" clId="{D3A2F84A-6C9A-419A-9C7B-B5B68F50507D}" dt="2022-01-07T06:37:35.989" v="3422" actId="1076"/>
          <ac:picMkLst>
            <pc:docMk/>
            <pc:sldMk cId="3342752596" sldId="272"/>
            <ac:picMk id="9" creationId="{4D6EC81C-C0DE-4249-A732-F37840DB68B0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14:48.232" v="4315" actId="20577"/>
        <pc:sldMkLst>
          <pc:docMk/>
          <pc:sldMk cId="1985163396" sldId="273"/>
        </pc:sldMkLst>
        <pc:spChg chg="add mod">
          <ac:chgData name="Siddarth Joshi" userId="bc4d29ca-e482-4031-a817-c6a7c744f97a" providerId="ADAL" clId="{D3A2F84A-6C9A-419A-9C7B-B5B68F50507D}" dt="2022-01-07T06:41:03.010" v="3504" actId="1076"/>
          <ac:spMkLst>
            <pc:docMk/>
            <pc:sldMk cId="1985163396" sldId="273"/>
            <ac:spMk id="2" creationId="{2F979040-BE4B-4380-B187-C18C5C405CE6}"/>
          </ac:spMkLst>
        </pc:spChg>
        <pc:spChg chg="mod">
          <ac:chgData name="Siddarth Joshi" userId="bc4d29ca-e482-4031-a817-c6a7c744f97a" providerId="ADAL" clId="{D3A2F84A-6C9A-419A-9C7B-B5B68F50507D}" dt="2022-01-07T06:38:48.202" v="3460" actId="20577"/>
          <ac:spMkLst>
            <pc:docMk/>
            <pc:sldMk cId="1985163396" sldId="273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6:38:37.848" v="3449" actId="478"/>
          <ac:spMkLst>
            <pc:docMk/>
            <pc:sldMk cId="1985163396" sldId="273"/>
            <ac:spMk id="10" creationId="{E040E816-55DC-48AA-BCC2-E926D6F07BD0}"/>
          </ac:spMkLst>
        </pc:spChg>
        <pc:spChg chg="del">
          <ac:chgData name="Siddarth Joshi" userId="bc4d29ca-e482-4031-a817-c6a7c744f97a" providerId="ADAL" clId="{D3A2F84A-6C9A-419A-9C7B-B5B68F50507D}" dt="2022-01-07T06:38:39.234" v="3450" actId="478"/>
          <ac:spMkLst>
            <pc:docMk/>
            <pc:sldMk cId="1985163396" sldId="273"/>
            <ac:spMk id="11" creationId="{5BDA1C1D-C2D8-493C-ADCF-53D18B21F37B}"/>
          </ac:spMkLst>
        </pc:spChg>
        <pc:spChg chg="add mod">
          <ac:chgData name="Siddarth Joshi" userId="bc4d29ca-e482-4031-a817-c6a7c744f97a" providerId="ADAL" clId="{D3A2F84A-6C9A-419A-9C7B-B5B68F50507D}" dt="2022-01-07T06:43:38.113" v="3591" actId="20577"/>
          <ac:spMkLst>
            <pc:docMk/>
            <pc:sldMk cId="1985163396" sldId="273"/>
            <ac:spMk id="13" creationId="{8891818F-21C4-49C0-92A3-7D92BF6D8BCD}"/>
          </ac:spMkLst>
        </pc:spChg>
        <pc:spChg chg="add mod">
          <ac:chgData name="Siddarth Joshi" userId="bc4d29ca-e482-4031-a817-c6a7c744f97a" providerId="ADAL" clId="{D3A2F84A-6C9A-419A-9C7B-B5B68F50507D}" dt="2022-01-07T06:43:00.509" v="3589" actId="1076"/>
          <ac:spMkLst>
            <pc:docMk/>
            <pc:sldMk cId="1985163396" sldId="273"/>
            <ac:spMk id="14" creationId="{60A02034-3060-4B21-8FD1-C6E5A4FE7502}"/>
          </ac:spMkLst>
        </pc:spChg>
        <pc:spChg chg="add del mod">
          <ac:chgData name="Siddarth Joshi" userId="bc4d29ca-e482-4031-a817-c6a7c744f97a" providerId="ADAL" clId="{D3A2F84A-6C9A-419A-9C7B-B5B68F50507D}" dt="2022-01-07T06:43:57.693" v="3616" actId="478"/>
          <ac:spMkLst>
            <pc:docMk/>
            <pc:sldMk cId="1985163396" sldId="273"/>
            <ac:spMk id="15" creationId="{55DD9537-6F2C-4BCA-BF20-1273333BC3BC}"/>
          </ac:spMkLst>
        </pc:spChg>
        <pc:spChg chg="add mod">
          <ac:chgData name="Siddarth Joshi" userId="bc4d29ca-e482-4031-a817-c6a7c744f97a" providerId="ADAL" clId="{D3A2F84A-6C9A-419A-9C7B-B5B68F50507D}" dt="2022-01-07T07:14:48.232" v="4315" actId="20577"/>
          <ac:spMkLst>
            <pc:docMk/>
            <pc:sldMk cId="1985163396" sldId="273"/>
            <ac:spMk id="16" creationId="{BC2EC186-4EAC-4AFF-AE5B-5A57AD281199}"/>
          </ac:spMkLst>
        </pc:spChg>
        <pc:spChg chg="add mod">
          <ac:chgData name="Siddarth Joshi" userId="bc4d29ca-e482-4031-a817-c6a7c744f97a" providerId="ADAL" clId="{D3A2F84A-6C9A-419A-9C7B-B5B68F50507D}" dt="2022-01-07T06:56:22.563" v="3792"/>
          <ac:spMkLst>
            <pc:docMk/>
            <pc:sldMk cId="1985163396" sldId="273"/>
            <ac:spMk id="17" creationId="{18E0C6B3-70C4-4C99-932B-6D512BE3507A}"/>
          </ac:spMkLst>
        </pc:spChg>
        <pc:picChg chg="del">
          <ac:chgData name="Siddarth Joshi" userId="bc4d29ca-e482-4031-a817-c6a7c744f97a" providerId="ADAL" clId="{D3A2F84A-6C9A-419A-9C7B-B5B68F50507D}" dt="2022-01-07T06:38:35.518" v="3448" actId="478"/>
          <ac:picMkLst>
            <pc:docMk/>
            <pc:sldMk cId="1985163396" sldId="273"/>
            <ac:picMk id="9" creationId="{4D6EC81C-C0DE-4249-A732-F37840DB68B0}"/>
          </ac:picMkLst>
        </pc:picChg>
        <pc:picChg chg="add mod">
          <ac:chgData name="Siddarth Joshi" userId="bc4d29ca-e482-4031-a817-c6a7c744f97a" providerId="ADAL" clId="{D3A2F84A-6C9A-419A-9C7B-B5B68F50507D}" dt="2022-01-07T06:38:55.079" v="3462" actId="1076"/>
          <ac:picMkLst>
            <pc:docMk/>
            <pc:sldMk cId="1985163396" sldId="273"/>
            <ac:picMk id="12" creationId="{935370D2-A8AF-42D9-B70F-F3EA684A08DD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6:56:24.056" v="3793"/>
        <pc:sldMkLst>
          <pc:docMk/>
          <pc:sldMk cId="3707545541" sldId="274"/>
        </pc:sldMkLst>
        <pc:spChg chg="del">
          <ac:chgData name="Siddarth Joshi" userId="bc4d29ca-e482-4031-a817-c6a7c744f97a" providerId="ADAL" clId="{D3A2F84A-6C9A-419A-9C7B-B5B68F50507D}" dt="2022-01-07T06:46:12.538" v="3683" actId="478"/>
          <ac:spMkLst>
            <pc:docMk/>
            <pc:sldMk cId="3707545541" sldId="274"/>
            <ac:spMk id="2" creationId="{2F979040-BE4B-4380-B187-C18C5C405CE6}"/>
          </ac:spMkLst>
        </pc:spChg>
        <pc:spChg chg="add del mod">
          <ac:chgData name="Siddarth Joshi" userId="bc4d29ca-e482-4031-a817-c6a7c744f97a" providerId="ADAL" clId="{D3A2F84A-6C9A-419A-9C7B-B5B68F50507D}" dt="2022-01-07T06:46:18.421" v="3685" actId="478"/>
          <ac:spMkLst>
            <pc:docMk/>
            <pc:sldMk cId="3707545541" sldId="274"/>
            <ac:spMk id="5" creationId="{EDFD4E6D-6A96-4889-94D1-57235D8212CF}"/>
          </ac:spMkLst>
        </pc:spChg>
        <pc:spChg chg="mod">
          <ac:chgData name="Siddarth Joshi" userId="bc4d29ca-e482-4031-a817-c6a7c744f97a" providerId="ADAL" clId="{D3A2F84A-6C9A-419A-9C7B-B5B68F50507D}" dt="2022-01-07T06:46:00.526" v="3681" actId="20577"/>
          <ac:spMkLst>
            <pc:docMk/>
            <pc:sldMk cId="3707545541" sldId="274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6:46:15.439" v="3684" actId="478"/>
          <ac:spMkLst>
            <pc:docMk/>
            <pc:sldMk cId="3707545541" sldId="274"/>
            <ac:spMk id="13" creationId="{8891818F-21C4-49C0-92A3-7D92BF6D8BCD}"/>
          </ac:spMkLst>
        </pc:spChg>
        <pc:spChg chg="del">
          <ac:chgData name="Siddarth Joshi" userId="bc4d29ca-e482-4031-a817-c6a7c744f97a" providerId="ADAL" clId="{D3A2F84A-6C9A-419A-9C7B-B5B68F50507D}" dt="2022-01-07T06:46:12.538" v="3683" actId="478"/>
          <ac:spMkLst>
            <pc:docMk/>
            <pc:sldMk cId="3707545541" sldId="274"/>
            <ac:spMk id="14" creationId="{60A02034-3060-4B21-8FD1-C6E5A4FE7502}"/>
          </ac:spMkLst>
        </pc:spChg>
        <pc:spChg chg="add mod">
          <ac:chgData name="Siddarth Joshi" userId="bc4d29ca-e482-4031-a817-c6a7c744f97a" providerId="ADAL" clId="{D3A2F84A-6C9A-419A-9C7B-B5B68F50507D}" dt="2022-01-07T06:46:21.334" v="3687"/>
          <ac:spMkLst>
            <pc:docMk/>
            <pc:sldMk cId="3707545541" sldId="274"/>
            <ac:spMk id="15" creationId="{4E9D2A07-8EFF-41A5-BE85-ABBB72CEF75A}"/>
          </ac:spMkLst>
        </pc:spChg>
        <pc:spChg chg="del">
          <ac:chgData name="Siddarth Joshi" userId="bc4d29ca-e482-4031-a817-c6a7c744f97a" providerId="ADAL" clId="{D3A2F84A-6C9A-419A-9C7B-B5B68F50507D}" dt="2022-01-07T06:46:20.743" v="3686" actId="478"/>
          <ac:spMkLst>
            <pc:docMk/>
            <pc:sldMk cId="3707545541" sldId="274"/>
            <ac:spMk id="16" creationId="{BC2EC186-4EAC-4AFF-AE5B-5A57AD281199}"/>
          </ac:spMkLst>
        </pc:spChg>
        <pc:spChg chg="add mod">
          <ac:chgData name="Siddarth Joshi" userId="bc4d29ca-e482-4031-a817-c6a7c744f97a" providerId="ADAL" clId="{D3A2F84A-6C9A-419A-9C7B-B5B68F50507D}" dt="2022-01-07T06:46:25.200" v="3688" actId="5793"/>
          <ac:spMkLst>
            <pc:docMk/>
            <pc:sldMk cId="3707545541" sldId="274"/>
            <ac:spMk id="18" creationId="{F0C17D3C-13AF-4271-968E-BEA65D09C444}"/>
          </ac:spMkLst>
        </pc:spChg>
        <pc:spChg chg="add mod">
          <ac:chgData name="Siddarth Joshi" userId="bc4d29ca-e482-4031-a817-c6a7c744f97a" providerId="ADAL" clId="{D3A2F84A-6C9A-419A-9C7B-B5B68F50507D}" dt="2022-01-07T06:56:24.056" v="3793"/>
          <ac:spMkLst>
            <pc:docMk/>
            <pc:sldMk cId="3707545541" sldId="274"/>
            <ac:spMk id="19" creationId="{40035DD2-2C22-4875-90CF-F3CAE8E2CD62}"/>
          </ac:spMkLst>
        </pc:spChg>
        <pc:picChg chg="del">
          <ac:chgData name="Siddarth Joshi" userId="bc4d29ca-e482-4031-a817-c6a7c744f97a" providerId="ADAL" clId="{D3A2F84A-6C9A-419A-9C7B-B5B68F50507D}" dt="2022-01-07T06:46:02.845" v="3682" actId="478"/>
          <ac:picMkLst>
            <pc:docMk/>
            <pc:sldMk cId="3707545541" sldId="274"/>
            <ac:picMk id="12" creationId="{935370D2-A8AF-42D9-B70F-F3EA684A08DD}"/>
          </ac:picMkLst>
        </pc:picChg>
        <pc:picChg chg="add mod">
          <ac:chgData name="Siddarth Joshi" userId="bc4d29ca-e482-4031-a817-c6a7c744f97a" providerId="ADAL" clId="{D3A2F84A-6C9A-419A-9C7B-B5B68F50507D}" dt="2022-01-07T06:46:21.334" v="3687"/>
          <ac:picMkLst>
            <pc:docMk/>
            <pc:sldMk cId="3707545541" sldId="274"/>
            <ac:picMk id="17" creationId="{B6DD65B2-5312-4732-BE5E-2664EC64CCF2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32:05.658" v="5502" actId="5793"/>
        <pc:sldMkLst>
          <pc:docMk/>
          <pc:sldMk cId="2647977318" sldId="275"/>
        </pc:sldMkLst>
        <pc:spChg chg="add mod">
          <ac:chgData name="Siddarth Joshi" userId="bc4d29ca-e482-4031-a817-c6a7c744f97a" providerId="ADAL" clId="{D3A2F84A-6C9A-419A-9C7B-B5B68F50507D}" dt="2022-01-07T06:56:26.061" v="3794"/>
          <ac:spMkLst>
            <pc:docMk/>
            <pc:sldMk cId="2647977318" sldId="275"/>
            <ac:spMk id="9" creationId="{1A43EBF0-25D3-46EF-9D1B-F9681D30A93D}"/>
          </ac:spMkLst>
        </pc:spChg>
        <pc:spChg chg="add mod">
          <ac:chgData name="Siddarth Joshi" userId="bc4d29ca-e482-4031-a817-c6a7c744f97a" providerId="ADAL" clId="{D3A2F84A-6C9A-419A-9C7B-B5B68F50507D}" dt="2022-01-07T18:32:05.658" v="5502" actId="5793"/>
          <ac:spMkLst>
            <pc:docMk/>
            <pc:sldMk cId="2647977318" sldId="275"/>
            <ac:spMk id="10" creationId="{A7867234-7A7F-4639-8D78-1333012EEF92}"/>
          </ac:spMkLst>
        </pc:spChg>
        <pc:spChg chg="mod">
          <ac:chgData name="Siddarth Joshi" userId="bc4d29ca-e482-4031-a817-c6a7c744f97a" providerId="ADAL" clId="{D3A2F84A-6C9A-419A-9C7B-B5B68F50507D}" dt="2022-01-07T06:48:36.545" v="3753" actId="20577"/>
          <ac:spMkLst>
            <pc:docMk/>
            <pc:sldMk cId="2647977318" sldId="275"/>
            <ac:spMk id="15" creationId="{4E9D2A07-8EFF-41A5-BE85-ABBB72CEF75A}"/>
          </ac:spMkLst>
        </pc:spChg>
        <pc:spChg chg="del">
          <ac:chgData name="Siddarth Joshi" userId="bc4d29ca-e482-4031-a817-c6a7c744f97a" providerId="ADAL" clId="{D3A2F84A-6C9A-419A-9C7B-B5B68F50507D}" dt="2022-01-07T06:47:38.579" v="3690" actId="478"/>
          <ac:spMkLst>
            <pc:docMk/>
            <pc:sldMk cId="2647977318" sldId="275"/>
            <ac:spMk id="18" creationId="{F0C17D3C-13AF-4271-968E-BEA65D09C444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6:58:51.802" v="3849" actId="5793"/>
        <pc:sldMkLst>
          <pc:docMk/>
          <pc:sldMk cId="1301921749" sldId="276"/>
        </pc:sldMkLst>
        <pc:spChg chg="add del mod">
          <ac:chgData name="Siddarth Joshi" userId="bc4d29ca-e482-4031-a817-c6a7c744f97a" providerId="ADAL" clId="{D3A2F84A-6C9A-419A-9C7B-B5B68F50507D}" dt="2022-01-07T06:51:07.289" v="3780" actId="478"/>
          <ac:spMkLst>
            <pc:docMk/>
            <pc:sldMk cId="1301921749" sldId="276"/>
            <ac:spMk id="7" creationId="{400A51C5-0680-42C3-8F95-455ECFD1BA14}"/>
          </ac:spMkLst>
        </pc:spChg>
        <pc:spChg chg="mod">
          <ac:chgData name="Siddarth Joshi" userId="bc4d29ca-e482-4031-a817-c6a7c744f97a" providerId="ADAL" clId="{D3A2F84A-6C9A-419A-9C7B-B5B68F50507D}" dt="2022-01-07T06:48:59.184" v="3778" actId="20577"/>
          <ac:spMkLst>
            <pc:docMk/>
            <pc:sldMk cId="1301921749" sldId="276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06:51:07.289" v="3780" actId="478"/>
          <ac:spMkLst>
            <pc:docMk/>
            <pc:sldMk cId="1301921749" sldId="276"/>
            <ac:spMk id="10" creationId="{B537D055-47CF-42EB-94C3-82E7910B3C68}"/>
          </ac:spMkLst>
        </pc:spChg>
        <pc:spChg chg="add mod">
          <ac:chgData name="Siddarth Joshi" userId="bc4d29ca-e482-4031-a817-c6a7c744f97a" providerId="ADAL" clId="{D3A2F84A-6C9A-419A-9C7B-B5B68F50507D}" dt="2022-01-07T06:56:28.412" v="3795"/>
          <ac:spMkLst>
            <pc:docMk/>
            <pc:sldMk cId="1301921749" sldId="276"/>
            <ac:spMk id="13" creationId="{3D1A0AD3-0917-422A-9F0B-021E4C4B3B87}"/>
          </ac:spMkLst>
        </pc:spChg>
        <pc:spChg chg="add mod">
          <ac:chgData name="Siddarth Joshi" userId="bc4d29ca-e482-4031-a817-c6a7c744f97a" providerId="ADAL" clId="{D3A2F84A-6C9A-419A-9C7B-B5B68F50507D}" dt="2022-01-07T06:58:51.802" v="3849" actId="5793"/>
          <ac:spMkLst>
            <pc:docMk/>
            <pc:sldMk cId="1301921749" sldId="276"/>
            <ac:spMk id="14" creationId="{5BA4D266-390B-4C31-95CA-454275CAEE99}"/>
          </ac:spMkLst>
        </pc:spChg>
        <pc:spChg chg="del">
          <ac:chgData name="Siddarth Joshi" userId="bc4d29ca-e482-4031-a817-c6a7c744f97a" providerId="ADAL" clId="{D3A2F84A-6C9A-419A-9C7B-B5B68F50507D}" dt="2022-01-07T06:55:59.842" v="3786" actId="478"/>
          <ac:spMkLst>
            <pc:docMk/>
            <pc:sldMk cId="1301921749" sldId="276"/>
            <ac:spMk id="15" creationId="{4E9D2A07-8EFF-41A5-BE85-ABBB72CEF75A}"/>
          </ac:spMkLst>
        </pc:spChg>
        <pc:picChg chg="add mod">
          <ac:chgData name="Siddarth Joshi" userId="bc4d29ca-e482-4031-a817-c6a7c744f97a" providerId="ADAL" clId="{D3A2F84A-6C9A-419A-9C7B-B5B68F50507D}" dt="2022-01-07T06:56:16.519" v="3791" actId="1076"/>
          <ac:picMkLst>
            <pc:docMk/>
            <pc:sldMk cId="1301921749" sldId="276"/>
            <ac:picMk id="3" creationId="{58691E5F-AAD7-4D68-BFB1-BF11E4BA7842}"/>
          </ac:picMkLst>
        </pc:picChg>
        <pc:picChg chg="add del mod">
          <ac:chgData name="Siddarth Joshi" userId="bc4d29ca-e482-4031-a817-c6a7c744f97a" providerId="ADAL" clId="{D3A2F84A-6C9A-419A-9C7B-B5B68F50507D}" dt="2022-01-07T06:51:07.289" v="3780" actId="478"/>
          <ac:picMkLst>
            <pc:docMk/>
            <pc:sldMk cId="1301921749" sldId="276"/>
            <ac:picMk id="9" creationId="{CDBD231F-51E8-4C04-98F1-775FB0B24AB3}"/>
          </ac:picMkLst>
        </pc:picChg>
        <pc:picChg chg="del">
          <ac:chgData name="Siddarth Joshi" userId="bc4d29ca-e482-4031-a817-c6a7c744f97a" providerId="ADAL" clId="{D3A2F84A-6C9A-419A-9C7B-B5B68F50507D}" dt="2022-01-07T06:51:17.286" v="3781" actId="478"/>
          <ac:picMkLst>
            <pc:docMk/>
            <pc:sldMk cId="1301921749" sldId="276"/>
            <ac:picMk id="17" creationId="{B6DD65B2-5312-4732-BE5E-2664EC64CCF2}"/>
          </ac:picMkLst>
        </pc:picChg>
        <pc:picChg chg="add mod">
          <ac:chgData name="Siddarth Joshi" userId="bc4d29ca-e482-4031-a817-c6a7c744f97a" providerId="ADAL" clId="{D3A2F84A-6C9A-419A-9C7B-B5B68F50507D}" dt="2022-01-07T06:56:11.580" v="3790" actId="14100"/>
          <ac:picMkLst>
            <pc:docMk/>
            <pc:sldMk cId="1301921749" sldId="276"/>
            <ac:picMk id="1026" creationId="{2355FD88-ED14-420E-8A82-927B1D471982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09:51.332" v="4237" actId="1076"/>
        <pc:sldMkLst>
          <pc:docMk/>
          <pc:sldMk cId="509488449" sldId="277"/>
        </pc:sldMkLst>
        <pc:spChg chg="add del">
          <ac:chgData name="Siddarth Joshi" userId="bc4d29ca-e482-4031-a817-c6a7c744f97a" providerId="ADAL" clId="{D3A2F84A-6C9A-419A-9C7B-B5B68F50507D}" dt="2022-01-07T07:08:57.820" v="4233"/>
          <ac:spMkLst>
            <pc:docMk/>
            <pc:sldMk cId="509488449" sldId="277"/>
            <ac:spMk id="2" creationId="{F0949A7A-832F-421D-8200-295C16FE1DCD}"/>
          </ac:spMkLst>
        </pc:spChg>
        <pc:spChg chg="add del">
          <ac:chgData name="Siddarth Joshi" userId="bc4d29ca-e482-4031-a817-c6a7c744f97a" providerId="ADAL" clId="{D3A2F84A-6C9A-419A-9C7B-B5B68F50507D}" dt="2022-01-07T07:09:00.978" v="4235"/>
          <ac:spMkLst>
            <pc:docMk/>
            <pc:sldMk cId="509488449" sldId="277"/>
            <ac:spMk id="5" creationId="{35115DF0-4619-49F5-866E-D207FEFC0D7E}"/>
          </ac:spMkLst>
        </pc:spChg>
        <pc:spChg chg="mod">
          <ac:chgData name="Siddarth Joshi" userId="bc4d29ca-e482-4031-a817-c6a7c744f97a" providerId="ADAL" clId="{D3A2F84A-6C9A-419A-9C7B-B5B68F50507D}" dt="2022-01-07T06:58:22.810" v="3846" actId="20577"/>
          <ac:spMkLst>
            <pc:docMk/>
            <pc:sldMk cId="509488449" sldId="277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07:00:38.589" v="3973" actId="478"/>
          <ac:spMkLst>
            <pc:docMk/>
            <pc:sldMk cId="509488449" sldId="277"/>
            <ac:spMk id="9" creationId="{B3BA2684-6003-4C28-8420-12CD3D054163}"/>
          </ac:spMkLst>
        </pc:spChg>
        <pc:spChg chg="add mod">
          <ac:chgData name="Siddarth Joshi" userId="bc4d29ca-e482-4031-a817-c6a7c744f97a" providerId="ADAL" clId="{D3A2F84A-6C9A-419A-9C7B-B5B68F50507D}" dt="2022-01-07T07:04:31.170" v="4041" actId="1076"/>
          <ac:spMkLst>
            <pc:docMk/>
            <pc:sldMk cId="509488449" sldId="277"/>
            <ac:spMk id="10" creationId="{5568741B-0C3B-4414-8419-5CA786F6DB31}"/>
          </ac:spMkLst>
        </pc:spChg>
        <pc:spChg chg="add mod">
          <ac:chgData name="Siddarth Joshi" userId="bc4d29ca-e482-4031-a817-c6a7c744f97a" providerId="ADAL" clId="{D3A2F84A-6C9A-419A-9C7B-B5B68F50507D}" dt="2022-01-07T07:07:20.064" v="4172" actId="1076"/>
          <ac:spMkLst>
            <pc:docMk/>
            <pc:sldMk cId="509488449" sldId="277"/>
            <ac:spMk id="11" creationId="{931FC53A-B794-4B1E-B118-E5B035F4E134}"/>
          </ac:spMkLst>
        </pc:spChg>
        <pc:spChg chg="mod">
          <ac:chgData name="Siddarth Joshi" userId="bc4d29ca-e482-4031-a817-c6a7c744f97a" providerId="ADAL" clId="{D3A2F84A-6C9A-419A-9C7B-B5B68F50507D}" dt="2022-01-07T07:00:25.034" v="3970" actId="20577"/>
          <ac:spMkLst>
            <pc:docMk/>
            <pc:sldMk cId="509488449" sldId="277"/>
            <ac:spMk id="14" creationId="{5BA4D266-390B-4C31-95CA-454275CAEE99}"/>
          </ac:spMkLst>
        </pc:spChg>
        <pc:spChg chg="add mod">
          <ac:chgData name="Siddarth Joshi" userId="bc4d29ca-e482-4031-a817-c6a7c744f97a" providerId="ADAL" clId="{D3A2F84A-6C9A-419A-9C7B-B5B68F50507D}" dt="2022-01-07T07:08:52.274" v="4231" actId="20577"/>
          <ac:spMkLst>
            <pc:docMk/>
            <pc:sldMk cId="509488449" sldId="277"/>
            <ac:spMk id="15" creationId="{3E77EFDB-884D-4EB6-B70A-3008EEFC1719}"/>
          </ac:spMkLst>
        </pc:spChg>
        <pc:picChg chg="del">
          <ac:chgData name="Siddarth Joshi" userId="bc4d29ca-e482-4031-a817-c6a7c744f97a" providerId="ADAL" clId="{D3A2F84A-6C9A-419A-9C7B-B5B68F50507D}" dt="2022-01-07T06:58:42.117" v="3847" actId="478"/>
          <ac:picMkLst>
            <pc:docMk/>
            <pc:sldMk cId="509488449" sldId="277"/>
            <ac:picMk id="3" creationId="{58691E5F-AAD7-4D68-BFB1-BF11E4BA7842}"/>
          </ac:picMkLst>
        </pc:picChg>
        <pc:picChg chg="add mod">
          <ac:chgData name="Siddarth Joshi" userId="bc4d29ca-e482-4031-a817-c6a7c744f97a" providerId="ADAL" clId="{D3A2F84A-6C9A-419A-9C7B-B5B68F50507D}" dt="2022-01-07T07:09:51.332" v="4237" actId="1076"/>
          <ac:picMkLst>
            <pc:docMk/>
            <pc:sldMk cId="509488449" sldId="277"/>
            <ac:picMk id="12" creationId="{35212C0E-193E-42FC-A606-C293A283D7EB}"/>
          </ac:picMkLst>
        </pc:picChg>
        <pc:picChg chg="del">
          <ac:chgData name="Siddarth Joshi" userId="bc4d29ca-e482-4031-a817-c6a7c744f97a" providerId="ADAL" clId="{D3A2F84A-6C9A-419A-9C7B-B5B68F50507D}" dt="2022-01-07T06:58:43.854" v="3848" actId="478"/>
          <ac:picMkLst>
            <pc:docMk/>
            <pc:sldMk cId="509488449" sldId="277"/>
            <ac:picMk id="1026" creationId="{2355FD88-ED14-420E-8A82-927B1D471982}"/>
          </ac:picMkLst>
        </pc:picChg>
        <pc:picChg chg="add mod">
          <ac:chgData name="Siddarth Joshi" userId="bc4d29ca-e482-4031-a817-c6a7c744f97a" providerId="ADAL" clId="{D3A2F84A-6C9A-419A-9C7B-B5B68F50507D}" dt="2022-01-07T07:07:26.802" v="4174" actId="1076"/>
          <ac:picMkLst>
            <pc:docMk/>
            <pc:sldMk cId="509488449" sldId="277"/>
            <ac:picMk id="2050" creationId="{FF64E84C-91D4-4B8B-B7A4-667C6F0D3060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21:42:43.571" v="7655"/>
        <pc:sldMkLst>
          <pc:docMk/>
          <pc:sldMk cId="1793527336" sldId="278"/>
        </pc:sldMkLst>
        <pc:spChg chg="add del mod">
          <ac:chgData name="Siddarth Joshi" userId="bc4d29ca-e482-4031-a817-c6a7c744f97a" providerId="ADAL" clId="{D3A2F84A-6C9A-419A-9C7B-B5B68F50507D}" dt="2022-01-07T07:13:07.253" v="4268" actId="478"/>
          <ac:spMkLst>
            <pc:docMk/>
            <pc:sldMk cId="1793527336" sldId="278"/>
            <ac:spMk id="3" creationId="{A7C66DB1-96E1-4B70-B4CE-4E05D3FBC8A9}"/>
          </ac:spMkLst>
        </pc:spChg>
        <pc:spChg chg="mod">
          <ac:chgData name="Siddarth Joshi" userId="bc4d29ca-e482-4031-a817-c6a7c744f97a" providerId="ADAL" clId="{D3A2F84A-6C9A-419A-9C7B-B5B68F50507D}" dt="2022-01-07T07:12:44.047" v="4264" actId="20577"/>
          <ac:spMkLst>
            <pc:docMk/>
            <pc:sldMk cId="1793527336" sldId="278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07:18:30.055" v="4468" actId="27636"/>
          <ac:spMkLst>
            <pc:docMk/>
            <pc:sldMk cId="1793527336" sldId="278"/>
            <ac:spMk id="10" creationId="{5568741B-0C3B-4414-8419-5CA786F6DB31}"/>
          </ac:spMkLst>
        </pc:spChg>
        <pc:spChg chg="del mod">
          <ac:chgData name="Siddarth Joshi" userId="bc4d29ca-e482-4031-a817-c6a7c744f97a" providerId="ADAL" clId="{D3A2F84A-6C9A-419A-9C7B-B5B68F50507D}" dt="2022-01-07T07:13:05.842" v="4267" actId="478"/>
          <ac:spMkLst>
            <pc:docMk/>
            <pc:sldMk cId="1793527336" sldId="278"/>
            <ac:spMk id="11" creationId="{931FC53A-B794-4B1E-B118-E5B035F4E134}"/>
          </ac:spMkLst>
        </pc:spChg>
        <pc:spChg chg="del">
          <ac:chgData name="Siddarth Joshi" userId="bc4d29ca-e482-4031-a817-c6a7c744f97a" providerId="ADAL" clId="{D3A2F84A-6C9A-419A-9C7B-B5B68F50507D}" dt="2022-01-07T07:12:53.373" v="4265" actId="478"/>
          <ac:spMkLst>
            <pc:docMk/>
            <pc:sldMk cId="1793527336" sldId="278"/>
            <ac:spMk id="14" creationId="{5BA4D266-390B-4C31-95CA-454275CAEE99}"/>
          </ac:spMkLst>
        </pc:spChg>
        <pc:spChg chg="del">
          <ac:chgData name="Siddarth Joshi" userId="bc4d29ca-e482-4031-a817-c6a7c744f97a" providerId="ADAL" clId="{D3A2F84A-6C9A-419A-9C7B-B5B68F50507D}" dt="2022-01-07T07:13:13.315" v="4270" actId="478"/>
          <ac:spMkLst>
            <pc:docMk/>
            <pc:sldMk cId="1793527336" sldId="278"/>
            <ac:spMk id="15" creationId="{3E77EFDB-884D-4EB6-B70A-3008EEFC1719}"/>
          </ac:spMkLst>
        </pc:spChg>
        <pc:picChg chg="del">
          <ac:chgData name="Siddarth Joshi" userId="bc4d29ca-e482-4031-a817-c6a7c744f97a" providerId="ADAL" clId="{D3A2F84A-6C9A-419A-9C7B-B5B68F50507D}" dt="2022-01-07T07:13:10.220" v="4269" actId="478"/>
          <ac:picMkLst>
            <pc:docMk/>
            <pc:sldMk cId="1793527336" sldId="278"/>
            <ac:picMk id="12" creationId="{35212C0E-193E-42FC-A606-C293A283D7EB}"/>
          </ac:picMkLst>
        </pc:picChg>
        <pc:picChg chg="del">
          <ac:chgData name="Siddarth Joshi" userId="bc4d29ca-e482-4031-a817-c6a7c744f97a" providerId="ADAL" clId="{D3A2F84A-6C9A-419A-9C7B-B5B68F50507D}" dt="2022-01-07T07:13:10.220" v="4269" actId="478"/>
          <ac:picMkLst>
            <pc:docMk/>
            <pc:sldMk cId="1793527336" sldId="278"/>
            <ac:picMk id="2050" creationId="{FF64E84C-91D4-4B8B-B7A4-667C6F0D3060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21:32.192" v="4474" actId="20577"/>
        <pc:sldMkLst>
          <pc:docMk/>
          <pc:sldMk cId="2914385002" sldId="279"/>
        </pc:sldMkLst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7" creationId="{45CD4A4F-9E8E-446D-8A1F-8BDFE2E15FD8}"/>
          </ac:spMkLst>
        </pc:spChg>
        <pc:spChg chg="mod">
          <ac:chgData name="Siddarth Joshi" userId="bc4d29ca-e482-4031-a817-c6a7c744f97a" providerId="ADAL" clId="{D3A2F84A-6C9A-419A-9C7B-B5B68F50507D}" dt="2022-01-07T07:21:32.192" v="4474" actId="20577"/>
          <ac:spMkLst>
            <pc:docMk/>
            <pc:sldMk cId="2914385002" sldId="279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7:18:42.081" v="4470" actId="478"/>
          <ac:spMkLst>
            <pc:docMk/>
            <pc:sldMk cId="2914385002" sldId="279"/>
            <ac:spMk id="10" creationId="{5568741B-0C3B-4414-8419-5CA786F6DB31}"/>
          </ac:spMkLst>
        </pc:spChg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11" creationId="{E0045E53-7F1C-4C03-A2A8-AD7A370EC98A}"/>
          </ac:spMkLst>
        </pc:spChg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12" creationId="{5EA26F88-6D2D-46DB-A027-B6E80242BF53}"/>
          </ac:spMkLst>
        </pc:spChg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14" creationId="{4D55C025-CD7D-44CC-A828-B6F1DDA59837}"/>
          </ac:spMkLst>
        </pc:spChg>
        <pc:picChg chg="add mod">
          <ac:chgData name="Siddarth Joshi" userId="bc4d29ca-e482-4031-a817-c6a7c744f97a" providerId="ADAL" clId="{D3A2F84A-6C9A-419A-9C7B-B5B68F50507D}" dt="2022-01-07T07:21:25.696" v="4471"/>
          <ac:picMkLst>
            <pc:docMk/>
            <pc:sldMk cId="2914385002" sldId="279"/>
            <ac:picMk id="9" creationId="{2742C8A0-4675-4468-AC0A-4B70957D89BF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24:14.239" v="4523" actId="20577"/>
        <pc:sldMkLst>
          <pc:docMk/>
          <pc:sldMk cId="2819825379" sldId="280"/>
        </pc:sldMkLst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6" creationId="{D7CDAFBD-DC25-4D18-AC41-E5AF8EB1E8E8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7" creationId="{45CD4A4F-9E8E-446D-8A1F-8BDFE2E15FD8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11" creationId="{E0045E53-7F1C-4C03-A2A8-AD7A370EC98A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12" creationId="{5EA26F88-6D2D-46DB-A027-B6E80242BF53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14" creationId="{4D55C025-CD7D-44CC-A828-B6F1DDA59837}"/>
          </ac:spMkLst>
        </pc:spChg>
        <pc:spChg chg="add mod">
          <ac:chgData name="Siddarth Joshi" userId="bc4d29ca-e482-4031-a817-c6a7c744f97a" providerId="ADAL" clId="{D3A2F84A-6C9A-419A-9C7B-B5B68F50507D}" dt="2022-01-07T07:22:44.929" v="4477"/>
          <ac:spMkLst>
            <pc:docMk/>
            <pc:sldMk cId="2819825379" sldId="280"/>
            <ac:spMk id="16" creationId="{684BE883-DC05-48F3-8571-45B91055402E}"/>
          </ac:spMkLst>
        </pc:spChg>
        <pc:spChg chg="add mod">
          <ac:chgData name="Siddarth Joshi" userId="bc4d29ca-e482-4031-a817-c6a7c744f97a" providerId="ADAL" clId="{D3A2F84A-6C9A-419A-9C7B-B5B68F50507D}" dt="2022-01-07T07:22:44.929" v="4477"/>
          <ac:spMkLst>
            <pc:docMk/>
            <pc:sldMk cId="2819825379" sldId="280"/>
            <ac:spMk id="17" creationId="{407C828E-E722-4186-8503-2EE68C3C9074}"/>
          </ac:spMkLst>
        </pc:spChg>
        <pc:spChg chg="add mod">
          <ac:chgData name="Siddarth Joshi" userId="bc4d29ca-e482-4031-a817-c6a7c744f97a" providerId="ADAL" clId="{D3A2F84A-6C9A-419A-9C7B-B5B68F50507D}" dt="2022-01-07T07:24:14.239" v="4523" actId="20577"/>
          <ac:spMkLst>
            <pc:docMk/>
            <pc:sldMk cId="2819825379" sldId="280"/>
            <ac:spMk id="18" creationId="{EB972E9D-9319-4CB2-BF5C-6FAFC02237E8}"/>
          </ac:spMkLst>
        </pc:spChg>
        <pc:picChg chg="del">
          <ac:chgData name="Siddarth Joshi" userId="bc4d29ca-e482-4031-a817-c6a7c744f97a" providerId="ADAL" clId="{D3A2F84A-6C9A-419A-9C7B-B5B68F50507D}" dt="2022-01-07T07:22:44.230" v="4476" actId="478"/>
          <ac:picMkLst>
            <pc:docMk/>
            <pc:sldMk cId="2819825379" sldId="280"/>
            <ac:picMk id="9" creationId="{2742C8A0-4675-4468-AC0A-4B70957D89BF}"/>
          </ac:picMkLst>
        </pc:picChg>
        <pc:picChg chg="add mod">
          <ac:chgData name="Siddarth Joshi" userId="bc4d29ca-e482-4031-a817-c6a7c744f97a" providerId="ADAL" clId="{D3A2F84A-6C9A-419A-9C7B-B5B68F50507D}" dt="2022-01-07T07:22:44.929" v="4477"/>
          <ac:picMkLst>
            <pc:docMk/>
            <pc:sldMk cId="2819825379" sldId="280"/>
            <ac:picMk id="15" creationId="{4418D5A3-2DD5-45B7-B76A-EF9856C27E01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24:58.534" v="4527"/>
        <pc:sldMkLst>
          <pc:docMk/>
          <pc:sldMk cId="1856942711" sldId="281"/>
        </pc:sldMkLst>
        <pc:spChg chg="add mod">
          <ac:chgData name="Siddarth Joshi" userId="bc4d29ca-e482-4031-a817-c6a7c744f97a" providerId="ADAL" clId="{D3A2F84A-6C9A-419A-9C7B-B5B68F50507D}" dt="2022-01-07T07:24:53.339" v="4526"/>
          <ac:spMkLst>
            <pc:docMk/>
            <pc:sldMk cId="1856942711" sldId="281"/>
            <ac:spMk id="9" creationId="{B980C166-33C0-4B36-AC60-7CBCBDCF2AE1}"/>
          </ac:spMkLst>
        </pc:spChg>
        <pc:spChg chg="add mod">
          <ac:chgData name="Siddarth Joshi" userId="bc4d29ca-e482-4031-a817-c6a7c744f97a" providerId="ADAL" clId="{D3A2F84A-6C9A-419A-9C7B-B5B68F50507D}" dt="2022-01-07T07:24:53.339" v="4526"/>
          <ac:spMkLst>
            <pc:docMk/>
            <pc:sldMk cId="1856942711" sldId="281"/>
            <ac:spMk id="10" creationId="{5539EF00-7611-45E8-8F89-8059C2F46A3B}"/>
          </ac:spMkLst>
        </pc:spChg>
        <pc:spChg chg="add mod">
          <ac:chgData name="Siddarth Joshi" userId="bc4d29ca-e482-4031-a817-c6a7c744f97a" providerId="ADAL" clId="{D3A2F84A-6C9A-419A-9C7B-B5B68F50507D}" dt="2022-01-07T07:24:58.534" v="4527"/>
          <ac:spMkLst>
            <pc:docMk/>
            <pc:sldMk cId="1856942711" sldId="281"/>
            <ac:spMk id="11" creationId="{2DA2CC3D-A139-4741-BB7C-0A48922251A4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3" creationId="{3D1A0AD3-0917-422A-9F0B-021E4C4B3B87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6" creationId="{684BE883-DC05-48F3-8571-45B91055402E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7" creationId="{407C828E-E722-4186-8503-2EE68C3C9074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8" creationId="{EB972E9D-9319-4CB2-BF5C-6FAFC02237E8}"/>
          </ac:spMkLst>
        </pc:spChg>
        <pc:picChg chg="del">
          <ac:chgData name="Siddarth Joshi" userId="bc4d29ca-e482-4031-a817-c6a7c744f97a" providerId="ADAL" clId="{D3A2F84A-6C9A-419A-9C7B-B5B68F50507D}" dt="2022-01-07T07:24:51.706" v="4525" actId="478"/>
          <ac:picMkLst>
            <pc:docMk/>
            <pc:sldMk cId="1856942711" sldId="281"/>
            <ac:picMk id="15" creationId="{4418D5A3-2DD5-45B7-B76A-EF9856C27E01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9:04:13.716" v="6130" actId="207"/>
        <pc:sldMkLst>
          <pc:docMk/>
          <pc:sldMk cId="2231191889" sldId="282"/>
        </pc:sldMkLst>
        <pc:spChg chg="add mod">
          <ac:chgData name="Siddarth Joshi" userId="bc4d29ca-e482-4031-a817-c6a7c744f97a" providerId="ADAL" clId="{D3A2F84A-6C9A-419A-9C7B-B5B68F50507D}" dt="2022-01-07T19:04:13.716" v="6130" actId="207"/>
          <ac:spMkLst>
            <pc:docMk/>
            <pc:sldMk cId="2231191889" sldId="282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07:25:52.218" v="4547" actId="20577"/>
          <ac:spMkLst>
            <pc:docMk/>
            <pc:sldMk cId="2231191889" sldId="282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7:25:38.600" v="4530" actId="478"/>
          <ac:spMkLst>
            <pc:docMk/>
            <pc:sldMk cId="2231191889" sldId="282"/>
            <ac:spMk id="9" creationId="{B980C166-33C0-4B36-AC60-7CBCBDCF2AE1}"/>
          </ac:spMkLst>
        </pc:spChg>
        <pc:spChg chg="del mod">
          <ac:chgData name="Siddarth Joshi" userId="bc4d29ca-e482-4031-a817-c6a7c744f97a" providerId="ADAL" clId="{D3A2F84A-6C9A-419A-9C7B-B5B68F50507D}" dt="2022-01-07T07:25:40.611" v="4531" actId="478"/>
          <ac:spMkLst>
            <pc:docMk/>
            <pc:sldMk cId="2231191889" sldId="282"/>
            <ac:spMk id="10" creationId="{5539EF00-7611-45E8-8F89-8059C2F46A3B}"/>
          </ac:spMkLst>
        </pc:spChg>
        <pc:picChg chg="add mod">
          <ac:chgData name="Siddarth Joshi" userId="bc4d29ca-e482-4031-a817-c6a7c744f97a" providerId="ADAL" clId="{D3A2F84A-6C9A-419A-9C7B-B5B68F50507D}" dt="2022-01-07T07:25:41.137" v="4532"/>
          <ac:picMkLst>
            <pc:docMk/>
            <pc:sldMk cId="2231191889" sldId="282"/>
            <ac:picMk id="12" creationId="{DCF3D29F-01F4-4EE3-A616-F91356F5029F}"/>
          </ac:picMkLst>
        </pc:picChg>
      </pc:sldChg>
      <pc:sldChg chg="addSp delSp modSp add">
        <pc:chgData name="Siddarth Joshi" userId="bc4d29ca-e482-4031-a817-c6a7c744f97a" providerId="ADAL" clId="{D3A2F84A-6C9A-419A-9C7B-B5B68F50507D}" dt="2022-01-07T07:27:21.611" v="4559"/>
        <pc:sldMkLst>
          <pc:docMk/>
          <pc:sldMk cId="134512256" sldId="283"/>
        </pc:sldMkLst>
        <pc:spChg chg="del">
          <ac:chgData name="Siddarth Joshi" userId="bc4d29ca-e482-4031-a817-c6a7c744f97a" providerId="ADAL" clId="{D3A2F84A-6C9A-419A-9C7B-B5B68F50507D}" dt="2022-01-07T07:27:20.981" v="4558" actId="478"/>
          <ac:spMkLst>
            <pc:docMk/>
            <pc:sldMk cId="134512256" sldId="283"/>
            <ac:spMk id="7" creationId="{F7C7A618-D2B2-4724-9DA8-45D3556A9234}"/>
          </ac:spMkLst>
        </pc:spChg>
        <pc:spChg chg="add mod">
          <ac:chgData name="Siddarth Joshi" userId="bc4d29ca-e482-4031-a817-c6a7c744f97a" providerId="ADAL" clId="{D3A2F84A-6C9A-419A-9C7B-B5B68F50507D}" dt="2022-01-07T07:27:21.611" v="4559"/>
          <ac:spMkLst>
            <pc:docMk/>
            <pc:sldMk cId="134512256" sldId="283"/>
            <ac:spMk id="9" creationId="{BB4E9088-E659-40BE-9FB9-85C4D1B5C8E0}"/>
          </ac:spMkLst>
        </pc:spChg>
        <pc:spChg chg="add mod">
          <ac:chgData name="Siddarth Joshi" userId="bc4d29ca-e482-4031-a817-c6a7c744f97a" providerId="ADAL" clId="{D3A2F84A-6C9A-419A-9C7B-B5B68F50507D}" dt="2022-01-07T07:27:21.611" v="4559"/>
          <ac:spMkLst>
            <pc:docMk/>
            <pc:sldMk cId="134512256" sldId="283"/>
            <ac:spMk id="13" creationId="{95C023CC-3B4F-4413-9F92-05D2D996FFF1}"/>
          </ac:spMkLst>
        </pc:spChg>
        <pc:spChg chg="add mod">
          <ac:chgData name="Siddarth Joshi" userId="bc4d29ca-e482-4031-a817-c6a7c744f97a" providerId="ADAL" clId="{D3A2F84A-6C9A-419A-9C7B-B5B68F50507D}" dt="2022-01-07T07:27:21.611" v="4559"/>
          <ac:spMkLst>
            <pc:docMk/>
            <pc:sldMk cId="134512256" sldId="283"/>
            <ac:spMk id="14" creationId="{285494BB-676C-4E4C-844B-B77AE1B063DC}"/>
          </ac:spMkLst>
        </pc:spChg>
        <pc:picChg chg="add mod">
          <ac:chgData name="Siddarth Joshi" userId="bc4d29ca-e482-4031-a817-c6a7c744f97a" providerId="ADAL" clId="{D3A2F84A-6C9A-419A-9C7B-B5B68F50507D}" dt="2022-01-07T07:27:21.611" v="4559"/>
          <ac:picMkLst>
            <pc:docMk/>
            <pc:sldMk cId="134512256" sldId="283"/>
            <ac:picMk id="10" creationId="{8F0A5CB3-F670-45E3-82DD-FCBAF9D75B82}"/>
          </ac:picMkLst>
        </pc:picChg>
        <pc:picChg chg="del">
          <ac:chgData name="Siddarth Joshi" userId="bc4d29ca-e482-4031-a817-c6a7c744f97a" providerId="ADAL" clId="{D3A2F84A-6C9A-419A-9C7B-B5B68F50507D}" dt="2022-01-07T07:27:20.981" v="4558" actId="478"/>
          <ac:picMkLst>
            <pc:docMk/>
            <pc:sldMk cId="134512256" sldId="283"/>
            <ac:picMk id="12" creationId="{DCF3D29F-01F4-4EE3-A616-F91356F5029F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18:05:19.330" v="4988" actId="14100"/>
        <pc:sldMkLst>
          <pc:docMk/>
          <pc:sldMk cId="1423256864" sldId="284"/>
        </pc:sldMkLst>
        <pc:spChg chg="del">
          <ac:chgData name="Siddarth Joshi" userId="bc4d29ca-e482-4031-a817-c6a7c744f97a" providerId="ADAL" clId="{D3A2F84A-6C9A-419A-9C7B-B5B68F50507D}" dt="2022-01-07T18:02:43.453" v="4957" actId="478"/>
          <ac:spMkLst>
            <pc:docMk/>
            <pc:sldMk cId="1423256864" sldId="284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02:36.061" v="4956" actId="20577"/>
          <ac:spMkLst>
            <pc:docMk/>
            <pc:sldMk cId="1423256864" sldId="284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02:44.700" v="4958"/>
          <ac:spMkLst>
            <pc:docMk/>
            <pc:sldMk cId="1423256864" sldId="284"/>
            <ac:spMk id="9" creationId="{14DF6386-7A79-41A9-B48F-7F8B2A923308}"/>
          </ac:spMkLst>
        </pc:spChg>
        <pc:spChg chg="add mod">
          <ac:chgData name="Siddarth Joshi" userId="bc4d29ca-e482-4031-a817-c6a7c744f97a" providerId="ADAL" clId="{D3A2F84A-6C9A-419A-9C7B-B5B68F50507D}" dt="2022-01-07T18:05:19.330" v="4988" actId="14100"/>
          <ac:spMkLst>
            <pc:docMk/>
            <pc:sldMk cId="1423256864" sldId="284"/>
            <ac:spMk id="15" creationId="{4E12C020-4715-4FF5-AEAC-BD9D9CAE2ACC}"/>
          </ac:spMkLst>
        </pc:spChg>
        <pc:picChg chg="add mod">
          <ac:chgData name="Siddarth Joshi" userId="bc4d29ca-e482-4031-a817-c6a7c744f97a" providerId="ADAL" clId="{D3A2F84A-6C9A-419A-9C7B-B5B68F50507D}" dt="2022-01-07T18:02:44.700" v="4958"/>
          <ac:picMkLst>
            <pc:docMk/>
            <pc:sldMk cId="1423256864" sldId="284"/>
            <ac:picMk id="10" creationId="{30B5ADB4-DD1D-43B8-9259-EEBDAF7148DB}"/>
          </ac:picMkLst>
        </pc:picChg>
        <pc:picChg chg="del">
          <ac:chgData name="Siddarth Joshi" userId="bc4d29ca-e482-4031-a817-c6a7c744f97a" providerId="ADAL" clId="{D3A2F84A-6C9A-419A-9C7B-B5B68F50507D}" dt="2022-01-07T18:02:43.453" v="4957" actId="478"/>
          <ac:picMkLst>
            <pc:docMk/>
            <pc:sldMk cId="1423256864" sldId="284"/>
            <ac:picMk id="12" creationId="{DCF3D29F-01F4-4EE3-A616-F91356F5029F}"/>
          </ac:picMkLst>
        </pc:picChg>
        <pc:picChg chg="add mod">
          <ac:chgData name="Siddarth Joshi" userId="bc4d29ca-e482-4031-a817-c6a7c744f97a" providerId="ADAL" clId="{D3A2F84A-6C9A-419A-9C7B-B5B68F50507D}" dt="2022-01-07T18:02:44.700" v="4958"/>
          <ac:picMkLst>
            <pc:docMk/>
            <pc:sldMk cId="1423256864" sldId="284"/>
            <ac:picMk id="13" creationId="{8A5D80CD-125B-4F2C-A90C-36C5A50D458D}"/>
          </ac:picMkLst>
        </pc:picChg>
        <pc:picChg chg="add mod">
          <ac:chgData name="Siddarth Joshi" userId="bc4d29ca-e482-4031-a817-c6a7c744f97a" providerId="ADAL" clId="{D3A2F84A-6C9A-419A-9C7B-B5B68F50507D}" dt="2022-01-07T18:04:42.495" v="4975" actId="1076"/>
          <ac:picMkLst>
            <pc:docMk/>
            <pc:sldMk cId="1423256864" sldId="284"/>
            <ac:picMk id="14" creationId="{9B1B3672-C833-44B5-991F-E7F6BBC5FE9A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18:25:44.095" v="5373" actId="20577"/>
        <pc:sldMkLst>
          <pc:docMk/>
          <pc:sldMk cId="2559755062" sldId="285"/>
        </pc:sldMkLst>
        <pc:spChg chg="del">
          <ac:chgData name="Siddarth Joshi" userId="bc4d29ca-e482-4031-a817-c6a7c744f97a" providerId="ADAL" clId="{D3A2F84A-6C9A-419A-9C7B-B5B68F50507D}" dt="2022-01-07T18:09:46.477" v="5005" actId="478"/>
          <ac:spMkLst>
            <pc:docMk/>
            <pc:sldMk cId="2559755062" sldId="285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25:44.095" v="5373" actId="20577"/>
          <ac:spMkLst>
            <pc:docMk/>
            <pc:sldMk cId="2559755062" sldId="285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9" creationId="{D7D3304F-B26F-476C-8602-45FC87C00D9A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0" creationId="{7F51277B-71CA-439F-94A4-4E73757294B0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3" creationId="{9F3CADBB-3DAD-423D-939B-82AD5B0834B0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6" creationId="{DF31E8A3-FAF9-4989-91BA-899DD49BDFDF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7" creationId="{A3992D55-40AC-4753-90CB-68B582CA81B6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21" creationId="{F9E681AB-1460-45E1-95B8-FAFBE67A9C4B}"/>
          </ac:spMkLst>
        </pc:spChg>
        <pc:spChg chg="add del mod">
          <ac:chgData name="Siddarth Joshi" userId="bc4d29ca-e482-4031-a817-c6a7c744f97a" providerId="ADAL" clId="{D3A2F84A-6C9A-419A-9C7B-B5B68F50507D}" dt="2022-01-07T18:11:00.743" v="5019" actId="478"/>
          <ac:spMkLst>
            <pc:docMk/>
            <pc:sldMk cId="2559755062" sldId="285"/>
            <ac:spMk id="23" creationId="{62F8A0D9-C8B9-41E4-8804-CAD3187D236F}"/>
          </ac:spMkLst>
        </pc:spChg>
        <pc:spChg chg="add del mod">
          <ac:chgData name="Siddarth Joshi" userId="bc4d29ca-e482-4031-a817-c6a7c744f97a" providerId="ADAL" clId="{D3A2F84A-6C9A-419A-9C7B-B5B68F50507D}" dt="2022-01-07T18:11:53.388" v="5025" actId="478"/>
          <ac:spMkLst>
            <pc:docMk/>
            <pc:sldMk cId="2559755062" sldId="285"/>
            <ac:spMk id="24" creationId="{12E9F0E8-08C2-4403-926C-1F6D5A42A740}"/>
          </ac:spMkLst>
        </pc:spChg>
        <pc:spChg chg="add del mod">
          <ac:chgData name="Siddarth Joshi" userId="bc4d29ca-e482-4031-a817-c6a7c744f97a" providerId="ADAL" clId="{D3A2F84A-6C9A-419A-9C7B-B5B68F50507D}" dt="2022-01-07T18:11:04.472" v="5021" actId="478"/>
          <ac:spMkLst>
            <pc:docMk/>
            <pc:sldMk cId="2559755062" sldId="285"/>
            <ac:spMk id="25" creationId="{603B37FA-A4D0-48C9-95B2-7B1EAA9473FA}"/>
          </ac:spMkLst>
        </pc:spChg>
        <pc:spChg chg="add del mod">
          <ac:chgData name="Siddarth Joshi" userId="bc4d29ca-e482-4031-a817-c6a7c744f97a" providerId="ADAL" clId="{D3A2F84A-6C9A-419A-9C7B-B5B68F50507D}" dt="2022-01-07T18:10:25.283" v="5012" actId="478"/>
          <ac:spMkLst>
            <pc:docMk/>
            <pc:sldMk cId="2559755062" sldId="285"/>
            <ac:spMk id="26" creationId="{98CC1D75-4A8A-4FFC-8989-ADE64212092B}"/>
          </ac:spMkLst>
        </pc:spChg>
        <pc:spChg chg="add del mod">
          <ac:chgData name="Siddarth Joshi" userId="bc4d29ca-e482-4031-a817-c6a7c744f97a" providerId="ADAL" clId="{D3A2F84A-6C9A-419A-9C7B-B5B68F50507D}" dt="2022-01-07T18:11:53.388" v="5025" actId="478"/>
          <ac:spMkLst>
            <pc:docMk/>
            <pc:sldMk cId="2559755062" sldId="285"/>
            <ac:spMk id="29" creationId="{9937B04B-2440-4A01-961B-547D251BBDF0}"/>
          </ac:spMkLst>
        </pc:spChg>
        <pc:spChg chg="add del mod">
          <ac:chgData name="Siddarth Joshi" userId="bc4d29ca-e482-4031-a817-c6a7c744f97a" providerId="ADAL" clId="{D3A2F84A-6C9A-419A-9C7B-B5B68F50507D}" dt="2022-01-07T18:11:53.388" v="5025" actId="478"/>
          <ac:spMkLst>
            <pc:docMk/>
            <pc:sldMk cId="2559755062" sldId="285"/>
            <ac:spMk id="30" creationId="{3A8708D8-B81B-470D-A5D6-18763EC3CD3A}"/>
          </ac:spMkLst>
        </pc:spChg>
        <pc:spChg chg="add del mod">
          <ac:chgData name="Siddarth Joshi" userId="bc4d29ca-e482-4031-a817-c6a7c744f97a" providerId="ADAL" clId="{D3A2F84A-6C9A-419A-9C7B-B5B68F50507D}" dt="2022-01-07T18:11:09.117" v="5023" actId="478"/>
          <ac:spMkLst>
            <pc:docMk/>
            <pc:sldMk cId="2559755062" sldId="285"/>
            <ac:spMk id="34" creationId="{CDA4C5CC-9A1A-4FED-B274-E6955DA47B55}"/>
          </ac:spMkLst>
        </pc:spChg>
        <pc:spChg chg="add mod">
          <ac:chgData name="Siddarth Joshi" userId="bc4d29ca-e482-4031-a817-c6a7c744f97a" providerId="ADAL" clId="{D3A2F84A-6C9A-419A-9C7B-B5B68F50507D}" dt="2022-01-07T18:13:42.553" v="5038" actId="1076"/>
          <ac:spMkLst>
            <pc:docMk/>
            <pc:sldMk cId="2559755062" sldId="285"/>
            <ac:spMk id="35" creationId="{418439BF-025C-49A4-849C-E95EFF8AE1EF}"/>
          </ac:spMkLst>
        </pc:spChg>
        <pc:picChg chg="add mod">
          <ac:chgData name="Siddarth Joshi" userId="bc4d29ca-e482-4031-a817-c6a7c744f97a" providerId="ADAL" clId="{D3A2F84A-6C9A-419A-9C7B-B5B68F50507D}" dt="2022-01-07T18:12:25.906" v="5030" actId="1076"/>
          <ac:picMkLst>
            <pc:docMk/>
            <pc:sldMk cId="2559755062" sldId="285"/>
            <ac:picMk id="3" creationId="{F47D70DC-83E9-46DB-A871-BE94EE62D94E}"/>
          </ac:picMkLst>
        </pc:picChg>
        <pc:picChg chg="del">
          <ac:chgData name="Siddarth Joshi" userId="bc4d29ca-e482-4031-a817-c6a7c744f97a" providerId="ADAL" clId="{D3A2F84A-6C9A-419A-9C7B-B5B68F50507D}" dt="2022-01-07T18:09:46.477" v="5005" actId="478"/>
          <ac:picMkLst>
            <pc:docMk/>
            <pc:sldMk cId="2559755062" sldId="285"/>
            <ac:picMk id="12" creationId="{DCF3D29F-01F4-4EE3-A616-F91356F5029F}"/>
          </ac:picMkLst>
        </pc:picChg>
        <pc:picChg chg="add del mod">
          <ac:chgData name="Siddarth Joshi" userId="bc4d29ca-e482-4031-a817-c6a7c744f97a" providerId="ADAL" clId="{D3A2F84A-6C9A-419A-9C7B-B5B68F50507D}" dt="2022-01-07T18:11:47.814" v="5024" actId="478"/>
          <ac:picMkLst>
            <pc:docMk/>
            <pc:sldMk cId="2559755062" sldId="285"/>
            <ac:picMk id="22" creationId="{47C4F834-A6EE-40E9-B073-9BFAE10DE96F}"/>
          </ac:picMkLst>
        </pc:pic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4" creationId="{A8A194B2-1ECA-45A0-955B-E59A03596E06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5" creationId="{E8770A98-BBA4-4359-9CAD-772A29713B11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8" creationId="{ACF69AF0-2F9D-4B0E-8638-1D26C25CE636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9" creationId="{74C78440-50BE-49E1-8777-386B7F9C8E29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20" creationId="{5B89FF7F-CCF5-461B-8663-587A7A1E1C87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27" creationId="{21A30116-3799-49C9-AA80-B91D40823FEB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28" creationId="{A7B17671-B7E3-4CEC-A812-FE7C7209DDB6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31" creationId="{BF254E76-C7CD-4326-B9FC-D4EBACD3B594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32" creationId="{C9E3D502-C14C-4145-BA87-77C7DA230B91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33" creationId="{BE28F81C-85A6-4149-9452-2F1503395432}"/>
          </ac:cxnSpMkLst>
        </pc:cxnChg>
      </pc:sldChg>
      <pc:sldChg chg="addSp delSp modSp add mod ord">
        <pc:chgData name="Siddarth Joshi" userId="bc4d29ca-e482-4031-a817-c6a7c744f97a" providerId="ADAL" clId="{D3A2F84A-6C9A-419A-9C7B-B5B68F50507D}" dt="2022-01-07T17:59:23.473" v="4942" actId="20577"/>
        <pc:sldMkLst>
          <pc:docMk/>
          <pc:sldMk cId="801342905" sldId="286"/>
        </pc:sldMkLst>
        <pc:spChg chg="mod">
          <ac:chgData name="Siddarth Joshi" userId="bc4d29ca-e482-4031-a817-c6a7c744f97a" providerId="ADAL" clId="{D3A2F84A-6C9A-419A-9C7B-B5B68F50507D}" dt="2022-01-07T17:57:33.666" v="4896" actId="20577"/>
          <ac:spMkLst>
            <pc:docMk/>
            <pc:sldMk cId="801342905" sldId="286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7:46:34.634" v="4608" actId="20577"/>
          <ac:spMkLst>
            <pc:docMk/>
            <pc:sldMk cId="801342905" sldId="286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7:57:56.088" v="4897" actId="1076"/>
          <ac:spMkLst>
            <pc:docMk/>
            <pc:sldMk cId="801342905" sldId="286"/>
            <ac:spMk id="9" creationId="{F95EB933-C55B-4EEE-959B-00A220A1D216}"/>
          </ac:spMkLst>
        </pc:spChg>
        <pc:spChg chg="add mod">
          <ac:chgData name="Siddarth Joshi" userId="bc4d29ca-e482-4031-a817-c6a7c744f97a" providerId="ADAL" clId="{D3A2F84A-6C9A-419A-9C7B-B5B68F50507D}" dt="2022-01-07T17:59:23.473" v="4942" actId="20577"/>
          <ac:spMkLst>
            <pc:docMk/>
            <pc:sldMk cId="801342905" sldId="286"/>
            <ac:spMk id="10" creationId="{831ACA35-72A7-469A-8A71-6CEA2B141364}"/>
          </ac:spMkLst>
        </pc:spChg>
        <pc:picChg chg="add mod">
          <ac:chgData name="Siddarth Joshi" userId="bc4d29ca-e482-4031-a817-c6a7c744f97a" providerId="ADAL" clId="{D3A2F84A-6C9A-419A-9C7B-B5B68F50507D}" dt="2022-01-07T17:53:01.173" v="4765" actId="1076"/>
          <ac:picMkLst>
            <pc:docMk/>
            <pc:sldMk cId="801342905" sldId="286"/>
            <ac:picMk id="3" creationId="{A45B06F7-B04F-4ACA-816E-324A575AEA0E}"/>
          </ac:picMkLst>
        </pc:picChg>
        <pc:picChg chg="del">
          <ac:chgData name="Siddarth Joshi" userId="bc4d29ca-e482-4031-a817-c6a7c744f97a" providerId="ADAL" clId="{D3A2F84A-6C9A-419A-9C7B-B5B68F50507D}" dt="2022-01-07T17:47:04.632" v="4609" actId="478"/>
          <ac:picMkLst>
            <pc:docMk/>
            <pc:sldMk cId="801342905" sldId="286"/>
            <ac:picMk id="12" creationId="{DCF3D29F-01F4-4EE3-A616-F91356F5029F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21:12:31.136" v="6945" actId="20577"/>
        <pc:sldMkLst>
          <pc:docMk/>
          <pc:sldMk cId="1672141722" sldId="287"/>
        </pc:sldMkLst>
        <pc:spChg chg="del">
          <ac:chgData name="Siddarth Joshi" userId="bc4d29ca-e482-4031-a817-c6a7c744f97a" providerId="ADAL" clId="{D3A2F84A-6C9A-419A-9C7B-B5B68F50507D}" dt="2022-01-07T07:28:12.850" v="4560" actId="478"/>
          <ac:spMkLst>
            <pc:docMk/>
            <pc:sldMk cId="1672141722" sldId="287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07:28:19.718" v="4564" actId="20577"/>
          <ac:spMkLst>
            <pc:docMk/>
            <pc:sldMk cId="1672141722" sldId="287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9" creationId="{EFD306F3-EDD5-4FAA-ABD2-A7E3318D4E9C}"/>
          </ac:spMkLst>
        </pc:spChg>
        <pc:spChg chg="del">
          <ac:chgData name="Siddarth Joshi" userId="bc4d29ca-e482-4031-a817-c6a7c744f97a" providerId="ADAL" clId="{D3A2F84A-6C9A-419A-9C7B-B5B68F50507D}" dt="2022-01-07T07:28:37.958" v="4566" actId="478"/>
          <ac:spMkLst>
            <pc:docMk/>
            <pc:sldMk cId="1672141722" sldId="287"/>
            <ac:spMk id="11" creationId="{2DA2CC3D-A139-4741-BB7C-0A48922251A4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3" creationId="{812D246D-6509-44DD-9B73-6361254772F8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4" creationId="{5FF65A7F-8C32-4CCC-9C82-D6C689D68BFD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5" creationId="{17A052F3-1850-4702-9EDE-A5BC120753CD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6" creationId="{EE78D89D-7A45-4501-B142-70CC69D3C913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7" creationId="{D92C2779-025E-45F4-9820-6758EEDFF9C9}"/>
          </ac:spMkLst>
        </pc:spChg>
        <pc:spChg chg="add mod">
          <ac:chgData name="Siddarth Joshi" userId="bc4d29ca-e482-4031-a817-c6a7c744f97a" providerId="ADAL" clId="{D3A2F84A-6C9A-419A-9C7B-B5B68F50507D}" dt="2022-01-07T21:12:31.136" v="6945" actId="20577"/>
          <ac:spMkLst>
            <pc:docMk/>
            <pc:sldMk cId="1672141722" sldId="287"/>
            <ac:spMk id="18" creationId="{4DFFF830-569E-4A24-AC5C-8741A645D779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9" creationId="{B9F7E025-A17D-40A1-A83C-60A2778D624E}"/>
          </ac:spMkLst>
        </pc:spChg>
        <pc:picChg chg="add mod">
          <ac:chgData name="Siddarth Joshi" userId="bc4d29ca-e482-4031-a817-c6a7c744f97a" providerId="ADAL" clId="{D3A2F84A-6C9A-419A-9C7B-B5B68F50507D}" dt="2022-01-07T07:28:30.771" v="4565" actId="14100"/>
          <ac:picMkLst>
            <pc:docMk/>
            <pc:sldMk cId="1672141722" sldId="287"/>
            <ac:picMk id="10" creationId="{E43B6230-C276-4E1E-AD94-ACD50AD3C225}"/>
          </ac:picMkLst>
        </pc:picChg>
        <pc:picChg chg="del">
          <ac:chgData name="Siddarth Joshi" userId="bc4d29ca-e482-4031-a817-c6a7c744f97a" providerId="ADAL" clId="{D3A2F84A-6C9A-419A-9C7B-B5B68F50507D}" dt="2022-01-07T07:28:12.850" v="4560" actId="478"/>
          <ac:picMkLst>
            <pc:docMk/>
            <pc:sldMk cId="1672141722" sldId="287"/>
            <ac:picMk id="12" creationId="{DCF3D29F-01F4-4EE3-A616-F91356F5029F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18:26:06.184" v="5393" actId="20577"/>
        <pc:sldMkLst>
          <pc:docMk/>
          <pc:sldMk cId="4103483941" sldId="288"/>
        </pc:sldMkLst>
        <pc:spChg chg="del">
          <ac:chgData name="Siddarth Joshi" userId="bc4d29ca-e482-4031-a817-c6a7c744f97a" providerId="ADAL" clId="{D3A2F84A-6C9A-419A-9C7B-B5B68F50507D}" dt="2022-01-07T18:18:28.257" v="5287" actId="478"/>
          <ac:spMkLst>
            <pc:docMk/>
            <pc:sldMk cId="4103483941" sldId="288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26:06.184" v="5393" actId="20577"/>
          <ac:spMkLst>
            <pc:docMk/>
            <pc:sldMk cId="4103483941" sldId="288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22:48.021" v="5311" actId="1076"/>
          <ac:spMkLst>
            <pc:docMk/>
            <pc:sldMk cId="4103483941" sldId="288"/>
            <ac:spMk id="9" creationId="{B75BEFEE-B485-44AE-86DB-54BDDF2F20AF}"/>
          </ac:spMkLst>
        </pc:spChg>
        <pc:spChg chg="add mod">
          <ac:chgData name="Siddarth Joshi" userId="bc4d29ca-e482-4031-a817-c6a7c744f97a" providerId="ADAL" clId="{D3A2F84A-6C9A-419A-9C7B-B5B68F50507D}" dt="2022-01-07T18:22:48.021" v="5311" actId="1076"/>
          <ac:spMkLst>
            <pc:docMk/>
            <pc:sldMk cId="4103483941" sldId="288"/>
            <ac:spMk id="14" creationId="{8F8493F1-6460-4A51-A24A-8DE730043822}"/>
          </ac:spMkLst>
        </pc:spChg>
        <pc:spChg chg="add mod">
          <ac:chgData name="Siddarth Joshi" userId="bc4d29ca-e482-4031-a817-c6a7c744f97a" providerId="ADAL" clId="{D3A2F84A-6C9A-419A-9C7B-B5B68F50507D}" dt="2022-01-07T18:22:58.133" v="5312" actId="1076"/>
          <ac:spMkLst>
            <pc:docMk/>
            <pc:sldMk cId="4103483941" sldId="288"/>
            <ac:spMk id="15" creationId="{71F71523-1755-4E0B-A567-467CE4308144}"/>
          </ac:spMkLst>
        </pc:spChg>
        <pc:spChg chg="add mod">
          <ac:chgData name="Siddarth Joshi" userId="bc4d29ca-e482-4031-a817-c6a7c744f97a" providerId="ADAL" clId="{D3A2F84A-6C9A-419A-9C7B-B5B68F50507D}" dt="2022-01-07T18:23:52.037" v="5319" actId="14100"/>
          <ac:spMkLst>
            <pc:docMk/>
            <pc:sldMk cId="4103483941" sldId="288"/>
            <ac:spMk id="16" creationId="{0B76749B-60BE-4B16-A835-8F867CA292D1}"/>
          </ac:spMkLst>
        </pc:spChg>
        <pc:spChg chg="add del mod">
          <ac:chgData name="Siddarth Joshi" userId="bc4d29ca-e482-4031-a817-c6a7c744f97a" providerId="ADAL" clId="{D3A2F84A-6C9A-419A-9C7B-B5B68F50507D}" dt="2022-01-07T18:22:40.377" v="5310" actId="478"/>
          <ac:spMkLst>
            <pc:docMk/>
            <pc:sldMk cId="4103483941" sldId="288"/>
            <ac:spMk id="17" creationId="{7DC83039-D7BF-43CF-9435-18166528D85E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18" creationId="{9CAA1137-1418-452E-8907-DB5B0C3D426E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19" creationId="{F405F035-386A-4956-BB83-5B3B8297C3B3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20" creationId="{22FC6C3B-870B-43D5-8E15-CA061076BCBE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21" creationId="{8E3C0C29-D0FA-4F02-B19C-77DB0AEBE733}"/>
          </ac:spMkLst>
        </pc:spChg>
        <pc:spChg chg="add mod">
          <ac:chgData name="Siddarth Joshi" userId="bc4d29ca-e482-4031-a817-c6a7c744f97a" providerId="ADAL" clId="{D3A2F84A-6C9A-419A-9C7B-B5B68F50507D}" dt="2022-01-07T18:24:29.812" v="5355" actId="1076"/>
          <ac:spMkLst>
            <pc:docMk/>
            <pc:sldMk cId="4103483941" sldId="288"/>
            <ac:spMk id="22" creationId="{7656DABB-5607-4475-B49A-380E52463CF3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23" creationId="{F811FE0C-1D65-418B-B8E4-9444986B026F}"/>
          </ac:spMkLst>
        </pc:spChg>
        <pc:spChg chg="add mod">
          <ac:chgData name="Siddarth Joshi" userId="bc4d29ca-e482-4031-a817-c6a7c744f97a" providerId="ADAL" clId="{D3A2F84A-6C9A-419A-9C7B-B5B68F50507D}" dt="2022-01-07T18:24:24.702" v="5353" actId="1076"/>
          <ac:spMkLst>
            <pc:docMk/>
            <pc:sldMk cId="4103483941" sldId="288"/>
            <ac:spMk id="24" creationId="{37E48C46-48B4-4748-B0D8-BC48A5B114F0}"/>
          </ac:spMkLst>
        </pc:spChg>
        <pc:graphicFrameChg chg="add del mod">
          <ac:chgData name="Siddarth Joshi" userId="bc4d29ca-e482-4031-a817-c6a7c744f97a" providerId="ADAL" clId="{D3A2F84A-6C9A-419A-9C7B-B5B68F50507D}" dt="2022-01-07T18:18:39.308" v="5289" actId="478"/>
          <ac:graphicFrameMkLst>
            <pc:docMk/>
            <pc:sldMk cId="4103483941" sldId="288"/>
            <ac:graphicFrameMk id="10" creationId="{56CCD111-5197-41E6-BF52-B85D27232ADB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18:40.548" v="5290" actId="478"/>
          <ac:graphicFrameMkLst>
            <pc:docMk/>
            <pc:sldMk cId="4103483941" sldId="288"/>
            <ac:graphicFrameMk id="13" creationId="{46E32346-2BE9-49DD-802E-5DE40C2D72B6}"/>
          </ac:graphicFrameMkLst>
        </pc:graphicFrameChg>
        <pc:picChg chg="add mod">
          <ac:chgData name="Siddarth Joshi" userId="bc4d29ca-e482-4031-a817-c6a7c744f97a" providerId="ADAL" clId="{D3A2F84A-6C9A-419A-9C7B-B5B68F50507D}" dt="2022-01-07T18:22:48.021" v="5311" actId="1076"/>
          <ac:picMkLst>
            <pc:docMk/>
            <pc:sldMk cId="4103483941" sldId="288"/>
            <ac:picMk id="3" creationId="{54E0B9D6-5D58-4E3D-AC64-FD16BD8CE12A}"/>
          </ac:picMkLst>
        </pc:picChg>
        <pc:picChg chg="del">
          <ac:chgData name="Siddarth Joshi" userId="bc4d29ca-e482-4031-a817-c6a7c744f97a" providerId="ADAL" clId="{D3A2F84A-6C9A-419A-9C7B-B5B68F50507D}" dt="2022-01-07T18:18:28.257" v="5287" actId="478"/>
          <ac:picMkLst>
            <pc:docMk/>
            <pc:sldMk cId="4103483941" sldId="288"/>
            <ac:picMk id="12" creationId="{DCF3D29F-01F4-4EE3-A616-F91356F5029F}"/>
          </ac:picMkLst>
        </pc:picChg>
      </pc:sldChg>
      <pc:sldChg chg="addSp delSp modSp add mod ord replId">
        <pc:chgData name="Siddarth Joshi" userId="bc4d29ca-e482-4031-a817-c6a7c744f97a" providerId="ADAL" clId="{D3A2F84A-6C9A-419A-9C7B-B5B68F50507D}" dt="2022-01-07T18:27:16.985" v="5418" actId="1076"/>
        <pc:sldMkLst>
          <pc:docMk/>
          <pc:sldMk cId="1758322502" sldId="289"/>
        </pc:sldMkLst>
        <pc:spChg chg="del mod">
          <ac:chgData name="Siddarth Joshi" userId="bc4d29ca-e482-4031-a817-c6a7c744f97a" providerId="ADAL" clId="{D3A2F84A-6C9A-419A-9C7B-B5B68F50507D}" dt="2022-01-07T18:26:33.923" v="5405" actId="478"/>
          <ac:spMkLst>
            <pc:docMk/>
            <pc:sldMk cId="1758322502" sldId="289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26:29.111" v="5403" actId="20577"/>
          <ac:spMkLst>
            <pc:docMk/>
            <pc:sldMk cId="1758322502" sldId="289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27:16.985" v="5418" actId="1076"/>
          <ac:spMkLst>
            <pc:docMk/>
            <pc:sldMk cId="1758322502" sldId="289"/>
            <ac:spMk id="9" creationId="{425C9BC2-B3AD-44A2-8D6F-807517D66B5A}"/>
          </ac:spMkLst>
        </pc:spChg>
        <pc:picChg chg="del">
          <ac:chgData name="Siddarth Joshi" userId="bc4d29ca-e482-4031-a817-c6a7c744f97a" providerId="ADAL" clId="{D3A2F84A-6C9A-419A-9C7B-B5B68F50507D}" dt="2022-01-07T18:26:35.155" v="5406" actId="478"/>
          <ac:picMkLst>
            <pc:docMk/>
            <pc:sldMk cId="1758322502" sldId="289"/>
            <ac:picMk id="12" creationId="{DCF3D29F-01F4-4EE3-A616-F91356F5029F}"/>
          </ac:picMkLst>
        </pc:picChg>
      </pc:sldChg>
      <pc:sldChg chg="addSp delSp modSp add mod ord replId">
        <pc:chgData name="Siddarth Joshi" userId="bc4d29ca-e482-4031-a817-c6a7c744f97a" providerId="ADAL" clId="{D3A2F84A-6C9A-419A-9C7B-B5B68F50507D}" dt="2022-01-07T21:47:22.299" v="7664" actId="255"/>
        <pc:sldMkLst>
          <pc:docMk/>
          <pc:sldMk cId="2756124531" sldId="290"/>
        </pc:sldMkLst>
        <pc:spChg chg="mod">
          <ac:chgData name="Siddarth Joshi" userId="bc4d29ca-e482-4031-a817-c6a7c744f97a" providerId="ADAL" clId="{D3A2F84A-6C9A-419A-9C7B-B5B68F50507D}" dt="2022-01-07T20:26:27.257" v="6131" actId="255"/>
          <ac:spMkLst>
            <pc:docMk/>
            <pc:sldMk cId="2756124531" sldId="290"/>
            <ac:spMk id="4" creationId="{58827ACC-E19D-4E38-AE05-33F188248FC2}"/>
          </ac:spMkLst>
        </pc:spChg>
        <pc:spChg chg="del">
          <ac:chgData name="Siddarth Joshi" userId="bc4d29ca-e482-4031-a817-c6a7c744f97a" providerId="ADAL" clId="{D3A2F84A-6C9A-419A-9C7B-B5B68F50507D}" dt="2022-01-07T19:00:33.618" v="6032" actId="478"/>
          <ac:spMkLst>
            <pc:docMk/>
            <pc:sldMk cId="2756124531" sldId="290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21:47:22.299" v="7664" actId="255"/>
          <ac:spMkLst>
            <pc:docMk/>
            <pc:sldMk cId="2756124531" sldId="290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20:27:33.174" v="6144" actId="14100"/>
          <ac:spMkLst>
            <pc:docMk/>
            <pc:sldMk cId="2756124531" sldId="290"/>
            <ac:spMk id="9" creationId="{B6C8E0B9-33B7-4346-B278-E984C05814A2}"/>
          </ac:spMkLst>
        </pc:spChg>
        <pc:spChg chg="mod">
          <ac:chgData name="Siddarth Joshi" userId="bc4d29ca-e482-4031-a817-c6a7c744f97a" providerId="ADAL" clId="{D3A2F84A-6C9A-419A-9C7B-B5B68F50507D}" dt="2022-01-07T20:26:27.257" v="6131" actId="255"/>
          <ac:spMkLst>
            <pc:docMk/>
            <pc:sldMk cId="2756124531" sldId="290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D3A2F84A-6C9A-419A-9C7B-B5B68F50507D}" dt="2022-01-07T20:26:42.164" v="6133" actId="478"/>
          <ac:spMkLst>
            <pc:docMk/>
            <pc:sldMk cId="2756124531" sldId="290"/>
            <ac:spMk id="14" creationId="{80A420E6-829D-4C3B-9249-10A603D831CD}"/>
          </ac:spMkLst>
        </pc:spChg>
        <pc:spChg chg="add mod">
          <ac:chgData name="Siddarth Joshi" userId="bc4d29ca-e482-4031-a817-c6a7c744f97a" providerId="ADAL" clId="{D3A2F84A-6C9A-419A-9C7B-B5B68F50507D}" dt="2022-01-07T20:27:10.080" v="6138" actId="1076"/>
          <ac:spMkLst>
            <pc:docMk/>
            <pc:sldMk cId="2756124531" sldId="290"/>
            <ac:spMk id="15" creationId="{609AEA8E-B6F4-4299-ACD8-EC855D01AAC5}"/>
          </ac:spMkLst>
        </pc:spChg>
        <pc:spChg chg="add del mod">
          <ac:chgData name="Siddarth Joshi" userId="bc4d29ca-e482-4031-a817-c6a7c744f97a" providerId="ADAL" clId="{D3A2F84A-6C9A-419A-9C7B-B5B68F50507D}" dt="2022-01-07T20:26:46.407" v="6134" actId="478"/>
          <ac:spMkLst>
            <pc:docMk/>
            <pc:sldMk cId="2756124531" sldId="290"/>
            <ac:spMk id="18" creationId="{D9C3607B-65EE-4C06-9857-84D250DB7177}"/>
          </ac:spMkLst>
        </pc:spChg>
        <pc:spChg chg="add mod">
          <ac:chgData name="Siddarth Joshi" userId="bc4d29ca-e482-4031-a817-c6a7c744f97a" providerId="ADAL" clId="{D3A2F84A-6C9A-419A-9C7B-B5B68F50507D}" dt="2022-01-07T20:27:21.095" v="6141" actId="1076"/>
          <ac:spMkLst>
            <pc:docMk/>
            <pc:sldMk cId="2756124531" sldId="290"/>
            <ac:spMk id="19" creationId="{9AB83C39-2B42-4963-BDC9-93C968CF9D76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0" creationId="{A62B097E-19AC-43E5-A06D-468B00E915A6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1" creationId="{936954AA-5F9D-4419-A3F3-A6E708B4A510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5" creationId="{0F47DC67-9E4E-42A3-A51B-B225DF64FF5B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6" creationId="{2AB0CBB6-BB4F-450E-8E2D-409489146D9A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7" creationId="{704C3F7E-57AE-4AA2-9EE8-1D41DCD67ED9}"/>
          </ac:spMkLst>
        </pc:spChg>
        <pc:spChg chg="add del mod">
          <ac:chgData name="Siddarth Joshi" userId="bc4d29ca-e482-4031-a817-c6a7c744f97a" providerId="ADAL" clId="{D3A2F84A-6C9A-419A-9C7B-B5B68F50507D}" dt="2022-01-07T20:26:49.354" v="6135" actId="478"/>
          <ac:spMkLst>
            <pc:docMk/>
            <pc:sldMk cId="2756124531" sldId="290"/>
            <ac:spMk id="28" creationId="{AD8416EF-B2DC-47AE-BA81-53AF2644C299}"/>
          </ac:spMkLst>
        </pc:spChg>
        <pc:spChg chg="add mod">
          <ac:chgData name="Siddarth Joshi" userId="bc4d29ca-e482-4031-a817-c6a7c744f97a" providerId="ADAL" clId="{D3A2F84A-6C9A-419A-9C7B-B5B68F50507D}" dt="2022-01-07T20:27:17.272" v="6140" actId="1076"/>
          <ac:spMkLst>
            <pc:docMk/>
            <pc:sldMk cId="2756124531" sldId="290"/>
            <ac:spMk id="29" creationId="{6A5FB9CB-EBC9-4A84-91A7-906E47C16AEA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35" creationId="{21236122-CB36-4358-8F7E-142C236FE539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36" creationId="{77E876CA-0B1A-47A2-BBA0-F72AE1E236BE}"/>
          </ac:spMkLst>
        </pc:spChg>
        <pc:picChg chg="del">
          <ac:chgData name="Siddarth Joshi" userId="bc4d29ca-e482-4031-a817-c6a7c744f97a" providerId="ADAL" clId="{D3A2F84A-6C9A-419A-9C7B-B5B68F50507D}" dt="2022-01-07T19:00:33.618" v="6032" actId="478"/>
          <ac:picMkLst>
            <pc:docMk/>
            <pc:sldMk cId="2756124531" sldId="290"/>
            <ac:picMk id="12" creationId="{DCF3D29F-01F4-4EE3-A616-F91356F5029F}"/>
          </ac:picMkLst>
        </pc:pic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0" creationId="{EF70831A-EBA1-4B86-99BA-DE7F7AF55F2B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3" creationId="{B3E98746-3F06-467D-BA76-605DD387F4A6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6" creationId="{E4E3E182-D864-4262-91D1-A570A1FEE593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7" creationId="{2E93FAC4-DB66-41B7-B7FC-B9800E80961E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22" creationId="{92CA598F-1BDF-4F99-9453-F42D39E82072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23" creationId="{7224236E-8BFE-47B9-9766-9E5B64ABC294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24" creationId="{E4CD9B0D-6FD7-4168-A8B2-367CB18FF47C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0" creationId="{93334D67-A97A-4F03-8215-CEA2849EE65D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1" creationId="{1329C6A1-1FFB-4FE0-8070-762587FF0AEC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2" creationId="{DCB66C91-AC2F-4D50-87EB-11AD065140FE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3" creationId="{08CF3A5D-54AF-4CBB-84A8-3CF912674EC3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4" creationId="{3A81A75A-CDB5-44FD-ACBF-0C63DD07600B}"/>
          </ac:cxnSpMkLst>
        </pc:cxnChg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77202183" sldId="291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78569284" sldId="292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14855948" sldId="293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3211809691" sldId="294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771503314" sldId="295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285866488" sldId="296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772594640" sldId="297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4245511103" sldId="298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128861499" sldId="299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1625102461" sldId="300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226910984" sldId="301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553526110" sldId="302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46825573" sldId="303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084540715" sldId="304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721615894" sldId="305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1912760476" sldId="306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121562235" sldId="307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802712879" sldId="308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41768389" sldId="309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777571840" sldId="310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427112287" sldId="311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3324169030" sldId="312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38686203" sldId="313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435106768" sldId="314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444040102" sldId="315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470258699" sldId="316"/>
        </pc:sldMkLst>
      </pc:sldChg>
      <pc:sldChg chg="delSp modSp add mod replId">
        <pc:chgData name="Siddarth Joshi" userId="bc4d29ca-e482-4031-a817-c6a7c744f97a" providerId="ADAL" clId="{D3A2F84A-6C9A-419A-9C7B-B5B68F50507D}" dt="2022-01-07T18:17:18.263" v="5286" actId="20577"/>
        <pc:sldMkLst>
          <pc:docMk/>
          <pc:sldMk cId="2044519996" sldId="317"/>
        </pc:sldMkLst>
        <pc:spChg chg="mod">
          <ac:chgData name="Siddarth Joshi" userId="bc4d29ca-e482-4031-a817-c6a7c744f97a" providerId="ADAL" clId="{D3A2F84A-6C9A-419A-9C7B-B5B68F50507D}" dt="2022-01-07T18:17:18.263" v="5286" actId="20577"/>
          <ac:spMkLst>
            <pc:docMk/>
            <pc:sldMk cId="2044519996" sldId="317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14:22.424" v="5045" actId="20577"/>
          <ac:spMkLst>
            <pc:docMk/>
            <pc:sldMk cId="2044519996" sldId="317"/>
            <ac:spMk id="8" creationId="{BBB9B1C4-5210-4BEA-A556-2A53383A911F}"/>
          </ac:spMkLst>
        </pc:spChg>
        <pc:picChg chg="del">
          <ac:chgData name="Siddarth Joshi" userId="bc4d29ca-e482-4031-a817-c6a7c744f97a" providerId="ADAL" clId="{D3A2F84A-6C9A-419A-9C7B-B5B68F50507D}" dt="2022-01-07T18:14:28.419" v="5046" actId="478"/>
          <ac:picMkLst>
            <pc:docMk/>
            <pc:sldMk cId="2044519996" sldId="317"/>
            <ac:picMk id="12" creationId="{DCF3D29F-01F4-4EE3-A616-F91356F5029F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07:48.485" v="5003" actId="1076"/>
        <pc:sldMkLst>
          <pc:docMk/>
          <pc:sldMk cId="648521504" sldId="318"/>
        </pc:sldMkLst>
        <pc:spChg chg="add">
          <ac:chgData name="Siddarth Joshi" userId="bc4d29ca-e482-4031-a817-c6a7c744f97a" providerId="ADAL" clId="{D3A2F84A-6C9A-419A-9C7B-B5B68F50507D}" dt="2022-01-07T18:04:26.818" v="4973" actId="11529"/>
          <ac:spMkLst>
            <pc:docMk/>
            <pc:sldMk cId="648521504" sldId="318"/>
            <ac:spMk id="2" creationId="{3AA631B3-C373-45E0-A78F-D8372BBA7F8D}"/>
          </ac:spMkLst>
        </pc:spChg>
        <pc:spChg chg="del">
          <ac:chgData name="Siddarth Joshi" userId="bc4d29ca-e482-4031-a817-c6a7c744f97a" providerId="ADAL" clId="{D3A2F84A-6C9A-419A-9C7B-B5B68F50507D}" dt="2022-01-07T18:03:46.991" v="4960" actId="478"/>
          <ac:spMkLst>
            <pc:docMk/>
            <pc:sldMk cId="648521504" sldId="318"/>
            <ac:spMk id="9" creationId="{14DF6386-7A79-41A9-B48F-7F8B2A923308}"/>
          </ac:spMkLst>
        </pc:spChg>
        <pc:spChg chg="add mod">
          <ac:chgData name="Siddarth Joshi" userId="bc4d29ca-e482-4031-a817-c6a7c744f97a" providerId="ADAL" clId="{D3A2F84A-6C9A-419A-9C7B-B5B68F50507D}" dt="2022-01-07T18:04:19.847" v="4972" actId="20577"/>
          <ac:spMkLst>
            <pc:docMk/>
            <pc:sldMk cId="648521504" sldId="318"/>
            <ac:spMk id="12" creationId="{39574E63-0B43-4703-B7FF-ED2CE505D5F5}"/>
          </ac:spMkLst>
        </pc:spChg>
        <pc:spChg chg="add mod">
          <ac:chgData name="Siddarth Joshi" userId="bc4d29ca-e482-4031-a817-c6a7c744f97a" providerId="ADAL" clId="{D3A2F84A-6C9A-419A-9C7B-B5B68F50507D}" dt="2022-01-07T18:06:47.755" v="4996" actId="1076"/>
          <ac:spMkLst>
            <pc:docMk/>
            <pc:sldMk cId="648521504" sldId="318"/>
            <ac:spMk id="19" creationId="{26FF7513-8B78-4CF1-B1EE-CA47F97AEF2F}"/>
          </ac:spMkLst>
        </pc:spChg>
        <pc:spChg chg="add mod">
          <ac:chgData name="Siddarth Joshi" userId="bc4d29ca-e482-4031-a817-c6a7c744f97a" providerId="ADAL" clId="{D3A2F84A-6C9A-419A-9C7B-B5B68F50507D}" dt="2022-01-07T18:07:44.330" v="5002" actId="1076"/>
          <ac:spMkLst>
            <pc:docMk/>
            <pc:sldMk cId="648521504" sldId="318"/>
            <ac:spMk id="20" creationId="{0EA2A3AA-00A6-45D8-B62E-CD0BB85EB831}"/>
          </ac:spMkLst>
        </pc:spChg>
        <pc:spChg chg="add mod">
          <ac:chgData name="Siddarth Joshi" userId="bc4d29ca-e482-4031-a817-c6a7c744f97a" providerId="ADAL" clId="{D3A2F84A-6C9A-419A-9C7B-B5B68F50507D}" dt="2022-01-07T18:06:32.477" v="4993" actId="1076"/>
          <ac:spMkLst>
            <pc:docMk/>
            <pc:sldMk cId="648521504" sldId="318"/>
            <ac:spMk id="23" creationId="{47D1ABC4-C581-4287-B7C7-A4703BBC6EC7}"/>
          </ac:spMkLst>
        </pc:spChg>
        <pc:spChg chg="add mod">
          <ac:chgData name="Siddarth Joshi" userId="bc4d29ca-e482-4031-a817-c6a7c744f97a" providerId="ADAL" clId="{D3A2F84A-6C9A-419A-9C7B-B5B68F50507D}" dt="2022-01-07T18:06:41.656" v="4995" actId="1076"/>
          <ac:spMkLst>
            <pc:docMk/>
            <pc:sldMk cId="648521504" sldId="318"/>
            <ac:spMk id="24" creationId="{4E2BCAA9-82CD-4C1A-97A6-9EC5ED48D779}"/>
          </ac:spMkLst>
        </pc:spChg>
        <pc:spChg chg="add mod">
          <ac:chgData name="Siddarth Joshi" userId="bc4d29ca-e482-4031-a817-c6a7c744f97a" providerId="ADAL" clId="{D3A2F84A-6C9A-419A-9C7B-B5B68F50507D}" dt="2022-01-07T18:07:23.492" v="4999" actId="1076"/>
          <ac:spMkLst>
            <pc:docMk/>
            <pc:sldMk cId="648521504" sldId="318"/>
            <ac:spMk id="25" creationId="{DC205F85-18ED-4110-AEAB-5267271DC6CD}"/>
          </ac:spMkLst>
        </pc:spChg>
        <pc:spChg chg="add mod">
          <ac:chgData name="Siddarth Joshi" userId="bc4d29ca-e482-4031-a817-c6a7c744f97a" providerId="ADAL" clId="{D3A2F84A-6C9A-419A-9C7B-B5B68F50507D}" dt="2022-01-07T18:07:48.485" v="5003" actId="1076"/>
          <ac:spMkLst>
            <pc:docMk/>
            <pc:sldMk cId="648521504" sldId="318"/>
            <ac:spMk id="26" creationId="{4244C2EE-422F-47CC-AC4C-74EBF9E3CB10}"/>
          </ac:spMkLst>
        </pc:spChg>
        <pc:spChg chg="add mod">
          <ac:chgData name="Siddarth Joshi" userId="bc4d29ca-e482-4031-a817-c6a7c744f97a" providerId="ADAL" clId="{D3A2F84A-6C9A-419A-9C7B-B5B68F50507D}" dt="2022-01-07T18:07:05.497" v="4997" actId="1076"/>
          <ac:spMkLst>
            <pc:docMk/>
            <pc:sldMk cId="648521504" sldId="318"/>
            <ac:spMk id="29" creationId="{92FD23D6-C967-41C8-B08A-77AF9206E177}"/>
          </ac:spMkLst>
        </pc:spChg>
        <pc:spChg chg="add mod">
          <ac:chgData name="Siddarth Joshi" userId="bc4d29ca-e482-4031-a817-c6a7c744f97a" providerId="ADAL" clId="{D3A2F84A-6C9A-419A-9C7B-B5B68F50507D}" dt="2022-01-07T18:07:37.624" v="5001" actId="1076"/>
          <ac:spMkLst>
            <pc:docMk/>
            <pc:sldMk cId="648521504" sldId="318"/>
            <ac:spMk id="30" creationId="{4D0A7B3D-1634-4C0C-AEA1-EF20AD17E889}"/>
          </ac:spMkLst>
        </pc:spChg>
        <pc:spChg chg="add mod">
          <ac:chgData name="Siddarth Joshi" userId="bc4d29ca-e482-4031-a817-c6a7c744f97a" providerId="ADAL" clId="{D3A2F84A-6C9A-419A-9C7B-B5B68F50507D}" dt="2022-01-07T18:06:10.373" v="4991" actId="1076"/>
          <ac:spMkLst>
            <pc:docMk/>
            <pc:sldMk cId="648521504" sldId="318"/>
            <ac:spMk id="35" creationId="{33F39044-A4C8-49A3-8821-6511F41F2B17}"/>
          </ac:spMkLst>
        </pc:spChg>
        <pc:spChg chg="add mod">
          <ac:chgData name="Siddarth Joshi" userId="bc4d29ca-e482-4031-a817-c6a7c744f97a" providerId="ADAL" clId="{D3A2F84A-6C9A-419A-9C7B-B5B68F50507D}" dt="2022-01-07T18:05:44.935" v="4989" actId="1076"/>
          <ac:spMkLst>
            <pc:docMk/>
            <pc:sldMk cId="648521504" sldId="318"/>
            <ac:spMk id="36" creationId="{17016B6F-01DB-4738-86A0-FA43E4A34210}"/>
          </ac:spMkLst>
        </pc:spChg>
        <pc:spChg chg="add mod">
          <ac:chgData name="Siddarth Joshi" userId="bc4d29ca-e482-4031-a817-c6a7c744f97a" providerId="ADAL" clId="{D3A2F84A-6C9A-419A-9C7B-B5B68F50507D}" dt="2022-01-07T18:03:47.448" v="4961"/>
          <ac:spMkLst>
            <pc:docMk/>
            <pc:sldMk cId="648521504" sldId="318"/>
            <ac:spMk id="37" creationId="{A03E11B3-A952-4E03-9158-A8C796577812}"/>
          </ac:spMkLst>
        </pc:spChg>
        <pc:picChg chg="del">
          <ac:chgData name="Siddarth Joshi" userId="bc4d29ca-e482-4031-a817-c6a7c744f97a" providerId="ADAL" clId="{D3A2F84A-6C9A-419A-9C7B-B5B68F50507D}" dt="2022-01-07T18:03:46.991" v="4960" actId="478"/>
          <ac:picMkLst>
            <pc:docMk/>
            <pc:sldMk cId="648521504" sldId="318"/>
            <ac:picMk id="10" creationId="{30B5ADB4-DD1D-43B8-9259-EEBDAF7148DB}"/>
          </ac:picMkLst>
        </pc:picChg>
        <pc:picChg chg="del">
          <ac:chgData name="Siddarth Joshi" userId="bc4d29ca-e482-4031-a817-c6a7c744f97a" providerId="ADAL" clId="{D3A2F84A-6C9A-419A-9C7B-B5B68F50507D}" dt="2022-01-07T18:03:46.991" v="4960" actId="478"/>
          <ac:picMkLst>
            <pc:docMk/>
            <pc:sldMk cId="648521504" sldId="318"/>
            <ac:picMk id="13" creationId="{8A5D80CD-125B-4F2C-A90C-36C5A50D458D}"/>
          </ac:picMkLst>
        </pc:picChg>
        <pc:picChg chg="del">
          <ac:chgData name="Siddarth Joshi" userId="bc4d29ca-e482-4031-a817-c6a7c744f97a" providerId="ADAL" clId="{D3A2F84A-6C9A-419A-9C7B-B5B68F50507D}" dt="2022-01-07T18:03:46.991" v="4960" actId="478"/>
          <ac:picMkLst>
            <pc:docMk/>
            <pc:sldMk cId="648521504" sldId="318"/>
            <ac:picMk id="14" creationId="{9B1B3672-C833-44B5-991F-E7F6BBC5FE9A}"/>
          </ac:picMkLst>
        </pc:picChg>
        <pc:picChg chg="add mod">
          <ac:chgData name="Siddarth Joshi" userId="bc4d29ca-e482-4031-a817-c6a7c744f97a" providerId="ADAL" clId="{D3A2F84A-6C9A-419A-9C7B-B5B68F50507D}" dt="2022-01-07T18:06:29.174" v="4992" actId="1076"/>
          <ac:picMkLst>
            <pc:docMk/>
            <pc:sldMk cId="648521504" sldId="318"/>
            <ac:picMk id="15" creationId="{FFC3247A-BF93-4CF7-A42C-9D1B4488EF99}"/>
          </ac:picMkLst>
        </pc:picChg>
        <pc:picChg chg="add mod">
          <ac:chgData name="Siddarth Joshi" userId="bc4d29ca-e482-4031-a817-c6a7c744f97a" providerId="ADAL" clId="{D3A2F84A-6C9A-419A-9C7B-B5B68F50507D}" dt="2022-01-07T18:03:47.448" v="4961"/>
          <ac:picMkLst>
            <pc:docMk/>
            <pc:sldMk cId="648521504" sldId="318"/>
            <ac:picMk id="16" creationId="{503B3EBB-F8FB-4C52-95DD-5B2FD2C262BB}"/>
          </ac:picMkLst>
        </pc:picChg>
        <pc:picChg chg="add mod">
          <ac:chgData name="Siddarth Joshi" userId="bc4d29ca-e482-4031-a817-c6a7c744f97a" providerId="ADAL" clId="{D3A2F84A-6C9A-419A-9C7B-B5B68F50507D}" dt="2022-01-07T18:06:29.174" v="4992" actId="1076"/>
          <ac:picMkLst>
            <pc:docMk/>
            <pc:sldMk cId="648521504" sldId="318"/>
            <ac:picMk id="17" creationId="{BDE0A412-A7D4-48F8-BF0A-D0B7CFCEEE9D}"/>
          </ac:picMkLst>
        </pc:picChg>
        <pc:picChg chg="add mod">
          <ac:chgData name="Siddarth Joshi" userId="bc4d29ca-e482-4031-a817-c6a7c744f97a" providerId="ADAL" clId="{D3A2F84A-6C9A-419A-9C7B-B5B68F50507D}" dt="2022-01-07T18:03:47.448" v="4961"/>
          <ac:picMkLst>
            <pc:docMk/>
            <pc:sldMk cId="648521504" sldId="318"/>
            <ac:picMk id="18" creationId="{8FD1AA71-F92A-4F6B-86D5-09972D09CB46}"/>
          </ac:picMkLst>
        </pc:picChg>
        <pc:picChg chg="add mod">
          <ac:chgData name="Siddarth Joshi" userId="bc4d29ca-e482-4031-a817-c6a7c744f97a" providerId="ADAL" clId="{D3A2F84A-6C9A-419A-9C7B-B5B68F50507D}" dt="2022-01-07T18:07:18.883" v="4998" actId="1076"/>
          <ac:picMkLst>
            <pc:docMk/>
            <pc:sldMk cId="648521504" sldId="318"/>
            <ac:picMk id="21" creationId="{0DCEA311-8BCD-4CE8-B4DE-A11F9E5A23BF}"/>
          </ac:picMkLst>
        </pc:picChg>
        <pc:picChg chg="add mod">
          <ac:chgData name="Siddarth Joshi" userId="bc4d29ca-e482-4031-a817-c6a7c744f97a" providerId="ADAL" clId="{D3A2F84A-6C9A-419A-9C7B-B5B68F50507D}" dt="2022-01-07T18:07:28.978" v="5000" actId="1076"/>
          <ac:picMkLst>
            <pc:docMk/>
            <pc:sldMk cId="648521504" sldId="318"/>
            <ac:picMk id="22" creationId="{EB22FABF-1156-428B-96EE-5CB348060CEB}"/>
          </ac:picMkLst>
        </pc:picChg>
        <pc:picChg chg="add mod">
          <ac:chgData name="Siddarth Joshi" userId="bc4d29ca-e482-4031-a817-c6a7c744f97a" providerId="ADAL" clId="{D3A2F84A-6C9A-419A-9C7B-B5B68F50507D}" dt="2022-01-07T18:07:05.497" v="4997" actId="1076"/>
          <ac:picMkLst>
            <pc:docMk/>
            <pc:sldMk cId="648521504" sldId="318"/>
            <ac:picMk id="27" creationId="{988EEF36-8CD4-4843-97AE-FB14DE4555AD}"/>
          </ac:picMkLst>
        </pc:picChg>
        <pc:picChg chg="add mod">
          <ac:chgData name="Siddarth Joshi" userId="bc4d29ca-e482-4031-a817-c6a7c744f97a" providerId="ADAL" clId="{D3A2F84A-6C9A-419A-9C7B-B5B68F50507D}" dt="2022-01-07T18:07:05.497" v="4997" actId="1076"/>
          <ac:picMkLst>
            <pc:docMk/>
            <pc:sldMk cId="648521504" sldId="318"/>
            <ac:picMk id="28" creationId="{5FE8FBEA-F6C5-492B-A0C0-159CB2D4CAC7}"/>
          </ac:picMkLst>
        </pc:picChg>
        <pc:picChg chg="add mod">
          <ac:chgData name="Siddarth Joshi" userId="bc4d29ca-e482-4031-a817-c6a7c744f97a" providerId="ADAL" clId="{D3A2F84A-6C9A-419A-9C7B-B5B68F50507D}" dt="2022-01-07T18:05:58.781" v="4990" actId="1076"/>
          <ac:picMkLst>
            <pc:docMk/>
            <pc:sldMk cId="648521504" sldId="318"/>
            <ac:picMk id="31" creationId="{D07C5340-3E80-498B-BA23-C5D7071FAD68}"/>
          </ac:picMkLst>
        </pc:picChg>
        <pc:picChg chg="add mod">
          <ac:chgData name="Siddarth Joshi" userId="bc4d29ca-e482-4031-a817-c6a7c744f97a" providerId="ADAL" clId="{D3A2F84A-6C9A-419A-9C7B-B5B68F50507D}" dt="2022-01-07T18:05:44.935" v="4989" actId="1076"/>
          <ac:picMkLst>
            <pc:docMk/>
            <pc:sldMk cId="648521504" sldId="318"/>
            <ac:picMk id="32" creationId="{B987D9D2-91A6-414E-9042-B93CD3F137B7}"/>
          </ac:picMkLst>
        </pc:picChg>
        <pc:picChg chg="add mod">
          <ac:chgData name="Siddarth Joshi" userId="bc4d29ca-e482-4031-a817-c6a7c744f97a" providerId="ADAL" clId="{D3A2F84A-6C9A-419A-9C7B-B5B68F50507D}" dt="2022-01-07T18:05:58.781" v="4990" actId="1076"/>
          <ac:picMkLst>
            <pc:docMk/>
            <pc:sldMk cId="648521504" sldId="318"/>
            <ac:picMk id="33" creationId="{1F913E10-A293-4C60-A949-1C9E7D1DFACD}"/>
          </ac:picMkLst>
        </pc:picChg>
        <pc:picChg chg="add mod">
          <ac:chgData name="Siddarth Joshi" userId="bc4d29ca-e482-4031-a817-c6a7c744f97a" providerId="ADAL" clId="{D3A2F84A-6C9A-419A-9C7B-B5B68F50507D}" dt="2022-01-07T18:05:44.935" v="4989" actId="1076"/>
          <ac:picMkLst>
            <pc:docMk/>
            <pc:sldMk cId="648521504" sldId="318"/>
            <ac:picMk id="34" creationId="{D8591EDF-0943-499F-B7B5-6E506EC48113}"/>
          </ac:picMkLst>
        </pc:picChg>
      </pc:sldChg>
      <pc:sldChg chg="add del">
        <pc:chgData name="Siddarth Joshi" userId="bc4d29ca-e482-4031-a817-c6a7c744f97a" providerId="ADAL" clId="{D3A2F84A-6C9A-419A-9C7B-B5B68F50507D}" dt="2022-01-07T18:25:26.647" v="5357" actId="47"/>
        <pc:sldMkLst>
          <pc:docMk/>
          <pc:sldMk cId="2039011480" sldId="319"/>
        </pc:sldMkLst>
      </pc:sldChg>
      <pc:sldChg chg="addSp delSp modSp add mod">
        <pc:chgData name="Siddarth Joshi" userId="bc4d29ca-e482-4031-a817-c6a7c744f97a" providerId="ADAL" clId="{D3A2F84A-6C9A-419A-9C7B-B5B68F50507D}" dt="2022-01-07T18:31:08.714" v="5452" actId="14100"/>
        <pc:sldMkLst>
          <pc:docMk/>
          <pc:sldMk cId="3098852852" sldId="319"/>
        </pc:sldMkLst>
        <pc:spChg chg="del">
          <ac:chgData name="Siddarth Joshi" userId="bc4d29ca-e482-4031-a817-c6a7c744f97a" providerId="ADAL" clId="{D3A2F84A-6C9A-419A-9C7B-B5B68F50507D}" dt="2022-01-07T18:28:50.309" v="5420" actId="478"/>
          <ac:spMkLst>
            <pc:docMk/>
            <pc:sldMk cId="3098852852" sldId="319"/>
            <ac:spMk id="2" creationId="{2F979040-BE4B-4380-B187-C18C5C405CE6}"/>
          </ac:spMkLst>
        </pc:spChg>
        <pc:spChg chg="add del mod">
          <ac:chgData name="Siddarth Joshi" userId="bc4d29ca-e482-4031-a817-c6a7c744f97a" providerId="ADAL" clId="{D3A2F84A-6C9A-419A-9C7B-B5B68F50507D}" dt="2022-01-07T18:28:58.765" v="5423" actId="478"/>
          <ac:spMkLst>
            <pc:docMk/>
            <pc:sldMk cId="3098852852" sldId="319"/>
            <ac:spMk id="5" creationId="{284ACA93-916B-447C-8AB2-FED80AFB81BA}"/>
          </ac:spMkLst>
        </pc:spChg>
        <pc:spChg chg="del">
          <ac:chgData name="Siddarth Joshi" userId="bc4d29ca-e482-4031-a817-c6a7c744f97a" providerId="ADAL" clId="{D3A2F84A-6C9A-419A-9C7B-B5B68F50507D}" dt="2022-01-07T18:28:50.309" v="5420" actId="478"/>
          <ac:spMkLst>
            <pc:docMk/>
            <pc:sldMk cId="3098852852" sldId="319"/>
            <ac:spMk id="6" creationId="{D7CDAFBD-DC25-4D18-AC41-E5AF8EB1E8E8}"/>
          </ac:spMkLst>
        </pc:spChg>
        <pc:spChg chg="del mod">
          <ac:chgData name="Siddarth Joshi" userId="bc4d29ca-e482-4031-a817-c6a7c744f97a" providerId="ADAL" clId="{D3A2F84A-6C9A-419A-9C7B-B5B68F50507D}" dt="2022-01-07T18:28:54.108" v="5422" actId="478"/>
          <ac:spMkLst>
            <pc:docMk/>
            <pc:sldMk cId="3098852852" sldId="319"/>
            <ac:spMk id="13" creationId="{8891818F-21C4-49C0-92A3-7D92BF6D8BCD}"/>
          </ac:spMkLst>
        </pc:spChg>
        <pc:spChg chg="del">
          <ac:chgData name="Siddarth Joshi" userId="bc4d29ca-e482-4031-a817-c6a7c744f97a" providerId="ADAL" clId="{D3A2F84A-6C9A-419A-9C7B-B5B68F50507D}" dt="2022-01-07T18:28:50.309" v="5420" actId="478"/>
          <ac:spMkLst>
            <pc:docMk/>
            <pc:sldMk cId="3098852852" sldId="319"/>
            <ac:spMk id="14" creationId="{60A02034-3060-4B21-8FD1-C6E5A4FE7502}"/>
          </ac:spMkLst>
        </pc:spChg>
        <pc:spChg chg="add mod">
          <ac:chgData name="Siddarth Joshi" userId="bc4d29ca-e482-4031-a817-c6a7c744f97a" providerId="ADAL" clId="{D3A2F84A-6C9A-419A-9C7B-B5B68F50507D}" dt="2022-01-07T18:31:08.714" v="5452" actId="14100"/>
          <ac:spMkLst>
            <pc:docMk/>
            <pc:sldMk cId="3098852852" sldId="319"/>
            <ac:spMk id="15" creationId="{C563171C-4057-4150-92C5-FB51F6D62591}"/>
          </ac:spMkLst>
        </pc:spChg>
        <pc:spChg chg="del">
          <ac:chgData name="Siddarth Joshi" userId="bc4d29ca-e482-4031-a817-c6a7c744f97a" providerId="ADAL" clId="{D3A2F84A-6C9A-419A-9C7B-B5B68F50507D}" dt="2022-01-07T18:29:02.122" v="5424" actId="478"/>
          <ac:spMkLst>
            <pc:docMk/>
            <pc:sldMk cId="3098852852" sldId="319"/>
            <ac:spMk id="16" creationId="{BC2EC186-4EAC-4AFF-AE5B-5A57AD281199}"/>
          </ac:spMkLst>
        </pc:spChg>
        <pc:spChg chg="add del mod">
          <ac:chgData name="Siddarth Joshi" userId="bc4d29ca-e482-4031-a817-c6a7c744f97a" providerId="ADAL" clId="{D3A2F84A-6C9A-419A-9C7B-B5B68F50507D}" dt="2022-01-07T18:29:15.104" v="5427" actId="478"/>
          <ac:spMkLst>
            <pc:docMk/>
            <pc:sldMk cId="3098852852" sldId="319"/>
            <ac:spMk id="18" creationId="{E30DFDA1-9F09-42AE-BF6C-7378AD087DFC}"/>
          </ac:spMkLst>
        </pc:spChg>
        <pc:picChg chg="add mod">
          <ac:chgData name="Siddarth Joshi" userId="bc4d29ca-e482-4031-a817-c6a7c744f97a" providerId="ADAL" clId="{D3A2F84A-6C9A-419A-9C7B-B5B68F50507D}" dt="2022-01-07T18:29:37.610" v="5429" actId="1076"/>
          <ac:picMkLst>
            <pc:docMk/>
            <pc:sldMk cId="3098852852" sldId="319"/>
            <ac:picMk id="9" creationId="{F630E235-27DF-45CD-973C-3841629B8D61}"/>
          </ac:picMkLst>
        </pc:picChg>
        <pc:picChg chg="del">
          <ac:chgData name="Siddarth Joshi" userId="bc4d29ca-e482-4031-a817-c6a7c744f97a" providerId="ADAL" clId="{D3A2F84A-6C9A-419A-9C7B-B5B68F50507D}" dt="2022-01-07T18:28:50.309" v="5420" actId="478"/>
          <ac:picMkLst>
            <pc:docMk/>
            <pc:sldMk cId="3098852852" sldId="319"/>
            <ac:picMk id="12" creationId="{935370D2-A8AF-42D9-B70F-F3EA684A08DD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48:32.835" v="5871" actId="20577"/>
        <pc:sldMkLst>
          <pc:docMk/>
          <pc:sldMk cId="4169769720" sldId="320"/>
        </pc:sldMkLst>
        <pc:spChg chg="mod">
          <ac:chgData name="Siddarth Joshi" userId="bc4d29ca-e482-4031-a817-c6a7c744f97a" providerId="ADAL" clId="{D3A2F84A-6C9A-419A-9C7B-B5B68F50507D}" dt="2022-01-07T18:34:30.688" v="5514" actId="20577"/>
          <ac:spMkLst>
            <pc:docMk/>
            <pc:sldMk cId="4169769720" sldId="320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38:07.836" v="5746" actId="20577"/>
          <ac:spMkLst>
            <pc:docMk/>
            <pc:sldMk cId="4169769720" sldId="320"/>
            <ac:spMk id="9" creationId="{A310CF32-CC78-4672-95D8-5DD46DBF463C}"/>
          </ac:spMkLst>
        </pc:spChg>
        <pc:spChg chg="del">
          <ac:chgData name="Siddarth Joshi" userId="bc4d29ca-e482-4031-a817-c6a7c744f97a" providerId="ADAL" clId="{D3A2F84A-6C9A-419A-9C7B-B5B68F50507D}" dt="2022-01-07T18:34:34.639" v="5515" actId="478"/>
          <ac:spMkLst>
            <pc:docMk/>
            <pc:sldMk cId="4169769720" sldId="320"/>
            <ac:spMk id="10" creationId="{5568741B-0C3B-4414-8419-5CA786F6DB31}"/>
          </ac:spMkLst>
        </pc:spChg>
        <pc:spChg chg="add mod">
          <ac:chgData name="Siddarth Joshi" userId="bc4d29ca-e482-4031-a817-c6a7c744f97a" providerId="ADAL" clId="{D3A2F84A-6C9A-419A-9C7B-B5B68F50507D}" dt="2022-01-07T18:46:44.451" v="5861" actId="1076"/>
          <ac:spMkLst>
            <pc:docMk/>
            <pc:sldMk cId="4169769720" sldId="320"/>
            <ac:spMk id="15" creationId="{BE957D7E-561B-4C5D-AF21-120E18726ECA}"/>
          </ac:spMkLst>
        </pc:spChg>
        <pc:spChg chg="add mod">
          <ac:chgData name="Siddarth Joshi" userId="bc4d29ca-e482-4031-a817-c6a7c744f97a" providerId="ADAL" clId="{D3A2F84A-6C9A-419A-9C7B-B5B68F50507D}" dt="2022-01-07T18:48:32.835" v="5871" actId="20577"/>
          <ac:spMkLst>
            <pc:docMk/>
            <pc:sldMk cId="4169769720" sldId="320"/>
            <ac:spMk id="19" creationId="{B8EFC67B-622F-490C-8075-E7C00C32B22D}"/>
          </ac:spMkLst>
        </pc:spChg>
        <pc:picChg chg="add mod">
          <ac:chgData name="Siddarth Joshi" userId="bc4d29ca-e482-4031-a817-c6a7c744f97a" providerId="ADAL" clId="{D3A2F84A-6C9A-419A-9C7B-B5B68F50507D}" dt="2022-01-07T18:34:40.990" v="5517" actId="1076"/>
          <ac:picMkLst>
            <pc:docMk/>
            <pc:sldMk cId="4169769720" sldId="320"/>
            <ac:picMk id="2050" creationId="{58BBB578-91B1-4331-85B9-F7C2BD292DF9}"/>
          </ac:picMkLst>
        </pc:picChg>
        <pc:picChg chg="add del">
          <ac:chgData name="Siddarth Joshi" userId="bc4d29ca-e482-4031-a817-c6a7c744f97a" providerId="ADAL" clId="{D3A2F84A-6C9A-419A-9C7B-B5B68F50507D}" dt="2022-01-07T18:34:51.354" v="5519" actId="478"/>
          <ac:picMkLst>
            <pc:docMk/>
            <pc:sldMk cId="4169769720" sldId="320"/>
            <ac:picMk id="2052" creationId="{34FFEF04-41EF-4412-B534-978480F50CEB}"/>
          </ac:picMkLst>
        </pc:picChg>
        <pc:cxnChg chg="add del mod">
          <ac:chgData name="Siddarth Joshi" userId="bc4d29ca-e482-4031-a817-c6a7c744f97a" providerId="ADAL" clId="{D3A2F84A-6C9A-419A-9C7B-B5B68F50507D}" dt="2022-01-07T18:46:10.183" v="5856" actId="478"/>
          <ac:cxnSpMkLst>
            <pc:docMk/>
            <pc:sldMk cId="4169769720" sldId="320"/>
            <ac:cxnSpMk id="3" creationId="{17254047-F273-49A3-970C-5C8755CB2030}"/>
          </ac:cxnSpMkLst>
        </pc:cxnChg>
        <pc:cxnChg chg="add mod">
          <ac:chgData name="Siddarth Joshi" userId="bc4d29ca-e482-4031-a817-c6a7c744f97a" providerId="ADAL" clId="{D3A2F84A-6C9A-419A-9C7B-B5B68F50507D}" dt="2022-01-07T18:47:09.402" v="5864" actId="208"/>
          <ac:cxnSpMkLst>
            <pc:docMk/>
            <pc:sldMk cId="4169769720" sldId="320"/>
            <ac:cxnSpMk id="11" creationId="{ED71D411-5C09-4198-9E57-0CCD64CFA2E0}"/>
          </ac:cxnSpMkLst>
        </pc:cxnChg>
        <pc:cxnChg chg="add del mod">
          <ac:chgData name="Siddarth Joshi" userId="bc4d29ca-e482-4031-a817-c6a7c744f97a" providerId="ADAL" clId="{D3A2F84A-6C9A-419A-9C7B-B5B68F50507D}" dt="2022-01-07T18:46:10.183" v="5856" actId="478"/>
          <ac:cxnSpMkLst>
            <pc:docMk/>
            <pc:sldMk cId="4169769720" sldId="320"/>
            <ac:cxnSpMk id="14" creationId="{D7E6775E-8EA3-4578-A25E-E3F0E16975E8}"/>
          </ac:cxnSpMkLst>
        </pc:cxnChg>
        <pc:cxnChg chg="add mod">
          <ac:chgData name="Siddarth Joshi" userId="bc4d29ca-e482-4031-a817-c6a7c744f97a" providerId="ADAL" clId="{D3A2F84A-6C9A-419A-9C7B-B5B68F50507D}" dt="2022-01-07T18:47:21.655" v="5867" actId="14100"/>
          <ac:cxnSpMkLst>
            <pc:docMk/>
            <pc:sldMk cId="4169769720" sldId="320"/>
            <ac:cxnSpMk id="17" creationId="{857E05D1-C051-49CB-AD44-6C93AEE502BF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18:44:45.069" v="5850" actId="1076"/>
        <pc:sldMkLst>
          <pc:docMk/>
          <pc:sldMk cId="206437401" sldId="321"/>
        </pc:sldMkLst>
        <pc:spChg chg="add del mod">
          <ac:chgData name="Siddarth Joshi" userId="bc4d29ca-e482-4031-a817-c6a7c744f97a" providerId="ADAL" clId="{D3A2F84A-6C9A-419A-9C7B-B5B68F50507D}" dt="2022-01-07T18:40:36.175" v="5749" actId="478"/>
          <ac:spMkLst>
            <pc:docMk/>
            <pc:sldMk cId="206437401" sldId="321"/>
            <ac:spMk id="2" creationId="{BF257B3E-1B81-4D40-80C3-5EFB8985ABE8}"/>
          </ac:spMkLst>
        </pc:spChg>
        <pc:spChg chg="del">
          <ac:chgData name="Siddarth Joshi" userId="bc4d29ca-e482-4031-a817-c6a7c744f97a" providerId="ADAL" clId="{D3A2F84A-6C9A-419A-9C7B-B5B68F50507D}" dt="2022-01-07T18:40:33.327" v="5748" actId="478"/>
          <ac:spMkLst>
            <pc:docMk/>
            <pc:sldMk cId="206437401" sldId="321"/>
            <ac:spMk id="6" creationId="{D7CDAFBD-DC25-4D18-AC41-E5AF8EB1E8E8}"/>
          </ac:spMkLst>
        </pc:spChg>
        <pc:spChg chg="del">
          <ac:chgData name="Siddarth Joshi" userId="bc4d29ca-e482-4031-a817-c6a7c744f97a" providerId="ADAL" clId="{D3A2F84A-6C9A-419A-9C7B-B5B68F50507D}" dt="2022-01-07T18:40:33.327" v="5748" actId="478"/>
          <ac:spMkLst>
            <pc:docMk/>
            <pc:sldMk cId="206437401" sldId="321"/>
            <ac:spMk id="9" creationId="{A310CF32-CC78-4672-95D8-5DD46DBF463C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0" creationId="{29DE3AF7-5D63-4BDE-A827-1F924B91E733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4" creationId="{DE7E6483-59FE-4C17-9941-AE1AD8093733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6" creationId="{6C4096B7-D6B5-4980-B811-D46E79BB72BD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7" creationId="{32D4FD64-C6F6-4690-8C76-F078D9C207A8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18" creationId="{8D534891-4804-42AC-975E-02598F80960D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21" creationId="{19F35A09-2711-414D-BA3F-CA38FBC916FF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23" creationId="{45E84EFD-2F86-4411-9B62-C32877225334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24" creationId="{E4D90F80-3092-406F-95C5-2749672CE831}"/>
          </ac:spMkLst>
        </pc:spChg>
        <pc:spChg chg="add mod">
          <ac:chgData name="Siddarth Joshi" userId="bc4d29ca-e482-4031-a817-c6a7c744f97a" providerId="ADAL" clId="{D3A2F84A-6C9A-419A-9C7B-B5B68F50507D}" dt="2022-01-07T18:42:53.738" v="5776" actId="1076"/>
          <ac:spMkLst>
            <pc:docMk/>
            <pc:sldMk cId="206437401" sldId="321"/>
            <ac:spMk id="25" creationId="{A1C8AAA1-5666-4DA1-8310-1D3990894C75}"/>
          </ac:spMkLst>
        </pc:spChg>
        <pc:spChg chg="add mod">
          <ac:chgData name="Siddarth Joshi" userId="bc4d29ca-e482-4031-a817-c6a7c744f97a" providerId="ADAL" clId="{D3A2F84A-6C9A-419A-9C7B-B5B68F50507D}" dt="2022-01-07T18:42:57.771" v="5777" actId="1076"/>
          <ac:spMkLst>
            <pc:docMk/>
            <pc:sldMk cId="206437401" sldId="321"/>
            <ac:spMk id="28" creationId="{9256B8B6-D72D-411F-8D70-5107122957CF}"/>
          </ac:spMkLst>
        </pc:spChg>
        <pc:spChg chg="add mod">
          <ac:chgData name="Siddarth Joshi" userId="bc4d29ca-e482-4031-a817-c6a7c744f97a" providerId="ADAL" clId="{D3A2F84A-6C9A-419A-9C7B-B5B68F50507D}" dt="2022-01-07T18:43:40.928" v="5780" actId="1076"/>
          <ac:spMkLst>
            <pc:docMk/>
            <pc:sldMk cId="206437401" sldId="321"/>
            <ac:spMk id="30" creationId="{C85F3C9A-3B18-4C91-8803-CC261CA9B9B2}"/>
          </ac:spMkLst>
        </pc:spChg>
        <pc:spChg chg="add mod">
          <ac:chgData name="Siddarth Joshi" userId="bc4d29ca-e482-4031-a817-c6a7c744f97a" providerId="ADAL" clId="{D3A2F84A-6C9A-419A-9C7B-B5B68F50507D}" dt="2022-01-07T18:43:15.326" v="5779" actId="1076"/>
          <ac:spMkLst>
            <pc:docMk/>
            <pc:sldMk cId="206437401" sldId="321"/>
            <ac:spMk id="31" creationId="{15C1EE57-4307-40D9-8992-CBDA2745D79A}"/>
          </ac:spMkLst>
        </pc:spChg>
        <pc:spChg chg="add mod">
          <ac:chgData name="Siddarth Joshi" userId="bc4d29ca-e482-4031-a817-c6a7c744f97a" providerId="ADAL" clId="{D3A2F84A-6C9A-419A-9C7B-B5B68F50507D}" dt="2022-01-07T18:43:57.230" v="5793" actId="1076"/>
          <ac:spMkLst>
            <pc:docMk/>
            <pc:sldMk cId="206437401" sldId="321"/>
            <ac:spMk id="32" creationId="{3D5B30DE-7BF7-480B-AAD2-8B73147C6149}"/>
          </ac:spMkLst>
        </pc:spChg>
        <pc:spChg chg="add mod">
          <ac:chgData name="Siddarth Joshi" userId="bc4d29ca-e482-4031-a817-c6a7c744f97a" providerId="ADAL" clId="{D3A2F84A-6C9A-419A-9C7B-B5B68F50507D}" dt="2022-01-07T18:44:36.563" v="5849" actId="20577"/>
          <ac:spMkLst>
            <pc:docMk/>
            <pc:sldMk cId="206437401" sldId="321"/>
            <ac:spMk id="33" creationId="{DD030433-2160-4D36-A306-50DA8F573991}"/>
          </ac:spMkLst>
        </pc:spChg>
        <pc:graphicFrameChg chg="add del mod">
          <ac:chgData name="Siddarth Joshi" userId="bc4d29ca-e482-4031-a817-c6a7c744f97a" providerId="ADAL" clId="{D3A2F84A-6C9A-419A-9C7B-B5B68F50507D}" dt="2022-01-07T18:41:53.905" v="5755"/>
          <ac:graphicFrameMkLst>
            <pc:docMk/>
            <pc:sldMk cId="206437401" sldId="321"/>
            <ac:graphicFrameMk id="11" creationId="{9012C55B-E5A8-4301-A487-77CC6E50FE07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1:53.905" v="5755"/>
          <ac:graphicFrameMkLst>
            <pc:docMk/>
            <pc:sldMk cId="206437401" sldId="321"/>
            <ac:graphicFrameMk id="12" creationId="{10CF4184-1494-4CA2-B96F-A0604B2AD56D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1:53.905" v="5755"/>
          <ac:graphicFrameMkLst>
            <pc:docMk/>
            <pc:sldMk cId="206437401" sldId="321"/>
            <ac:graphicFrameMk id="15" creationId="{4E9DED01-A444-45BC-B46C-C411EA8AA127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2:03.008" v="5763"/>
          <ac:graphicFrameMkLst>
            <pc:docMk/>
            <pc:sldMk cId="206437401" sldId="321"/>
            <ac:graphicFrameMk id="19" creationId="{41666C66-2531-4855-ACDF-E6E6E485716C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2:03.008" v="5763"/>
          <ac:graphicFrameMkLst>
            <pc:docMk/>
            <pc:sldMk cId="206437401" sldId="321"/>
            <ac:graphicFrameMk id="20" creationId="{089104B8-1927-4FA0-9BAD-995D08D4760C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2:03.008" v="5763"/>
          <ac:graphicFrameMkLst>
            <pc:docMk/>
            <pc:sldMk cId="206437401" sldId="321"/>
            <ac:graphicFrameMk id="22" creationId="{E0E39726-82DF-4293-B21F-D9E10948AED5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43:08.334" v="5778" actId="1076"/>
          <ac:graphicFrameMkLst>
            <pc:docMk/>
            <pc:sldMk cId="206437401" sldId="321"/>
            <ac:graphicFrameMk id="26" creationId="{380B07E7-10B3-4BCF-8D52-985DDA21BB27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44:45.069" v="5850" actId="1076"/>
          <ac:graphicFrameMkLst>
            <pc:docMk/>
            <pc:sldMk cId="206437401" sldId="321"/>
            <ac:graphicFrameMk id="27" creationId="{3EB696B3-1A45-4250-A3ED-B4747B367E06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43:40.928" v="5780" actId="1076"/>
          <ac:graphicFrameMkLst>
            <pc:docMk/>
            <pc:sldMk cId="206437401" sldId="321"/>
            <ac:graphicFrameMk id="29" creationId="{B1295DEE-3750-4F28-AD5F-5E954A0E5EAA}"/>
          </ac:graphicFrameMkLst>
        </pc:graphicFrameChg>
        <pc:picChg chg="del">
          <ac:chgData name="Siddarth Joshi" userId="bc4d29ca-e482-4031-a817-c6a7c744f97a" providerId="ADAL" clId="{D3A2F84A-6C9A-419A-9C7B-B5B68F50507D}" dt="2022-01-07T18:40:33.327" v="5748" actId="478"/>
          <ac:picMkLst>
            <pc:docMk/>
            <pc:sldMk cId="206437401" sldId="321"/>
            <ac:picMk id="2050" creationId="{58BBB578-91B1-4331-85B9-F7C2BD292DF9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59:54.280" v="6031" actId="207"/>
        <pc:sldMkLst>
          <pc:docMk/>
          <pc:sldMk cId="672567319" sldId="322"/>
        </pc:sldMkLst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5" creationId="{1779344F-E282-4D5B-B195-BC94FC7543FA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6" creationId="{191ED129-70DF-475F-BDD9-599A5E50C8F1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8" creationId="{9851AF85-B86C-477C-894D-9966E52169F9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9" creationId="{577CB0D6-2F19-42AD-916B-38ACB1BAEBFA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20" creationId="{B9673DD5-907D-4149-865C-00D713976D9A}"/>
          </ac:spMkLst>
        </pc:spChg>
        <pc:spChg chg="add mod">
          <ac:chgData name="Siddarth Joshi" userId="bc4d29ca-e482-4031-a817-c6a7c744f97a" providerId="ADAL" clId="{D3A2F84A-6C9A-419A-9C7B-B5B68F50507D}" dt="2022-01-07T18:52:58.535" v="6026" actId="1076"/>
          <ac:spMkLst>
            <pc:docMk/>
            <pc:sldMk cId="672567319" sldId="322"/>
            <ac:spMk id="22" creationId="{9BA30462-B73A-4C62-BC64-FA05E452FB5A}"/>
          </ac:spMkLst>
        </pc:spChg>
        <pc:spChg chg="add mod">
          <ac:chgData name="Siddarth Joshi" userId="bc4d29ca-e482-4031-a817-c6a7c744f97a" providerId="ADAL" clId="{D3A2F84A-6C9A-419A-9C7B-B5B68F50507D}" dt="2022-01-07T18:53:10.349" v="6027" actId="1076"/>
          <ac:spMkLst>
            <pc:docMk/>
            <pc:sldMk cId="672567319" sldId="322"/>
            <ac:spMk id="23" creationId="{AF61A748-16BB-4592-9D3B-BFD26A4B64A0}"/>
          </ac:spMkLst>
        </pc:spChg>
        <pc:spChg chg="del">
          <ac:chgData name="Siddarth Joshi" userId="bc4d29ca-e482-4031-a817-c6a7c744f97a" providerId="ADAL" clId="{D3A2F84A-6C9A-419A-9C7B-B5B68F50507D}" dt="2022-01-07T18:49:46.780" v="5874" actId="478"/>
          <ac:spMkLst>
            <pc:docMk/>
            <pc:sldMk cId="672567319" sldId="322"/>
            <ac:spMk id="25" creationId="{A1C8AAA1-5666-4DA1-8310-1D3990894C75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28" creationId="{9256B8B6-D72D-411F-8D70-5107122957CF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0" creationId="{C85F3C9A-3B18-4C91-8803-CC261CA9B9B2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1" creationId="{15C1EE57-4307-40D9-8992-CBDA2745D79A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2" creationId="{3D5B30DE-7BF7-480B-AAD2-8B73147C6149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3" creationId="{DD030433-2160-4D36-A306-50DA8F573991}"/>
          </ac:spMkLst>
        </pc:spChg>
        <pc:spChg chg="add mod">
          <ac:chgData name="Siddarth Joshi" userId="bc4d29ca-e482-4031-a817-c6a7c744f97a" providerId="ADAL" clId="{D3A2F84A-6C9A-419A-9C7B-B5B68F50507D}" dt="2022-01-07T18:53:10.349" v="6027" actId="1076"/>
          <ac:spMkLst>
            <pc:docMk/>
            <pc:sldMk cId="672567319" sldId="322"/>
            <ac:spMk id="34" creationId="{2CF0BA45-8AAC-4F67-95D7-A9F5C2C35190}"/>
          </ac:spMkLst>
        </pc:spChg>
        <pc:spChg chg="add mod">
          <ac:chgData name="Siddarth Joshi" userId="bc4d29ca-e482-4031-a817-c6a7c744f97a" providerId="ADAL" clId="{D3A2F84A-6C9A-419A-9C7B-B5B68F50507D}" dt="2022-01-07T18:53:10.349" v="6027" actId="1076"/>
          <ac:spMkLst>
            <pc:docMk/>
            <pc:sldMk cId="672567319" sldId="322"/>
            <ac:spMk id="35" creationId="{9585CDB8-F2F9-483D-AAE7-FF6340D00735}"/>
          </ac:spMkLst>
        </pc:spChg>
        <pc:spChg chg="add mod">
          <ac:chgData name="Siddarth Joshi" userId="bc4d29ca-e482-4031-a817-c6a7c744f97a" providerId="ADAL" clId="{D3A2F84A-6C9A-419A-9C7B-B5B68F50507D}" dt="2022-01-07T18:59:54.280" v="6031" actId="207"/>
          <ac:spMkLst>
            <pc:docMk/>
            <pc:sldMk cId="672567319" sldId="322"/>
            <ac:spMk id="36" creationId="{16389052-D3C9-454F-85C8-4EAA21D2AC5A}"/>
          </ac:spMkLst>
        </pc:spChg>
        <pc:spChg chg="add mod">
          <ac:chgData name="Siddarth Joshi" userId="bc4d29ca-e482-4031-a817-c6a7c744f97a" providerId="ADAL" clId="{D3A2F84A-6C9A-419A-9C7B-B5B68F50507D}" dt="2022-01-07T18:53:27.271" v="6030" actId="14100"/>
          <ac:spMkLst>
            <pc:docMk/>
            <pc:sldMk cId="672567319" sldId="322"/>
            <ac:spMk id="37" creationId="{EC1A2F88-D04E-4652-8DB3-A9E0BC9ACC9D}"/>
          </ac:spMkLst>
        </pc:spChg>
        <pc:spChg chg="add mod">
          <ac:chgData name="Siddarth Joshi" userId="bc4d29ca-e482-4031-a817-c6a7c744f97a" providerId="ADAL" clId="{D3A2F84A-6C9A-419A-9C7B-B5B68F50507D}" dt="2022-01-07T18:53:15.549" v="6028" actId="1076"/>
          <ac:spMkLst>
            <pc:docMk/>
            <pc:sldMk cId="672567319" sldId="322"/>
            <ac:spMk id="38" creationId="{982F9AFD-2A0E-4C5D-9B12-06CB3ACA38C3}"/>
          </ac:spMkLst>
        </pc:spChg>
        <pc:graphicFrameChg chg="add del mod">
          <ac:chgData name="Siddarth Joshi" userId="bc4d29ca-e482-4031-a817-c6a7c744f97a" providerId="ADAL" clId="{D3A2F84A-6C9A-419A-9C7B-B5B68F50507D}" dt="2022-01-07T18:49:52.383" v="5878"/>
          <ac:graphicFrameMkLst>
            <pc:docMk/>
            <pc:sldMk cId="672567319" sldId="322"/>
            <ac:graphicFrameMk id="14" creationId="{D6DD75E1-791A-4C17-B0B8-B40317F2058D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9:52.383" v="5878"/>
          <ac:graphicFrameMkLst>
            <pc:docMk/>
            <pc:sldMk cId="672567319" sldId="322"/>
            <ac:graphicFrameMk id="17" creationId="{EE01F2A9-9AA2-4045-9D78-2E34B2196C0A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52:58.535" v="6026" actId="1076"/>
          <ac:graphicFrameMkLst>
            <pc:docMk/>
            <pc:sldMk cId="672567319" sldId="322"/>
            <ac:graphicFrameMk id="21" creationId="{4E26D5F8-ED58-45D9-A1F6-3A9E6FB6E396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53:10.349" v="6027" actId="1076"/>
          <ac:graphicFrameMkLst>
            <pc:docMk/>
            <pc:sldMk cId="672567319" sldId="322"/>
            <ac:graphicFrameMk id="24" creationId="{71DE226F-8665-4639-8207-BB0796A27906}"/>
          </ac:graphicFrameMkLst>
        </pc:graphicFrameChg>
        <pc:graphicFrameChg chg="del">
          <ac:chgData name="Siddarth Joshi" userId="bc4d29ca-e482-4031-a817-c6a7c744f97a" providerId="ADAL" clId="{D3A2F84A-6C9A-419A-9C7B-B5B68F50507D}" dt="2022-01-07T18:49:43.781" v="5873" actId="478"/>
          <ac:graphicFrameMkLst>
            <pc:docMk/>
            <pc:sldMk cId="672567319" sldId="322"/>
            <ac:graphicFrameMk id="26" creationId="{380B07E7-10B3-4BCF-8D52-985DDA21BB27}"/>
          </ac:graphicFrameMkLst>
        </pc:graphicFrameChg>
        <pc:graphicFrameChg chg="del">
          <ac:chgData name="Siddarth Joshi" userId="bc4d29ca-e482-4031-a817-c6a7c744f97a" providerId="ADAL" clId="{D3A2F84A-6C9A-419A-9C7B-B5B68F50507D}" dt="2022-01-07T18:49:43.781" v="5873" actId="478"/>
          <ac:graphicFrameMkLst>
            <pc:docMk/>
            <pc:sldMk cId="672567319" sldId="322"/>
            <ac:graphicFrameMk id="27" creationId="{3EB696B3-1A45-4250-A3ED-B4747B367E06}"/>
          </ac:graphicFrameMkLst>
        </pc:graphicFrameChg>
        <pc:graphicFrameChg chg="del">
          <ac:chgData name="Siddarth Joshi" userId="bc4d29ca-e482-4031-a817-c6a7c744f97a" providerId="ADAL" clId="{D3A2F84A-6C9A-419A-9C7B-B5B68F50507D}" dt="2022-01-07T18:49:43.781" v="5873" actId="478"/>
          <ac:graphicFrameMkLst>
            <pc:docMk/>
            <pc:sldMk cId="672567319" sldId="322"/>
            <ac:graphicFrameMk id="29" creationId="{B1295DEE-3750-4F28-AD5F-5E954A0E5EAA}"/>
          </ac:graphicFrameMkLst>
        </pc:graphicFrameChg>
      </pc:sldChg>
      <pc:sldChg chg="addSp modSp add mod ord">
        <pc:chgData name="Siddarth Joshi" userId="bc4d29ca-e482-4031-a817-c6a7c744f97a" providerId="ADAL" clId="{D3A2F84A-6C9A-419A-9C7B-B5B68F50507D}" dt="2022-01-07T21:47:17.364" v="7663" actId="255"/>
        <pc:sldMkLst>
          <pc:docMk/>
          <pc:sldMk cId="1713536321" sldId="323"/>
        </pc:sldMkLst>
        <pc:spChg chg="mod">
          <ac:chgData name="Siddarth Joshi" userId="bc4d29ca-e482-4031-a817-c6a7c744f97a" providerId="ADAL" clId="{D3A2F84A-6C9A-419A-9C7B-B5B68F50507D}" dt="2022-01-07T19:01:29.178" v="6051" actId="255"/>
          <ac:spMkLst>
            <pc:docMk/>
            <pc:sldMk cId="1713536321" sldId="323"/>
            <ac:spMk id="4" creationId="{58827ACC-E19D-4E38-AE05-33F188248FC2}"/>
          </ac:spMkLst>
        </pc:spChg>
        <pc:spChg chg="add mod">
          <ac:chgData name="Siddarth Joshi" userId="bc4d29ca-e482-4031-a817-c6a7c744f97a" providerId="ADAL" clId="{D3A2F84A-6C9A-419A-9C7B-B5B68F50507D}" dt="2022-01-07T19:02:25.033" v="6061" actId="27636"/>
          <ac:spMkLst>
            <pc:docMk/>
            <pc:sldMk cId="1713536321" sldId="323"/>
            <ac:spMk id="5" creationId="{031CE5A2-3A62-408A-86E2-26E7EFA29178}"/>
          </ac:spMkLst>
        </pc:spChg>
        <pc:spChg chg="mod">
          <ac:chgData name="Siddarth Joshi" userId="bc4d29ca-e482-4031-a817-c6a7c744f97a" providerId="ADAL" clId="{D3A2F84A-6C9A-419A-9C7B-B5B68F50507D}" dt="2022-01-07T21:47:17.364" v="7663" actId="255"/>
          <ac:spMkLst>
            <pc:docMk/>
            <pc:sldMk cId="1713536321" sldId="323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9" creationId="{2F23CB04-C8E7-4374-89CD-A3B0505C41E7}"/>
          </ac:spMkLst>
        </pc:spChg>
        <pc:spChg chg="add mod">
          <ac:chgData name="Siddarth Joshi" userId="bc4d29ca-e482-4031-a817-c6a7c744f97a" providerId="ADAL" clId="{D3A2F84A-6C9A-419A-9C7B-B5B68F50507D}" dt="2022-01-07T19:01:50.756" v="6053" actId="1076"/>
          <ac:spMkLst>
            <pc:docMk/>
            <pc:sldMk cId="1713536321" sldId="323"/>
            <ac:spMk id="10" creationId="{B29F56CC-FD19-40EE-AE1F-8F8B48FFABBD}"/>
          </ac:spMkLst>
        </pc:spChg>
        <pc:spChg chg="mod">
          <ac:chgData name="Siddarth Joshi" userId="bc4d29ca-e482-4031-a817-c6a7c744f97a" providerId="ADAL" clId="{D3A2F84A-6C9A-419A-9C7B-B5B68F50507D}" dt="2022-01-07T19:01:29.178" v="6051" actId="255"/>
          <ac:spMkLst>
            <pc:docMk/>
            <pc:sldMk cId="1713536321" sldId="323"/>
            <ac:spMk id="11" creationId="{2DA2CC3D-A139-4741-BB7C-0A48922251A4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14" creationId="{3A8062CC-A3EE-4E59-A66A-BFA90EEFAB2B}"/>
          </ac:spMkLst>
        </pc:spChg>
        <pc:spChg chg="add mod">
          <ac:chgData name="Siddarth Joshi" userId="bc4d29ca-e482-4031-a817-c6a7c744f97a" providerId="ADAL" clId="{D3A2F84A-6C9A-419A-9C7B-B5B68F50507D}" dt="2022-01-07T19:02:13.021" v="6055" actId="1076"/>
          <ac:spMkLst>
            <pc:docMk/>
            <pc:sldMk cId="1713536321" sldId="323"/>
            <ac:spMk id="15" creationId="{156AC85E-BEC5-4B15-AE01-8441D24F9E6C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16" creationId="{DE2C938B-6B6A-4A74-8B27-2093E06D72E3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17" creationId="{B929EEDE-EB56-4C2A-8E7B-7FEC22B33AE7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1" creationId="{A32EF1F5-EE07-49BC-B578-2C8868632365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4" creationId="{D138736F-46E2-4800-B61C-B85E7EDE4F67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5" creationId="{235EB018-35F8-4526-AEEC-3C565358B6C8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9" creationId="{A781F89D-4EE1-4577-9134-4A2F5AF87662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0" creationId="{7732EF65-DFDD-4871-B8BC-82B40A9C22B0}"/>
          </ac:spMkLst>
        </pc:spChg>
        <pc:spChg chg="add mod">
          <ac:chgData name="Siddarth Joshi" userId="bc4d29ca-e482-4031-a817-c6a7c744f97a" providerId="ADAL" clId="{D3A2F84A-6C9A-419A-9C7B-B5B68F50507D}" dt="2022-01-07T19:02:06.142" v="6054" actId="1076"/>
          <ac:spMkLst>
            <pc:docMk/>
            <pc:sldMk cId="1713536321" sldId="323"/>
            <ac:spMk id="31" creationId="{D0FBE2F1-BB25-4FC4-9C07-57861A33142D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2" creationId="{D87848F4-8F31-4936-9B85-4EDB8946C367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3" creationId="{BFD37A97-E92D-4C09-AF20-DF8277F7CDAA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6" creationId="{CBD93898-8D1B-48C6-9881-F8D49397F03F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7" creationId="{C0B7577D-A195-420C-9355-36DB93408B26}"/>
          </ac:spMkLst>
        </pc:sp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6" creationId="{BBD6AF0E-BAB4-43FF-A67D-BAF4EC57186B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7" creationId="{9665C55D-6A07-4AFA-AD3A-2CB4B6F1D1B6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2" creationId="{A04499DF-D32E-46B4-826C-2E3876C5E307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3" creationId="{0CFD233F-E5E7-457A-93C8-58818D442D69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8" creationId="{5C55E726-7CC3-4356-9F55-520891712EB9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9" creationId="{269D2FC5-A9D6-4F21-899F-1B22A3F34657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0" creationId="{9F2419EA-B12F-442F-BF3E-93082B41089E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2" creationId="{7559CF72-8AAC-42C1-A7A2-4DA7AFE24302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3" creationId="{3FCA36FD-C853-4D53-B1D4-2DF6A01C93B5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6" creationId="{4EAE0A1D-0ECE-4F06-9C17-F3DCD1F37FF5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7" creationId="{94D9FCB1-75D6-4952-8D96-B6201D98D4E2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8" creationId="{738AE22A-A884-4C78-B9ED-1A3892078238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34" creationId="{2F0A73DC-0CB6-418F-BFAD-C867C27D3920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35" creationId="{41B9F786-BD13-4A3C-8B8D-664687F19040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21:47:28.463" v="7665" actId="255"/>
        <pc:sldMkLst>
          <pc:docMk/>
          <pc:sldMk cId="2037034901" sldId="324"/>
        </pc:sldMkLst>
        <pc:spChg chg="add mod">
          <ac:chgData name="Siddarth Joshi" userId="bc4d29ca-e482-4031-a817-c6a7c744f97a" providerId="ADAL" clId="{D3A2F84A-6C9A-419A-9C7B-B5B68F50507D}" dt="2022-01-07T20:38:36.016" v="6158" actId="2085"/>
          <ac:spMkLst>
            <pc:docMk/>
            <pc:sldMk cId="2037034901" sldId="324"/>
            <ac:spMk id="5" creationId="{1AE08EA8-2EBA-473E-A6D6-C88FDB5362D0}"/>
          </ac:spMkLst>
        </pc:spChg>
        <pc:spChg chg="mod">
          <ac:chgData name="Siddarth Joshi" userId="bc4d29ca-e482-4031-a817-c6a7c744f97a" providerId="ADAL" clId="{D3A2F84A-6C9A-419A-9C7B-B5B68F50507D}" dt="2022-01-07T21:47:28.463" v="7665" actId="255"/>
          <ac:spMkLst>
            <pc:docMk/>
            <pc:sldMk cId="2037034901" sldId="324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20:42:36.428" v="6269" actId="20577"/>
          <ac:spMkLst>
            <pc:docMk/>
            <pc:sldMk cId="2037034901" sldId="324"/>
            <ac:spMk id="9" creationId="{B6C8E0B9-33B7-4346-B278-E984C05814A2}"/>
          </ac:spMkLst>
        </pc:spChg>
        <pc:spChg chg="del">
          <ac:chgData name="Siddarth Joshi" userId="bc4d29ca-e482-4031-a817-c6a7c744f97a" providerId="ADAL" clId="{D3A2F84A-6C9A-419A-9C7B-B5B68F50507D}" dt="2022-01-07T20:28:33.969" v="6151" actId="478"/>
          <ac:spMkLst>
            <pc:docMk/>
            <pc:sldMk cId="2037034901" sldId="324"/>
            <ac:spMk id="15" creationId="{609AEA8E-B6F4-4299-ACD8-EC855D01AAC5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19" creationId="{9AB83C39-2B42-4963-BDC9-93C968CF9D76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0" creationId="{A62B097E-19AC-43E5-A06D-468B00E915A6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1" creationId="{936954AA-5F9D-4419-A3F3-A6E708B4A510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5" creationId="{0F47DC67-9E4E-42A3-A51B-B225DF64FF5B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6" creationId="{2AB0CBB6-BB4F-450E-8E2D-409489146D9A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7" creationId="{704C3F7E-57AE-4AA2-9EE8-1D41DCD67ED9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9" creationId="{6A5FB9CB-EBC9-4A84-91A7-906E47C16AEA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35" creationId="{21236122-CB36-4358-8F7E-142C236FE539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36" creationId="{77E876CA-0B1A-47A2-BBA0-F72AE1E236BE}"/>
          </ac:spMkLst>
        </pc:spChg>
        <pc:spChg chg="add mod">
          <ac:chgData name="Siddarth Joshi" userId="bc4d29ca-e482-4031-a817-c6a7c744f97a" providerId="ADAL" clId="{D3A2F84A-6C9A-419A-9C7B-B5B68F50507D}" dt="2022-01-07T20:42:06.132" v="6227" actId="20577"/>
          <ac:spMkLst>
            <pc:docMk/>
            <pc:sldMk cId="2037034901" sldId="324"/>
            <ac:spMk id="37" creationId="{8DFCDC2E-F725-4D35-9842-45A74E201AE2}"/>
          </ac:spMkLst>
        </pc:spChg>
        <pc:picChg chg="add mod">
          <ac:chgData name="Siddarth Joshi" userId="bc4d29ca-e482-4031-a817-c6a7c744f97a" providerId="ADAL" clId="{D3A2F84A-6C9A-419A-9C7B-B5B68F50507D}" dt="2022-01-07T20:37:53.718" v="6154" actId="1076"/>
          <ac:picMkLst>
            <pc:docMk/>
            <pc:sldMk cId="2037034901" sldId="324"/>
            <ac:picMk id="3" creationId="{870DD6C2-F37D-4B52-950F-BF0726C0D91A}"/>
          </ac:picMkLst>
        </pc:picChg>
        <pc:picChg chg="add mod">
          <ac:chgData name="Siddarth Joshi" userId="bc4d29ca-e482-4031-a817-c6a7c744f97a" providerId="ADAL" clId="{D3A2F84A-6C9A-419A-9C7B-B5B68F50507D}" dt="2022-01-07T20:41:25.943" v="6214" actId="1076"/>
          <ac:picMkLst>
            <pc:docMk/>
            <pc:sldMk cId="2037034901" sldId="324"/>
            <ac:picMk id="6146" creationId="{48E3B0EF-3DC8-4D25-AFAA-001A9535BA9D}"/>
          </ac:picMkLst>
        </pc:pic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0" creationId="{EF70831A-EBA1-4B86-99BA-DE7F7AF55F2B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3" creationId="{B3E98746-3F06-467D-BA76-605DD387F4A6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6" creationId="{E4E3E182-D864-4262-91D1-A570A1FEE593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7" creationId="{2E93FAC4-DB66-41B7-B7FC-B9800E80961E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22" creationId="{92CA598F-1BDF-4F99-9453-F42D39E82072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23" creationId="{7224236E-8BFE-47B9-9766-9E5B64ABC294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24" creationId="{E4CD9B0D-6FD7-4168-A8B2-367CB18FF47C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0" creationId="{93334D67-A97A-4F03-8215-CEA2849EE65D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1" creationId="{1329C6A1-1FFB-4FE0-8070-762587FF0AEC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2" creationId="{DCB66C91-AC2F-4D50-87EB-11AD065140FE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3" creationId="{08CF3A5D-54AF-4CBB-84A8-3CF912674EC3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4" creationId="{3A81A75A-CDB5-44FD-ACBF-0C63DD07600B}"/>
          </ac:cxnSpMkLst>
        </pc:cxnChg>
      </pc:sldChg>
      <pc:sldChg chg="delSp modSp add mod">
        <pc:chgData name="Siddarth Joshi" userId="bc4d29ca-e482-4031-a817-c6a7c744f97a" providerId="ADAL" clId="{D3A2F84A-6C9A-419A-9C7B-B5B68F50507D}" dt="2022-01-07T20:46:08.660" v="6464" actId="14100"/>
        <pc:sldMkLst>
          <pc:docMk/>
          <pc:sldMk cId="613922576" sldId="325"/>
        </pc:sldMkLst>
        <pc:spChg chg="del">
          <ac:chgData name="Siddarth Joshi" userId="bc4d29ca-e482-4031-a817-c6a7c744f97a" providerId="ADAL" clId="{D3A2F84A-6C9A-419A-9C7B-B5B68F50507D}" dt="2022-01-07T20:43:29.632" v="6283" actId="478"/>
          <ac:spMkLst>
            <pc:docMk/>
            <pc:sldMk cId="613922576" sldId="325"/>
            <ac:spMk id="5" creationId="{1AE08EA8-2EBA-473E-A6D6-C88FDB5362D0}"/>
          </ac:spMkLst>
        </pc:spChg>
        <pc:spChg chg="mod">
          <ac:chgData name="Siddarth Joshi" userId="bc4d29ca-e482-4031-a817-c6a7c744f97a" providerId="ADAL" clId="{D3A2F84A-6C9A-419A-9C7B-B5B68F50507D}" dt="2022-01-07T20:43:18.136" v="6280" actId="20577"/>
          <ac:spMkLst>
            <pc:docMk/>
            <pc:sldMk cId="613922576" sldId="325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20:46:08.660" v="6464" actId="14100"/>
          <ac:spMkLst>
            <pc:docMk/>
            <pc:sldMk cId="613922576" sldId="325"/>
            <ac:spMk id="9" creationId="{B6C8E0B9-33B7-4346-B278-E984C05814A2}"/>
          </ac:spMkLst>
        </pc:spChg>
        <pc:spChg chg="del">
          <ac:chgData name="Siddarth Joshi" userId="bc4d29ca-e482-4031-a817-c6a7c744f97a" providerId="ADAL" clId="{D3A2F84A-6C9A-419A-9C7B-B5B68F50507D}" dt="2022-01-07T20:43:31.988" v="6284" actId="478"/>
          <ac:spMkLst>
            <pc:docMk/>
            <pc:sldMk cId="613922576" sldId="325"/>
            <ac:spMk id="37" creationId="{8DFCDC2E-F725-4D35-9842-45A74E201AE2}"/>
          </ac:spMkLst>
        </pc:spChg>
        <pc:picChg chg="del">
          <ac:chgData name="Siddarth Joshi" userId="bc4d29ca-e482-4031-a817-c6a7c744f97a" providerId="ADAL" clId="{D3A2F84A-6C9A-419A-9C7B-B5B68F50507D}" dt="2022-01-07T20:43:28.341" v="6282" actId="478"/>
          <ac:picMkLst>
            <pc:docMk/>
            <pc:sldMk cId="613922576" sldId="325"/>
            <ac:picMk id="3" creationId="{870DD6C2-F37D-4B52-950F-BF0726C0D91A}"/>
          </ac:picMkLst>
        </pc:picChg>
        <pc:picChg chg="del">
          <ac:chgData name="Siddarth Joshi" userId="bc4d29ca-e482-4031-a817-c6a7c744f97a" providerId="ADAL" clId="{D3A2F84A-6C9A-419A-9C7B-B5B68F50507D}" dt="2022-01-07T20:43:27.074" v="6281" actId="478"/>
          <ac:picMkLst>
            <pc:docMk/>
            <pc:sldMk cId="613922576" sldId="325"/>
            <ac:picMk id="6146" creationId="{48E3B0EF-3DC8-4D25-AFAA-001A9535BA9D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21:03:45.456" v="6795" actId="20577"/>
        <pc:sldMkLst>
          <pc:docMk/>
          <pc:sldMk cId="2192215881" sldId="326"/>
        </pc:sldMkLst>
        <pc:spChg chg="add del mod">
          <ac:chgData name="Siddarth Joshi" userId="bc4d29ca-e482-4031-a817-c6a7c744f97a" providerId="ADAL" clId="{D3A2F84A-6C9A-419A-9C7B-B5B68F50507D}" dt="2022-01-07T20:50:19.292" v="6652" actId="478"/>
          <ac:spMkLst>
            <pc:docMk/>
            <pc:sldMk cId="2192215881" sldId="326"/>
            <ac:spMk id="7" creationId="{5CECE82D-BD15-4358-B4BB-F96A0735116B}"/>
          </ac:spMkLst>
        </pc:spChg>
        <pc:spChg chg="mod">
          <ac:chgData name="Siddarth Joshi" userId="bc4d29ca-e482-4031-a817-c6a7c744f97a" providerId="ADAL" clId="{D3A2F84A-6C9A-419A-9C7B-B5B68F50507D}" dt="2022-01-07T20:46:24.531" v="6477" actId="20577"/>
          <ac:spMkLst>
            <pc:docMk/>
            <pc:sldMk cId="2192215881" sldId="326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20:54:40.832" v="6734" actId="14100"/>
          <ac:spMkLst>
            <pc:docMk/>
            <pc:sldMk cId="2192215881" sldId="326"/>
            <ac:spMk id="9" creationId="{B6C8E0B9-33B7-4346-B278-E984C05814A2}"/>
          </ac:spMkLst>
        </pc:spChg>
        <pc:spChg chg="mod">
          <ac:chgData name="Siddarth Joshi" userId="bc4d29ca-e482-4031-a817-c6a7c744f97a" providerId="ADAL" clId="{D3A2F84A-6C9A-419A-9C7B-B5B68F50507D}" dt="2022-01-07T20:54:54.902" v="6737" actId="1076"/>
          <ac:spMkLst>
            <pc:docMk/>
            <pc:sldMk cId="2192215881" sldId="326"/>
            <ac:spMk id="11" creationId="{2DA2CC3D-A139-4741-BB7C-0A48922251A4}"/>
          </ac:spMkLst>
        </pc:spChg>
        <pc:spChg chg="add mod">
          <ac:chgData name="Siddarth Joshi" userId="bc4d29ca-e482-4031-a817-c6a7c744f97a" providerId="ADAL" clId="{D3A2F84A-6C9A-419A-9C7B-B5B68F50507D}" dt="2022-01-07T21:02:27.890" v="6743" actId="1076"/>
          <ac:spMkLst>
            <pc:docMk/>
            <pc:sldMk cId="2192215881" sldId="326"/>
            <ac:spMk id="12" creationId="{B81C98AB-03D8-40AD-B934-C3815F220713}"/>
          </ac:spMkLst>
        </pc:spChg>
        <pc:spChg chg="add mod">
          <ac:chgData name="Siddarth Joshi" userId="bc4d29ca-e482-4031-a817-c6a7c744f97a" providerId="ADAL" clId="{D3A2F84A-6C9A-419A-9C7B-B5B68F50507D}" dt="2022-01-07T21:03:45.456" v="6795" actId="20577"/>
          <ac:spMkLst>
            <pc:docMk/>
            <pc:sldMk cId="2192215881" sldId="326"/>
            <ac:spMk id="13" creationId="{9BDB1582-5443-46BD-9A56-EF32E6610DFE}"/>
          </ac:spMkLst>
        </pc:spChg>
        <pc:picChg chg="add del mod">
          <ac:chgData name="Siddarth Joshi" userId="bc4d29ca-e482-4031-a817-c6a7c744f97a" providerId="ADAL" clId="{D3A2F84A-6C9A-419A-9C7B-B5B68F50507D}" dt="2022-01-07T20:50:20.145" v="6653" actId="478"/>
          <ac:picMkLst>
            <pc:docMk/>
            <pc:sldMk cId="2192215881" sldId="326"/>
            <ac:picMk id="7170" creationId="{88F8B67C-22EA-4ADF-BA44-0437CA5B23A6}"/>
          </ac:picMkLst>
        </pc:picChg>
        <pc:picChg chg="add mod">
          <ac:chgData name="Siddarth Joshi" userId="bc4d29ca-e482-4031-a817-c6a7c744f97a" providerId="ADAL" clId="{D3A2F84A-6C9A-419A-9C7B-B5B68F50507D}" dt="2022-01-07T20:50:29.604" v="6654" actId="1076"/>
          <ac:picMkLst>
            <pc:docMk/>
            <pc:sldMk cId="2192215881" sldId="326"/>
            <ac:picMk id="7172" creationId="{D47B22F0-55D6-409D-8C18-343381622C8A}"/>
          </ac:picMkLst>
        </pc:picChg>
        <pc:picChg chg="add mod">
          <ac:chgData name="Siddarth Joshi" userId="bc4d29ca-e482-4031-a817-c6a7c744f97a" providerId="ADAL" clId="{D3A2F84A-6C9A-419A-9C7B-B5B68F50507D}" dt="2022-01-07T21:02:30.847" v="6744" actId="1076"/>
          <ac:picMkLst>
            <pc:docMk/>
            <pc:sldMk cId="2192215881" sldId="326"/>
            <ac:picMk id="7174" creationId="{2883D763-BC85-4888-B865-E29BD343EEA7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21:09:58.305" v="6938" actId="313"/>
        <pc:sldMkLst>
          <pc:docMk/>
          <pc:sldMk cId="148167825" sldId="327"/>
        </pc:sldMkLst>
        <pc:spChg chg="del">
          <ac:chgData name="Siddarth Joshi" userId="bc4d29ca-e482-4031-a817-c6a7c744f97a" providerId="ADAL" clId="{D3A2F84A-6C9A-419A-9C7B-B5B68F50507D}" dt="2022-01-07T21:04:06.999" v="6797" actId="478"/>
          <ac:spMkLst>
            <pc:docMk/>
            <pc:sldMk cId="148167825" sldId="327"/>
            <ac:spMk id="9" creationId="{B6C8E0B9-33B7-4346-B278-E984C05814A2}"/>
          </ac:spMkLst>
        </pc:spChg>
        <pc:spChg chg="del">
          <ac:chgData name="Siddarth Joshi" userId="bc4d29ca-e482-4031-a817-c6a7c744f97a" providerId="ADAL" clId="{D3A2F84A-6C9A-419A-9C7B-B5B68F50507D}" dt="2022-01-07T21:04:06.999" v="6797" actId="478"/>
          <ac:spMkLst>
            <pc:docMk/>
            <pc:sldMk cId="148167825" sldId="327"/>
            <ac:spMk id="12" creationId="{B81C98AB-03D8-40AD-B934-C3815F220713}"/>
          </ac:spMkLst>
        </pc:spChg>
        <pc:spChg chg="del">
          <ac:chgData name="Siddarth Joshi" userId="bc4d29ca-e482-4031-a817-c6a7c744f97a" providerId="ADAL" clId="{D3A2F84A-6C9A-419A-9C7B-B5B68F50507D}" dt="2022-01-07T21:08:20.143" v="6801" actId="478"/>
          <ac:spMkLst>
            <pc:docMk/>
            <pc:sldMk cId="148167825" sldId="327"/>
            <ac:spMk id="13" creationId="{9BDB1582-5443-46BD-9A56-EF32E6610DFE}"/>
          </ac:spMkLst>
        </pc:spChg>
        <pc:spChg chg="add mod">
          <ac:chgData name="Siddarth Joshi" userId="bc4d29ca-e482-4031-a817-c6a7c744f97a" providerId="ADAL" clId="{D3A2F84A-6C9A-419A-9C7B-B5B68F50507D}" dt="2022-01-07T21:09:58.305" v="6938" actId="313"/>
          <ac:spMkLst>
            <pc:docMk/>
            <pc:sldMk cId="148167825" sldId="327"/>
            <ac:spMk id="14" creationId="{7DAE6513-A349-4165-A401-A2929F82167D}"/>
          </ac:spMkLst>
        </pc:spChg>
        <pc:picChg chg="add mod">
          <ac:chgData name="Siddarth Joshi" userId="bc4d29ca-e482-4031-a817-c6a7c744f97a" providerId="ADAL" clId="{D3A2F84A-6C9A-419A-9C7B-B5B68F50507D}" dt="2022-01-07T21:07:55.455" v="6800" actId="1076"/>
          <ac:picMkLst>
            <pc:docMk/>
            <pc:sldMk cId="148167825" sldId="327"/>
            <ac:picMk id="3" creationId="{D55EDC8E-F369-4216-AC7D-9AE1856669C2}"/>
          </ac:picMkLst>
        </pc:picChg>
        <pc:picChg chg="del">
          <ac:chgData name="Siddarth Joshi" userId="bc4d29ca-e482-4031-a817-c6a7c744f97a" providerId="ADAL" clId="{D3A2F84A-6C9A-419A-9C7B-B5B68F50507D}" dt="2022-01-07T21:04:06.999" v="6797" actId="478"/>
          <ac:picMkLst>
            <pc:docMk/>
            <pc:sldMk cId="148167825" sldId="327"/>
            <ac:picMk id="7172" creationId="{D47B22F0-55D6-409D-8C18-343381622C8A}"/>
          </ac:picMkLst>
        </pc:picChg>
        <pc:picChg chg="del">
          <ac:chgData name="Siddarth Joshi" userId="bc4d29ca-e482-4031-a817-c6a7c744f97a" providerId="ADAL" clId="{D3A2F84A-6C9A-419A-9C7B-B5B68F50507D}" dt="2022-01-07T21:04:06.999" v="6797" actId="478"/>
          <ac:picMkLst>
            <pc:docMk/>
            <pc:sldMk cId="148167825" sldId="327"/>
            <ac:picMk id="7174" creationId="{2883D763-BC85-4888-B865-E29BD343EEA7}"/>
          </ac:picMkLst>
        </pc:picChg>
      </pc:sldChg>
      <pc:sldChg chg="modSp add mod">
        <pc:chgData name="Siddarth Joshi" userId="bc4d29ca-e482-4031-a817-c6a7c744f97a" providerId="ADAL" clId="{D3A2F84A-6C9A-419A-9C7B-B5B68F50507D}" dt="2022-01-07T21:24:12.008" v="7495" actId="20577"/>
        <pc:sldMkLst>
          <pc:docMk/>
          <pc:sldMk cId="3063750106" sldId="328"/>
        </pc:sldMkLst>
        <pc:spChg chg="mod">
          <ac:chgData name="Siddarth Joshi" userId="bc4d29ca-e482-4031-a817-c6a7c744f97a" providerId="ADAL" clId="{D3A2F84A-6C9A-419A-9C7B-B5B68F50507D}" dt="2022-01-07T21:24:12.008" v="7495" actId="20577"/>
          <ac:spMkLst>
            <pc:docMk/>
            <pc:sldMk cId="3063750106" sldId="328"/>
            <ac:spMk id="7" creationId="{F7C7A618-D2B2-4724-9DA8-45D3556A9234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21:30:42.808" v="7539" actId="1076"/>
        <pc:sldMkLst>
          <pc:docMk/>
          <pc:sldMk cId="2512529107" sldId="329"/>
        </pc:sldMkLst>
        <pc:spChg chg="mod">
          <ac:chgData name="Siddarth Joshi" userId="bc4d29ca-e482-4031-a817-c6a7c744f97a" providerId="ADAL" clId="{D3A2F84A-6C9A-419A-9C7B-B5B68F50507D}" dt="2022-01-07T21:29:35.579" v="7521" actId="20577"/>
          <ac:spMkLst>
            <pc:docMk/>
            <pc:sldMk cId="2512529107" sldId="329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5" creationId="{6D73BC17-DE44-41CA-A679-2E8686ABC80E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6" creationId="{DB2C9E75-BB3D-4546-8FF5-910CDE45CB59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7" creationId="{E369FD65-8D44-4407-A463-21831B09C563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8" creationId="{EE07F022-9C90-430C-B03E-6D53B5141437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9" creationId="{3B6C4CD9-D8F6-41FA-8760-BFF1AFC62F44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0" creationId="{DD477143-157D-47F1-A32C-53A56BF34A08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22" creationId="{9BA30462-B73A-4C62-BC64-FA05E452FB5A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23" creationId="{AF61A748-16BB-4592-9D3B-BFD26A4B64A0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5" creationId="{4AC575D1-441B-4833-9876-0C3921E9418D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6" creationId="{0864807E-CBCC-4CC5-AFD2-40DA23E210B9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7" creationId="{B0F288D2-C464-4B7B-A98D-D1EAF403AAF2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8" creationId="{BAFD33E8-D7BB-4116-8CED-C664C833BFBD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9" creationId="{20543317-6C21-4346-9003-F642A8BE876E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0" creationId="{F8B80272-199B-429E-A4B9-588A72D14244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1" creationId="{0BA2E5FC-F56A-4055-BC68-369236D1F3B1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2" creationId="{7903003F-676F-4E5C-A6D3-46334015BDFF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3" creationId="{AEBEF3D4-582B-4DD7-AA6A-CD8C889097DA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4" creationId="{2CF0BA45-8AAC-4F67-95D7-A9F5C2C35190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5" creationId="{9585CDB8-F2F9-483D-AAE7-FF6340D00735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6" creationId="{16389052-D3C9-454F-85C8-4EAA21D2AC5A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7" creationId="{EC1A2F88-D04E-4652-8DB3-A9E0BC9ACC9D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8" creationId="{982F9AFD-2A0E-4C5D-9B12-06CB3ACA38C3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9" creationId="{62565F8C-743B-49B5-8CC7-38BBF49E6096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0" creationId="{97A4D607-B9D2-43B0-AE97-DFBA2D60BE1C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1" creationId="{5F4E94E6-4AFF-4633-AFFC-97B3DE826536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2" creationId="{0212FA38-FBDF-4E16-A184-150AC391A9D6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3" creationId="{6E9E73D0-DCA0-4278-BC3A-E9651C8102A3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4" creationId="{CFBADBC0-393E-4275-957B-0BF65A1082F0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5" creationId="{82AC69FC-7B5A-4FB9-8FFB-89488246D5D1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7" creationId="{6367D609-5749-486E-8B96-A8002237A4E1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8" creationId="{7566B5B6-7235-4B22-A443-802EB3E336C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0" creationId="{B46953C7-DDEA-4B59-8EBC-C88D3BBBCECC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1" creationId="{DD08FDDF-89EB-4F3D-B5B8-C5BC4318FE5C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2" creationId="{BA657BA5-D482-41B0-8B2F-28311969DC3D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3" creationId="{97DE59CD-9B93-4EE5-BEC5-820CA2BFC563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4" creationId="{82BF0B72-6DD7-4C68-8FFB-36A4E8CCB6E3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5" creationId="{A3ABB979-1DDA-4235-AB8A-C0BE8EC725BB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6" creationId="{3A96AADA-1E72-49BF-8421-90D28014FDDA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7" creationId="{AFDABA67-909C-474C-83B0-B80D97EF711B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8" creationId="{BCF8B9D8-807B-4BCC-B1DE-B23518EE3B75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9" creationId="{FFFFB53B-3AC2-4892-A5BB-CD84755A1395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0" creationId="{42F809ED-B9B4-4F68-9EA0-617C03D7BD77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1" creationId="{B5BA7BF7-03E9-4887-ABC1-9D01A5F569C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2" creationId="{4B70EAED-BDCF-4A29-9F78-2521DEC7C448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3" creationId="{B6BE89AF-481C-41AC-A7F1-2194063C9996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4" creationId="{FE044B84-26E5-4D74-8BF4-314FDCF691F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5" creationId="{D31DBF0E-2CC6-4EF1-BD64-1FF58591FA78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6" creationId="{51A18215-A615-414C-B23B-506BEC940E58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7" creationId="{9DA06A41-72BA-4FD8-BC7C-92B0966AC6F1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8" creationId="{F139154E-451E-4572-8097-9B4565704757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9" creationId="{C733476D-9BDE-48E6-8E44-7256781A04B5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0" creationId="{0C27883A-E952-4B93-8ABD-19E89C7CA0FC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1" creationId="{6C9A3228-FC40-48B8-8625-DAE33752F467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3" creationId="{7BB16671-CE6F-4CD3-B4AE-EC35455E09D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4" creationId="{6E664C66-BA50-46FB-89FD-0836C0C21959}"/>
          </ac:spMkLst>
        </pc:spChg>
        <pc:graphicFrameChg chg="add del mod">
          <ac:chgData name="Siddarth Joshi" userId="bc4d29ca-e482-4031-a817-c6a7c744f97a" providerId="ADAL" clId="{D3A2F84A-6C9A-419A-9C7B-B5B68F50507D}" dt="2022-01-07T21:29:47.960" v="7526"/>
          <ac:graphicFrameMkLst>
            <pc:docMk/>
            <pc:sldMk cId="2512529107" sldId="329"/>
            <ac:graphicFrameMk id="14" creationId="{245C252B-8A56-4882-BA12-2491880E53A4}"/>
          </ac:graphicFrameMkLst>
        </pc:graphicFrameChg>
        <pc:graphicFrameChg chg="del">
          <ac:chgData name="Siddarth Joshi" userId="bc4d29ca-e482-4031-a817-c6a7c744f97a" providerId="ADAL" clId="{D3A2F84A-6C9A-419A-9C7B-B5B68F50507D}" dt="2022-01-07T21:29:42.691" v="7522" actId="478"/>
          <ac:graphicFrameMkLst>
            <pc:docMk/>
            <pc:sldMk cId="2512529107" sldId="329"/>
            <ac:graphicFrameMk id="21" creationId="{4E26D5F8-ED58-45D9-A1F6-3A9E6FB6E396}"/>
          </ac:graphicFrameMkLst>
        </pc:graphicFrameChg>
        <pc:graphicFrameChg chg="del">
          <ac:chgData name="Siddarth Joshi" userId="bc4d29ca-e482-4031-a817-c6a7c744f97a" providerId="ADAL" clId="{D3A2F84A-6C9A-419A-9C7B-B5B68F50507D}" dt="2022-01-07T21:29:42.691" v="7522" actId="478"/>
          <ac:graphicFrameMkLst>
            <pc:docMk/>
            <pc:sldMk cId="2512529107" sldId="329"/>
            <ac:graphicFrameMk id="24" creationId="{71DE226F-8665-4639-8207-BB0796A27906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21:29:47.960" v="7526"/>
          <ac:graphicFrameMkLst>
            <pc:docMk/>
            <pc:sldMk cId="2512529107" sldId="329"/>
            <ac:graphicFrameMk id="46" creationId="{6C3454F0-2C5B-47A4-88F6-F4C2AEF08838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21:30:29.856" v="7538" actId="1076"/>
          <ac:graphicFrameMkLst>
            <pc:docMk/>
            <pc:sldMk cId="2512529107" sldId="329"/>
            <ac:graphicFrameMk id="49" creationId="{80F18387-ECF0-456A-9426-EAB632A13E56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21:30:42.808" v="7539" actId="1076"/>
          <ac:graphicFrameMkLst>
            <pc:docMk/>
            <pc:sldMk cId="2512529107" sldId="329"/>
            <ac:graphicFrameMk id="72" creationId="{27E304DD-5765-49B1-A6B4-BF0B33ABFE49}"/>
          </ac:graphicFrameMkLst>
        </pc:graphicFrameChg>
      </pc:sldChg>
      <pc:sldChg chg="addSp delSp modSp add mod modAnim">
        <pc:chgData name="Siddarth Joshi" userId="bc4d29ca-e482-4031-a817-c6a7c744f97a" providerId="ADAL" clId="{D3A2F84A-6C9A-419A-9C7B-B5B68F50507D}" dt="2022-01-07T21:33:52.437" v="7559" actId="20577"/>
        <pc:sldMkLst>
          <pc:docMk/>
          <pc:sldMk cId="3281738354" sldId="330"/>
        </pc:sldMkLst>
        <pc:spChg chg="add mod">
          <ac:chgData name="Siddarth Joshi" userId="bc4d29ca-e482-4031-a817-c6a7c744f97a" providerId="ADAL" clId="{D3A2F84A-6C9A-419A-9C7B-B5B68F50507D}" dt="2022-01-07T21:32:56.571" v="7553" actId="27636"/>
          <ac:spMkLst>
            <pc:docMk/>
            <pc:sldMk cId="3281738354" sldId="330"/>
            <ac:spMk id="31" creationId="{130A0B7D-EBD0-412C-81E7-95D542337780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34" creationId="{76AC3525-BBA8-440D-AEC4-ACAD17D9A914}"/>
          </ac:spMkLst>
        </pc:spChg>
        <pc:spChg chg="add mod">
          <ac:chgData name="Siddarth Joshi" userId="bc4d29ca-e482-4031-a817-c6a7c744f97a" providerId="ADAL" clId="{D3A2F84A-6C9A-419A-9C7B-B5B68F50507D}" dt="2022-01-07T21:32:51.872" v="7551" actId="1076"/>
          <ac:spMkLst>
            <pc:docMk/>
            <pc:sldMk cId="3281738354" sldId="330"/>
            <ac:spMk id="35" creationId="{190B803E-1BC7-4DE5-9EC4-0BFB939CC129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36" creationId="{B292D4F3-4BB0-436A-88C7-595B40993E8E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40" creationId="{B16312F2-1817-441E-A2CF-708AB1E0E9B4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41" creationId="{90EF2E09-849E-406C-98BD-82DABC0CF931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42" creationId="{10D9D69B-6FCA-4A44-91EB-6C158A1E36D7}"/>
          </ac:spMkLst>
        </pc:spChg>
        <pc:spChg chg="add mod">
          <ac:chgData name="Siddarth Joshi" userId="bc4d29ca-e482-4031-a817-c6a7c744f97a" providerId="ADAL" clId="{D3A2F84A-6C9A-419A-9C7B-B5B68F50507D}" dt="2022-01-07T21:33:52.437" v="7559" actId="20577"/>
          <ac:spMkLst>
            <pc:docMk/>
            <pc:sldMk cId="3281738354" sldId="330"/>
            <ac:spMk id="45" creationId="{970DA6D2-D877-4E5A-A760-90F29855466E}"/>
          </ac:spMkLst>
        </pc:spChg>
        <pc:spChg chg="add mod">
          <ac:chgData name="Siddarth Joshi" userId="bc4d29ca-e482-4031-a817-c6a7c744f97a" providerId="ADAL" clId="{D3A2F84A-6C9A-419A-9C7B-B5B68F50507D}" dt="2022-01-07T21:33:09.309" v="7557" actId="14100"/>
          <ac:spMkLst>
            <pc:docMk/>
            <pc:sldMk cId="3281738354" sldId="330"/>
            <ac:spMk id="47" creationId="{8297B9F5-7110-4ED8-B1A1-51AC204A6420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0" creationId="{B46953C7-DDEA-4B59-8EBC-C88D3BBBCECC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1" creationId="{DD08FDDF-89EB-4F3D-B5B8-C5BC4318FE5C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2" creationId="{BA657BA5-D482-41B0-8B2F-28311969DC3D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3" creationId="{97DE59CD-9B93-4EE5-BEC5-820CA2BFC563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4" creationId="{82BF0B72-6DD7-4C68-8FFB-36A4E8CCB6E3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5" creationId="{A3ABB979-1DDA-4235-AB8A-C0BE8EC725BB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6" creationId="{3A96AADA-1E72-49BF-8421-90D28014FDDA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7" creationId="{AFDABA67-909C-474C-83B0-B80D97EF711B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8" creationId="{BCF8B9D8-807B-4BCC-B1DE-B23518EE3B75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9" creationId="{FFFFB53B-3AC2-4892-A5BB-CD84755A1395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0" creationId="{42F809ED-B9B4-4F68-9EA0-617C03D7BD77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1" creationId="{B5BA7BF7-03E9-4887-ABC1-9D01A5F569CF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2" creationId="{4B70EAED-BDCF-4A29-9F78-2521DEC7C448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3" creationId="{B6BE89AF-481C-41AC-A7F1-2194063C9996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4" creationId="{FE044B84-26E5-4D74-8BF4-314FDCF691FF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5" creationId="{D31DBF0E-2CC6-4EF1-BD64-1FF58591FA78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6" creationId="{51A18215-A615-414C-B23B-506BEC940E58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7" creationId="{9DA06A41-72BA-4FD8-BC7C-92B0966AC6F1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8" creationId="{F139154E-451E-4572-8097-9B4565704757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9" creationId="{C733476D-9BDE-48E6-8E44-7256781A04B5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0" creationId="{0C27883A-E952-4B93-8ABD-19E89C7CA0FC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1" creationId="{6C9A3228-FC40-48B8-8625-DAE33752F467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3" creationId="{7BB16671-CE6F-4CD3-B4AE-EC35455E09DF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4" creationId="{6E664C66-BA50-46FB-89FD-0836C0C21959}"/>
          </ac:spMkLst>
        </pc:spChg>
        <pc:graphicFrameChg chg="del">
          <ac:chgData name="Siddarth Joshi" userId="bc4d29ca-e482-4031-a817-c6a7c744f97a" providerId="ADAL" clId="{D3A2F84A-6C9A-419A-9C7B-B5B68F50507D}" dt="2022-01-07T21:32:06.296" v="7541" actId="478"/>
          <ac:graphicFrameMkLst>
            <pc:docMk/>
            <pc:sldMk cId="3281738354" sldId="330"/>
            <ac:graphicFrameMk id="49" creationId="{80F18387-ECF0-456A-9426-EAB632A13E56}"/>
          </ac:graphicFrameMkLst>
        </pc:graphicFrameChg>
        <pc:graphicFrameChg chg="del">
          <ac:chgData name="Siddarth Joshi" userId="bc4d29ca-e482-4031-a817-c6a7c744f97a" providerId="ADAL" clId="{D3A2F84A-6C9A-419A-9C7B-B5B68F50507D}" dt="2022-01-07T21:32:06.296" v="7541" actId="478"/>
          <ac:graphicFrameMkLst>
            <pc:docMk/>
            <pc:sldMk cId="3281738354" sldId="330"/>
            <ac:graphicFrameMk id="72" creationId="{27E304DD-5765-49B1-A6B4-BF0B33ABFE49}"/>
          </ac:graphicFrameMkLst>
        </pc:graphicFrame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2" creationId="{EB4456F5-A1F1-4704-ADF7-6689D6D5C38D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3" creationId="{22B79B4C-B058-4635-99CC-2F331ABE4A5C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7" creationId="{D2A5627E-CEBD-4626-9ACB-84880005978C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8" creationId="{77168F95-2AA2-4DE2-A779-34C9E7AA4C4F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9" creationId="{50E3AC93-510E-4600-8D97-220F0FED634F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43" creationId="{7EA92A87-8FB4-4079-A3C1-7D8F8EF83B2B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44" creationId="{8ACFBD0F-6EA7-447D-A921-96759343911D}"/>
          </ac:cxnSpMkLst>
        </pc:cxnChg>
      </pc:sldChg>
      <pc:sldChg chg="addSp delSp modSp add mod delAnim">
        <pc:chgData name="Siddarth Joshi" userId="bc4d29ca-e482-4031-a817-c6a7c744f97a" providerId="ADAL" clId="{D3A2F84A-6C9A-419A-9C7B-B5B68F50507D}" dt="2022-01-07T21:36:05.967" v="7610" actId="1076"/>
        <pc:sldMkLst>
          <pc:docMk/>
          <pc:sldMk cId="3120521297" sldId="331"/>
        </pc:sldMkLst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13" creationId="{3D1A0AD3-0917-422A-9F0B-021E4C4B3B87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21" creationId="{04B08D62-34A9-48F8-AF42-AD90B4479E51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3" creationId="{E9FA0432-F4FA-41C2-93EA-5ED48478B72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4" creationId="{4457905C-4BB6-4F0E-9F4D-B09A44A2D543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5" creationId="{35957513-CEC0-4A9F-AE2F-A88216E2C76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6" creationId="{D09B399C-98C1-4200-900B-770B33E54288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7" creationId="{B02FFB07-9E50-4AC5-8AF6-45750B4C43B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8" creationId="{904FFDAF-1EDD-47E3-B3AA-CF1B26D5061F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9" creationId="{180EED7D-2E7D-45F2-AD79-37E4668D358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30" creationId="{02A68C7F-687A-4655-BBF8-570A5B566C96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31" creationId="{130A0B7D-EBD0-412C-81E7-95D542337780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34" creationId="{76AC3525-BBA8-440D-AEC4-ACAD17D9A914}"/>
          </ac:spMkLst>
        </pc:spChg>
        <pc:spChg chg="del">
          <ac:chgData name="Siddarth Joshi" userId="bc4d29ca-e482-4031-a817-c6a7c744f97a" providerId="ADAL" clId="{D3A2F84A-6C9A-419A-9C7B-B5B68F50507D}" dt="2022-01-07T21:34:47.395" v="7562" actId="478"/>
          <ac:spMkLst>
            <pc:docMk/>
            <pc:sldMk cId="3120521297" sldId="331"/>
            <ac:spMk id="35" creationId="{190B803E-1BC7-4DE5-9EC4-0BFB939CC129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36" creationId="{B292D4F3-4BB0-436A-88C7-595B40993E8E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0" creationId="{B16312F2-1817-441E-A2CF-708AB1E0E9B4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1" creationId="{90EF2E09-849E-406C-98BD-82DABC0CF931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2" creationId="{10D9D69B-6FCA-4A44-91EB-6C158A1E36D7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5" creationId="{970DA6D2-D877-4E5A-A760-90F29855466E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46" creationId="{444FC9B2-1AFF-4719-AED6-038562311FE7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7" creationId="{8297B9F5-7110-4ED8-B1A1-51AC204A642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48" creationId="{4F4F8AC3-92B1-451B-9D99-A7460B13C5A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49" creationId="{10E6C7FA-C010-456D-A351-463D84E312C5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0" creationId="{5C91E807-487C-42F5-96F2-254D81D9B7D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1" creationId="{42039DDC-ADB9-46B1-8EEB-E11E29EF92F1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2" creationId="{B71DCCD9-7CAE-4A4E-9036-C94A2B26F95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3" creationId="{19E50CBF-FDDA-439F-908E-CCCCC0CEFD4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4" creationId="{8E823973-6F0C-4864-8755-FB086A767FF6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5" creationId="{5FD7CCF6-4BA6-4994-A929-A64CEB2071FB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7" creationId="{7BAA9FF5-92C8-4EE2-AF6C-F96D4FFFF277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8" creationId="{023700FA-0A96-4130-A018-46310A565C33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9" creationId="{99B4C44C-B383-41FF-974B-7919DB23BA39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0" creationId="{0476EC65-0EA9-4F07-B1BF-17A65D4AB8DB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1" creationId="{FED57CE6-CE71-4734-8253-61BBD8C21292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2" creationId="{DFB0388F-24BF-460E-8D11-06C7098FCE45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3" creationId="{66B5419E-7E05-4030-BE40-1F6C0842066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4" creationId="{61365A13-F3D2-4085-970D-0DFD249B29FF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5" creationId="{B4EF04E7-6FCC-4F7A-8D60-8F4170D5841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6" creationId="{B6E8830C-CDA9-4E68-AAD4-24AE753148FF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7" creationId="{BABA8FD4-7EB2-4FEF-9AAF-70CD2085E9A3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8" creationId="{F4E45936-CE0E-4F38-9954-325BFF5F323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9" creationId="{CBBD4610-0777-4BDD-937E-488B1D544079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0" creationId="{57E90024-FBDA-4547-BC64-AB11017E90A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1" creationId="{17EB3999-6B04-4BB5-81A4-E7591F5FB4E5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2" creationId="{CF32950D-689B-44A0-BCB5-DE5C7A43867C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3" creationId="{745068B1-43AC-4010-AF8D-2F5DD7F20672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4" creationId="{92ED508A-480B-4C5B-AB54-07635F6F6843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5" creationId="{A3AEBC3B-7FBC-4662-AE08-D48EEC7E92B4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6" creationId="{BD0FF9CE-EFB6-47B6-8C65-4E91A2916E7A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7" creationId="{0AE9CB59-11AC-43B4-B043-B3208D5C0096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8" creationId="{6715DAF2-483A-4A5D-B647-2856DFBF252C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9" creationId="{A9ABC72D-1D45-4055-A53E-B4F1FDBEBD8F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80" creationId="{81ECDB30-FE4F-4879-82BE-5861CFCFFCC7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81" creationId="{E764EC91-9AE1-4190-9FE2-DD3F5142DD82}"/>
          </ac:spMkLst>
        </pc:spChg>
        <pc:spChg chg="add mod">
          <ac:chgData name="Siddarth Joshi" userId="bc4d29ca-e482-4031-a817-c6a7c744f97a" providerId="ADAL" clId="{D3A2F84A-6C9A-419A-9C7B-B5B68F50507D}" dt="2022-01-07T21:35:08.322" v="7571" actId="20577"/>
          <ac:spMkLst>
            <pc:docMk/>
            <pc:sldMk cId="3120521297" sldId="331"/>
            <ac:spMk id="82" creationId="{8B8A00AB-BD04-4FB6-A61B-DF2D6226E3EF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4" creationId="{9A60950A-5FFE-4F8C-8129-D1E30D3146C9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5" creationId="{64AB28A8-3DDC-4763-ADD8-3BCA8B74760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6" creationId="{460575E7-F654-4ECB-89D5-E0F544608055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7" creationId="{4BCCF299-BD56-41D5-825F-439B77829214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8" creationId="{BD281F53-3D2B-4E17-A2E3-33394A60A129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9" creationId="{4948C9A4-27B6-41EC-8330-8985AC3835CF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0" creationId="{8E67C49A-0003-4D2A-AB7B-8B9C0FAAF12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1" creationId="{D1C8A345-C346-4499-9436-7069C4B508D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2" creationId="{4633C437-43FE-48DE-A0D1-3B678735BD55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3" creationId="{E2533560-85B2-4B77-8BDB-DAEC8823924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4" creationId="{19CDB295-BE74-4857-8AB9-69D22A2D746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5" creationId="{03FD6CE5-8B57-4C34-BE24-122D928BAA99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6" creationId="{EBD6E04F-6A12-4C91-A397-DD7B98B186C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7" creationId="{0E159B1E-1C53-49AD-B4D4-26747C78171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8" creationId="{6C7113A8-7232-4375-9131-F8851CF3829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9" creationId="{EDB4A66E-F832-4DD6-8E0F-9355EDC5CCDF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0" creationId="{33648569-628B-4507-8C1D-AE1000BDBDB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2" creationId="{38B981E1-CEFE-4453-BE67-D5C7369AD153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3" creationId="{96CBDF8A-A37E-4A27-93BA-D8432ADDDECC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4" creationId="{558B6F04-9324-48CC-BD04-3454B4D7B23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5" creationId="{200317CD-CC13-43CE-AE27-81CFB5681593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6" creationId="{41508ABC-3381-4914-8E85-A963BE60AADD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7" creationId="{25A68A9D-A462-4789-8694-6FE7437AF423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8" creationId="{0C2E4880-CEC7-4543-92CA-77BF2D39C43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9" creationId="{05FDE81D-8606-49F7-AF20-AC11D28AD6C6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0" creationId="{34F1595C-1FD6-49A3-9FC6-1E5F621EA6F8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1" creationId="{30B4B23C-396F-4360-A2FE-8B8ABE7D028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2" creationId="{78C877CB-B9D7-4CBD-8CAC-ACE4654CB7E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3" creationId="{896A54D1-838F-4F04-BBB8-C22D38053EE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4" creationId="{8EB2DD2A-EC1F-4DE3-AD0D-1D04750ADF5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5" creationId="{7BB6E40A-980A-47D2-8C29-934BDCD7985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6" creationId="{EA5DB0EC-1743-4B03-BF18-D70466743CB1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7" creationId="{08FCD04E-33B3-46F7-8070-2DFCFC45D7C4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8" creationId="{B4F04680-2C10-407A-B49F-D26E8941FABE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19" creationId="{AA6C154C-D8CC-4914-BEEC-618E9E755EEF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0" creationId="{0427EE4E-9A9E-4DFD-8DE6-41B25E3F5096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1" creationId="{8F3C907F-F571-4516-A649-4238E537B814}"/>
          </ac:spMkLst>
        </pc:spChg>
        <pc:spChg chg="add mod">
          <ac:chgData name="Siddarth Joshi" userId="bc4d29ca-e482-4031-a817-c6a7c744f97a" providerId="ADAL" clId="{D3A2F84A-6C9A-419A-9C7B-B5B68F50507D}" dt="2022-01-07T21:35:15.774" v="7572" actId="1076"/>
          <ac:spMkLst>
            <pc:docMk/>
            <pc:sldMk cId="3120521297" sldId="331"/>
            <ac:spMk id="122" creationId="{164784A6-72B5-4811-A4B7-11BC467BE3A1}"/>
          </ac:spMkLst>
        </pc:spChg>
        <pc:spChg chg="add mod">
          <ac:chgData name="Siddarth Joshi" userId="bc4d29ca-e482-4031-a817-c6a7c744f97a" providerId="ADAL" clId="{D3A2F84A-6C9A-419A-9C7B-B5B68F50507D}" dt="2022-01-07T21:35:19.892" v="7573" actId="1076"/>
          <ac:spMkLst>
            <pc:docMk/>
            <pc:sldMk cId="3120521297" sldId="331"/>
            <ac:spMk id="123" creationId="{D461B7C1-C1A7-4303-9ECA-75294762DD98}"/>
          </ac:spMkLst>
        </pc:spChg>
        <pc:spChg chg="add mod">
          <ac:chgData name="Siddarth Joshi" userId="bc4d29ca-e482-4031-a817-c6a7c744f97a" providerId="ADAL" clId="{D3A2F84A-6C9A-419A-9C7B-B5B68F50507D}" dt="2022-01-07T21:35:28.486" v="7575" actId="1076"/>
          <ac:spMkLst>
            <pc:docMk/>
            <pc:sldMk cId="3120521297" sldId="331"/>
            <ac:spMk id="124" creationId="{ED99D061-056E-4FCA-80F8-69707E4B9959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5" creationId="{5E930993-5348-4EEA-B654-D2440E2621DA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6" creationId="{A99C17FB-88C0-43D3-9308-FFC074356684}"/>
          </ac:spMkLst>
        </pc:spChg>
        <pc:spChg chg="add mod">
          <ac:chgData name="Siddarth Joshi" userId="bc4d29ca-e482-4031-a817-c6a7c744f97a" providerId="ADAL" clId="{D3A2F84A-6C9A-419A-9C7B-B5B68F50507D}" dt="2022-01-07T21:36:05.967" v="7610" actId="1076"/>
          <ac:spMkLst>
            <pc:docMk/>
            <pc:sldMk cId="3120521297" sldId="331"/>
            <ac:spMk id="127" creationId="{AB103BD9-AC04-41B3-9D77-A0FA990577BA}"/>
          </ac:spMkLst>
        </pc:spChg>
        <pc:grpChg chg="add del mod">
          <ac:chgData name="Siddarth Joshi" userId="bc4d29ca-e482-4031-a817-c6a7c744f97a" providerId="ADAL" clId="{D3A2F84A-6C9A-419A-9C7B-B5B68F50507D}" dt="2022-01-07T21:34:52.289" v="7566"/>
          <ac:grpSpMkLst>
            <pc:docMk/>
            <pc:sldMk cId="3120521297" sldId="331"/>
            <ac:grpSpMk id="22" creationId="{49415C62-F0B0-44E1-A2E2-72BDE503450C}"/>
          </ac:grpSpMkLst>
        </pc:grpChg>
        <pc:grpChg chg="add del mod">
          <ac:chgData name="Siddarth Joshi" userId="bc4d29ca-e482-4031-a817-c6a7c744f97a" providerId="ADAL" clId="{D3A2F84A-6C9A-419A-9C7B-B5B68F50507D}" dt="2022-01-07T21:34:52.289" v="7566"/>
          <ac:grpSpMkLst>
            <pc:docMk/>
            <pc:sldMk cId="3120521297" sldId="331"/>
            <ac:grpSpMk id="56" creationId="{6F53C4C7-2CEE-4D13-BB7D-ACCD98F98865}"/>
          </ac:grpSpMkLst>
        </pc:grpChg>
        <pc:grpChg chg="add mod">
          <ac:chgData name="Siddarth Joshi" userId="bc4d29ca-e482-4031-a817-c6a7c744f97a" providerId="ADAL" clId="{D3A2F84A-6C9A-419A-9C7B-B5B68F50507D}" dt="2022-01-07T21:35:03.237" v="7569" actId="1076"/>
          <ac:grpSpMkLst>
            <pc:docMk/>
            <pc:sldMk cId="3120521297" sldId="331"/>
            <ac:grpSpMk id="83" creationId="{FEAFBFEE-4D84-4721-B676-F20665B6E6BA}"/>
          </ac:grpSpMkLst>
        </pc:grpChg>
        <pc:grpChg chg="add mod">
          <ac:chgData name="Siddarth Joshi" userId="bc4d29ca-e482-4031-a817-c6a7c744f97a" providerId="ADAL" clId="{D3A2F84A-6C9A-419A-9C7B-B5B68F50507D}" dt="2022-01-07T21:35:03.237" v="7569" actId="1076"/>
          <ac:grpSpMkLst>
            <pc:docMk/>
            <pc:sldMk cId="3120521297" sldId="331"/>
            <ac:grpSpMk id="101" creationId="{320F2C96-DCC5-46C8-BA1C-FB4156A54C89}"/>
          </ac:grpSpMkLst>
        </pc:grp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2" creationId="{EB4456F5-A1F1-4704-ADF7-6689D6D5C38D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3" creationId="{22B79B4C-B058-4635-99CC-2F331ABE4A5C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7" creationId="{D2A5627E-CEBD-4626-9ACB-84880005978C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8" creationId="{77168F95-2AA2-4DE2-A779-34C9E7AA4C4F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9" creationId="{50E3AC93-510E-4600-8D97-220F0FED634F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43" creationId="{7EA92A87-8FB4-4079-A3C1-7D8F8EF83B2B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44" creationId="{8ACFBD0F-6EA7-447D-A921-96759343911D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21:40:39.357" v="7653" actId="20577"/>
        <pc:sldMkLst>
          <pc:docMk/>
          <pc:sldMk cId="3712379205" sldId="332"/>
        </pc:sldMkLst>
        <pc:spChg chg="del">
          <ac:chgData name="Siddarth Joshi" userId="bc4d29ca-e482-4031-a817-c6a7c744f97a" providerId="ADAL" clId="{D3A2F84A-6C9A-419A-9C7B-B5B68F50507D}" dt="2022-01-07T21:37:15.642" v="7612" actId="478"/>
          <ac:spMkLst>
            <pc:docMk/>
            <pc:sldMk cId="3712379205" sldId="332"/>
            <ac:spMk id="7" creationId="{F7C7A618-D2B2-4724-9DA8-45D3556A9234}"/>
          </ac:spMkLst>
        </pc:spChg>
        <pc:spChg chg="add del mod">
          <ac:chgData name="Siddarth Joshi" userId="bc4d29ca-e482-4031-a817-c6a7c744f97a" providerId="ADAL" clId="{D3A2F84A-6C9A-419A-9C7B-B5B68F50507D}" dt="2022-01-07T21:37:18.597" v="7614" actId="478"/>
          <ac:spMkLst>
            <pc:docMk/>
            <pc:sldMk cId="3712379205" sldId="332"/>
            <ac:spMk id="9" creationId="{A11C0AD8-0041-41F6-A1A5-ED1C08E824D0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0" creationId="{BE202A92-CFE5-4C27-A066-5357344F06FD}"/>
          </ac:spMkLst>
        </pc:spChg>
        <pc:spChg chg="del">
          <ac:chgData name="Siddarth Joshi" userId="bc4d29ca-e482-4031-a817-c6a7c744f97a" providerId="ADAL" clId="{D3A2F84A-6C9A-419A-9C7B-B5B68F50507D}" dt="2022-01-07T21:37:15.642" v="7612" actId="478"/>
          <ac:spMkLst>
            <pc:docMk/>
            <pc:sldMk cId="3712379205" sldId="332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3" creationId="{84B41937-B57E-4574-9EC2-A249CC829577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4" creationId="{19092629-24C6-4D25-B3BC-DDA481654750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5" creationId="{DCAA4840-FC9B-468C-BE82-F489AF681484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6" creationId="{A7CA5EFD-0C54-4312-9F44-76F904AF9E12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7" creationId="{298ECF3D-FBF2-4D71-B7A2-13305EE2405C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8" creationId="{6B1AF448-ACD6-4614-A44E-813A3F6B679A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9" creationId="{A608DF52-8A0B-4D26-AFDF-182053C95224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0" creationId="{4021F7BF-ACCA-448B-9B01-3D1934B7C86D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1" creationId="{2083C86A-AA99-4306-ADC4-5EFDF2D63F0E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2" creationId="{027CBA40-1F5A-49E6-AABC-6BFED62AE543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3" creationId="{4830A971-A0E5-4F25-AC1A-097607DEB7BB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4" creationId="{18867C1F-3A13-4558-B098-A8FC6F57921E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5" creationId="{FE6CB2CE-4D7D-4B46-9A15-0479F8255040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6" creationId="{0B164E3B-CA4F-4ED9-B679-83C50ED68601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9" creationId="{F5406DD4-D3E2-407A-A84B-6F788A8C3BFD}"/>
          </ac:spMkLst>
        </pc:spChg>
        <pc:spChg chg="add mod">
          <ac:chgData name="Siddarth Joshi" userId="bc4d29ca-e482-4031-a817-c6a7c744f97a" providerId="ADAL" clId="{D3A2F84A-6C9A-419A-9C7B-B5B68F50507D}" dt="2022-01-07T21:38:01.732" v="7631" actId="12"/>
          <ac:spMkLst>
            <pc:docMk/>
            <pc:sldMk cId="3712379205" sldId="332"/>
            <ac:spMk id="30" creationId="{92BD0155-6850-4077-AE1F-8A0EA0133948}"/>
          </ac:spMkLst>
        </pc:spChg>
        <pc:spChg chg="add mod">
          <ac:chgData name="Siddarth Joshi" userId="bc4d29ca-e482-4031-a817-c6a7c744f97a" providerId="ADAL" clId="{D3A2F84A-6C9A-419A-9C7B-B5B68F50507D}" dt="2022-01-07T21:38:15.392" v="7632" actId="1076"/>
          <ac:spMkLst>
            <pc:docMk/>
            <pc:sldMk cId="3712379205" sldId="332"/>
            <ac:spMk id="31" creationId="{A31DFEF5-22EA-43C1-9336-891D4354078A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2" creationId="{37FC7B51-1FF1-4CC3-B96B-0BD9880B99A0}"/>
          </ac:spMkLst>
        </pc:spChg>
        <pc:spChg chg="add mod">
          <ac:chgData name="Siddarth Joshi" userId="bc4d29ca-e482-4031-a817-c6a7c744f97a" providerId="ADAL" clId="{D3A2F84A-6C9A-419A-9C7B-B5B68F50507D}" dt="2022-01-07T21:40:14.924" v="7647" actId="208"/>
          <ac:spMkLst>
            <pc:docMk/>
            <pc:sldMk cId="3712379205" sldId="332"/>
            <ac:spMk id="33" creationId="{41A327C6-8EDF-4036-9F9B-3ACC9E25FD63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4" creationId="{4C833906-5AC4-4990-B2CE-16032F8F4261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5" creationId="{A6062CFA-0F28-4416-9446-9A7DDA132AF0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6" creationId="{E2309C86-CC68-45BC-BCE4-01EC0A840456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7" creationId="{571F5B17-8EFA-4DA7-B778-ADCD279C55FB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8" creationId="{78857F74-238D-4E2F-8716-65F92E3C04CA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9" creationId="{201F5428-3E09-4CD7-9AC9-677AB89EAABA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40" creationId="{D6B560BB-7807-4B13-9F28-89C2C42DA97F}"/>
          </ac:spMkLst>
        </pc:spChg>
        <pc:spChg chg="add mod">
          <ac:chgData name="Siddarth Joshi" userId="bc4d29ca-e482-4031-a817-c6a7c744f97a" providerId="ADAL" clId="{D3A2F84A-6C9A-419A-9C7B-B5B68F50507D}" dt="2022-01-07T21:37:44.600" v="7627" actId="1076"/>
          <ac:spMkLst>
            <pc:docMk/>
            <pc:sldMk cId="3712379205" sldId="332"/>
            <ac:spMk id="41" creationId="{20A86244-9EEF-43CD-9A97-CB0756B387DC}"/>
          </ac:spMkLst>
        </pc:spChg>
        <pc:spChg chg="add mod">
          <ac:chgData name="Siddarth Joshi" userId="bc4d29ca-e482-4031-a817-c6a7c744f97a" providerId="ADAL" clId="{D3A2F84A-6C9A-419A-9C7B-B5B68F50507D}" dt="2022-01-07T21:37:44.600" v="7627" actId="1076"/>
          <ac:spMkLst>
            <pc:docMk/>
            <pc:sldMk cId="3712379205" sldId="332"/>
            <ac:spMk id="42" creationId="{ACBB07E2-9086-4742-A304-69693FF5BF19}"/>
          </ac:spMkLst>
        </pc:spChg>
        <pc:spChg chg="add mod">
          <ac:chgData name="Siddarth Joshi" userId="bc4d29ca-e482-4031-a817-c6a7c744f97a" providerId="ADAL" clId="{D3A2F84A-6C9A-419A-9C7B-B5B68F50507D}" dt="2022-01-07T21:37:44.600" v="7627" actId="1076"/>
          <ac:spMkLst>
            <pc:docMk/>
            <pc:sldMk cId="3712379205" sldId="332"/>
            <ac:spMk id="43" creationId="{D3D6559D-47B2-41A9-8DBF-F40DE47ED6A6}"/>
          </ac:spMkLst>
        </pc:spChg>
        <pc:spChg chg="add mod">
          <ac:chgData name="Siddarth Joshi" userId="bc4d29ca-e482-4031-a817-c6a7c744f97a" providerId="ADAL" clId="{D3A2F84A-6C9A-419A-9C7B-B5B68F50507D}" dt="2022-01-07T21:38:15.392" v="7632" actId="1076"/>
          <ac:spMkLst>
            <pc:docMk/>
            <pc:sldMk cId="3712379205" sldId="332"/>
            <ac:spMk id="44" creationId="{F5D4D0C5-125F-4E60-9EC0-8EEF18D21B6D}"/>
          </ac:spMkLst>
        </pc:spChg>
        <pc:spChg chg="add mod">
          <ac:chgData name="Siddarth Joshi" userId="bc4d29ca-e482-4031-a817-c6a7c744f97a" providerId="ADAL" clId="{D3A2F84A-6C9A-419A-9C7B-B5B68F50507D}" dt="2022-01-07T21:40:19.698" v="7648" actId="1076"/>
          <ac:spMkLst>
            <pc:docMk/>
            <pc:sldMk cId="3712379205" sldId="332"/>
            <ac:spMk id="47" creationId="{7283FBF1-51BD-4FB5-8E6F-686CDB5763EC}"/>
          </ac:spMkLst>
        </pc:spChg>
        <pc:spChg chg="add mod">
          <ac:chgData name="Siddarth Joshi" userId="bc4d29ca-e482-4031-a817-c6a7c744f97a" providerId="ADAL" clId="{D3A2F84A-6C9A-419A-9C7B-B5B68F50507D}" dt="2022-01-07T21:40:29.877" v="7650" actId="1076"/>
          <ac:spMkLst>
            <pc:docMk/>
            <pc:sldMk cId="3712379205" sldId="332"/>
            <ac:spMk id="48" creationId="{378FEF6B-80B4-4C82-99C6-4A40E877428F}"/>
          </ac:spMkLst>
        </pc:spChg>
        <pc:spChg chg="add mod">
          <ac:chgData name="Siddarth Joshi" userId="bc4d29ca-e482-4031-a817-c6a7c744f97a" providerId="ADAL" clId="{D3A2F84A-6C9A-419A-9C7B-B5B68F50507D}" dt="2022-01-07T21:40:39.357" v="7653" actId="20577"/>
          <ac:spMkLst>
            <pc:docMk/>
            <pc:sldMk cId="3712379205" sldId="332"/>
            <ac:spMk id="49" creationId="{7BF4D9C3-1152-4669-B5BB-E6A7535B0AF5}"/>
          </ac:spMkLst>
        </pc:spChg>
        <pc:picChg chg="del">
          <ac:chgData name="Siddarth Joshi" userId="bc4d29ca-e482-4031-a817-c6a7c744f97a" providerId="ADAL" clId="{D3A2F84A-6C9A-419A-9C7B-B5B68F50507D}" dt="2022-01-07T21:37:15.642" v="7612" actId="478"/>
          <ac:picMkLst>
            <pc:docMk/>
            <pc:sldMk cId="3712379205" sldId="332"/>
            <ac:picMk id="12" creationId="{DCF3D29F-01F4-4EE3-A616-F91356F5029F}"/>
          </ac:picMkLst>
        </pc:picChg>
        <pc:cxnChg chg="add del mod">
          <ac:chgData name="Siddarth Joshi" userId="bc4d29ca-e482-4031-a817-c6a7c744f97a" providerId="ADAL" clId="{D3A2F84A-6C9A-419A-9C7B-B5B68F50507D}" dt="2022-01-07T21:37:26.509" v="7622"/>
          <ac:cxnSpMkLst>
            <pc:docMk/>
            <pc:sldMk cId="3712379205" sldId="332"/>
            <ac:cxnSpMk id="27" creationId="{527C212D-CD83-479B-AB95-524375F0229D}"/>
          </ac:cxnSpMkLst>
        </pc:cxnChg>
        <pc:cxnChg chg="add del mod">
          <ac:chgData name="Siddarth Joshi" userId="bc4d29ca-e482-4031-a817-c6a7c744f97a" providerId="ADAL" clId="{D3A2F84A-6C9A-419A-9C7B-B5B68F50507D}" dt="2022-01-07T21:37:26.509" v="7622"/>
          <ac:cxnSpMkLst>
            <pc:docMk/>
            <pc:sldMk cId="3712379205" sldId="332"/>
            <ac:cxnSpMk id="28" creationId="{14CD98B5-5623-4179-AF56-2F378380A9CD}"/>
          </ac:cxnSpMkLst>
        </pc:cxnChg>
        <pc:cxnChg chg="add mod">
          <ac:chgData name="Siddarth Joshi" userId="bc4d29ca-e482-4031-a817-c6a7c744f97a" providerId="ADAL" clId="{D3A2F84A-6C9A-419A-9C7B-B5B68F50507D}" dt="2022-01-07T21:39:45.451" v="7646" actId="1076"/>
          <ac:cxnSpMkLst>
            <pc:docMk/>
            <pc:sldMk cId="3712379205" sldId="332"/>
            <ac:cxnSpMk id="45" creationId="{E4B201EC-16DD-4D44-A168-E727718762E0}"/>
          </ac:cxnSpMkLst>
        </pc:cxnChg>
        <pc:cxnChg chg="add mod">
          <ac:chgData name="Siddarth Joshi" userId="bc4d29ca-e482-4031-a817-c6a7c744f97a" providerId="ADAL" clId="{D3A2F84A-6C9A-419A-9C7B-B5B68F50507D}" dt="2022-01-07T21:39:45.451" v="7646" actId="1076"/>
          <ac:cxnSpMkLst>
            <pc:docMk/>
            <pc:sldMk cId="3712379205" sldId="332"/>
            <ac:cxnSpMk id="46" creationId="{D9370FAD-96AE-43D9-BCFA-ADD006462031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21:43:22.885" v="7662" actId="12"/>
        <pc:sldMkLst>
          <pc:docMk/>
          <pc:sldMk cId="2100650109" sldId="333"/>
        </pc:sldMkLst>
        <pc:spChg chg="add mod">
          <ac:chgData name="Siddarth Joshi" userId="bc4d29ca-e482-4031-a817-c6a7c744f97a" providerId="ADAL" clId="{D3A2F84A-6C9A-419A-9C7B-B5B68F50507D}" dt="2022-01-07T21:43:22.885" v="7662" actId="12"/>
          <ac:spMkLst>
            <pc:docMk/>
            <pc:sldMk cId="2100650109" sldId="333"/>
            <ac:spMk id="50" creationId="{F982CCA2-8FA8-47B1-B0F2-98EFBD846E6C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82" creationId="{8B8A00AB-BD04-4FB6-A61B-DF2D6226E3EF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19" creationId="{AA6C154C-D8CC-4914-BEEC-618E9E755EEF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0" creationId="{0427EE4E-9A9E-4DFD-8DE6-41B25E3F5096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1" creationId="{8F3C907F-F571-4516-A649-4238E537B814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2" creationId="{164784A6-72B5-4811-A4B7-11BC467BE3A1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3" creationId="{D461B7C1-C1A7-4303-9ECA-75294762DD98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4" creationId="{ED99D061-056E-4FCA-80F8-69707E4B9959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5" creationId="{5E930993-5348-4EEA-B654-D2440E2621DA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6" creationId="{A99C17FB-88C0-43D3-9308-FFC074356684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7" creationId="{AB103BD9-AC04-41B3-9D77-A0FA990577BA}"/>
          </ac:spMkLst>
        </pc:spChg>
        <pc:grpChg chg="del">
          <ac:chgData name="Siddarth Joshi" userId="bc4d29ca-e482-4031-a817-c6a7c744f97a" providerId="ADAL" clId="{D3A2F84A-6C9A-419A-9C7B-B5B68F50507D}" dt="2022-01-07T21:42:54.664" v="7657" actId="478"/>
          <ac:grpSpMkLst>
            <pc:docMk/>
            <pc:sldMk cId="2100650109" sldId="333"/>
            <ac:grpSpMk id="83" creationId="{FEAFBFEE-4D84-4721-B676-F20665B6E6BA}"/>
          </ac:grpSpMkLst>
        </pc:grpChg>
        <pc:grpChg chg="del">
          <ac:chgData name="Siddarth Joshi" userId="bc4d29ca-e482-4031-a817-c6a7c744f97a" providerId="ADAL" clId="{D3A2F84A-6C9A-419A-9C7B-B5B68F50507D}" dt="2022-01-07T21:42:54.664" v="7657" actId="478"/>
          <ac:grpSpMkLst>
            <pc:docMk/>
            <pc:sldMk cId="2100650109" sldId="333"/>
            <ac:grpSpMk id="101" creationId="{320F2C96-DCC5-46C8-BA1C-FB4156A54C89}"/>
          </ac:grpSpMkLst>
        </pc:grpChg>
      </pc:sldChg>
      <pc:sldChg chg="add del">
        <pc:chgData name="Siddarth Joshi" userId="bc4d29ca-e482-4031-a817-c6a7c744f97a" providerId="ADAL" clId="{D3A2F84A-6C9A-419A-9C7B-B5B68F50507D}" dt="2022-01-07T18:12:09.212" v="5029" actId="47"/>
        <pc:sldMkLst>
          <pc:docMk/>
          <pc:sldMk cId="3608789105" sldId="336"/>
        </pc:sldMkLst>
      </pc:sldChg>
      <pc:sldChg chg="add del">
        <pc:chgData name="Siddarth Joshi" userId="bc4d29ca-e482-4031-a817-c6a7c744f97a" providerId="ADAL" clId="{D3A2F84A-6C9A-419A-9C7B-B5B68F50507D}" dt="2022-01-07T18:25:22.553" v="5356" actId="47"/>
        <pc:sldMkLst>
          <pc:docMk/>
          <pc:sldMk cId="4264426470" sldId="337"/>
        </pc:sldMkLst>
      </pc:sldChg>
      <pc:sldChg chg="add del">
        <pc:chgData name="Siddarth Joshi" userId="bc4d29ca-e482-4031-a817-c6a7c744f97a" providerId="ADAL" clId="{D3A2F84A-6C9A-419A-9C7B-B5B68F50507D}" dt="2022-01-07T18:25:35.205" v="5358" actId="47"/>
        <pc:sldMkLst>
          <pc:docMk/>
          <pc:sldMk cId="469215855" sldId="338"/>
        </pc:sldMkLst>
      </pc:sldChg>
      <pc:sldChg chg="add del">
        <pc:chgData name="Siddarth Joshi" userId="bc4d29ca-e482-4031-a817-c6a7c744f97a" providerId="ADAL" clId="{D3A2F84A-6C9A-419A-9C7B-B5B68F50507D}" dt="2022-01-07T18:25:35.205" v="5358" actId="47"/>
        <pc:sldMkLst>
          <pc:docMk/>
          <pc:sldMk cId="2571422301" sldId="339"/>
        </pc:sldMkLst>
      </pc:sldChg>
      <pc:sldMasterChg chg="delSldLayout">
        <pc:chgData name="Siddarth Joshi" userId="bc4d29ca-e482-4031-a817-c6a7c744f97a" providerId="ADAL" clId="{D3A2F84A-6C9A-419A-9C7B-B5B68F50507D}" dt="2022-01-07T18:25:22.553" v="5356" actId="47"/>
        <pc:sldMasterMkLst>
          <pc:docMk/>
          <pc:sldMasterMk cId="2427128101" sldId="2147483648"/>
        </pc:sldMasterMkLst>
        <pc:sldLayoutChg chg="del">
          <pc:chgData name="Siddarth Joshi" userId="bc4d29ca-e482-4031-a817-c6a7c744f97a" providerId="ADAL" clId="{D3A2F84A-6C9A-419A-9C7B-B5B68F50507D}" dt="2022-01-07T18:25:22.553" v="5356" actId="47"/>
          <pc:sldLayoutMkLst>
            <pc:docMk/>
            <pc:sldMasterMk cId="2427128101" sldId="2147483648"/>
            <pc:sldLayoutMk cId="2000160212" sldId="2147483660"/>
          </pc:sldLayoutMkLst>
        </pc:sldLayoutChg>
      </pc:sldMasterChg>
    </pc:docChg>
  </pc:docChgLst>
  <pc:docChgLst>
    <pc:chgData name="Siddarth Joshi" userId="bc4d29ca-e482-4031-a817-c6a7c744f97a" providerId="ADAL" clId="{3141ACD6-00FB-46A1-88E0-E180C61F409C}"/>
    <pc:docChg chg="undo redo custSel addSld delSld modSld sldOrd">
      <pc:chgData name="Siddarth Joshi" userId="bc4d29ca-e482-4031-a817-c6a7c744f97a" providerId="ADAL" clId="{3141ACD6-00FB-46A1-88E0-E180C61F409C}" dt="2022-01-08T04:11:58.883" v="4160" actId="47"/>
      <pc:docMkLst>
        <pc:docMk/>
      </pc:docMkLst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041419779" sldId="257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593414292" sldId="25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05593165" sldId="25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713806186" sldId="26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640494093" sldId="26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573922969" sldId="26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497154245" sldId="26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998828778" sldId="26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928129822" sldId="26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481477569" sldId="266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10200475" sldId="267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142404582" sldId="26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090097374" sldId="26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965263738" sldId="27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041298747" sldId="27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342752596" sldId="27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985163396" sldId="27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707545541" sldId="27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647977318" sldId="27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301921749" sldId="276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509488449" sldId="277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793527336" sldId="278"/>
        </pc:sldMkLst>
      </pc:sldChg>
      <pc:sldChg chg="modSp add del mod ord setBg">
        <pc:chgData name="Siddarth Joshi" userId="bc4d29ca-e482-4031-a817-c6a7c744f97a" providerId="ADAL" clId="{3141ACD6-00FB-46A1-88E0-E180C61F409C}" dt="2022-01-07T22:47:49.194" v="22" actId="1076"/>
        <pc:sldMkLst>
          <pc:docMk/>
          <pc:sldMk cId="2914385002" sldId="279"/>
        </pc:sldMkLst>
        <pc:spChg chg="mod">
          <ac:chgData name="Siddarth Joshi" userId="bc4d29ca-e482-4031-a817-c6a7c744f97a" providerId="ADAL" clId="{3141ACD6-00FB-46A1-88E0-E180C61F409C}" dt="2022-01-07T22:47:35.155" v="21" actId="20577"/>
          <ac:spMkLst>
            <pc:docMk/>
            <pc:sldMk cId="2914385002" sldId="279"/>
            <ac:spMk id="8" creationId="{BBB9B1C4-5210-4BEA-A556-2A53383A911F}"/>
          </ac:spMkLst>
        </pc:spChg>
        <pc:picChg chg="mod">
          <ac:chgData name="Siddarth Joshi" userId="bc4d29ca-e482-4031-a817-c6a7c744f97a" providerId="ADAL" clId="{3141ACD6-00FB-46A1-88E0-E180C61F409C}" dt="2022-01-07T22:47:49.194" v="22" actId="1076"/>
          <ac:picMkLst>
            <pc:docMk/>
            <pc:sldMk cId="2914385002" sldId="279"/>
            <ac:picMk id="9" creationId="{2742C8A0-4675-4468-AC0A-4B70957D89BF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819825379" sldId="28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856942711" sldId="28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231191889" sldId="28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34512256" sldId="28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423256864" sldId="28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559755062" sldId="28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801342905" sldId="286"/>
        </pc:sldMkLst>
      </pc:sldChg>
      <pc:sldChg chg="modSp add del mod ord setBg">
        <pc:chgData name="Siddarth Joshi" userId="bc4d29ca-e482-4031-a817-c6a7c744f97a" providerId="ADAL" clId="{3141ACD6-00FB-46A1-88E0-E180C61F409C}" dt="2022-01-08T03:11:13.463" v="2322" actId="20577"/>
        <pc:sldMkLst>
          <pc:docMk/>
          <pc:sldMk cId="1672141722" sldId="287"/>
        </pc:sldMkLst>
        <pc:spChg chg="mod">
          <ac:chgData name="Siddarth Joshi" userId="bc4d29ca-e482-4031-a817-c6a7c744f97a" providerId="ADAL" clId="{3141ACD6-00FB-46A1-88E0-E180C61F409C}" dt="2022-01-08T03:11:13.463" v="2322" actId="20577"/>
          <ac:spMkLst>
            <pc:docMk/>
            <pc:sldMk cId="1672141722" sldId="287"/>
            <ac:spMk id="8" creationId="{BBB9B1C4-5210-4BEA-A556-2A53383A911F}"/>
          </ac:spMkLst>
        </pc:sp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103483941" sldId="28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758322502" sldId="28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756124531" sldId="290"/>
        </pc:sldMkLst>
      </pc:sldChg>
      <pc:sldChg chg="addSp modSp mod">
        <pc:chgData name="Siddarth Joshi" userId="bc4d29ca-e482-4031-a817-c6a7c744f97a" providerId="ADAL" clId="{3141ACD6-00FB-46A1-88E0-E180C61F409C}" dt="2022-01-07T23:09:13.394" v="390" actId="20577"/>
        <pc:sldMkLst>
          <pc:docMk/>
          <pc:sldMk cId="2044519996" sldId="317"/>
        </pc:sldMkLst>
        <pc:spChg chg="add mod">
          <ac:chgData name="Siddarth Joshi" userId="bc4d29ca-e482-4031-a817-c6a7c744f97a" providerId="ADAL" clId="{3141ACD6-00FB-46A1-88E0-E180C61F409C}" dt="2022-01-07T23:09:13.394" v="390" actId="20577"/>
          <ac:spMkLst>
            <pc:docMk/>
            <pc:sldMk cId="2044519996" sldId="317"/>
            <ac:spMk id="6" creationId="{02DAADBB-49BD-41B4-ADA1-210B75AEFC99}"/>
          </ac:spMkLst>
        </pc:spChg>
        <pc:spChg chg="mod">
          <ac:chgData name="Siddarth Joshi" userId="bc4d29ca-e482-4031-a817-c6a7c744f97a" providerId="ADAL" clId="{3141ACD6-00FB-46A1-88E0-E180C61F409C}" dt="2022-01-07T22:00:01.956" v="2" actId="6549"/>
          <ac:spMkLst>
            <pc:docMk/>
            <pc:sldMk cId="2044519996" sldId="317"/>
            <ac:spMk id="7" creationId="{F7C7A618-D2B2-4724-9DA8-45D3556A9234}"/>
          </ac:spMkLst>
        </pc:spChg>
        <pc:spChg chg="mod">
          <ac:chgData name="Siddarth Joshi" userId="bc4d29ca-e482-4031-a817-c6a7c744f97a" providerId="ADAL" clId="{3141ACD6-00FB-46A1-88E0-E180C61F409C}" dt="2022-01-07T22:57:36.032" v="30" actId="20577"/>
          <ac:spMkLst>
            <pc:docMk/>
            <pc:sldMk cId="2044519996" sldId="317"/>
            <ac:spMk id="8" creationId="{BBB9B1C4-5210-4BEA-A556-2A53383A911F}"/>
          </ac:spMkLst>
        </pc:sp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648521504" sldId="31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098852852" sldId="31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169769720" sldId="32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06437401" sldId="32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672567319" sldId="32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713536321" sldId="32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037034901" sldId="32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613922576" sldId="32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192215881" sldId="326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48167825" sldId="327"/>
        </pc:sldMkLst>
      </pc:sldChg>
      <pc:sldChg chg="add">
        <pc:chgData name="Siddarth Joshi" userId="bc4d29ca-e482-4031-a817-c6a7c744f97a" providerId="ADAL" clId="{3141ACD6-00FB-46A1-88E0-E180C61F409C}" dt="2022-01-07T21:59:56.768" v="1" actId="2890"/>
        <pc:sldMkLst>
          <pc:docMk/>
          <pc:sldMk cId="2454109517" sldId="32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512529107" sldId="329"/>
        </pc:sldMkLst>
      </pc:sldChg>
      <pc:sldChg chg="addSp delSp modSp add mod">
        <pc:chgData name="Siddarth Joshi" userId="bc4d29ca-e482-4031-a817-c6a7c744f97a" providerId="ADAL" clId="{3141ACD6-00FB-46A1-88E0-E180C61F409C}" dt="2022-01-08T00:57:29.899" v="449" actId="20577"/>
        <pc:sldMkLst>
          <pc:docMk/>
          <pc:sldMk cId="2740369512" sldId="330"/>
        </pc:sldMkLst>
        <pc:spChg chg="mod">
          <ac:chgData name="Siddarth Joshi" userId="bc4d29ca-e482-4031-a817-c6a7c744f97a" providerId="ADAL" clId="{3141ACD6-00FB-46A1-88E0-E180C61F409C}" dt="2022-01-08T00:54:44.391" v="403" actId="20577"/>
          <ac:spMkLst>
            <pc:docMk/>
            <pc:sldMk cId="2740369512" sldId="330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0:56:06.933" v="434" actId="14100"/>
          <ac:spMkLst>
            <pc:docMk/>
            <pc:sldMk cId="2740369512" sldId="330"/>
            <ac:spMk id="9" creationId="{F7EE7FF8-F1B8-4873-B5D1-51049FF8816E}"/>
          </ac:spMkLst>
        </pc:spChg>
        <pc:spChg chg="add del mod">
          <ac:chgData name="Siddarth Joshi" userId="bc4d29ca-e482-4031-a817-c6a7c744f97a" providerId="ADAL" clId="{3141ACD6-00FB-46A1-88E0-E180C61F409C}" dt="2022-01-08T00:57:05.760" v="438" actId="22"/>
          <ac:spMkLst>
            <pc:docMk/>
            <pc:sldMk cId="2740369512" sldId="330"/>
            <ac:spMk id="10" creationId="{D99DB0AD-77E1-4684-B38B-7FAF3CA84A47}"/>
          </ac:spMkLst>
        </pc:spChg>
        <pc:spChg chg="add del">
          <ac:chgData name="Siddarth Joshi" userId="bc4d29ca-e482-4031-a817-c6a7c744f97a" providerId="ADAL" clId="{3141ACD6-00FB-46A1-88E0-E180C61F409C}" dt="2022-01-08T00:57:11.023" v="444" actId="22"/>
          <ac:spMkLst>
            <pc:docMk/>
            <pc:sldMk cId="2740369512" sldId="330"/>
            <ac:spMk id="12" creationId="{BF1864DF-B8BD-403B-8693-EEAB2877DC48}"/>
          </ac:spMkLst>
        </pc:spChg>
        <pc:spChg chg="add mod">
          <ac:chgData name="Siddarth Joshi" userId="bc4d29ca-e482-4031-a817-c6a7c744f97a" providerId="ADAL" clId="{3141ACD6-00FB-46A1-88E0-E180C61F409C}" dt="2022-01-08T00:57:29.899" v="449" actId="20577"/>
          <ac:spMkLst>
            <pc:docMk/>
            <pc:sldMk cId="2740369512" sldId="330"/>
            <ac:spMk id="13" creationId="{381ED439-BA24-42A8-AADF-50947188CBA3}"/>
          </ac:spMkLst>
        </pc:spChg>
        <pc:picChg chg="add mod">
          <ac:chgData name="Siddarth Joshi" userId="bc4d29ca-e482-4031-a817-c6a7c744f97a" providerId="ADAL" clId="{3141ACD6-00FB-46A1-88E0-E180C61F409C}" dt="2022-01-08T00:55:39.618" v="408" actId="1076"/>
          <ac:picMkLst>
            <pc:docMk/>
            <pc:sldMk cId="2740369512" sldId="330"/>
            <ac:picMk id="4098" creationId="{47EDACCC-4ABE-4C3C-A507-D8B29ED09992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281738354" sldId="330"/>
        </pc:sldMkLst>
      </pc:sldChg>
      <pc:sldChg chg="addSp modSp add mod">
        <pc:chgData name="Siddarth Joshi" userId="bc4d29ca-e482-4031-a817-c6a7c744f97a" providerId="ADAL" clId="{3141ACD6-00FB-46A1-88E0-E180C61F409C}" dt="2022-01-08T01:00:57.723" v="593" actId="20577"/>
        <pc:sldMkLst>
          <pc:docMk/>
          <pc:sldMk cId="670798545" sldId="331"/>
        </pc:sldMkLst>
        <pc:spChg chg="mod">
          <ac:chgData name="Siddarth Joshi" userId="bc4d29ca-e482-4031-a817-c6a7c744f97a" providerId="ADAL" clId="{3141ACD6-00FB-46A1-88E0-E180C61F409C}" dt="2022-01-08T00:59:23.798" v="467" actId="20577"/>
          <ac:spMkLst>
            <pc:docMk/>
            <pc:sldMk cId="670798545" sldId="331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1:00:57.723" v="593" actId="20577"/>
          <ac:spMkLst>
            <pc:docMk/>
            <pc:sldMk cId="670798545" sldId="331"/>
            <ac:spMk id="9" creationId="{F3032FF6-7768-4975-8CA6-A1145D216862}"/>
          </ac:spMkLst>
        </pc:spChg>
        <pc:picChg chg="add mod">
          <ac:chgData name="Siddarth Joshi" userId="bc4d29ca-e482-4031-a817-c6a7c744f97a" providerId="ADAL" clId="{3141ACD6-00FB-46A1-88E0-E180C61F409C}" dt="2022-01-08T00:59:17.128" v="452" actId="1076"/>
          <ac:picMkLst>
            <pc:docMk/>
            <pc:sldMk cId="670798545" sldId="331"/>
            <ac:picMk id="5122" creationId="{CAC3E87B-9F8B-44DE-8D4C-6D011CBBFBD6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120521297" sldId="331"/>
        </pc:sldMkLst>
      </pc:sldChg>
      <pc:sldChg chg="addSp modSp add mod modNotesTx">
        <pc:chgData name="Siddarth Joshi" userId="bc4d29ca-e482-4031-a817-c6a7c744f97a" providerId="ADAL" clId="{3141ACD6-00FB-46A1-88E0-E180C61F409C}" dt="2022-01-08T01:06:14.515" v="707" actId="20577"/>
        <pc:sldMkLst>
          <pc:docMk/>
          <pc:sldMk cId="1668126263" sldId="332"/>
        </pc:sldMkLst>
        <pc:spChg chg="mod">
          <ac:chgData name="Siddarth Joshi" userId="bc4d29ca-e482-4031-a817-c6a7c744f97a" providerId="ADAL" clId="{3141ACD6-00FB-46A1-88E0-E180C61F409C}" dt="2022-01-08T01:04:17.958" v="605" actId="20577"/>
          <ac:spMkLst>
            <pc:docMk/>
            <pc:sldMk cId="1668126263" sldId="332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1:05:16.921" v="680" actId="20577"/>
          <ac:spMkLst>
            <pc:docMk/>
            <pc:sldMk cId="1668126263" sldId="332"/>
            <ac:spMk id="9" creationId="{6F68365C-25B7-4E38-B5C2-0711A21CCF73}"/>
          </ac:spMkLst>
        </pc:spChg>
        <pc:picChg chg="add mod">
          <ac:chgData name="Siddarth Joshi" userId="bc4d29ca-e482-4031-a817-c6a7c744f97a" providerId="ADAL" clId="{3141ACD6-00FB-46A1-88E0-E180C61F409C}" dt="2022-01-08T01:06:02.905" v="684" actId="1076"/>
          <ac:picMkLst>
            <pc:docMk/>
            <pc:sldMk cId="1668126263" sldId="332"/>
            <ac:picMk id="10" creationId="{791DA29B-62F7-4058-B611-FA3F3ADBB75C}"/>
          </ac:picMkLst>
        </pc:picChg>
        <pc:picChg chg="add mod">
          <ac:chgData name="Siddarth Joshi" userId="bc4d29ca-e482-4031-a817-c6a7c744f97a" providerId="ADAL" clId="{3141ACD6-00FB-46A1-88E0-E180C61F409C}" dt="2022-01-08T01:04:27.869" v="608" actId="1076"/>
          <ac:picMkLst>
            <pc:docMk/>
            <pc:sldMk cId="1668126263" sldId="332"/>
            <ac:picMk id="6146" creationId="{6D9573A5-0944-4E2B-9C6E-49715F93572A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712379205" sldId="332"/>
        </pc:sldMkLst>
      </pc:sldChg>
      <pc:sldChg chg="addSp delSp modSp add mod replId">
        <pc:chgData name="Siddarth Joshi" userId="bc4d29ca-e482-4031-a817-c6a7c744f97a" providerId="ADAL" clId="{3141ACD6-00FB-46A1-88E0-E180C61F409C}" dt="2022-01-08T02:54:18.052" v="2195" actId="14100"/>
        <pc:sldMkLst>
          <pc:docMk/>
          <pc:sldMk cId="679027218" sldId="333"/>
        </pc:sldMkLst>
        <pc:spChg chg="add mod">
          <ac:chgData name="Siddarth Joshi" userId="bc4d29ca-e482-4031-a817-c6a7c744f97a" providerId="ADAL" clId="{3141ACD6-00FB-46A1-88E0-E180C61F409C}" dt="2022-01-08T02:15:37.258" v="1451"/>
          <ac:spMkLst>
            <pc:docMk/>
            <pc:sldMk cId="679027218" sldId="333"/>
            <ac:spMk id="2" creationId="{4391E5CB-A180-44F6-A0D1-0CFDD12A70CF}"/>
          </ac:spMkLst>
        </pc:spChg>
        <pc:spChg chg="mod">
          <ac:chgData name="Siddarth Joshi" userId="bc4d29ca-e482-4031-a817-c6a7c744f97a" providerId="ADAL" clId="{3141ACD6-00FB-46A1-88E0-E180C61F409C}" dt="2022-01-08T01:19:16.008" v="1231" actId="313"/>
          <ac:spMkLst>
            <pc:docMk/>
            <pc:sldMk cId="679027218" sldId="333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14:25.952" v="1425" actId="20577"/>
          <ac:spMkLst>
            <pc:docMk/>
            <pc:sldMk cId="679027218" sldId="333"/>
            <ac:spMk id="9" creationId="{7FA90140-EDAC-48BE-BDEE-1092B099AD03}"/>
          </ac:spMkLst>
        </pc:spChg>
        <pc:spChg chg="add mod">
          <ac:chgData name="Siddarth Joshi" userId="bc4d29ca-e482-4031-a817-c6a7c744f97a" providerId="ADAL" clId="{3141ACD6-00FB-46A1-88E0-E180C61F409C}" dt="2022-01-08T02:14:29.158" v="1426" actId="1076"/>
          <ac:spMkLst>
            <pc:docMk/>
            <pc:sldMk cId="679027218" sldId="333"/>
            <ac:spMk id="10" creationId="{3A9AFDAC-3AB9-4D82-B06D-A4B9E136C1A1}"/>
          </ac:spMkLst>
        </pc:spChg>
        <pc:spChg chg="add mod">
          <ac:chgData name="Siddarth Joshi" userId="bc4d29ca-e482-4031-a817-c6a7c744f97a" providerId="ADAL" clId="{3141ACD6-00FB-46A1-88E0-E180C61F409C}" dt="2022-01-08T02:14:53.083" v="1438" actId="14100"/>
          <ac:spMkLst>
            <pc:docMk/>
            <pc:sldMk cId="679027218" sldId="333"/>
            <ac:spMk id="12" creationId="{10D6300F-F2BC-42F2-8A5B-5A2DF72083FD}"/>
          </ac:spMkLst>
        </pc:spChg>
        <pc:spChg chg="add mod">
          <ac:chgData name="Siddarth Joshi" userId="bc4d29ca-e482-4031-a817-c6a7c744f97a" providerId="ADAL" clId="{3141ACD6-00FB-46A1-88E0-E180C61F409C}" dt="2022-01-08T02:17:03.650" v="1459" actId="1076"/>
          <ac:spMkLst>
            <pc:docMk/>
            <pc:sldMk cId="679027218" sldId="333"/>
            <ac:spMk id="13" creationId="{97720A25-BC26-49BB-B974-7618B397371E}"/>
          </ac:spMkLst>
        </pc:spChg>
        <pc:spChg chg="add mod">
          <ac:chgData name="Siddarth Joshi" userId="bc4d29ca-e482-4031-a817-c6a7c744f97a" providerId="ADAL" clId="{3141ACD6-00FB-46A1-88E0-E180C61F409C}" dt="2022-01-08T02:15:52.180" v="1458" actId="20577"/>
          <ac:spMkLst>
            <pc:docMk/>
            <pc:sldMk cId="679027218" sldId="333"/>
            <ac:spMk id="14" creationId="{501317BF-F408-43A6-81A6-CC9926833A82}"/>
          </ac:spMkLst>
        </pc:spChg>
        <pc:spChg chg="add mod">
          <ac:chgData name="Siddarth Joshi" userId="bc4d29ca-e482-4031-a817-c6a7c744f97a" providerId="ADAL" clId="{3141ACD6-00FB-46A1-88E0-E180C61F409C}" dt="2022-01-08T02:53:56.638" v="2162" actId="1076"/>
          <ac:spMkLst>
            <pc:docMk/>
            <pc:sldMk cId="679027218" sldId="333"/>
            <ac:spMk id="15" creationId="{50476807-EEAE-4EA1-9F00-040DC2D6FE8F}"/>
          </ac:spMkLst>
        </pc:spChg>
        <pc:spChg chg="add mod">
          <ac:chgData name="Siddarth Joshi" userId="bc4d29ca-e482-4031-a817-c6a7c744f97a" providerId="ADAL" clId="{3141ACD6-00FB-46A1-88E0-E180C61F409C}" dt="2022-01-08T02:54:18.052" v="2195" actId="14100"/>
          <ac:spMkLst>
            <pc:docMk/>
            <pc:sldMk cId="679027218" sldId="333"/>
            <ac:spMk id="16" creationId="{7B048234-370C-4C08-AC95-1A40563489DC}"/>
          </ac:spMkLst>
        </pc:spChg>
        <pc:picChg chg="add del">
          <ac:chgData name="Siddarth Joshi" userId="bc4d29ca-e482-4031-a817-c6a7c744f97a" providerId="ADAL" clId="{3141ACD6-00FB-46A1-88E0-E180C61F409C}" dt="2022-01-08T01:15:17.730" v="950"/>
          <ac:picMkLst>
            <pc:docMk/>
            <pc:sldMk cId="679027218" sldId="333"/>
            <ac:picMk id="8194" creationId="{D57DAFBE-C953-4E01-8485-9F093CFAD156}"/>
          </ac:picMkLst>
        </pc:picChg>
        <pc:picChg chg="add mod">
          <ac:chgData name="Siddarth Joshi" userId="bc4d29ca-e482-4031-a817-c6a7c744f97a" providerId="ADAL" clId="{3141ACD6-00FB-46A1-88E0-E180C61F409C}" dt="2022-01-08T02:11:22.390" v="1234" actId="1076"/>
          <ac:picMkLst>
            <pc:docMk/>
            <pc:sldMk cId="679027218" sldId="333"/>
            <ac:picMk id="8196" creationId="{2876B853-D66F-430F-A89D-3231CB9E4C37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100650109" sldId="333"/>
        </pc:sldMkLst>
      </pc:sldChg>
      <pc:sldChg chg="addSp delSp modSp add mod replId">
        <pc:chgData name="Siddarth Joshi" userId="bc4d29ca-e482-4031-a817-c6a7c744f97a" providerId="ADAL" clId="{3141ACD6-00FB-46A1-88E0-E180C61F409C}" dt="2022-01-08T02:42:36.070" v="1928" actId="20577"/>
        <pc:sldMkLst>
          <pc:docMk/>
          <pc:sldMk cId="1170209390" sldId="334"/>
        </pc:sldMkLst>
        <pc:spChg chg="add mod">
          <ac:chgData name="Siddarth Joshi" userId="bc4d29ca-e482-4031-a817-c6a7c744f97a" providerId="ADAL" clId="{3141ACD6-00FB-46A1-88E0-E180C61F409C}" dt="2022-01-08T02:40:26.491" v="1843" actId="14100"/>
          <ac:spMkLst>
            <pc:docMk/>
            <pc:sldMk cId="1170209390" sldId="334"/>
            <ac:spMk id="6" creationId="{2F2F91AC-0A75-4BE8-9B23-640B8A1BA18E}"/>
          </ac:spMkLst>
        </pc:spChg>
        <pc:spChg chg="mod">
          <ac:chgData name="Siddarth Joshi" userId="bc4d29ca-e482-4031-a817-c6a7c744f97a" providerId="ADAL" clId="{3141ACD6-00FB-46A1-88E0-E180C61F409C}" dt="2022-01-08T02:34:02.488" v="1717" actId="20577"/>
          <ac:spMkLst>
            <pc:docMk/>
            <pc:sldMk cId="1170209390" sldId="334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40:51.741" v="1844" actId="1076"/>
          <ac:spMkLst>
            <pc:docMk/>
            <pc:sldMk cId="1170209390" sldId="334"/>
            <ac:spMk id="12" creationId="{D785EA8B-0F68-4801-9185-21B0A49C9625}"/>
          </ac:spMkLst>
        </pc:spChg>
        <pc:spChg chg="add mod">
          <ac:chgData name="Siddarth Joshi" userId="bc4d29ca-e482-4031-a817-c6a7c744f97a" providerId="ADAL" clId="{3141ACD6-00FB-46A1-88E0-E180C61F409C}" dt="2022-01-08T02:39:49.788" v="1830" actId="1076"/>
          <ac:spMkLst>
            <pc:docMk/>
            <pc:sldMk cId="1170209390" sldId="334"/>
            <ac:spMk id="14" creationId="{BC28AF95-E295-4D8D-866F-787D7977BA33}"/>
          </ac:spMkLst>
        </pc:spChg>
        <pc:spChg chg="add mod">
          <ac:chgData name="Siddarth Joshi" userId="bc4d29ca-e482-4031-a817-c6a7c744f97a" providerId="ADAL" clId="{3141ACD6-00FB-46A1-88E0-E180C61F409C}" dt="2022-01-08T02:42:36.070" v="1928" actId="20577"/>
          <ac:spMkLst>
            <pc:docMk/>
            <pc:sldMk cId="1170209390" sldId="334"/>
            <ac:spMk id="15" creationId="{3C6D1FCD-82C9-4027-8ECC-C5E7A6CC6C6C}"/>
          </ac:spMkLst>
        </pc:spChg>
        <pc:picChg chg="add del mod">
          <ac:chgData name="Siddarth Joshi" userId="bc4d29ca-e482-4031-a817-c6a7c744f97a" providerId="ADAL" clId="{3141ACD6-00FB-46A1-88E0-E180C61F409C}" dt="2022-01-08T02:40:01.311" v="1831" actId="478"/>
          <ac:picMkLst>
            <pc:docMk/>
            <pc:sldMk cId="1170209390" sldId="334"/>
            <ac:picMk id="3" creationId="{50F6E463-AC93-4F91-8C68-A9963CFDC7A2}"/>
          </ac:picMkLst>
        </pc:picChg>
        <pc:picChg chg="add mod">
          <ac:chgData name="Siddarth Joshi" userId="bc4d29ca-e482-4031-a817-c6a7c744f97a" providerId="ADAL" clId="{3141ACD6-00FB-46A1-88E0-E180C61F409C}" dt="2022-01-08T02:37:14.325" v="1767" actId="1076"/>
          <ac:picMkLst>
            <pc:docMk/>
            <pc:sldMk cId="1170209390" sldId="334"/>
            <ac:picMk id="9" creationId="{435BEF7B-E1C6-4E87-8AC7-F5D7258E7889}"/>
          </ac:picMkLst>
        </pc:picChg>
        <pc:picChg chg="add mod">
          <ac:chgData name="Siddarth Joshi" userId="bc4d29ca-e482-4031-a817-c6a7c744f97a" providerId="ADAL" clId="{3141ACD6-00FB-46A1-88E0-E180C61F409C}" dt="2022-01-08T02:39:25.717" v="1810" actId="1076"/>
          <ac:picMkLst>
            <pc:docMk/>
            <pc:sldMk cId="1170209390" sldId="334"/>
            <ac:picMk id="13" creationId="{9408E453-C538-48A2-AEFF-1D01FE351320}"/>
          </ac:picMkLst>
        </pc:picChg>
      </pc:sldChg>
      <pc:sldChg chg="addSp modSp add mod">
        <pc:chgData name="Siddarth Joshi" userId="bc4d29ca-e482-4031-a817-c6a7c744f97a" providerId="ADAL" clId="{3141ACD6-00FB-46A1-88E0-E180C61F409C}" dt="2022-01-08T02:45:39.999" v="2054" actId="20577"/>
        <pc:sldMkLst>
          <pc:docMk/>
          <pc:sldMk cId="3877792258" sldId="335"/>
        </pc:sldMkLst>
        <pc:spChg chg="mod">
          <ac:chgData name="Siddarth Joshi" userId="bc4d29ca-e482-4031-a817-c6a7c744f97a" providerId="ADAL" clId="{3141ACD6-00FB-46A1-88E0-E180C61F409C}" dt="2022-01-08T02:44:18.780" v="1934" actId="20577"/>
          <ac:spMkLst>
            <pc:docMk/>
            <pc:sldMk cId="3877792258" sldId="335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45:39.999" v="2054" actId="20577"/>
          <ac:spMkLst>
            <pc:docMk/>
            <pc:sldMk cId="3877792258" sldId="335"/>
            <ac:spMk id="9" creationId="{5ED3DC08-2E65-48A5-9010-746A7F2F3963}"/>
          </ac:spMkLst>
        </pc:spChg>
        <pc:picChg chg="add mod">
          <ac:chgData name="Siddarth Joshi" userId="bc4d29ca-e482-4031-a817-c6a7c744f97a" providerId="ADAL" clId="{3141ACD6-00FB-46A1-88E0-E180C61F409C}" dt="2022-01-08T02:44:14.930" v="1931" actId="1076"/>
          <ac:picMkLst>
            <pc:docMk/>
            <pc:sldMk cId="3877792258" sldId="335"/>
            <ac:picMk id="3" creationId="{8198C0B4-37C5-4D16-8D35-4E801CD9AFB5}"/>
          </ac:picMkLst>
        </pc:picChg>
      </pc:sldChg>
      <pc:sldChg chg="addSp modSp add mod replId">
        <pc:chgData name="Siddarth Joshi" userId="bc4d29ca-e482-4031-a817-c6a7c744f97a" providerId="ADAL" clId="{3141ACD6-00FB-46A1-88E0-E180C61F409C}" dt="2022-01-08T02:58:12.621" v="2294" actId="27636"/>
        <pc:sldMkLst>
          <pc:docMk/>
          <pc:sldMk cId="1355091510" sldId="336"/>
        </pc:sldMkLst>
        <pc:spChg chg="mod">
          <ac:chgData name="Siddarth Joshi" userId="bc4d29ca-e482-4031-a817-c6a7c744f97a" providerId="ADAL" clId="{3141ACD6-00FB-46A1-88E0-E180C61F409C}" dt="2022-01-08T02:55:40.483" v="2228" actId="20577"/>
          <ac:spMkLst>
            <pc:docMk/>
            <pc:sldMk cId="1355091510" sldId="336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58:12.621" v="2294" actId="27636"/>
          <ac:spMkLst>
            <pc:docMk/>
            <pc:sldMk cId="1355091510" sldId="336"/>
            <ac:spMk id="9" creationId="{597A3F00-6449-4E38-A320-A768F53DC82A}"/>
          </ac:spMkLst>
        </pc:spChg>
        <pc:picChg chg="add mod">
          <ac:chgData name="Siddarth Joshi" userId="bc4d29ca-e482-4031-a817-c6a7c744f97a" providerId="ADAL" clId="{3141ACD6-00FB-46A1-88E0-E180C61F409C}" dt="2022-01-08T02:55:49.627" v="2231" actId="1076"/>
          <ac:picMkLst>
            <pc:docMk/>
            <pc:sldMk cId="1355091510" sldId="336"/>
            <ac:picMk id="11266" creationId="{299A12DA-DA43-4ED8-B1D2-A7F5187A9CB3}"/>
          </ac:picMkLst>
        </pc:picChg>
        <pc:picChg chg="add mod">
          <ac:chgData name="Siddarth Joshi" userId="bc4d29ca-e482-4031-a817-c6a7c744f97a" providerId="ADAL" clId="{3141ACD6-00FB-46A1-88E0-E180C61F409C}" dt="2022-01-08T02:57:27.146" v="2235" actId="1076"/>
          <ac:picMkLst>
            <pc:docMk/>
            <pc:sldMk cId="1355091510" sldId="336"/>
            <ac:picMk id="11268" creationId="{8E49EA6B-BE3D-4241-96FF-504C83FFEC43}"/>
          </ac:picMkLst>
        </pc:picChg>
      </pc:sldChg>
      <pc:sldChg chg="addSp modSp add mod replId">
        <pc:chgData name="Siddarth Joshi" userId="bc4d29ca-e482-4031-a817-c6a7c744f97a" providerId="ADAL" clId="{3141ACD6-00FB-46A1-88E0-E180C61F409C}" dt="2022-01-08T03:03:57.287" v="2306" actId="255"/>
        <pc:sldMkLst>
          <pc:docMk/>
          <pc:sldMk cId="2749964110" sldId="337"/>
        </pc:sldMkLst>
        <pc:spChg chg="mod">
          <ac:chgData name="Siddarth Joshi" userId="bc4d29ca-e482-4031-a817-c6a7c744f97a" providerId="ADAL" clId="{3141ACD6-00FB-46A1-88E0-E180C61F409C}" dt="2022-01-08T03:02:37.188" v="2297" actId="20577"/>
          <ac:spMkLst>
            <pc:docMk/>
            <pc:sldMk cId="2749964110" sldId="337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3:03:57.287" v="2306" actId="255"/>
          <ac:spMkLst>
            <pc:docMk/>
            <pc:sldMk cId="2749964110" sldId="337"/>
            <ac:spMk id="9" creationId="{852CAFA6-E13B-4CEE-A02E-9EAEBD801B6F}"/>
          </ac:spMkLst>
        </pc:spChg>
        <pc:picChg chg="add mod">
          <ac:chgData name="Siddarth Joshi" userId="bc4d29ca-e482-4031-a817-c6a7c744f97a" providerId="ADAL" clId="{3141ACD6-00FB-46A1-88E0-E180C61F409C}" dt="2022-01-08T03:02:54.807" v="2301" actId="1076"/>
          <ac:picMkLst>
            <pc:docMk/>
            <pc:sldMk cId="2749964110" sldId="337"/>
            <ac:picMk id="15362" creationId="{C06CDBE6-1AD7-4F25-A85C-1752F8F53135}"/>
          </ac:picMkLst>
        </pc:picChg>
      </pc:sldChg>
      <pc:sldChg chg="addSp modSp add mod replId">
        <pc:chgData name="Siddarth Joshi" userId="bc4d29ca-e482-4031-a817-c6a7c744f97a" providerId="ADAL" clId="{3141ACD6-00FB-46A1-88E0-E180C61F409C}" dt="2022-01-08T03:22:51.472" v="2491" actId="20577"/>
        <pc:sldMkLst>
          <pc:docMk/>
          <pc:sldMk cId="1123736625" sldId="338"/>
        </pc:sldMkLst>
        <pc:spChg chg="add mod">
          <ac:chgData name="Siddarth Joshi" userId="bc4d29ca-e482-4031-a817-c6a7c744f97a" providerId="ADAL" clId="{3141ACD6-00FB-46A1-88E0-E180C61F409C}" dt="2022-01-08T03:22:51.472" v="2491" actId="20577"/>
          <ac:spMkLst>
            <pc:docMk/>
            <pc:sldMk cId="1123736625" sldId="338"/>
            <ac:spMk id="6" creationId="{AF314568-F215-474A-A403-8E28FEE601E9}"/>
          </ac:spMkLst>
        </pc:spChg>
        <pc:spChg chg="mod">
          <ac:chgData name="Siddarth Joshi" userId="bc4d29ca-e482-4031-a817-c6a7c744f97a" providerId="ADAL" clId="{3141ACD6-00FB-46A1-88E0-E180C61F409C}" dt="2022-01-08T03:08:30.150" v="2311" actId="20577"/>
          <ac:spMkLst>
            <pc:docMk/>
            <pc:sldMk cId="1123736625" sldId="338"/>
            <ac:spMk id="8" creationId="{BBB9B1C4-5210-4BEA-A556-2A53383A911F}"/>
          </ac:spMkLst>
        </pc:spChg>
      </pc:sldChg>
      <pc:sldChg chg="addSp modSp add mod replId">
        <pc:chgData name="Siddarth Joshi" userId="bc4d29ca-e482-4031-a817-c6a7c744f97a" providerId="ADAL" clId="{3141ACD6-00FB-46A1-88E0-E180C61F409C}" dt="2022-01-08T03:22:14.712" v="2466" actId="20577"/>
        <pc:sldMkLst>
          <pc:docMk/>
          <pc:sldMk cId="1241886654" sldId="339"/>
        </pc:sldMkLst>
        <pc:spChg chg="mod">
          <ac:chgData name="Siddarth Joshi" userId="bc4d29ca-e482-4031-a817-c6a7c744f97a" providerId="ADAL" clId="{3141ACD6-00FB-46A1-88E0-E180C61F409C}" dt="2022-01-08T03:22:14.712" v="2466" actId="20577"/>
          <ac:spMkLst>
            <pc:docMk/>
            <pc:sldMk cId="1241886654" sldId="339"/>
            <ac:spMk id="8" creationId="{BBB9B1C4-5210-4BEA-A556-2A53383A911F}"/>
          </ac:spMkLst>
        </pc:spChg>
        <pc:graphicFrameChg chg="add mod">
          <ac:chgData name="Siddarth Joshi" userId="bc4d29ca-e482-4031-a817-c6a7c744f97a" providerId="ADAL" clId="{3141ACD6-00FB-46A1-88E0-E180C61F409C}" dt="2022-01-08T03:22:04.960" v="2455" actId="1076"/>
          <ac:graphicFrameMkLst>
            <pc:docMk/>
            <pc:sldMk cId="1241886654" sldId="339"/>
            <ac:graphicFrameMk id="2" creationId="{3C6C6B1D-8A37-489F-B770-67CC1C8FE5B0}"/>
          </ac:graphicFrameMkLst>
        </pc:graphicFrameChg>
        <pc:picChg chg="add mod">
          <ac:chgData name="Siddarth Joshi" userId="bc4d29ca-e482-4031-a817-c6a7c744f97a" providerId="ADAL" clId="{3141ACD6-00FB-46A1-88E0-E180C61F409C}" dt="2022-01-08T03:21:57.674" v="2454" actId="1076"/>
          <ac:picMkLst>
            <pc:docMk/>
            <pc:sldMk cId="1241886654" sldId="339"/>
            <ac:picMk id="5" creationId="{523D2A7A-2E48-4E69-8585-0E77C0D13BA8}"/>
          </ac:picMkLst>
        </pc:picChg>
      </pc:sldChg>
      <pc:sldChg chg="addSp modSp add mod ord replId">
        <pc:chgData name="Siddarth Joshi" userId="bc4d29ca-e482-4031-a817-c6a7c744f97a" providerId="ADAL" clId="{3141ACD6-00FB-46A1-88E0-E180C61F409C}" dt="2022-01-08T03:32:29.392" v="2672" actId="20577"/>
        <pc:sldMkLst>
          <pc:docMk/>
          <pc:sldMk cId="3047277458" sldId="340"/>
        </pc:sldMkLst>
        <pc:spChg chg="mod">
          <ac:chgData name="Siddarth Joshi" userId="bc4d29ca-e482-4031-a817-c6a7c744f97a" providerId="ADAL" clId="{3141ACD6-00FB-46A1-88E0-E180C61F409C}" dt="2022-01-08T03:30:32.752" v="2527" actId="20577"/>
          <ac:spMkLst>
            <pc:docMk/>
            <pc:sldMk cId="3047277458" sldId="340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3:32:29.392" v="2672" actId="20577"/>
          <ac:spMkLst>
            <pc:docMk/>
            <pc:sldMk cId="3047277458" sldId="340"/>
            <ac:spMk id="9" creationId="{DEE121F4-FDF7-4886-9628-79BEB6CBF784}"/>
          </ac:spMkLst>
        </pc:spChg>
        <pc:picChg chg="add mod">
          <ac:chgData name="Siddarth Joshi" userId="bc4d29ca-e482-4031-a817-c6a7c744f97a" providerId="ADAL" clId="{3141ACD6-00FB-46A1-88E0-E180C61F409C}" dt="2022-01-08T03:29:34.727" v="2524" actId="14100"/>
          <ac:picMkLst>
            <pc:docMk/>
            <pc:sldMk cId="3047277458" sldId="340"/>
            <ac:picMk id="18434" creationId="{F0BD8D03-E41B-4CDB-8503-104121A387B7}"/>
          </ac:picMkLst>
        </pc:picChg>
      </pc:sldChg>
      <pc:sldChg chg="add del">
        <pc:chgData name="Siddarth Joshi" userId="bc4d29ca-e482-4031-a817-c6a7c744f97a" providerId="ADAL" clId="{3141ACD6-00FB-46A1-88E0-E180C61F409C}" dt="2022-01-08T04:11:58.883" v="4160" actId="47"/>
        <pc:sldMkLst>
          <pc:docMk/>
          <pc:sldMk cId="2813546243" sldId="34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282617823" sldId="342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535030679" sldId="343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053297202" sldId="344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270522371" sldId="345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76142180" sldId="346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39026081" sldId="347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342766362" sldId="348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742806280" sldId="349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427165624" sldId="350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65305703" sldId="35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862234509" sldId="352"/>
        </pc:sldMkLst>
      </pc:sldChg>
      <pc:sldChg chg="add del">
        <pc:chgData name="Siddarth Joshi" userId="bc4d29ca-e482-4031-a817-c6a7c744f97a" providerId="ADAL" clId="{3141ACD6-00FB-46A1-88E0-E180C61F409C}" dt="2022-01-08T04:11:58.883" v="4160" actId="47"/>
        <pc:sldMkLst>
          <pc:docMk/>
          <pc:sldMk cId="1346543909" sldId="353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635601765" sldId="354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598644163" sldId="355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858985439" sldId="356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54031274" sldId="357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653991481" sldId="358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61466313" sldId="359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424958342" sldId="360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10938142" sldId="36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72515059" sldId="362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797179681" sldId="363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087500377" sldId="364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492785605" sldId="365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88857573" sldId="366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821144685" sldId="367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814515591" sldId="368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73902486" sldId="369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345235889" sldId="370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121840017" sldId="37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239275484" sldId="372"/>
        </pc:sldMkLst>
      </pc:sldChg>
      <pc:sldChg chg="addSp modSp add mod ord replId">
        <pc:chgData name="Siddarth Joshi" userId="bc4d29ca-e482-4031-a817-c6a7c744f97a" providerId="ADAL" clId="{3141ACD6-00FB-46A1-88E0-E180C61F409C}" dt="2022-01-08T03:55:33.002" v="3341" actId="20577"/>
        <pc:sldMkLst>
          <pc:docMk/>
          <pc:sldMk cId="1473481009" sldId="373"/>
        </pc:sldMkLst>
        <pc:spChg chg="add mod">
          <ac:chgData name="Siddarth Joshi" userId="bc4d29ca-e482-4031-a817-c6a7c744f97a" providerId="ADAL" clId="{3141ACD6-00FB-46A1-88E0-E180C61F409C}" dt="2022-01-08T03:55:33.002" v="3341" actId="20577"/>
          <ac:spMkLst>
            <pc:docMk/>
            <pc:sldMk cId="1473481009" sldId="373"/>
            <ac:spMk id="6" creationId="{1C613B68-B5E1-4D94-A426-C731B3D01AC9}"/>
          </ac:spMkLst>
        </pc:spChg>
      </pc:sldChg>
      <pc:sldChg chg="addSp modSp add mod replId">
        <pc:chgData name="Siddarth Joshi" userId="bc4d29ca-e482-4031-a817-c6a7c744f97a" providerId="ADAL" clId="{3141ACD6-00FB-46A1-88E0-E180C61F409C}" dt="2022-01-08T03:40:58.456" v="2899" actId="1076"/>
        <pc:sldMkLst>
          <pc:docMk/>
          <pc:sldMk cId="3966550041" sldId="374"/>
        </pc:sldMkLst>
        <pc:spChg chg="mod">
          <ac:chgData name="Siddarth Joshi" userId="bc4d29ca-e482-4031-a817-c6a7c744f97a" providerId="ADAL" clId="{3141ACD6-00FB-46A1-88E0-E180C61F409C}" dt="2022-01-08T03:38:33.623" v="2885" actId="20577"/>
          <ac:spMkLst>
            <pc:docMk/>
            <pc:sldMk cId="3966550041" sldId="374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3:40:58.456" v="2899" actId="1076"/>
          <ac:spMkLst>
            <pc:docMk/>
            <pc:sldMk cId="3966550041" sldId="374"/>
            <ac:spMk id="9" creationId="{F0CA25AD-3D8C-415B-A8D2-28D823EBB907}"/>
          </ac:spMkLst>
        </pc:spChg>
        <pc:picChg chg="add mod">
          <ac:chgData name="Siddarth Joshi" userId="bc4d29ca-e482-4031-a817-c6a7c744f97a" providerId="ADAL" clId="{3141ACD6-00FB-46A1-88E0-E180C61F409C}" dt="2022-01-08T03:40:52.786" v="2898" actId="1076"/>
          <ac:picMkLst>
            <pc:docMk/>
            <pc:sldMk cId="3966550041" sldId="374"/>
            <ac:picMk id="5" creationId="{FB70125D-EFCD-407C-B53D-9F2BB1670660}"/>
          </ac:picMkLst>
        </pc:picChg>
      </pc:sldChg>
      <pc:sldChg chg="add del ord replId">
        <pc:chgData name="Siddarth Joshi" userId="bc4d29ca-e482-4031-a817-c6a7c744f97a" providerId="ADAL" clId="{3141ACD6-00FB-46A1-88E0-E180C61F409C}" dt="2022-01-08T03:34:56.455" v="2791" actId="47"/>
        <pc:sldMkLst>
          <pc:docMk/>
          <pc:sldMk cId="2081902705" sldId="375"/>
        </pc:sldMkLst>
      </pc:sldChg>
      <pc:sldChg chg="addSp modSp add mod ord replId">
        <pc:chgData name="Siddarth Joshi" userId="bc4d29ca-e482-4031-a817-c6a7c744f97a" providerId="ADAL" clId="{3141ACD6-00FB-46A1-88E0-E180C61F409C}" dt="2022-01-08T02:19:55.804" v="1586" actId="20577"/>
        <pc:sldMkLst>
          <pc:docMk/>
          <pc:sldMk cId="1224435046" sldId="376"/>
        </pc:sldMkLst>
        <pc:spChg chg="add mod">
          <ac:chgData name="Siddarth Joshi" userId="bc4d29ca-e482-4031-a817-c6a7c744f97a" providerId="ADAL" clId="{3141ACD6-00FB-46A1-88E0-E180C61F409C}" dt="2022-01-08T02:19:55.804" v="1586" actId="20577"/>
          <ac:spMkLst>
            <pc:docMk/>
            <pc:sldMk cId="1224435046" sldId="376"/>
            <ac:spMk id="6" creationId="{ABDDC9B4-E652-4488-A4BF-B68356127B6C}"/>
          </ac:spMkLst>
        </pc:spChg>
      </pc:sldChg>
      <pc:sldChg chg="addSp modSp add mod">
        <pc:chgData name="Siddarth Joshi" userId="bc4d29ca-e482-4031-a817-c6a7c744f97a" providerId="ADAL" clId="{3141ACD6-00FB-46A1-88E0-E180C61F409C}" dt="2022-01-07T23:09:32.838" v="391" actId="20577"/>
        <pc:sldMkLst>
          <pc:docMk/>
          <pc:sldMk cId="4024260661" sldId="377"/>
        </pc:sldMkLst>
        <pc:spChg chg="mod">
          <ac:chgData name="Siddarth Joshi" userId="bc4d29ca-e482-4031-a817-c6a7c744f97a" providerId="ADAL" clId="{3141ACD6-00FB-46A1-88E0-E180C61F409C}" dt="2022-01-07T23:02:49.532" v="325" actId="14100"/>
          <ac:spMkLst>
            <pc:docMk/>
            <pc:sldMk cId="4024260661" sldId="377"/>
            <ac:spMk id="6" creationId="{02DAADBB-49BD-41B4-ADA1-210B75AEFC99}"/>
          </ac:spMkLst>
        </pc:spChg>
        <pc:spChg chg="add mod">
          <ac:chgData name="Siddarth Joshi" userId="bc4d29ca-e482-4031-a817-c6a7c744f97a" providerId="ADAL" clId="{3141ACD6-00FB-46A1-88E0-E180C61F409C}" dt="2022-01-07T23:03:10.963" v="332" actId="14100"/>
          <ac:spMkLst>
            <pc:docMk/>
            <pc:sldMk cId="4024260661" sldId="377"/>
            <ac:spMk id="18" creationId="{C8E1E0B6-0792-4F4C-B5B1-441EE3A153A9}"/>
          </ac:spMkLst>
        </pc:spChg>
        <pc:spChg chg="add mod">
          <ac:chgData name="Siddarth Joshi" userId="bc4d29ca-e482-4031-a817-c6a7c744f97a" providerId="ADAL" clId="{3141ACD6-00FB-46A1-88E0-E180C61F409C}" dt="2022-01-07T23:03:26.827" v="338" actId="14100"/>
          <ac:spMkLst>
            <pc:docMk/>
            <pc:sldMk cId="4024260661" sldId="377"/>
            <ac:spMk id="19" creationId="{D6F96416-8507-43C3-9EA3-F2E0AB64C7A5}"/>
          </ac:spMkLst>
        </pc:spChg>
        <pc:spChg chg="add mod">
          <ac:chgData name="Siddarth Joshi" userId="bc4d29ca-e482-4031-a817-c6a7c744f97a" providerId="ADAL" clId="{3141ACD6-00FB-46A1-88E0-E180C61F409C}" dt="2022-01-07T23:09:32.838" v="391" actId="20577"/>
          <ac:spMkLst>
            <pc:docMk/>
            <pc:sldMk cId="4024260661" sldId="377"/>
            <ac:spMk id="20" creationId="{B944AFDD-57E6-4938-BF34-6B4D24D024F9}"/>
          </ac:spMkLst>
        </pc:spChg>
        <pc:spChg chg="add mod">
          <ac:chgData name="Siddarth Joshi" userId="bc4d29ca-e482-4031-a817-c6a7c744f97a" providerId="ADAL" clId="{3141ACD6-00FB-46A1-88E0-E180C61F409C}" dt="2022-01-07T23:05:08.321" v="385" actId="14100"/>
          <ac:spMkLst>
            <pc:docMk/>
            <pc:sldMk cId="4024260661" sldId="377"/>
            <ac:spMk id="21" creationId="{4859FB88-7B35-41E0-A6B3-B082F8DEC76F}"/>
          </ac:spMkLst>
        </pc:spChg>
        <pc:picChg chg="add mod">
          <ac:chgData name="Siddarth Joshi" userId="bc4d29ca-e482-4031-a817-c6a7c744f97a" providerId="ADAL" clId="{3141ACD6-00FB-46A1-88E0-E180C61F409C}" dt="2022-01-07T23:01:12.791" v="306" actId="1076"/>
          <ac:picMkLst>
            <pc:docMk/>
            <pc:sldMk cId="4024260661" sldId="377"/>
            <ac:picMk id="9" creationId="{1C2D33E8-E1CA-4BC0-AD28-1E8CCE4380D8}"/>
          </ac:picMkLst>
        </pc:picChg>
        <pc:cxnChg chg="add mod">
          <ac:chgData name="Siddarth Joshi" userId="bc4d29ca-e482-4031-a817-c6a7c744f97a" providerId="ADAL" clId="{3141ACD6-00FB-46A1-88E0-E180C61F409C}" dt="2022-01-07T23:01:35.781" v="309" actId="1076"/>
          <ac:cxnSpMkLst>
            <pc:docMk/>
            <pc:sldMk cId="4024260661" sldId="377"/>
            <ac:cxnSpMk id="3" creationId="{E51B292B-6096-494D-8221-FE608635075B}"/>
          </ac:cxnSpMkLst>
        </pc:cxnChg>
        <pc:cxnChg chg="add mod">
          <ac:chgData name="Siddarth Joshi" userId="bc4d29ca-e482-4031-a817-c6a7c744f97a" providerId="ADAL" clId="{3141ACD6-00FB-46A1-88E0-E180C61F409C}" dt="2022-01-07T23:01:47.054" v="312" actId="14100"/>
          <ac:cxnSpMkLst>
            <pc:docMk/>
            <pc:sldMk cId="4024260661" sldId="377"/>
            <ac:cxnSpMk id="10" creationId="{A6E22197-E511-4479-A6B7-820D070991EA}"/>
          </ac:cxnSpMkLst>
        </pc:cxnChg>
        <pc:cxnChg chg="add mod">
          <ac:chgData name="Siddarth Joshi" userId="bc4d29ca-e482-4031-a817-c6a7c744f97a" providerId="ADAL" clId="{3141ACD6-00FB-46A1-88E0-E180C61F409C}" dt="2022-01-07T23:02:03.411" v="315" actId="14100"/>
          <ac:cxnSpMkLst>
            <pc:docMk/>
            <pc:sldMk cId="4024260661" sldId="377"/>
            <ac:cxnSpMk id="12" creationId="{030EC27B-EA31-484D-900C-17893D4CAD95}"/>
          </ac:cxnSpMkLst>
        </pc:cxnChg>
        <pc:cxnChg chg="add mod">
          <ac:chgData name="Siddarth Joshi" userId="bc4d29ca-e482-4031-a817-c6a7c744f97a" providerId="ADAL" clId="{3141ACD6-00FB-46A1-88E0-E180C61F409C}" dt="2022-01-07T23:02:13.021" v="318" actId="14100"/>
          <ac:cxnSpMkLst>
            <pc:docMk/>
            <pc:sldMk cId="4024260661" sldId="377"/>
            <ac:cxnSpMk id="14" creationId="{768F063B-F50E-4A75-953E-3FA1A519DF41}"/>
          </ac:cxnSpMkLst>
        </pc:cxnChg>
        <pc:cxnChg chg="add mod">
          <ac:chgData name="Siddarth Joshi" userId="bc4d29ca-e482-4031-a817-c6a7c744f97a" providerId="ADAL" clId="{3141ACD6-00FB-46A1-88E0-E180C61F409C}" dt="2022-01-07T23:02:45.666" v="324" actId="1076"/>
          <ac:cxnSpMkLst>
            <pc:docMk/>
            <pc:sldMk cId="4024260661" sldId="377"/>
            <ac:cxnSpMk id="17" creationId="{3C450BE6-F0F0-477D-B6C7-7CC00E79ADAD}"/>
          </ac:cxnSpMkLst>
        </pc:cxnChg>
      </pc:sldChg>
      <pc:sldChg chg="addSp delSp modSp add mod">
        <pc:chgData name="Siddarth Joshi" userId="bc4d29ca-e482-4031-a817-c6a7c744f97a" providerId="ADAL" clId="{3141ACD6-00FB-46A1-88E0-E180C61F409C}" dt="2022-01-08T01:14:11.377" v="947" actId="20577"/>
        <pc:sldMkLst>
          <pc:docMk/>
          <pc:sldMk cId="1175625152" sldId="378"/>
        </pc:sldMkLst>
        <pc:spChg chg="mod">
          <ac:chgData name="Siddarth Joshi" userId="bc4d29ca-e482-4031-a817-c6a7c744f97a" providerId="ADAL" clId="{3141ACD6-00FB-46A1-88E0-E180C61F409C}" dt="2022-01-08T01:10:39.231" v="829" actId="14100"/>
          <ac:spMkLst>
            <pc:docMk/>
            <pc:sldMk cId="1175625152" sldId="378"/>
            <ac:spMk id="9" creationId="{6F68365C-25B7-4E38-B5C2-0711A21CCF73}"/>
          </ac:spMkLst>
        </pc:spChg>
        <pc:spChg chg="add mod">
          <ac:chgData name="Siddarth Joshi" userId="bc4d29ca-e482-4031-a817-c6a7c744f97a" providerId="ADAL" clId="{3141ACD6-00FB-46A1-88E0-E180C61F409C}" dt="2022-01-08T01:14:11.377" v="947" actId="20577"/>
          <ac:spMkLst>
            <pc:docMk/>
            <pc:sldMk cId="1175625152" sldId="378"/>
            <ac:spMk id="12" creationId="{0C1F096A-3D39-411B-AB2D-FE9479AF3601}"/>
          </ac:spMkLst>
        </pc:spChg>
        <pc:picChg chg="mod">
          <ac:chgData name="Siddarth Joshi" userId="bc4d29ca-e482-4031-a817-c6a7c744f97a" providerId="ADAL" clId="{3141ACD6-00FB-46A1-88E0-E180C61F409C}" dt="2022-01-08T01:08:29.032" v="717" actId="1076"/>
          <ac:picMkLst>
            <pc:docMk/>
            <pc:sldMk cId="1175625152" sldId="378"/>
            <ac:picMk id="10" creationId="{791DA29B-62F7-4058-B611-FA3F3ADBB75C}"/>
          </ac:picMkLst>
        </pc:picChg>
        <pc:picChg chg="del">
          <ac:chgData name="Siddarth Joshi" userId="bc4d29ca-e482-4031-a817-c6a7c744f97a" providerId="ADAL" clId="{3141ACD6-00FB-46A1-88E0-E180C61F409C}" dt="2022-01-08T01:07:56.563" v="709" actId="478"/>
          <ac:picMkLst>
            <pc:docMk/>
            <pc:sldMk cId="1175625152" sldId="378"/>
            <ac:picMk id="6146" creationId="{6D9573A5-0944-4E2B-9C6E-49715F93572A}"/>
          </ac:picMkLst>
        </pc:picChg>
        <pc:picChg chg="add mod">
          <ac:chgData name="Siddarth Joshi" userId="bc4d29ca-e482-4031-a817-c6a7c744f97a" providerId="ADAL" clId="{3141ACD6-00FB-46A1-88E0-E180C61F409C}" dt="2022-01-08T01:08:05.878" v="712" actId="1076"/>
          <ac:picMkLst>
            <pc:docMk/>
            <pc:sldMk cId="1175625152" sldId="378"/>
            <ac:picMk id="7170" creationId="{C227C070-2E7F-4460-89DD-B6DBA8393C59}"/>
          </ac:picMkLst>
        </pc:picChg>
      </pc:sldChg>
      <pc:sldChg chg="addSp delSp modSp add mod">
        <pc:chgData name="Siddarth Joshi" userId="bc4d29ca-e482-4031-a817-c6a7c744f97a" providerId="ADAL" clId="{3141ACD6-00FB-46A1-88E0-E180C61F409C}" dt="2022-01-08T01:17:32.238" v="1203" actId="20577"/>
        <pc:sldMkLst>
          <pc:docMk/>
          <pc:sldMk cId="2378096759" sldId="379"/>
        </pc:sldMkLst>
        <pc:spChg chg="mod">
          <ac:chgData name="Siddarth Joshi" userId="bc4d29ca-e482-4031-a817-c6a7c744f97a" providerId="ADAL" clId="{3141ACD6-00FB-46A1-88E0-E180C61F409C}" dt="2022-01-08T01:17:32.238" v="1203" actId="20577"/>
          <ac:spMkLst>
            <pc:docMk/>
            <pc:sldMk cId="2378096759" sldId="379"/>
            <ac:spMk id="9" creationId="{6F68365C-25B7-4E38-B5C2-0711A21CCF73}"/>
          </ac:spMkLst>
        </pc:spChg>
        <pc:spChg chg="mod">
          <ac:chgData name="Siddarth Joshi" userId="bc4d29ca-e482-4031-a817-c6a7c744f97a" providerId="ADAL" clId="{3141ACD6-00FB-46A1-88E0-E180C61F409C}" dt="2022-01-08T01:15:39.879" v="960" actId="20577"/>
          <ac:spMkLst>
            <pc:docMk/>
            <pc:sldMk cId="2378096759" sldId="379"/>
            <ac:spMk id="12" creationId="{0C1F096A-3D39-411B-AB2D-FE9479AF3601}"/>
          </ac:spMkLst>
        </pc:spChg>
        <pc:picChg chg="del">
          <ac:chgData name="Siddarth Joshi" userId="bc4d29ca-e482-4031-a817-c6a7c744f97a" providerId="ADAL" clId="{3141ACD6-00FB-46A1-88E0-E180C61F409C}" dt="2022-01-08T01:15:33.350" v="955" actId="478"/>
          <ac:picMkLst>
            <pc:docMk/>
            <pc:sldMk cId="2378096759" sldId="379"/>
            <ac:picMk id="10" creationId="{791DA29B-62F7-4058-B611-FA3F3ADBB75C}"/>
          </ac:picMkLst>
        </pc:picChg>
        <pc:picChg chg="del">
          <ac:chgData name="Siddarth Joshi" userId="bc4d29ca-e482-4031-a817-c6a7c744f97a" providerId="ADAL" clId="{3141ACD6-00FB-46A1-88E0-E180C61F409C}" dt="2022-01-08T01:15:23.590" v="952" actId="478"/>
          <ac:picMkLst>
            <pc:docMk/>
            <pc:sldMk cId="2378096759" sldId="379"/>
            <ac:picMk id="7170" creationId="{C227C070-2E7F-4460-89DD-B6DBA8393C59}"/>
          </ac:picMkLst>
        </pc:picChg>
        <pc:picChg chg="add mod">
          <ac:chgData name="Siddarth Joshi" userId="bc4d29ca-e482-4031-a817-c6a7c744f97a" providerId="ADAL" clId="{3141ACD6-00FB-46A1-88E0-E180C61F409C}" dt="2022-01-08T01:15:30.865" v="954" actId="1076"/>
          <ac:picMkLst>
            <pc:docMk/>
            <pc:sldMk cId="2378096759" sldId="379"/>
            <ac:picMk id="9218" creationId="{35013CDE-847E-48EA-8F35-93EF236D2EFC}"/>
          </ac:picMkLst>
        </pc:picChg>
      </pc:sldChg>
      <pc:sldChg chg="addSp delSp modSp add mod">
        <pc:chgData name="Siddarth Joshi" userId="bc4d29ca-e482-4031-a817-c6a7c744f97a" providerId="ADAL" clId="{3141ACD6-00FB-46A1-88E0-E180C61F409C}" dt="2022-01-08T01:18:43.475" v="1208" actId="1076"/>
        <pc:sldMkLst>
          <pc:docMk/>
          <pc:sldMk cId="321269158" sldId="380"/>
        </pc:sldMkLst>
        <pc:spChg chg="del">
          <ac:chgData name="Siddarth Joshi" userId="bc4d29ca-e482-4031-a817-c6a7c744f97a" providerId="ADAL" clId="{3141ACD6-00FB-46A1-88E0-E180C61F409C}" dt="2022-01-08T01:18:36.111" v="1205" actId="478"/>
          <ac:spMkLst>
            <pc:docMk/>
            <pc:sldMk cId="321269158" sldId="380"/>
            <ac:spMk id="9" creationId="{6F68365C-25B7-4E38-B5C2-0711A21CCF73}"/>
          </ac:spMkLst>
        </pc:spChg>
        <pc:spChg chg="del">
          <ac:chgData name="Siddarth Joshi" userId="bc4d29ca-e482-4031-a817-c6a7c744f97a" providerId="ADAL" clId="{3141ACD6-00FB-46A1-88E0-E180C61F409C}" dt="2022-01-08T01:18:36.111" v="1205" actId="478"/>
          <ac:spMkLst>
            <pc:docMk/>
            <pc:sldMk cId="321269158" sldId="380"/>
            <ac:spMk id="12" creationId="{0C1F096A-3D39-411B-AB2D-FE9479AF3601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15" creationId="{EBFD4B5D-685F-4D0E-BC35-0030C90FA869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17" creationId="{B2D858A9-CA2F-4F7D-A2C6-C879A6BA8A15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19" creationId="{05928F28-8138-4F07-9850-5DD323D47120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0" creationId="{607C2768-300B-4E97-B0F3-CC100E998775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3" creationId="{5958289F-BF96-4BFC-85C0-82F801A87CFA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5" creationId="{D7E7B511-EF25-48EA-97AB-ECEEBBDA176E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6" creationId="{A594F9B3-BEE2-4787-84D8-CA9431AE2536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31" creationId="{A3CA29BA-A057-4EB3-83FE-2C7E197A48C9}"/>
          </ac:spMkLst>
        </pc:spChg>
        <pc:spChg chg="add mod">
          <ac:chgData name="Siddarth Joshi" userId="bc4d29ca-e482-4031-a817-c6a7c744f97a" providerId="ADAL" clId="{3141ACD6-00FB-46A1-88E0-E180C61F409C}" dt="2022-01-08T01:18:43.475" v="1208" actId="1076"/>
          <ac:spMkLst>
            <pc:docMk/>
            <pc:sldMk cId="321269158" sldId="380"/>
            <ac:spMk id="32" creationId="{A160CF85-0655-48F8-909F-63B5C63F67B7}"/>
          </ac:spMkLst>
        </pc:spChg>
        <pc:spChg chg="add mod">
          <ac:chgData name="Siddarth Joshi" userId="bc4d29ca-e482-4031-a817-c6a7c744f97a" providerId="ADAL" clId="{3141ACD6-00FB-46A1-88E0-E180C61F409C}" dt="2022-01-08T01:18:43.475" v="1208" actId="1076"/>
          <ac:spMkLst>
            <pc:docMk/>
            <pc:sldMk cId="321269158" sldId="380"/>
            <ac:spMk id="33" creationId="{A1D80CA6-218B-4027-8F68-A78ED35522A1}"/>
          </ac:spMkLst>
        </pc:spChg>
        <pc:grpChg chg="add mod">
          <ac:chgData name="Siddarth Joshi" userId="bc4d29ca-e482-4031-a817-c6a7c744f97a" providerId="ADAL" clId="{3141ACD6-00FB-46A1-88E0-E180C61F409C}" dt="2022-01-08T01:18:43.475" v="1208" actId="1076"/>
          <ac:grpSpMkLst>
            <pc:docMk/>
            <pc:sldMk cId="321269158" sldId="380"/>
            <ac:grpSpMk id="10" creationId="{939BD132-2824-410E-828F-B9DDA43BB036}"/>
          </ac:grpSpMkLst>
        </pc:grpChg>
        <pc:picChg chg="mod">
          <ac:chgData name="Siddarth Joshi" userId="bc4d29ca-e482-4031-a817-c6a7c744f97a" providerId="ADAL" clId="{3141ACD6-00FB-46A1-88E0-E180C61F409C}" dt="2022-01-08T01:18:37.260" v="1207"/>
          <ac:picMkLst>
            <pc:docMk/>
            <pc:sldMk cId="321269158" sldId="380"/>
            <ac:picMk id="13" creationId="{A37452BD-4E66-4E77-90D3-41A4EF65297A}"/>
          </ac:picMkLst>
        </pc:picChg>
        <pc:picChg chg="del">
          <ac:chgData name="Siddarth Joshi" userId="bc4d29ca-e482-4031-a817-c6a7c744f97a" providerId="ADAL" clId="{3141ACD6-00FB-46A1-88E0-E180C61F409C}" dt="2022-01-08T01:18:36.809" v="1206" actId="478"/>
          <ac:picMkLst>
            <pc:docMk/>
            <pc:sldMk cId="321269158" sldId="380"/>
            <ac:picMk id="9218" creationId="{35013CDE-847E-48EA-8F35-93EF236D2EFC}"/>
          </ac:picMkLst>
        </pc:pic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14" creationId="{DB6F469D-8DF4-4822-B397-038E10D452B8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16" creationId="{789111A8-9185-45B0-9F4F-9B258FF49462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18" creationId="{18BFA878-0CBF-4C77-A9FA-C9BDA3A4BC18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1" creationId="{BE268E29-5A78-4EB0-8812-4CE8453F0157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2" creationId="{0DA57EFB-31B5-44B5-B891-F0D6C6F88260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4" creationId="{75E8B919-946C-449A-9617-EC0309BAF76F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7" creationId="{D2D67707-E4F2-4D16-8986-2F466DBCF712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8" creationId="{942B94F3-F8DE-4656-B222-E616F804AF59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9" creationId="{7A7C6F3E-1A26-4EBD-BC7D-AC2751EA3FE5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30" creationId="{BC4DB499-B558-48DD-9777-A15C51A3929D}"/>
          </ac:cxnSpMkLst>
        </pc:cxnChg>
      </pc:sldChg>
      <pc:sldChg chg="addSp delSp modSp add mod">
        <pc:chgData name="Siddarth Joshi" userId="bc4d29ca-e482-4031-a817-c6a7c744f97a" providerId="ADAL" clId="{3141ACD6-00FB-46A1-88E0-E180C61F409C}" dt="2022-01-08T02:25:31.070" v="1659" actId="20577"/>
        <pc:sldMkLst>
          <pc:docMk/>
          <pc:sldMk cId="1845758960" sldId="381"/>
        </pc:sldMkLst>
        <pc:spChg chg="del">
          <ac:chgData name="Siddarth Joshi" userId="bc4d29ca-e482-4031-a817-c6a7c744f97a" providerId="ADAL" clId="{3141ACD6-00FB-46A1-88E0-E180C61F409C}" dt="2022-01-08T02:24:32.093" v="1595" actId="478"/>
          <ac:spMkLst>
            <pc:docMk/>
            <pc:sldMk cId="1845758960" sldId="381"/>
            <ac:spMk id="2" creationId="{4391E5CB-A180-44F6-A0D1-0CFDD12A70CF}"/>
          </ac:spMkLst>
        </pc:spChg>
        <pc:spChg chg="mod">
          <ac:chgData name="Siddarth Joshi" userId="bc4d29ca-e482-4031-a817-c6a7c744f97a" providerId="ADAL" clId="{3141ACD6-00FB-46A1-88E0-E180C61F409C}" dt="2022-01-08T02:25:31.070" v="1659" actId="20577"/>
          <ac:spMkLst>
            <pc:docMk/>
            <pc:sldMk cId="1845758960" sldId="381"/>
            <ac:spMk id="9" creationId="{7FA90140-EDAC-48BE-BDEE-1092B099AD03}"/>
          </ac:spMkLst>
        </pc:spChg>
        <pc:spChg chg="del">
          <ac:chgData name="Siddarth Joshi" userId="bc4d29ca-e482-4031-a817-c6a7c744f97a" providerId="ADAL" clId="{3141ACD6-00FB-46A1-88E0-E180C61F409C}" dt="2022-01-08T02:25:00.711" v="1601" actId="478"/>
          <ac:spMkLst>
            <pc:docMk/>
            <pc:sldMk cId="1845758960" sldId="381"/>
            <ac:spMk id="10" creationId="{3A9AFDAC-3AB9-4D82-B06D-A4B9E136C1A1}"/>
          </ac:spMkLst>
        </pc:spChg>
        <pc:spChg chg="del">
          <ac:chgData name="Siddarth Joshi" userId="bc4d29ca-e482-4031-a817-c6a7c744f97a" providerId="ADAL" clId="{3141ACD6-00FB-46A1-88E0-E180C61F409C}" dt="2022-01-08T02:24:30.198" v="1594" actId="478"/>
          <ac:spMkLst>
            <pc:docMk/>
            <pc:sldMk cId="1845758960" sldId="381"/>
            <ac:spMk id="12" creationId="{10D6300F-F2BC-42F2-8A5B-5A2DF72083FD}"/>
          </ac:spMkLst>
        </pc:spChg>
        <pc:spChg chg="del">
          <ac:chgData name="Siddarth Joshi" userId="bc4d29ca-e482-4031-a817-c6a7c744f97a" providerId="ADAL" clId="{3141ACD6-00FB-46A1-88E0-E180C61F409C}" dt="2022-01-08T02:24:30.198" v="1594" actId="478"/>
          <ac:spMkLst>
            <pc:docMk/>
            <pc:sldMk cId="1845758960" sldId="381"/>
            <ac:spMk id="13" creationId="{97720A25-BC26-49BB-B974-7618B397371E}"/>
          </ac:spMkLst>
        </pc:spChg>
        <pc:spChg chg="del">
          <ac:chgData name="Siddarth Joshi" userId="bc4d29ca-e482-4031-a817-c6a7c744f97a" providerId="ADAL" clId="{3141ACD6-00FB-46A1-88E0-E180C61F409C}" dt="2022-01-08T02:24:30.198" v="1594" actId="478"/>
          <ac:spMkLst>
            <pc:docMk/>
            <pc:sldMk cId="1845758960" sldId="381"/>
            <ac:spMk id="14" creationId="{501317BF-F408-43A6-81A6-CC9926833A82}"/>
          </ac:spMkLst>
        </pc:spChg>
        <pc:spChg chg="mod">
          <ac:chgData name="Siddarth Joshi" userId="bc4d29ca-e482-4031-a817-c6a7c744f97a" providerId="ADAL" clId="{3141ACD6-00FB-46A1-88E0-E180C61F409C}" dt="2022-01-08T02:24:54.088" v="1600" actId="1076"/>
          <ac:spMkLst>
            <pc:docMk/>
            <pc:sldMk cId="1845758960" sldId="381"/>
            <ac:spMk id="15" creationId="{50476807-EEAE-4EA1-9F00-040DC2D6FE8F}"/>
          </ac:spMkLst>
        </pc:spChg>
        <pc:spChg chg="del">
          <ac:chgData name="Siddarth Joshi" userId="bc4d29ca-e482-4031-a817-c6a7c744f97a" providerId="ADAL" clId="{3141ACD6-00FB-46A1-88E0-E180C61F409C}" dt="2022-01-08T02:24:42.322" v="1597" actId="478"/>
          <ac:spMkLst>
            <pc:docMk/>
            <pc:sldMk cId="1845758960" sldId="381"/>
            <ac:spMk id="16" creationId="{7B048234-370C-4C08-AC95-1A40563489DC}"/>
          </ac:spMkLst>
        </pc:spChg>
        <pc:picChg chg="del">
          <ac:chgData name="Siddarth Joshi" userId="bc4d29ca-e482-4031-a817-c6a7c744f97a" providerId="ADAL" clId="{3141ACD6-00FB-46A1-88E0-E180C61F409C}" dt="2022-01-08T02:24:15.111" v="1588" actId="478"/>
          <ac:picMkLst>
            <pc:docMk/>
            <pc:sldMk cId="1845758960" sldId="381"/>
            <ac:picMk id="8196" creationId="{2876B853-D66F-430F-A89D-3231CB9E4C37}"/>
          </ac:picMkLst>
        </pc:picChg>
        <pc:picChg chg="add mod">
          <ac:chgData name="Siddarth Joshi" userId="bc4d29ca-e482-4031-a817-c6a7c744f97a" providerId="ADAL" clId="{3141ACD6-00FB-46A1-88E0-E180C61F409C}" dt="2022-01-08T02:24:37.195" v="1596" actId="1076"/>
          <ac:picMkLst>
            <pc:docMk/>
            <pc:sldMk cId="1845758960" sldId="381"/>
            <ac:picMk id="10242" creationId="{F02524B9-8061-402B-B03E-2D0699DD9EEC}"/>
          </ac:picMkLst>
        </pc:picChg>
      </pc:sldChg>
      <pc:sldChg chg="addSp delSp modSp add mod delAnim modAnim">
        <pc:chgData name="Siddarth Joshi" userId="bc4d29ca-e482-4031-a817-c6a7c744f97a" providerId="ADAL" clId="{3141ACD6-00FB-46A1-88E0-E180C61F409C}" dt="2022-01-08T02:30:36.591" v="1714" actId="478"/>
        <pc:sldMkLst>
          <pc:docMk/>
          <pc:sldMk cId="644880761" sldId="382"/>
        </pc:sldMkLst>
        <pc:spChg chg="del">
          <ac:chgData name="Siddarth Joshi" userId="bc4d29ca-e482-4031-a817-c6a7c744f97a" providerId="ADAL" clId="{3141ACD6-00FB-46A1-88E0-E180C61F409C}" dt="2022-01-08T02:29:32.785" v="1695" actId="478"/>
          <ac:spMkLst>
            <pc:docMk/>
            <pc:sldMk cId="644880761" sldId="382"/>
            <ac:spMk id="9" creationId="{7FA90140-EDAC-48BE-BDEE-1092B099AD03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0" creationId="{7F2AFEF2-EB3C-41BE-AE27-4E4850264C20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2" creationId="{647AE4A0-3C82-4702-BBEE-08815242B225}"/>
          </ac:spMkLst>
        </pc:spChg>
        <pc:spChg chg="add del mod">
          <ac:chgData name="Siddarth Joshi" userId="bc4d29ca-e482-4031-a817-c6a7c744f97a" providerId="ADAL" clId="{3141ACD6-00FB-46A1-88E0-E180C61F409C}" dt="2022-01-08T02:30:28.206" v="1710" actId="478"/>
          <ac:spMkLst>
            <pc:docMk/>
            <pc:sldMk cId="644880761" sldId="382"/>
            <ac:spMk id="13" creationId="{BFC89322-95A9-4326-BD58-3E65A6D31D59}"/>
          </ac:spMkLst>
        </pc:spChg>
        <pc:spChg chg="add del mod">
          <ac:chgData name="Siddarth Joshi" userId="bc4d29ca-e482-4031-a817-c6a7c744f97a" providerId="ADAL" clId="{3141ACD6-00FB-46A1-88E0-E180C61F409C}" dt="2022-01-08T02:30:12.966" v="1705" actId="478"/>
          <ac:spMkLst>
            <pc:docMk/>
            <pc:sldMk cId="644880761" sldId="382"/>
            <ac:spMk id="14" creationId="{90263A41-1180-4FD6-8878-9D49AFBA2435}"/>
          </ac:spMkLst>
        </pc:spChg>
        <pc:spChg chg="mod">
          <ac:chgData name="Siddarth Joshi" userId="bc4d29ca-e482-4031-a817-c6a7c744f97a" providerId="ADAL" clId="{3141ACD6-00FB-46A1-88E0-E180C61F409C}" dt="2022-01-08T02:29:30.289" v="1694" actId="1076"/>
          <ac:spMkLst>
            <pc:docMk/>
            <pc:sldMk cId="644880761" sldId="382"/>
            <ac:spMk id="15" creationId="{50476807-EEAE-4EA1-9F00-040DC2D6FE8F}"/>
          </ac:spMkLst>
        </pc:spChg>
        <pc:spChg chg="add del mod">
          <ac:chgData name="Siddarth Joshi" userId="bc4d29ca-e482-4031-a817-c6a7c744f97a" providerId="ADAL" clId="{3141ACD6-00FB-46A1-88E0-E180C61F409C}" dt="2022-01-08T02:30:10.572" v="1704" actId="478"/>
          <ac:spMkLst>
            <pc:docMk/>
            <pc:sldMk cId="644880761" sldId="382"/>
            <ac:spMk id="16" creationId="{4A6887DC-FB77-4228-A4E0-361C835126F0}"/>
          </ac:spMkLst>
        </pc:spChg>
        <pc:spChg chg="add del mod">
          <ac:chgData name="Siddarth Joshi" userId="bc4d29ca-e482-4031-a817-c6a7c744f97a" providerId="ADAL" clId="{3141ACD6-00FB-46A1-88E0-E180C61F409C}" dt="2022-01-08T02:30:22.660" v="1709" actId="478"/>
          <ac:spMkLst>
            <pc:docMk/>
            <pc:sldMk cId="644880761" sldId="382"/>
            <ac:spMk id="17" creationId="{075FB0D5-7EC8-401B-9A85-8783AB343245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8" creationId="{22FBEF4B-F453-47D3-B8F6-651A199211E4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9" creationId="{441EC18D-E0C4-448F-B36D-7A57A8E01443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0" creationId="{49CE71A2-ED54-4C2F-B36B-3AD7779492C3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1" creationId="{145CAF44-1FF1-4F22-9909-2EA653FD8C13}"/>
          </ac:spMkLst>
        </pc:spChg>
        <pc:spChg chg="add del mod">
          <ac:chgData name="Siddarth Joshi" userId="bc4d29ca-e482-4031-a817-c6a7c744f97a" providerId="ADAL" clId="{3141ACD6-00FB-46A1-88E0-E180C61F409C}" dt="2022-01-08T02:30:14.508" v="1706" actId="478"/>
          <ac:spMkLst>
            <pc:docMk/>
            <pc:sldMk cId="644880761" sldId="382"/>
            <ac:spMk id="22" creationId="{A08EC8CB-304D-4529-A0B0-D8B66136E466}"/>
          </ac:spMkLst>
        </pc:spChg>
        <pc:spChg chg="add del mod">
          <ac:chgData name="Siddarth Joshi" userId="bc4d29ca-e482-4031-a817-c6a7c744f97a" providerId="ADAL" clId="{3141ACD6-00FB-46A1-88E0-E180C61F409C}" dt="2022-01-08T02:30:33.545" v="1712" actId="478"/>
          <ac:spMkLst>
            <pc:docMk/>
            <pc:sldMk cId="644880761" sldId="382"/>
            <ac:spMk id="23" creationId="{CA59D918-3839-4559-8E72-630B1542F78C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4" creationId="{91348D8C-96E8-4BE2-9EC1-0A031C1CA627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5" creationId="{36F8B5CB-C409-4AD0-ADDA-D923989C560D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6" creationId="{7B6046A9-15D8-4046-9534-165C21CFD9C7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7" creationId="{E54BB653-CF14-4F79-9D31-14AD4364C5D1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8" creationId="{32CC4988-9D36-4F64-8CA0-5C458823E0D5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9" creationId="{63F41B5B-5AD4-43B1-BF93-DA5E721AC43B}"/>
          </ac:spMkLst>
        </pc:spChg>
        <pc:spChg chg="add del mod">
          <ac:chgData name="Siddarth Joshi" userId="bc4d29ca-e482-4031-a817-c6a7c744f97a" providerId="ADAL" clId="{3141ACD6-00FB-46A1-88E0-E180C61F409C}" dt="2022-01-08T02:30:15.856" v="1707" actId="478"/>
          <ac:spMkLst>
            <pc:docMk/>
            <pc:sldMk cId="644880761" sldId="382"/>
            <ac:spMk id="30" creationId="{A1D8815C-035B-4F2A-B125-D4D824435B07}"/>
          </ac:spMkLst>
        </pc:spChg>
        <pc:spChg chg="add del mod">
          <ac:chgData name="Siddarth Joshi" userId="bc4d29ca-e482-4031-a817-c6a7c744f97a" providerId="ADAL" clId="{3141ACD6-00FB-46A1-88E0-E180C61F409C}" dt="2022-01-08T02:30:31.807" v="1711" actId="478"/>
          <ac:spMkLst>
            <pc:docMk/>
            <pc:sldMk cId="644880761" sldId="382"/>
            <ac:spMk id="31" creationId="{B1589EF4-05C5-4198-86B9-F0E8F8CE9C8C}"/>
          </ac:spMkLst>
        </pc:spChg>
        <pc:spChg chg="add del mod">
          <ac:chgData name="Siddarth Joshi" userId="bc4d29ca-e482-4031-a817-c6a7c744f97a" providerId="ADAL" clId="{3141ACD6-00FB-46A1-88E0-E180C61F409C}" dt="2022-01-08T02:30:35.041" v="1713" actId="478"/>
          <ac:spMkLst>
            <pc:docMk/>
            <pc:sldMk cId="644880761" sldId="382"/>
            <ac:spMk id="32" creationId="{9F95202E-7D5B-4EC6-B8D9-9E8901A2ED19}"/>
          </ac:spMkLst>
        </pc:spChg>
        <pc:spChg chg="add del mod">
          <ac:chgData name="Siddarth Joshi" userId="bc4d29ca-e482-4031-a817-c6a7c744f97a" providerId="ADAL" clId="{3141ACD6-00FB-46A1-88E0-E180C61F409C}" dt="2022-01-08T02:30:36.591" v="1714" actId="478"/>
          <ac:spMkLst>
            <pc:docMk/>
            <pc:sldMk cId="644880761" sldId="382"/>
            <ac:spMk id="33" creationId="{23DF7F3C-3FE3-4EC8-B9DB-B5AF9627BBB6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34" creationId="{CE40288B-E11E-4A66-9D60-390FB87050E8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35" creationId="{20B3312B-3E69-44EC-962D-B27DB766334D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36" creationId="{F2274E38-B443-47E8-8E97-275F6F7C2682}"/>
          </ac:spMkLst>
        </pc:spChg>
        <pc:spChg chg="add mod">
          <ac:chgData name="Siddarth Joshi" userId="bc4d29ca-e482-4031-a817-c6a7c744f97a" providerId="ADAL" clId="{3141ACD6-00FB-46A1-88E0-E180C61F409C}" dt="2022-01-08T02:30:04.446" v="1702" actId="14100"/>
          <ac:spMkLst>
            <pc:docMk/>
            <pc:sldMk cId="644880761" sldId="382"/>
            <ac:spMk id="37" creationId="{91BF594A-5E55-4278-B755-26F9C79765BD}"/>
          </ac:spMkLst>
        </pc:spChg>
        <pc:picChg chg="del">
          <ac:chgData name="Siddarth Joshi" userId="bc4d29ca-e482-4031-a817-c6a7c744f97a" providerId="ADAL" clId="{3141ACD6-00FB-46A1-88E0-E180C61F409C}" dt="2022-01-08T02:29:34.210" v="1696" actId="478"/>
          <ac:picMkLst>
            <pc:docMk/>
            <pc:sldMk cId="644880761" sldId="382"/>
            <ac:picMk id="10242" creationId="{F02524B9-8061-402B-B03E-2D0699DD9EEC}"/>
          </ac:picMkLst>
        </pc:picChg>
        <pc:cxnChg chg="add del mod">
          <ac:chgData name="Siddarth Joshi" userId="bc4d29ca-e482-4031-a817-c6a7c744f97a" providerId="ADAL" clId="{3141ACD6-00FB-46A1-88E0-E180C61F409C}" dt="2022-01-08T02:30:06.972" v="1703" actId="478"/>
          <ac:cxnSpMkLst>
            <pc:docMk/>
            <pc:sldMk cId="644880761" sldId="382"/>
            <ac:cxnSpMk id="38" creationId="{DC3C228F-C185-4C25-948F-7E76C503069A}"/>
          </ac:cxnSpMkLst>
        </pc:cxnChg>
      </pc:sldChg>
      <pc:sldChg chg="addSp delSp modSp add mod">
        <pc:chgData name="Siddarth Joshi" userId="bc4d29ca-e482-4031-a817-c6a7c744f97a" providerId="ADAL" clId="{3141ACD6-00FB-46A1-88E0-E180C61F409C}" dt="2022-01-08T03:06:15.949" v="2307" actId="478"/>
        <pc:sldMkLst>
          <pc:docMk/>
          <pc:sldMk cId="1491844017" sldId="383"/>
        </pc:sldMkLst>
        <pc:spChg chg="del">
          <ac:chgData name="Siddarth Joshi" userId="bc4d29ca-e482-4031-a817-c6a7c744f97a" providerId="ADAL" clId="{3141ACD6-00FB-46A1-88E0-E180C61F409C}" dt="2022-01-08T02:48:57.269" v="2067" actId="478"/>
          <ac:spMkLst>
            <pc:docMk/>
            <pc:sldMk cId="1491844017" sldId="383"/>
            <ac:spMk id="9" creationId="{5ED3DC08-2E65-48A5-9010-746A7F2F3963}"/>
          </ac:spMkLst>
        </pc:spChg>
        <pc:spChg chg="del">
          <ac:chgData name="Siddarth Joshi" userId="bc4d29ca-e482-4031-a817-c6a7c744f97a" providerId="ADAL" clId="{3141ACD6-00FB-46A1-88E0-E180C61F409C}" dt="2022-01-08T02:48:13.357" v="2065" actId="478"/>
          <ac:spMkLst>
            <pc:docMk/>
            <pc:sldMk cId="1491844017" sldId="383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3141ACD6-00FB-46A1-88E0-E180C61F409C}" dt="2022-01-08T03:06:15.949" v="2307" actId="478"/>
          <ac:spMkLst>
            <pc:docMk/>
            <pc:sldMk cId="1491844017" sldId="383"/>
            <ac:spMk id="12" creationId="{73D375C2-1CE0-4E1D-BBA1-C2380A5E0D45}"/>
          </ac:spMkLst>
        </pc:spChg>
        <pc:picChg chg="del">
          <ac:chgData name="Siddarth Joshi" userId="bc4d29ca-e482-4031-a817-c6a7c744f97a" providerId="ADAL" clId="{3141ACD6-00FB-46A1-88E0-E180C61F409C}" dt="2022-01-08T02:46:59.676" v="2056" actId="478"/>
          <ac:picMkLst>
            <pc:docMk/>
            <pc:sldMk cId="1491844017" sldId="383"/>
            <ac:picMk id="3" creationId="{8198C0B4-37C5-4D16-8D35-4E801CD9AFB5}"/>
          </ac:picMkLst>
        </pc:picChg>
        <pc:picChg chg="add mod">
          <ac:chgData name="Siddarth Joshi" userId="bc4d29ca-e482-4031-a817-c6a7c744f97a" providerId="ADAL" clId="{3141ACD6-00FB-46A1-88E0-E180C61F409C}" dt="2022-01-08T02:48:10.992" v="2064" actId="1076"/>
          <ac:picMkLst>
            <pc:docMk/>
            <pc:sldMk cId="1491844017" sldId="383"/>
            <ac:picMk id="5" creationId="{9974C95A-F1CE-4864-A44A-31E33D45F1BA}"/>
          </ac:picMkLst>
        </pc:picChg>
        <pc:picChg chg="add mod">
          <ac:chgData name="Siddarth Joshi" userId="bc4d29ca-e482-4031-a817-c6a7c744f97a" providerId="ADAL" clId="{3141ACD6-00FB-46A1-88E0-E180C61F409C}" dt="2022-01-08T02:48:17.703" v="2066" actId="1076"/>
          <ac:picMkLst>
            <pc:docMk/>
            <pc:sldMk cId="1491844017" sldId="383"/>
            <ac:picMk id="10" creationId="{1DD1E4E2-E37C-4BAB-8BCC-5187C5AAF828}"/>
          </ac:picMkLst>
        </pc:picChg>
      </pc:sldChg>
      <pc:sldChg chg="add del">
        <pc:chgData name="Siddarth Joshi" userId="bc4d29ca-e482-4031-a817-c6a7c744f97a" providerId="ADAL" clId="{3141ACD6-00FB-46A1-88E0-E180C61F409C}" dt="2022-01-08T03:25:17.237" v="2501" actId="47"/>
        <pc:sldMkLst>
          <pc:docMk/>
          <pc:sldMk cId="1140896541" sldId="384"/>
        </pc:sldMkLst>
      </pc:sldChg>
      <pc:sldChg chg="addSp delSp modSp add mod ord setBg">
        <pc:chgData name="Siddarth Joshi" userId="bc4d29ca-e482-4031-a817-c6a7c744f97a" providerId="ADAL" clId="{3141ACD6-00FB-46A1-88E0-E180C61F409C}" dt="2022-01-08T03:33:53.263" v="2787" actId="20577"/>
        <pc:sldMkLst>
          <pc:docMk/>
          <pc:sldMk cId="2351388630" sldId="385"/>
        </pc:sldMkLst>
        <pc:spChg chg="mod">
          <ac:chgData name="Siddarth Joshi" userId="bc4d29ca-e482-4031-a817-c6a7c744f97a" providerId="ADAL" clId="{3141ACD6-00FB-46A1-88E0-E180C61F409C}" dt="2022-01-08T03:29:11.837" v="2517" actId="20577"/>
          <ac:spMkLst>
            <pc:docMk/>
            <pc:sldMk cId="2351388630" sldId="385"/>
            <ac:spMk id="8" creationId="{BBB9B1C4-5210-4BEA-A556-2A53383A911F}"/>
          </ac:spMkLst>
        </pc:spChg>
        <pc:spChg chg="del">
          <ac:chgData name="Siddarth Joshi" userId="bc4d29ca-e482-4031-a817-c6a7c744f97a" providerId="ADAL" clId="{3141ACD6-00FB-46A1-88E0-E180C61F409C}" dt="2022-01-08T03:25:29.120" v="2505" actId="478"/>
          <ac:spMkLst>
            <pc:docMk/>
            <pc:sldMk cId="2351388630" sldId="385"/>
            <ac:spMk id="32" creationId="{A160CF85-0655-48F8-909F-63B5C63F67B7}"/>
          </ac:spMkLst>
        </pc:spChg>
        <pc:spChg chg="del">
          <ac:chgData name="Siddarth Joshi" userId="bc4d29ca-e482-4031-a817-c6a7c744f97a" providerId="ADAL" clId="{3141ACD6-00FB-46A1-88E0-E180C61F409C}" dt="2022-01-08T03:25:31.359" v="2506" actId="478"/>
          <ac:spMkLst>
            <pc:docMk/>
            <pc:sldMk cId="2351388630" sldId="385"/>
            <ac:spMk id="33" creationId="{A1D80CA6-218B-4027-8F68-A78ED35522A1}"/>
          </ac:spMkLst>
        </pc:spChg>
        <pc:spChg chg="add mod">
          <ac:chgData name="Siddarth Joshi" userId="bc4d29ca-e482-4031-a817-c6a7c744f97a" providerId="ADAL" clId="{3141ACD6-00FB-46A1-88E0-E180C61F409C}" dt="2022-01-08T03:33:53.263" v="2787" actId="20577"/>
          <ac:spMkLst>
            <pc:docMk/>
            <pc:sldMk cId="2351388630" sldId="385"/>
            <ac:spMk id="34" creationId="{A938C3FC-66B1-4E8A-BA1F-B09E69965DD2}"/>
          </ac:spMkLst>
        </pc:spChg>
        <pc:grpChg chg="del">
          <ac:chgData name="Siddarth Joshi" userId="bc4d29ca-e482-4031-a817-c6a7c744f97a" providerId="ADAL" clId="{3141ACD6-00FB-46A1-88E0-E180C61F409C}" dt="2022-01-08T03:25:26.453" v="2504" actId="478"/>
          <ac:grpSpMkLst>
            <pc:docMk/>
            <pc:sldMk cId="2351388630" sldId="385"/>
            <ac:grpSpMk id="10" creationId="{939BD132-2824-410E-828F-B9DDA43BB036}"/>
          </ac:grpSpMkLst>
        </pc:grpChg>
        <pc:picChg chg="add mod">
          <ac:chgData name="Siddarth Joshi" userId="bc4d29ca-e482-4031-a817-c6a7c744f97a" providerId="ADAL" clId="{3141ACD6-00FB-46A1-88E0-E180C61F409C}" dt="2022-01-08T03:25:56.538" v="2513" actId="1076"/>
          <ac:picMkLst>
            <pc:docMk/>
            <pc:sldMk cId="2351388630" sldId="385"/>
            <ac:picMk id="17410" creationId="{1FD4FAEB-2B99-4A3E-B6A7-02049DDEC91C}"/>
          </ac:picMkLst>
        </pc:picChg>
      </pc:sldChg>
      <pc:sldChg chg="modSp add mod">
        <pc:chgData name="Siddarth Joshi" userId="bc4d29ca-e482-4031-a817-c6a7c744f97a" providerId="ADAL" clId="{3141ACD6-00FB-46A1-88E0-E180C61F409C}" dt="2022-01-08T03:35:57.793" v="2866" actId="20577"/>
        <pc:sldMkLst>
          <pc:docMk/>
          <pc:sldMk cId="747135394" sldId="386"/>
        </pc:sldMkLst>
        <pc:spChg chg="mod">
          <ac:chgData name="Siddarth Joshi" userId="bc4d29ca-e482-4031-a817-c6a7c744f97a" providerId="ADAL" clId="{3141ACD6-00FB-46A1-88E0-E180C61F409C}" dt="2022-01-08T03:35:57.793" v="2866" actId="20577"/>
          <ac:spMkLst>
            <pc:docMk/>
            <pc:sldMk cId="747135394" sldId="386"/>
            <ac:spMk id="6" creationId="{ABDDC9B4-E652-4488-A4BF-B68356127B6C}"/>
          </ac:spMkLst>
        </pc:spChg>
      </pc:sldChg>
      <pc:sldChg chg="addSp delSp add del mod setBg">
        <pc:chgData name="Siddarth Joshi" userId="bc4d29ca-e482-4031-a817-c6a7c744f97a" providerId="ADAL" clId="{3141ACD6-00FB-46A1-88E0-E180C61F409C}" dt="2022-01-08T03:25:36.143" v="2510"/>
        <pc:sldMkLst>
          <pc:docMk/>
          <pc:sldMk cId="3659087671" sldId="386"/>
        </pc:sldMkLst>
        <pc:grpChg chg="add del">
          <ac:chgData name="Siddarth Joshi" userId="bc4d29ca-e482-4031-a817-c6a7c744f97a" providerId="ADAL" clId="{3141ACD6-00FB-46A1-88E0-E180C61F409C}" dt="2022-01-08T03:25:35.701" v="2509" actId="478"/>
          <ac:grpSpMkLst>
            <pc:docMk/>
            <pc:sldMk cId="3659087671" sldId="386"/>
            <ac:grpSpMk id="10" creationId="{939BD132-2824-410E-828F-B9DDA43BB036}"/>
          </ac:grpSpMkLst>
        </pc:grpChg>
      </pc:sldChg>
      <pc:sldChg chg="modSp add mod modNotesTx">
        <pc:chgData name="Siddarth Joshi" userId="bc4d29ca-e482-4031-a817-c6a7c744f97a" providerId="ADAL" clId="{3141ACD6-00FB-46A1-88E0-E180C61F409C}" dt="2022-01-08T03:58:34.356" v="3469"/>
        <pc:sldMkLst>
          <pc:docMk/>
          <pc:sldMk cId="1757034839" sldId="387"/>
        </pc:sldMkLst>
        <pc:spChg chg="mod">
          <ac:chgData name="Siddarth Joshi" userId="bc4d29ca-e482-4031-a817-c6a7c744f97a" providerId="ADAL" clId="{3141ACD6-00FB-46A1-88E0-E180C61F409C}" dt="2022-01-08T03:57:38.873" v="3468" actId="20577"/>
          <ac:spMkLst>
            <pc:docMk/>
            <pc:sldMk cId="1757034839" sldId="387"/>
            <ac:spMk id="6" creationId="{1C613B68-B5E1-4D94-A426-C731B3D01AC9}"/>
          </ac:spMkLst>
        </pc:spChg>
      </pc:sldChg>
      <pc:sldChg chg="modSp add mod">
        <pc:chgData name="Siddarth Joshi" userId="bc4d29ca-e482-4031-a817-c6a7c744f97a" providerId="ADAL" clId="{3141ACD6-00FB-46A1-88E0-E180C61F409C}" dt="2022-01-08T04:06:18.078" v="3916" actId="20577"/>
        <pc:sldMkLst>
          <pc:docMk/>
          <pc:sldMk cId="4071987049" sldId="388"/>
        </pc:sldMkLst>
        <pc:spChg chg="mod">
          <ac:chgData name="Siddarth Joshi" userId="bc4d29ca-e482-4031-a817-c6a7c744f97a" providerId="ADAL" clId="{3141ACD6-00FB-46A1-88E0-E180C61F409C}" dt="2022-01-08T04:06:18.078" v="3916" actId="20577"/>
          <ac:spMkLst>
            <pc:docMk/>
            <pc:sldMk cId="4071987049" sldId="388"/>
            <ac:spMk id="6" creationId="{1C613B68-B5E1-4D94-A426-C731B3D01AC9}"/>
          </ac:spMkLst>
        </pc:spChg>
      </pc:sldChg>
      <pc:sldChg chg="modSp add mod">
        <pc:chgData name="Siddarth Joshi" userId="bc4d29ca-e482-4031-a817-c6a7c744f97a" providerId="ADAL" clId="{3141ACD6-00FB-46A1-88E0-E180C61F409C}" dt="2022-01-08T04:11:35.654" v="4159" actId="20577"/>
        <pc:sldMkLst>
          <pc:docMk/>
          <pc:sldMk cId="722081642" sldId="389"/>
        </pc:sldMkLst>
        <pc:spChg chg="mod">
          <ac:chgData name="Siddarth Joshi" userId="bc4d29ca-e482-4031-a817-c6a7c744f97a" providerId="ADAL" clId="{3141ACD6-00FB-46A1-88E0-E180C61F409C}" dt="2022-01-08T04:11:35.654" v="4159" actId="20577"/>
          <ac:spMkLst>
            <pc:docMk/>
            <pc:sldMk cId="722081642" sldId="389"/>
            <ac:spMk id="6" creationId="{1C613B68-B5E1-4D94-A426-C731B3D01AC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FD1E6-1959-4D56-BB72-59F8F1EBA93A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10DD6-E776-41D7-BD9F-62EB747C7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307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 frequency loss.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997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6451.61 cm</a:t>
            </a:r>
            <a:r>
              <a:rPr lang="en-GB" b="0" i="0" baseline="300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–1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637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6451.61 cm</a:t>
            </a:r>
            <a:r>
              <a:rPr lang="en-GB" b="0" i="0" baseline="300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–1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290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 frequency loss.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755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 frequency loss.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205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 frequency loss.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838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980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884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593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 frequency loss.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718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6451.61 cm</a:t>
            </a:r>
            <a:r>
              <a:rPr lang="en-GB" b="0" i="0" baseline="300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–1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445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C4EB-D586-40D0-B3B1-BFBF67D8D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A4495-8640-4D92-9622-484FCB7EA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1280A-751E-4F45-B3C9-0FAAB1CD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290CC-95F2-46FD-A687-70D4A69E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C403F-1698-4E87-ACE0-C14C23A9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39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26CE-83AF-4CF4-98DE-590ACB81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03B9A-B1ED-4EC7-901B-260EFD42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070C3-4D2F-49EB-B070-977A2138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9997E-AC3D-4636-97B4-2DB18ED9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65A24-2FDC-463A-8656-96E17CD8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18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DF8D3-D53B-4BE7-9EB1-FD5C672DE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BFE72-1137-4BE0-9FC6-2272D26D0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169A7-EA62-40F8-8BEC-D8AE1C5B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7D8D6-D075-4DE8-9FD9-1CE6EF91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4D658-1A02-41E6-98E1-8C549D26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55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EB30-F2DC-41AD-B0AE-3355A138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446CA-104A-49EB-B048-7C46D4DF7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75BA2-58D7-495C-BB21-AF1B5BCB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A43AD-44C9-4C8B-B9ED-51139CB0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1911E-0DDE-4A74-BF70-44BCCF4D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56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2EEC-000C-47EE-A78E-934F3FDB6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B7ED2-53F0-49C7-8153-8E3F7C5E1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E295A-2C72-4330-ADAA-71EAD70D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439F0-37E9-471C-8AD7-D4F7FEA4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E6F43-038E-4A86-863D-98E745C2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41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9DEB-082C-447E-BFAB-EDDDD614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5BDEB-D13C-49EB-A24F-6602FEFBF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951BA-EAD8-40B3-9EB6-05694E0DF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E2F16-6E26-4559-B21E-AFE6639B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903BA-4EB4-4BD6-ACF8-AC94BD1B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74A4A-B24D-4D47-87F0-73AEEC53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31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2FF7-DBE1-4EE0-9526-71957772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B546E-BA07-464A-AAEF-9D43FDC2D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A6224-CE85-430C-9FBD-9B7E168A0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2042F-7254-49F2-9DCB-5EA1D5240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F7C38-B0C1-4C33-B1DA-319469428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4BA2E-7D23-4EE5-8D48-9A459949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C1209-2ACB-4881-B911-0917A216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E1776-DC33-456D-ACA3-A314B6A0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34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6021-ECB1-49C5-B744-D92EFE9F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45049-B9AE-4DBB-B2F9-59EE69F0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376C7-2E1B-43E7-8145-55EFA128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5EBE8-3679-43CA-8CBE-A1F6D922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25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7F68F7-2C3A-477C-8B5B-405DDBF1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67986-A384-4892-89D3-B9A6D0C2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C90B0-C207-4DC1-95C5-20FD74C5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37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65E3-8E65-4516-885F-94970A8F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34AE-1C29-4438-9AC6-C6E341D91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97DFE-2F09-4E87-8B53-8200877A4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67F55-6EC1-45A3-A978-3FC19B3B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E5213-1D02-4474-B7C5-119454A1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10286-1AE8-4F2E-B89E-78555AF3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72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D954-AA3A-45DD-8CAA-1024A689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07FA4-453A-4328-8C9A-E549CB5A5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DC4C5-24E5-402F-8383-46CD326A2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A8B3D-0D5F-4F7A-9083-DFD37CAF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1C5C3-3866-4BA3-A7A0-4AE1D5CA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15BF2-7E55-4636-818E-B586C891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79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3E2F4-2B93-4030-9147-AEDAE5F4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9A6EC-4FBA-46F7-B5B1-45564091F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F3FF4-6953-4B53-A36F-45B66CA8A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8B4B3-6BE3-4F57-80F5-7F3A7D99CE5B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48D95-B460-4FAB-A6D7-BCB0A7E5D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6D1BE-EEB2-4B34-AEC6-C4F6F61DC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12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64C7-2B57-4995-8266-CA21FD2E1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Optical communications and data networks (</a:t>
            </a:r>
            <a:r>
              <a:rPr lang="en-GB">
                <a:solidFill>
                  <a:schemeClr val="accent1">
                    <a:lumMod val="50000"/>
                  </a:schemeClr>
                </a:solidFill>
              </a:rPr>
              <a:t>EENGM2001</a:t>
            </a:r>
            <a:r>
              <a:rPr lang="en-GB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AC113-DE17-47B7-9EFF-86A8919B7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6466"/>
            <a:ext cx="9144000" cy="781334"/>
          </a:xfrm>
        </p:spPr>
        <p:txBody>
          <a:bodyPr/>
          <a:lstStyle/>
          <a:p>
            <a:r>
              <a:rPr lang="en-GB"/>
              <a:t>Siddarth K Joshi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B83878-284F-4939-B017-2D70417ABE01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27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Eye diagrams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9BD132-2824-410E-828F-B9DDA43BB036}"/>
              </a:ext>
            </a:extLst>
          </p:cNvPr>
          <p:cNvGrpSpPr/>
          <p:nvPr/>
        </p:nvGrpSpPr>
        <p:grpSpPr>
          <a:xfrm>
            <a:off x="1845013" y="1009209"/>
            <a:ext cx="8229600" cy="4141675"/>
            <a:chOff x="1305768" y="2132856"/>
            <a:chExt cx="6578600" cy="3083260"/>
          </a:xfrm>
        </p:grpSpPr>
        <p:pic>
          <p:nvPicPr>
            <p:cNvPr id="13" name="图片 3">
              <a:extLst>
                <a:ext uri="{FF2B5EF4-FFF2-40B4-BE49-F238E27FC236}">
                  <a16:creationId xmlns:a16="http://schemas.microsoft.com/office/drawing/2014/main" id="{A37452BD-4E66-4E77-90D3-41A4EF6529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40000"/>
                      </a14:imgEffect>
                    </a14:imgLayer>
                  </a14:imgProps>
                </a:ext>
              </a:extLst>
            </a:blip>
            <a:srcRect b="49225"/>
            <a:stretch/>
          </p:blipFill>
          <p:spPr>
            <a:xfrm>
              <a:off x="1305768" y="2132856"/>
              <a:ext cx="6578600" cy="2592288"/>
            </a:xfrm>
            <a:prstGeom prst="rect">
              <a:avLst/>
            </a:prstGeom>
          </p:spPr>
        </p:pic>
        <p:cxnSp>
          <p:nvCxnSpPr>
            <p:cNvPr id="14" name="直线箭头连接符 2">
              <a:extLst>
                <a:ext uri="{FF2B5EF4-FFF2-40B4-BE49-F238E27FC236}">
                  <a16:creationId xmlns:a16="http://schemas.microsoft.com/office/drawing/2014/main" id="{DB6F469D-8DF4-4822-B397-038E10D452B8}"/>
                </a:ext>
              </a:extLst>
            </p:cNvPr>
            <p:cNvCxnSpPr/>
            <p:nvPr/>
          </p:nvCxnSpPr>
          <p:spPr>
            <a:xfrm>
              <a:off x="2555776" y="2636912"/>
              <a:ext cx="108012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5">
              <a:extLst>
                <a:ext uri="{FF2B5EF4-FFF2-40B4-BE49-F238E27FC236}">
                  <a16:creationId xmlns:a16="http://schemas.microsoft.com/office/drawing/2014/main" id="{EBFD4B5D-685F-4D0E-BC35-0030C90FA869}"/>
                </a:ext>
              </a:extLst>
            </p:cNvPr>
            <p:cNvSpPr txBox="1"/>
            <p:nvPr/>
          </p:nvSpPr>
          <p:spPr>
            <a:xfrm>
              <a:off x="2336654" y="2564904"/>
              <a:ext cx="1213754" cy="274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GB" altLang="zh-CN" sz="1800" dirty="0">
                  <a:solidFill>
                    <a:srgbClr val="000000"/>
                  </a:solidFill>
                </a:rPr>
                <a:t>1-1 transition</a:t>
              </a:r>
              <a:endParaRPr kumimoji="1" lang="zh-CN" altLang="en-US" sz="1800" dirty="0">
                <a:solidFill>
                  <a:srgbClr val="000000"/>
                </a:solidFill>
              </a:endParaRPr>
            </a:p>
          </p:txBody>
        </p:sp>
        <p:cxnSp>
          <p:nvCxnSpPr>
            <p:cNvPr id="16" name="直线箭头连接符 6">
              <a:extLst>
                <a:ext uri="{FF2B5EF4-FFF2-40B4-BE49-F238E27FC236}">
                  <a16:creationId xmlns:a16="http://schemas.microsoft.com/office/drawing/2014/main" id="{789111A8-9185-45B0-9F4F-9B258FF49462}"/>
                </a:ext>
              </a:extLst>
            </p:cNvPr>
            <p:cNvCxnSpPr/>
            <p:nvPr/>
          </p:nvCxnSpPr>
          <p:spPr>
            <a:xfrm>
              <a:off x="2555776" y="3842251"/>
              <a:ext cx="108012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7">
              <a:extLst>
                <a:ext uri="{FF2B5EF4-FFF2-40B4-BE49-F238E27FC236}">
                  <a16:creationId xmlns:a16="http://schemas.microsoft.com/office/drawing/2014/main" id="{B2D858A9-CA2F-4F7D-A2C6-C879A6BA8A15}"/>
                </a:ext>
              </a:extLst>
            </p:cNvPr>
            <p:cNvSpPr txBox="1"/>
            <p:nvPr/>
          </p:nvSpPr>
          <p:spPr>
            <a:xfrm>
              <a:off x="2336654" y="3770243"/>
              <a:ext cx="1213754" cy="274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GB" altLang="zh-CN" sz="1800" dirty="0">
                  <a:solidFill>
                    <a:srgbClr val="000000"/>
                  </a:solidFill>
                </a:rPr>
                <a:t>0-0 transition</a:t>
              </a:r>
              <a:endParaRPr kumimoji="1" lang="zh-CN" altLang="en-US" sz="1800" dirty="0">
                <a:solidFill>
                  <a:srgbClr val="000000"/>
                </a:solidFill>
              </a:endParaRPr>
            </a:p>
          </p:txBody>
        </p:sp>
        <p:cxnSp>
          <p:nvCxnSpPr>
            <p:cNvPr id="18" name="直线箭头连接符 8">
              <a:extLst>
                <a:ext uri="{FF2B5EF4-FFF2-40B4-BE49-F238E27FC236}">
                  <a16:creationId xmlns:a16="http://schemas.microsoft.com/office/drawing/2014/main" id="{18BFA878-0CBF-4C77-A9FA-C9BDA3A4BC18}"/>
                </a:ext>
              </a:extLst>
            </p:cNvPr>
            <p:cNvCxnSpPr>
              <a:cxnSpLocks/>
            </p:cNvCxnSpPr>
            <p:nvPr/>
          </p:nvCxnSpPr>
          <p:spPr>
            <a:xfrm rot="3518968">
              <a:off x="2512719" y="3327828"/>
              <a:ext cx="108012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9">
              <a:extLst>
                <a:ext uri="{FF2B5EF4-FFF2-40B4-BE49-F238E27FC236}">
                  <a16:creationId xmlns:a16="http://schemas.microsoft.com/office/drawing/2014/main" id="{05928F28-8138-4F07-9850-5DD323D47120}"/>
                </a:ext>
              </a:extLst>
            </p:cNvPr>
            <p:cNvSpPr txBox="1"/>
            <p:nvPr/>
          </p:nvSpPr>
          <p:spPr>
            <a:xfrm rot="3518968">
              <a:off x="2217443" y="3097402"/>
              <a:ext cx="834392" cy="516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GB" altLang="zh-CN" sz="1800" dirty="0">
                  <a:solidFill>
                    <a:srgbClr val="000000"/>
                  </a:solidFill>
                </a:rPr>
                <a:t>1-0 </a:t>
              </a:r>
            </a:p>
            <a:p>
              <a:pPr algn="ctr"/>
              <a:r>
                <a:rPr kumimoji="1" lang="en-GB" altLang="zh-CN" sz="1800" dirty="0">
                  <a:solidFill>
                    <a:srgbClr val="000000"/>
                  </a:solidFill>
                </a:rPr>
                <a:t>transition</a:t>
              </a:r>
              <a:endParaRPr kumimoji="1"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0" name="文本框 11">
              <a:extLst>
                <a:ext uri="{FF2B5EF4-FFF2-40B4-BE49-F238E27FC236}">
                  <a16:creationId xmlns:a16="http://schemas.microsoft.com/office/drawing/2014/main" id="{607C2768-300B-4E97-B0F3-CC100E998775}"/>
                </a:ext>
              </a:extLst>
            </p:cNvPr>
            <p:cNvSpPr txBox="1"/>
            <p:nvPr/>
          </p:nvSpPr>
          <p:spPr>
            <a:xfrm rot="17798518">
              <a:off x="3020328" y="3009127"/>
              <a:ext cx="1120820" cy="516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GB" altLang="zh-CN" sz="1800" dirty="0">
                  <a:solidFill>
                    <a:srgbClr val="000000"/>
                  </a:solidFill>
                </a:rPr>
                <a:t>0-1 </a:t>
              </a:r>
            </a:p>
            <a:p>
              <a:pPr algn="ctr"/>
              <a:r>
                <a:rPr kumimoji="1" lang="en-GB" altLang="zh-CN" sz="1800" dirty="0">
                  <a:solidFill>
                    <a:srgbClr val="000000"/>
                  </a:solidFill>
                </a:rPr>
                <a:t>transition</a:t>
              </a:r>
              <a:endParaRPr kumimoji="1" lang="zh-CN" altLang="en-US" sz="1800" dirty="0">
                <a:solidFill>
                  <a:srgbClr val="000000"/>
                </a:solidFill>
              </a:endParaRPr>
            </a:p>
          </p:txBody>
        </p:sp>
        <p:cxnSp>
          <p:nvCxnSpPr>
            <p:cNvPr id="21" name="直线箭头连接符 12">
              <a:extLst>
                <a:ext uri="{FF2B5EF4-FFF2-40B4-BE49-F238E27FC236}">
                  <a16:creationId xmlns:a16="http://schemas.microsoft.com/office/drawing/2014/main" id="{BE268E29-5A78-4EB0-8812-4CE8453F0157}"/>
                </a:ext>
              </a:extLst>
            </p:cNvPr>
            <p:cNvCxnSpPr>
              <a:cxnSpLocks/>
            </p:cNvCxnSpPr>
            <p:nvPr/>
          </p:nvCxnSpPr>
          <p:spPr>
            <a:xfrm rot="18081032" flipV="1">
              <a:off x="2612602" y="3304690"/>
              <a:ext cx="108012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15">
              <a:extLst>
                <a:ext uri="{FF2B5EF4-FFF2-40B4-BE49-F238E27FC236}">
                  <a16:creationId xmlns:a16="http://schemas.microsoft.com/office/drawing/2014/main" id="{0DA57EFB-31B5-44B5-B891-F0D6C6F88260}"/>
                </a:ext>
              </a:extLst>
            </p:cNvPr>
            <p:cNvCxnSpPr/>
            <p:nvPr/>
          </p:nvCxnSpPr>
          <p:spPr>
            <a:xfrm>
              <a:off x="5815200" y="3861048"/>
              <a:ext cx="108012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16">
              <a:extLst>
                <a:ext uri="{FF2B5EF4-FFF2-40B4-BE49-F238E27FC236}">
                  <a16:creationId xmlns:a16="http://schemas.microsoft.com/office/drawing/2014/main" id="{5958289F-BF96-4BFC-85C0-82F801A87CFA}"/>
                </a:ext>
              </a:extLst>
            </p:cNvPr>
            <p:cNvSpPr txBox="1"/>
            <p:nvPr/>
          </p:nvSpPr>
          <p:spPr>
            <a:xfrm>
              <a:off x="5596078" y="3789040"/>
              <a:ext cx="1213754" cy="274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GB" altLang="zh-CN" sz="1800" dirty="0">
                  <a:solidFill>
                    <a:srgbClr val="000000"/>
                  </a:solidFill>
                </a:rPr>
                <a:t>0-0 transition</a:t>
              </a:r>
              <a:endParaRPr kumimoji="1" lang="zh-CN" altLang="en-US" sz="1800" dirty="0">
                <a:solidFill>
                  <a:srgbClr val="000000"/>
                </a:solidFill>
              </a:endParaRPr>
            </a:p>
          </p:txBody>
        </p:sp>
        <p:cxnSp>
          <p:nvCxnSpPr>
            <p:cNvPr id="24" name="直线箭头连接符 17">
              <a:extLst>
                <a:ext uri="{FF2B5EF4-FFF2-40B4-BE49-F238E27FC236}">
                  <a16:creationId xmlns:a16="http://schemas.microsoft.com/office/drawing/2014/main" id="{75E8B919-946C-449A-9617-EC0309BAF76F}"/>
                </a:ext>
              </a:extLst>
            </p:cNvPr>
            <p:cNvCxnSpPr>
              <a:cxnSpLocks/>
            </p:cNvCxnSpPr>
            <p:nvPr/>
          </p:nvCxnSpPr>
          <p:spPr>
            <a:xfrm rot="3518968">
              <a:off x="5772143" y="3271093"/>
              <a:ext cx="108012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18">
              <a:extLst>
                <a:ext uri="{FF2B5EF4-FFF2-40B4-BE49-F238E27FC236}">
                  <a16:creationId xmlns:a16="http://schemas.microsoft.com/office/drawing/2014/main" id="{D7E7B511-EF25-48EA-97AB-ECEEBBDA176E}"/>
                </a:ext>
              </a:extLst>
            </p:cNvPr>
            <p:cNvSpPr txBox="1"/>
            <p:nvPr/>
          </p:nvSpPr>
          <p:spPr>
            <a:xfrm rot="3518968">
              <a:off x="5476867" y="3040667"/>
              <a:ext cx="834392" cy="516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GB" altLang="zh-CN" sz="1800" dirty="0">
                  <a:solidFill>
                    <a:srgbClr val="000000"/>
                  </a:solidFill>
                </a:rPr>
                <a:t>1-0 </a:t>
              </a:r>
            </a:p>
            <a:p>
              <a:pPr algn="ctr"/>
              <a:r>
                <a:rPr kumimoji="1" lang="en-GB" altLang="zh-CN" sz="1800" dirty="0">
                  <a:solidFill>
                    <a:srgbClr val="000000"/>
                  </a:solidFill>
                </a:rPr>
                <a:t>transition</a:t>
              </a:r>
              <a:endParaRPr kumimoji="1"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6" name="文本框 19">
              <a:extLst>
                <a:ext uri="{FF2B5EF4-FFF2-40B4-BE49-F238E27FC236}">
                  <a16:creationId xmlns:a16="http://schemas.microsoft.com/office/drawing/2014/main" id="{A594F9B3-BEE2-4787-84D8-CA9431AE2536}"/>
                </a:ext>
              </a:extLst>
            </p:cNvPr>
            <p:cNvSpPr txBox="1"/>
            <p:nvPr/>
          </p:nvSpPr>
          <p:spPr>
            <a:xfrm rot="17798518">
              <a:off x="6279752" y="2952393"/>
              <a:ext cx="1120820" cy="516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GB" altLang="zh-CN" sz="1800" dirty="0">
                  <a:solidFill>
                    <a:srgbClr val="000000"/>
                  </a:solidFill>
                </a:rPr>
                <a:t>0-1 </a:t>
              </a:r>
            </a:p>
            <a:p>
              <a:pPr algn="ctr"/>
              <a:r>
                <a:rPr kumimoji="1" lang="en-GB" altLang="zh-CN" sz="1800" dirty="0">
                  <a:solidFill>
                    <a:srgbClr val="000000"/>
                  </a:solidFill>
                </a:rPr>
                <a:t>transition</a:t>
              </a:r>
              <a:endParaRPr kumimoji="1" lang="zh-CN" altLang="en-US" sz="1800" dirty="0">
                <a:solidFill>
                  <a:srgbClr val="000000"/>
                </a:solidFill>
              </a:endParaRPr>
            </a:p>
          </p:txBody>
        </p:sp>
        <p:cxnSp>
          <p:nvCxnSpPr>
            <p:cNvPr id="27" name="直线箭头连接符 20">
              <a:extLst>
                <a:ext uri="{FF2B5EF4-FFF2-40B4-BE49-F238E27FC236}">
                  <a16:creationId xmlns:a16="http://schemas.microsoft.com/office/drawing/2014/main" id="{D2D67707-E4F2-4D16-8986-2F466DBCF712}"/>
                </a:ext>
              </a:extLst>
            </p:cNvPr>
            <p:cNvCxnSpPr>
              <a:cxnSpLocks/>
            </p:cNvCxnSpPr>
            <p:nvPr/>
          </p:nvCxnSpPr>
          <p:spPr>
            <a:xfrm rot="18081032" flipV="1">
              <a:off x="5872026" y="3247955"/>
              <a:ext cx="108012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13">
              <a:extLst>
                <a:ext uri="{FF2B5EF4-FFF2-40B4-BE49-F238E27FC236}">
                  <a16:creationId xmlns:a16="http://schemas.microsoft.com/office/drawing/2014/main" id="{942B94F3-F8DE-4656-B222-E616F804AF59}"/>
                </a:ext>
              </a:extLst>
            </p:cNvPr>
            <p:cNvCxnSpPr>
              <a:cxnSpLocks/>
            </p:cNvCxnSpPr>
            <p:nvPr/>
          </p:nvCxnSpPr>
          <p:spPr>
            <a:xfrm>
              <a:off x="2627784" y="4139575"/>
              <a:ext cx="0" cy="945609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1">
              <a:extLst>
                <a:ext uri="{FF2B5EF4-FFF2-40B4-BE49-F238E27FC236}">
                  <a16:creationId xmlns:a16="http://schemas.microsoft.com/office/drawing/2014/main" id="{7A7C6F3E-1A26-4EBD-BC7D-AC2751EA3FE5}"/>
                </a:ext>
              </a:extLst>
            </p:cNvPr>
            <p:cNvCxnSpPr>
              <a:cxnSpLocks/>
            </p:cNvCxnSpPr>
            <p:nvPr/>
          </p:nvCxnSpPr>
          <p:spPr>
            <a:xfrm>
              <a:off x="3635896" y="4158372"/>
              <a:ext cx="0" cy="926812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2">
              <a:extLst>
                <a:ext uri="{FF2B5EF4-FFF2-40B4-BE49-F238E27FC236}">
                  <a16:creationId xmlns:a16="http://schemas.microsoft.com/office/drawing/2014/main" id="{BC4DB499-B558-48DD-9777-A15C51A392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4639" y="4941168"/>
              <a:ext cx="1001257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24">
              <a:extLst>
                <a:ext uri="{FF2B5EF4-FFF2-40B4-BE49-F238E27FC236}">
                  <a16:creationId xmlns:a16="http://schemas.microsoft.com/office/drawing/2014/main" id="{A3CA29BA-A057-4EB3-83FE-2C7E197A48C9}"/>
                </a:ext>
              </a:extLst>
            </p:cNvPr>
            <p:cNvSpPr txBox="1"/>
            <p:nvPr/>
          </p:nvSpPr>
          <p:spPr>
            <a:xfrm>
              <a:off x="2991702" y="4941168"/>
              <a:ext cx="260383" cy="274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GB" altLang="zh-CN" dirty="0">
                  <a:solidFill>
                    <a:srgbClr val="000000"/>
                  </a:solidFill>
                </a:rPr>
                <a:t>T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160CF85-0655-48F8-909F-63B5C63F67B7}"/>
              </a:ext>
            </a:extLst>
          </p:cNvPr>
          <p:cNvSpPr txBox="1"/>
          <p:nvPr/>
        </p:nvSpPr>
        <p:spPr>
          <a:xfrm>
            <a:off x="3408730" y="526518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NRZ modulation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D80CA6-218B-4027-8F68-A78ED35522A1}"/>
              </a:ext>
            </a:extLst>
          </p:cNvPr>
          <p:cNvSpPr txBox="1"/>
          <p:nvPr/>
        </p:nvSpPr>
        <p:spPr>
          <a:xfrm>
            <a:off x="7306944" y="5265187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RZ modulation</a:t>
            </a:r>
          </a:p>
        </p:txBody>
      </p:sp>
    </p:spTree>
    <p:extLst>
      <p:ext uri="{BB962C8B-B14F-4D97-AF65-F5344CB8AC3E}">
        <p14:creationId xmlns:p14="http://schemas.microsoft.com/office/powerpoint/2010/main" val="321269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Constellation diagrams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6" name="Picture 4" descr="4: Constellation Diagram of 4-ASK">
            <a:extLst>
              <a:ext uri="{FF2B5EF4-FFF2-40B4-BE49-F238E27FC236}">
                <a16:creationId xmlns:a16="http://schemas.microsoft.com/office/drawing/2014/main" id="{2876B853-D66F-430F-A89D-3231CB9E4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655" y="1197257"/>
            <a:ext cx="4450641" cy="456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1">
            <a:extLst>
              <a:ext uri="{FF2B5EF4-FFF2-40B4-BE49-F238E27FC236}">
                <a16:creationId xmlns:a16="http://schemas.microsoft.com/office/drawing/2014/main" id="{7FA90140-EDAC-48BE-BDEE-1092B099AD03}"/>
              </a:ext>
            </a:extLst>
          </p:cNvPr>
          <p:cNvSpPr txBox="1"/>
          <p:nvPr/>
        </p:nvSpPr>
        <p:spPr>
          <a:xfrm>
            <a:off x="314589" y="1334063"/>
            <a:ext cx="464003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Optical field       E</a:t>
            </a:r>
            <a:r>
              <a:rPr kumimoji="1" lang="en-US" altLang="zh-CN" sz="2800" dirty="0">
                <a:solidFill>
                  <a:srgbClr val="000000"/>
                </a:solidFill>
              </a:rPr>
              <a:t>=E</a:t>
            </a:r>
            <a:r>
              <a:rPr kumimoji="1" lang="en-US" altLang="zh-CN" sz="2800" baseline="-25000" dirty="0">
                <a:solidFill>
                  <a:srgbClr val="000000"/>
                </a:solidFill>
              </a:rPr>
              <a:t>0</a:t>
            </a:r>
            <a:r>
              <a:rPr kumimoji="1" lang="en-US" altLang="zh-CN" sz="2800" dirty="0">
                <a:solidFill>
                  <a:srgbClr val="000000"/>
                </a:solidFill>
              </a:rPr>
              <a:t>exp(</a:t>
            </a:r>
            <a:r>
              <a:rPr kumimoji="1" lang="en-US" altLang="zh-CN" sz="2800" dirty="0" err="1">
                <a:solidFill>
                  <a:srgbClr val="000000"/>
                </a:solidFill>
              </a:rPr>
              <a:t>jΦ</a:t>
            </a:r>
            <a:r>
              <a:rPr kumimoji="1" lang="en-US" altLang="zh-CN" sz="2800" dirty="0">
                <a:solidFill>
                  <a:srgbClr val="000000"/>
                </a:solidFill>
              </a:rPr>
              <a:t>)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ubtitle 2">
                <a:extLst>
                  <a:ext uri="{FF2B5EF4-FFF2-40B4-BE49-F238E27FC236}">
                    <a16:creationId xmlns:a16="http://schemas.microsoft.com/office/drawing/2014/main" id="{3A9AFDAC-3AB9-4D82-B06D-A4B9E136C1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40503" y="2006573"/>
                <a:ext cx="5350215" cy="15697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GB" dirty="0">
                    <a:solidFill>
                      <a:srgbClr val="0070C0"/>
                    </a:solidFill>
                  </a:rPr>
                  <a:t>Note: in electrical engineering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0070C0"/>
                    </a:solidFill>
                  </a:rPr>
                  <a:t>is often represented with j. But in most other fields is commonly represented by </a:t>
                </a:r>
                <a:r>
                  <a:rPr lang="en-GB" dirty="0" err="1">
                    <a:solidFill>
                      <a:srgbClr val="0070C0"/>
                    </a:solidFill>
                  </a:rPr>
                  <a:t>i</a:t>
                </a:r>
                <a:endParaRPr lang="en-GB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Subtitle 2">
                <a:extLst>
                  <a:ext uri="{FF2B5EF4-FFF2-40B4-BE49-F238E27FC236}">
                    <a16:creationId xmlns:a16="http://schemas.microsoft.com/office/drawing/2014/main" id="{3A9AFDAC-3AB9-4D82-B06D-A4B9E136C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503" y="2006573"/>
                <a:ext cx="5350215" cy="1569747"/>
              </a:xfrm>
              <a:prstGeom prst="rect">
                <a:avLst/>
              </a:prstGeom>
              <a:blipFill>
                <a:blip r:embed="rId4"/>
                <a:stretch>
                  <a:fillRect l="-1708" t="-3488" r="-9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">
            <a:extLst>
              <a:ext uri="{FF2B5EF4-FFF2-40B4-BE49-F238E27FC236}">
                <a16:creationId xmlns:a16="http://schemas.microsoft.com/office/drawing/2014/main" id="{10D6300F-F2BC-42F2-8A5B-5A2DF72083FD}"/>
              </a:ext>
            </a:extLst>
          </p:cNvPr>
          <p:cNvSpPr txBox="1"/>
          <p:nvPr/>
        </p:nvSpPr>
        <p:spPr>
          <a:xfrm>
            <a:off x="8106444" y="1094899"/>
            <a:ext cx="114131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 err="1">
                <a:solidFill>
                  <a:srgbClr val="000000"/>
                </a:solidFill>
              </a:rPr>
              <a:t>Im</a:t>
            </a:r>
            <a:r>
              <a:rPr kumimoji="1" lang="en-GB" altLang="zh-CN" sz="2800" dirty="0">
                <a:solidFill>
                  <a:srgbClr val="000000"/>
                </a:solidFill>
              </a:rPr>
              <a:t>(E)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13" name="文本框 1">
            <a:extLst>
              <a:ext uri="{FF2B5EF4-FFF2-40B4-BE49-F238E27FC236}">
                <a16:creationId xmlns:a16="http://schemas.microsoft.com/office/drawing/2014/main" id="{97720A25-BC26-49BB-B974-7618B397371E}"/>
              </a:ext>
            </a:extLst>
          </p:cNvPr>
          <p:cNvSpPr txBox="1"/>
          <p:nvPr/>
        </p:nvSpPr>
        <p:spPr>
          <a:xfrm>
            <a:off x="9906062" y="3573266"/>
            <a:ext cx="114131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Re(E)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4391E5CB-A180-44F6-A0D1-0CFDD12A70CF}"/>
              </a:ext>
            </a:extLst>
          </p:cNvPr>
          <p:cNvSpPr/>
          <p:nvPr/>
        </p:nvSpPr>
        <p:spPr>
          <a:xfrm>
            <a:off x="6897839" y="2178296"/>
            <a:ext cx="2276272" cy="2092366"/>
          </a:xfrm>
          <a:prstGeom prst="arc">
            <a:avLst/>
          </a:prstGeom>
          <a:ln w="571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文本框 1">
            <a:extLst>
              <a:ext uri="{FF2B5EF4-FFF2-40B4-BE49-F238E27FC236}">
                <a16:creationId xmlns:a16="http://schemas.microsoft.com/office/drawing/2014/main" id="{501317BF-F408-43A6-81A6-CC9926833A82}"/>
              </a:ext>
            </a:extLst>
          </p:cNvPr>
          <p:cNvSpPr txBox="1"/>
          <p:nvPr/>
        </p:nvSpPr>
        <p:spPr>
          <a:xfrm>
            <a:off x="9119977" y="2246043"/>
            <a:ext cx="114131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Phase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15" name="文本框 1">
            <a:extLst>
              <a:ext uri="{FF2B5EF4-FFF2-40B4-BE49-F238E27FC236}">
                <a16:creationId xmlns:a16="http://schemas.microsoft.com/office/drawing/2014/main" id="{50476807-EEAE-4EA1-9F00-040DC2D6FE8F}"/>
              </a:ext>
            </a:extLst>
          </p:cNvPr>
          <p:cNvSpPr txBox="1"/>
          <p:nvPr/>
        </p:nvSpPr>
        <p:spPr>
          <a:xfrm>
            <a:off x="3634856" y="3759049"/>
            <a:ext cx="464003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4 ASK constellation diagram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16" name="文本框 1">
            <a:extLst>
              <a:ext uri="{FF2B5EF4-FFF2-40B4-BE49-F238E27FC236}">
                <a16:creationId xmlns:a16="http://schemas.microsoft.com/office/drawing/2014/main" id="{7B048234-370C-4C08-AC95-1A40563489DC}"/>
              </a:ext>
            </a:extLst>
          </p:cNvPr>
          <p:cNvSpPr txBox="1"/>
          <p:nvPr/>
        </p:nvSpPr>
        <p:spPr>
          <a:xfrm>
            <a:off x="272791" y="4646553"/>
            <a:ext cx="5207124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Optical ASK is always unipolar!</a:t>
            </a:r>
          </a:p>
          <a:p>
            <a:r>
              <a:rPr kumimoji="1" lang="en-GB" altLang="zh-CN" sz="2800" dirty="0">
                <a:solidFill>
                  <a:srgbClr val="000000"/>
                </a:solidFill>
              </a:rPr>
              <a:t>All symbols have the same phase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027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Constellation diagrams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1">
            <a:extLst>
              <a:ext uri="{FF2B5EF4-FFF2-40B4-BE49-F238E27FC236}">
                <a16:creationId xmlns:a16="http://schemas.microsoft.com/office/drawing/2014/main" id="{7FA90140-EDAC-48BE-BDEE-1092B099AD03}"/>
              </a:ext>
            </a:extLst>
          </p:cNvPr>
          <p:cNvSpPr txBox="1"/>
          <p:nvPr/>
        </p:nvSpPr>
        <p:spPr>
          <a:xfrm>
            <a:off x="314589" y="1334063"/>
            <a:ext cx="4640032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All symbols have equal transmit power!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15" name="文本框 1">
            <a:extLst>
              <a:ext uri="{FF2B5EF4-FFF2-40B4-BE49-F238E27FC236}">
                <a16:creationId xmlns:a16="http://schemas.microsoft.com/office/drawing/2014/main" id="{50476807-EEAE-4EA1-9F00-040DC2D6FE8F}"/>
              </a:ext>
            </a:extLst>
          </p:cNvPr>
          <p:cNvSpPr txBox="1"/>
          <p:nvPr/>
        </p:nvSpPr>
        <p:spPr>
          <a:xfrm>
            <a:off x="3686737" y="5408979"/>
            <a:ext cx="464003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8PSK constellation diagram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02524B9-8061-402B-B03E-2D0699DD9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385" y="892766"/>
            <a:ext cx="5053824" cy="524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758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Constellation diagrams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">
            <a:extLst>
              <a:ext uri="{FF2B5EF4-FFF2-40B4-BE49-F238E27FC236}">
                <a16:creationId xmlns:a16="http://schemas.microsoft.com/office/drawing/2014/main" id="{50476807-EEAE-4EA1-9F00-040DC2D6FE8F}"/>
              </a:ext>
            </a:extLst>
          </p:cNvPr>
          <p:cNvSpPr txBox="1"/>
          <p:nvPr/>
        </p:nvSpPr>
        <p:spPr>
          <a:xfrm>
            <a:off x="470125" y="2696621"/>
            <a:ext cx="4640032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Intensity modulation constellation diagram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7F2AFEF2-EB3C-41BE-AE27-4E4850264C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5623" y="3229320"/>
            <a:ext cx="6552727" cy="736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647AE4A0-3C82-4702-BBEE-08815242B22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30087" y="788569"/>
            <a:ext cx="31288" cy="482453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">
                <a:extLst>
                  <a:ext uri="{FF2B5EF4-FFF2-40B4-BE49-F238E27FC236}">
                    <a16:creationId xmlns:a16="http://schemas.microsoft.com/office/drawing/2014/main" id="{22FBEF4B-F453-47D3-B8F6-651A199211E4}"/>
                  </a:ext>
                </a:extLst>
              </p:cNvPr>
              <p:cNvSpPr txBox="1"/>
              <p:nvPr/>
            </p:nvSpPr>
            <p:spPr>
              <a:xfrm>
                <a:off x="4899559" y="932585"/>
                <a:ext cx="1473480" cy="1548501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GB" altLang="zh-CN" dirty="0">
                    <a:solidFill>
                      <a:srgbClr val="000000"/>
                    </a:solidFill>
                  </a:rPr>
                  <a:t>Optical field </a:t>
                </a:r>
              </a:p>
              <a:p>
                <a:endParaRPr kumimoji="1" lang="en-GB" altLang="zh-CN" dirty="0">
                  <a:solidFill>
                    <a:srgbClr val="000000"/>
                  </a:solidFill>
                </a:endParaRPr>
              </a:p>
              <a:p>
                <a:r>
                  <a:rPr kumimoji="1" lang="en-GB" altLang="zh-CN" dirty="0">
                    <a:solidFill>
                      <a:srgbClr val="000000"/>
                    </a:solidFill>
                  </a:rPr>
                  <a:t>E</a:t>
                </a:r>
                <a:r>
                  <a:rPr kumimoji="1" lang="en-US" altLang="zh-CN" dirty="0">
                    <a:solidFill>
                      <a:srgbClr val="000000"/>
                    </a:solidFill>
                  </a:rPr>
                  <a:t>=E</a:t>
                </a:r>
                <a:r>
                  <a:rPr kumimoji="1" lang="en-US" altLang="zh-CN" baseline="-25000" dirty="0">
                    <a:solidFill>
                      <a:srgbClr val="000000"/>
                    </a:solidFill>
                  </a:rPr>
                  <a:t>0</a:t>
                </a:r>
                <a:r>
                  <a:rPr kumimoji="1" lang="en-US" altLang="zh-CN" dirty="0">
                    <a:solidFill>
                      <a:srgbClr val="000000"/>
                    </a:solidFill>
                  </a:rPr>
                  <a:t>exp(</a:t>
                </a:r>
                <a:r>
                  <a:rPr kumimoji="1" lang="en-US" altLang="zh-CN" dirty="0" err="1">
                    <a:solidFill>
                      <a:srgbClr val="000000"/>
                    </a:solidFill>
                  </a:rPr>
                  <a:t>jΦ</a:t>
                </a:r>
                <a:r>
                  <a:rPr kumimoji="1" lang="en-US" altLang="zh-CN" dirty="0">
                    <a:solidFill>
                      <a:srgbClr val="000000"/>
                    </a:solidFill>
                  </a:rPr>
                  <a:t>)</a:t>
                </a:r>
              </a:p>
              <a:p>
                <a:endParaRPr kumimoji="1" lang="en-US" altLang="zh-CN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GB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GB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kumimoji="1" lang="en-GB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GB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rad>
                    </m:oMath>
                  </m:oMathPara>
                </a14:m>
                <a:endParaRPr kumimoji="1"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8" name="文本框 1">
                <a:extLst>
                  <a:ext uri="{FF2B5EF4-FFF2-40B4-BE49-F238E27FC236}">
                    <a16:creationId xmlns:a16="http://schemas.microsoft.com/office/drawing/2014/main" id="{22FBEF4B-F453-47D3-B8F6-651A19921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559" y="932585"/>
                <a:ext cx="1473480" cy="1548501"/>
              </a:xfrm>
              <a:prstGeom prst="rect">
                <a:avLst/>
              </a:prstGeom>
              <a:blipFill>
                <a:blip r:embed="rId3"/>
                <a:stretch>
                  <a:fillRect l="-3292" t="-1953"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8">
            <a:extLst>
              <a:ext uri="{FF2B5EF4-FFF2-40B4-BE49-F238E27FC236}">
                <a16:creationId xmlns:a16="http://schemas.microsoft.com/office/drawing/2014/main" id="{441EC18D-E0C4-448F-B36D-7A57A8E014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30020" y="1298826"/>
            <a:ext cx="3868400" cy="38684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20" name="Oval 9">
            <a:extLst>
              <a:ext uri="{FF2B5EF4-FFF2-40B4-BE49-F238E27FC236}">
                <a16:creationId xmlns:a16="http://schemas.microsoft.com/office/drawing/2014/main" id="{49CE71A2-ED54-4C2F-B36B-3AD777949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3266" y="3102183"/>
            <a:ext cx="258842" cy="255997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21" name="Oval 10">
            <a:extLst>
              <a:ext uri="{FF2B5EF4-FFF2-40B4-BE49-F238E27FC236}">
                <a16:creationId xmlns:a16="http://schemas.microsoft.com/office/drawing/2014/main" id="{145CAF44-1FF1-4F22-9909-2EA653FD8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6222" y="3102183"/>
            <a:ext cx="258841" cy="255997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24" name="文本框 8">
            <a:extLst>
              <a:ext uri="{FF2B5EF4-FFF2-40B4-BE49-F238E27FC236}">
                <a16:creationId xmlns:a16="http://schemas.microsoft.com/office/drawing/2014/main" id="{91348D8C-96E8-4BE2-9EC1-0A031C1CA627}"/>
              </a:ext>
            </a:extLst>
          </p:cNvPr>
          <p:cNvSpPr txBox="1"/>
          <p:nvPr/>
        </p:nvSpPr>
        <p:spPr>
          <a:xfrm>
            <a:off x="7266185" y="1254712"/>
            <a:ext cx="4235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0000"/>
                </a:solidFill>
              </a:rPr>
              <a:t>E</a:t>
            </a:r>
            <a:r>
              <a:rPr kumimoji="1" lang="en-US" altLang="zh-CN" baseline="-25000" dirty="0">
                <a:solidFill>
                  <a:srgbClr val="000000"/>
                </a:solidFill>
              </a:rPr>
              <a:t>0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25" name="Oval 10">
            <a:extLst>
              <a:ext uri="{FF2B5EF4-FFF2-40B4-BE49-F238E27FC236}">
                <a16:creationId xmlns:a16="http://schemas.microsoft.com/office/drawing/2014/main" id="{36F8B5CB-C409-4AD0-ADDA-D923989C5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2285" y="3102183"/>
            <a:ext cx="258841" cy="255997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7B6046A9-15D8-4046-9534-165C21CFD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5450" y="3102183"/>
            <a:ext cx="258841" cy="255997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27" name="Line 11">
            <a:extLst>
              <a:ext uri="{FF2B5EF4-FFF2-40B4-BE49-F238E27FC236}">
                <a16:creationId xmlns:a16="http://schemas.microsoft.com/office/drawing/2014/main" id="{E54BB653-CF14-4F79-9D31-14AD4364C5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72587" y="3236684"/>
            <a:ext cx="1050154" cy="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28" name="Line 11">
            <a:extLst>
              <a:ext uri="{FF2B5EF4-FFF2-40B4-BE49-F238E27FC236}">
                <a16:creationId xmlns:a16="http://schemas.microsoft.com/office/drawing/2014/main" id="{32CC4988-9D36-4F64-8CA0-5C458823E0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722741" y="3245710"/>
            <a:ext cx="508206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29" name="Line 11">
            <a:extLst>
              <a:ext uri="{FF2B5EF4-FFF2-40B4-BE49-F238E27FC236}">
                <a16:creationId xmlns:a16="http://schemas.microsoft.com/office/drawing/2014/main" id="{63F41B5B-5AD4-43B1-BF93-DA5E721AC4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42748" y="3236684"/>
            <a:ext cx="376991" cy="92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34" name="Line 7">
            <a:extLst>
              <a:ext uri="{FF2B5EF4-FFF2-40B4-BE49-F238E27FC236}">
                <a16:creationId xmlns:a16="http://schemas.microsoft.com/office/drawing/2014/main" id="{CE40288B-E11E-4A66-9D60-390FB87050E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691453" y="788569"/>
            <a:ext cx="31288" cy="4824536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/>
            <a:endParaRPr lang="en-GB" dirty="0"/>
          </a:p>
        </p:txBody>
      </p:sp>
      <p:sp>
        <p:nvSpPr>
          <p:cNvPr id="35" name="Line 7">
            <a:extLst>
              <a:ext uri="{FF2B5EF4-FFF2-40B4-BE49-F238E27FC236}">
                <a16:creationId xmlns:a16="http://schemas.microsoft.com/office/drawing/2014/main" id="{20B3312B-3E69-44EC-962D-B27DB766334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211460" y="788569"/>
            <a:ext cx="31288" cy="4824536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/>
            <a:endParaRPr lang="en-GB" dirty="0"/>
          </a:p>
        </p:txBody>
      </p:sp>
      <p:sp>
        <p:nvSpPr>
          <p:cNvPr id="36" name="Line 7">
            <a:extLst>
              <a:ext uri="{FF2B5EF4-FFF2-40B4-BE49-F238E27FC236}">
                <a16:creationId xmlns:a16="http://schemas.microsoft.com/office/drawing/2014/main" id="{F2274E38-B443-47E8-8E97-275F6F7C268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585984" y="788569"/>
            <a:ext cx="31288" cy="4824536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/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BF594A-5E55-4278-B755-26F9C79765BD}"/>
              </a:ext>
            </a:extLst>
          </p:cNvPr>
          <p:cNvSpPr txBox="1"/>
          <p:nvPr/>
        </p:nvSpPr>
        <p:spPr>
          <a:xfrm>
            <a:off x="424594" y="5471404"/>
            <a:ext cx="7529046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</a:rPr>
              <a:t>Equally spaced in intensity = unequally spaced in amplitude </a:t>
            </a:r>
          </a:p>
        </p:txBody>
      </p:sp>
    </p:spTree>
    <p:extLst>
      <p:ext uri="{BB962C8B-B14F-4D97-AF65-F5344CB8AC3E}">
        <p14:creationId xmlns:p14="http://schemas.microsoft.com/office/powerpoint/2010/main" val="644880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err="1">
                <a:solidFill>
                  <a:srgbClr val="002060"/>
                </a:solidFill>
              </a:rPr>
              <a:t>QAM</a:t>
            </a:r>
            <a:endParaRPr lang="en-GB" sz="3200" dirty="0">
              <a:solidFill>
                <a:srgbClr val="00206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2F2F91AC-0A75-4BE8-9B23-640B8A1BA18E}"/>
              </a:ext>
            </a:extLst>
          </p:cNvPr>
          <p:cNvSpPr txBox="1"/>
          <p:nvPr/>
        </p:nvSpPr>
        <p:spPr>
          <a:xfrm>
            <a:off x="470124" y="1287898"/>
            <a:ext cx="1051564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Split information into two data streams A</a:t>
            </a:r>
            <a:r>
              <a:rPr kumimoji="1" lang="en-GB" altLang="zh-CN" sz="2800" baseline="-25000" dirty="0">
                <a:solidFill>
                  <a:srgbClr val="000000"/>
                </a:solidFill>
              </a:rPr>
              <a:t>k</a:t>
            </a:r>
            <a:r>
              <a:rPr kumimoji="1" lang="en-GB" altLang="zh-CN" sz="2800" dirty="0">
                <a:solidFill>
                  <a:srgbClr val="000000"/>
                </a:solidFill>
              </a:rPr>
              <a:t> and B</a:t>
            </a:r>
            <a:r>
              <a:rPr kumimoji="1" lang="en-GB" altLang="zh-CN" sz="2800" baseline="-25000" dirty="0">
                <a:solidFill>
                  <a:srgbClr val="000000"/>
                </a:solidFill>
              </a:rPr>
              <a:t>k</a:t>
            </a:r>
            <a:r>
              <a:rPr kumimoji="1" lang="en-GB" altLang="zh-CN" sz="2800" dirty="0">
                <a:solidFill>
                  <a:srgbClr val="000000"/>
                </a:solidFill>
              </a:rPr>
              <a:t> 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5BEF7B-E1C6-4E87-8AC7-F5D7258E7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23" y="2464529"/>
            <a:ext cx="6812081" cy="1683623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D785EA8B-0F68-4801-9185-21B0A49C9625}"/>
              </a:ext>
            </a:extLst>
          </p:cNvPr>
          <p:cNvSpPr txBox="1">
            <a:spLocks/>
          </p:cNvSpPr>
          <p:nvPr/>
        </p:nvSpPr>
        <p:spPr>
          <a:xfrm>
            <a:off x="7460592" y="3485656"/>
            <a:ext cx="4578485" cy="535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solidFill>
                  <a:srgbClr val="0070C0"/>
                </a:solidFill>
              </a:rPr>
              <a:t>Sin and Cos are 90</a:t>
            </a:r>
            <a:r>
              <a:rPr lang="en-GB" baseline="30000" dirty="0">
                <a:solidFill>
                  <a:srgbClr val="0070C0"/>
                </a:solidFill>
              </a:rPr>
              <a:t>0 </a:t>
            </a:r>
            <a:r>
              <a:rPr lang="en-GB" dirty="0">
                <a:solidFill>
                  <a:srgbClr val="0070C0"/>
                </a:solidFill>
              </a:rPr>
              <a:t>out of phase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408E453-C538-48A2-AEFF-1D01FE351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888" y="4286584"/>
            <a:ext cx="5992338" cy="1696755"/>
          </a:xfrm>
          <a:prstGeom prst="rect">
            <a:avLst/>
          </a:prstGeom>
        </p:spPr>
      </p:pic>
      <p:sp>
        <p:nvSpPr>
          <p:cNvPr id="14" name="文本框 1">
            <a:extLst>
              <a:ext uri="{FF2B5EF4-FFF2-40B4-BE49-F238E27FC236}">
                <a16:creationId xmlns:a16="http://schemas.microsoft.com/office/drawing/2014/main" id="{BC28AF95-E295-4D8D-866F-787D7977BA33}"/>
              </a:ext>
            </a:extLst>
          </p:cNvPr>
          <p:cNvSpPr txBox="1"/>
          <p:nvPr/>
        </p:nvSpPr>
        <p:spPr>
          <a:xfrm>
            <a:off x="2111425" y="4879800"/>
            <a:ext cx="351116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Mix and transmit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15" name="文本框 1">
            <a:extLst>
              <a:ext uri="{FF2B5EF4-FFF2-40B4-BE49-F238E27FC236}">
                <a16:creationId xmlns:a16="http://schemas.microsoft.com/office/drawing/2014/main" id="{3C6D1FCD-82C9-4027-8ECC-C5E7A6CC6C6C}"/>
              </a:ext>
            </a:extLst>
          </p:cNvPr>
          <p:cNvSpPr txBox="1"/>
          <p:nvPr/>
        </p:nvSpPr>
        <p:spPr>
          <a:xfrm>
            <a:off x="470124" y="6246651"/>
            <a:ext cx="1051564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For analogue f</a:t>
            </a:r>
            <a:r>
              <a:rPr kumimoji="1" lang="en-GB" altLang="zh-CN" sz="2800" baseline="-25000" dirty="0">
                <a:solidFill>
                  <a:srgbClr val="000000"/>
                </a:solidFill>
              </a:rPr>
              <a:t>c</a:t>
            </a:r>
            <a:r>
              <a:rPr kumimoji="1" lang="en-GB" altLang="zh-CN" sz="2800" dirty="0">
                <a:solidFill>
                  <a:srgbClr val="000000"/>
                </a:solidFill>
              </a:rPr>
              <a:t> is carrier frequency for us </a:t>
            </a:r>
            <a:r>
              <a:rPr kumimoji="1" lang="el-GR" altLang="zh-CN" sz="2800" dirty="0">
                <a:solidFill>
                  <a:srgbClr val="000000"/>
                </a:solidFill>
              </a:rPr>
              <a:t>π</a:t>
            </a:r>
            <a:r>
              <a:rPr kumimoji="1" lang="en-GB" altLang="zh-CN" sz="2800" dirty="0">
                <a:solidFill>
                  <a:srgbClr val="000000"/>
                </a:solidFill>
              </a:rPr>
              <a:t>f</a:t>
            </a:r>
            <a:r>
              <a:rPr kumimoji="1" lang="en-GB" altLang="zh-CN" sz="2800" baseline="-25000" dirty="0">
                <a:solidFill>
                  <a:srgbClr val="000000"/>
                </a:solidFill>
              </a:rPr>
              <a:t>c</a:t>
            </a:r>
            <a:r>
              <a:rPr kumimoji="1" lang="en-GB" altLang="zh-CN" sz="2800" dirty="0">
                <a:solidFill>
                  <a:srgbClr val="000000"/>
                </a:solidFill>
              </a:rPr>
              <a:t> is T – the symbol duration.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209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err="1">
                <a:solidFill>
                  <a:srgbClr val="002060"/>
                </a:solidFill>
              </a:rPr>
              <a:t>QAM</a:t>
            </a:r>
            <a:endParaRPr lang="en-GB" sz="3200" dirty="0">
              <a:solidFill>
                <a:srgbClr val="00206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98C0B4-37C5-4D16-8D35-4E801CD9A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334" y="880889"/>
            <a:ext cx="7841842" cy="5033139"/>
          </a:xfrm>
          <a:prstGeom prst="rect">
            <a:avLst/>
          </a:prstGeom>
        </p:spPr>
      </p:pic>
      <p:sp>
        <p:nvSpPr>
          <p:cNvPr id="9" name="文本框 1">
            <a:extLst>
              <a:ext uri="{FF2B5EF4-FFF2-40B4-BE49-F238E27FC236}">
                <a16:creationId xmlns:a16="http://schemas.microsoft.com/office/drawing/2014/main" id="{5ED3DC08-2E65-48A5-9010-746A7F2F3963}"/>
              </a:ext>
            </a:extLst>
          </p:cNvPr>
          <p:cNvSpPr txBox="1"/>
          <p:nvPr/>
        </p:nvSpPr>
        <p:spPr>
          <a:xfrm>
            <a:off x="269086" y="1106315"/>
            <a:ext cx="3745195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For optical communication the carrier is split into two phase components and each is amplitude modulated separately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792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err="1">
                <a:solidFill>
                  <a:srgbClr val="002060"/>
                </a:solidFill>
              </a:rPr>
              <a:t>QAM</a:t>
            </a:r>
            <a:endParaRPr lang="en-GB" sz="3200" dirty="0">
              <a:solidFill>
                <a:srgbClr val="002060"/>
              </a:solidFill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4C95A-F1CE-4864-A44A-31E33D45F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131" y="860745"/>
            <a:ext cx="4732795" cy="3168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D1E4E2-E37C-4BAB-8BCC-5187C5AAF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66" y="4210244"/>
            <a:ext cx="10603148" cy="260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44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err="1">
                <a:solidFill>
                  <a:srgbClr val="002060"/>
                </a:solidFill>
              </a:rPr>
              <a:t>QAM</a:t>
            </a:r>
            <a:endParaRPr lang="en-GB" sz="3200" dirty="0">
              <a:solidFill>
                <a:srgbClr val="00206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99A12DA-DA43-4ED8-B1D2-A7F5187A9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251" y="987262"/>
            <a:ext cx="4852954" cy="488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Nine schematic constellation diagrams of modulation format adaptive... |  Download Scientific Diagram">
            <a:extLst>
              <a:ext uri="{FF2B5EF4-FFF2-40B4-BE49-F238E27FC236}">
                <a16:creationId xmlns:a16="http://schemas.microsoft.com/office/drawing/2014/main" id="{8E49EA6B-BE3D-4241-96FF-504C83FFE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53" y="1009209"/>
            <a:ext cx="7027915" cy="33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597A3F00-6449-4E38-A320-A768F53DC82A}"/>
              </a:ext>
            </a:extLst>
          </p:cNvPr>
          <p:cNvSpPr txBox="1">
            <a:spLocks/>
          </p:cNvSpPr>
          <p:nvPr/>
        </p:nvSpPr>
        <p:spPr>
          <a:xfrm>
            <a:off x="352916" y="4833067"/>
            <a:ext cx="6132190" cy="5350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solidFill>
                  <a:srgbClr val="0070C0"/>
                </a:solidFill>
              </a:rPr>
              <a:t>4QPSK has same constellation diagram as 4QAM</a:t>
            </a:r>
          </a:p>
        </p:txBody>
      </p:sp>
    </p:spTree>
    <p:extLst>
      <p:ext uri="{BB962C8B-B14F-4D97-AF65-F5344CB8AC3E}">
        <p14:creationId xmlns:p14="http://schemas.microsoft.com/office/powerpoint/2010/main" val="1355091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err="1">
                <a:solidFill>
                  <a:srgbClr val="002060"/>
                </a:solidFill>
              </a:rPr>
              <a:t>QAM</a:t>
            </a:r>
            <a:endParaRPr lang="en-GB" sz="3200" dirty="0">
              <a:solidFill>
                <a:srgbClr val="00206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2" name="Picture 2" descr="Efficient Eye Diagram Analyzer for Optical Modulation Format Recognition  Using Deep Learning Technique | SpringerLink">
            <a:extLst>
              <a:ext uri="{FF2B5EF4-FFF2-40B4-BE49-F238E27FC236}">
                <a16:creationId xmlns:a16="http://schemas.microsoft.com/office/drawing/2014/main" id="{C06CDBE6-1AD7-4F25-A85C-1752F8F53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53" y="860923"/>
            <a:ext cx="10518843" cy="513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2CAFA6-E13B-4CEE-A02E-9EAEBD801B6F}"/>
              </a:ext>
            </a:extLst>
          </p:cNvPr>
          <p:cNvSpPr txBox="1"/>
          <p:nvPr/>
        </p:nvSpPr>
        <p:spPr>
          <a:xfrm>
            <a:off x="217774" y="6252950"/>
            <a:ext cx="117602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Ghayal</a:t>
            </a: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V.S</a:t>
            </a: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and </a:t>
            </a:r>
            <a:r>
              <a:rPr lang="en-GB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Jeyachitra</a:t>
            </a: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R.K</a:t>
            </a: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., 2020. Efficient Eye Diagram Analyzer for Optical Modulation Format recognition using Deep Learning Technique. In </a:t>
            </a:r>
            <a:r>
              <a:rPr lang="en-GB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Advances in Electrical and Computer Technologies</a:t>
            </a: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655-666). Springer, Singapore.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749964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err="1">
                <a:solidFill>
                  <a:srgbClr val="002060"/>
                </a:solidFill>
              </a:rPr>
              <a:t>Recap:PSK</a:t>
            </a:r>
            <a:endParaRPr lang="en-GB" sz="3200" dirty="0">
              <a:solidFill>
                <a:srgbClr val="002060"/>
              </a:solidFill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EFD306F3-EDD5-4FAA-ABD2-A7E3318D4E9C}"/>
              </a:ext>
            </a:extLst>
          </p:cNvPr>
          <p:cNvSpPr/>
          <p:nvPr/>
        </p:nvSpPr>
        <p:spPr>
          <a:xfrm>
            <a:off x="349006" y="919800"/>
            <a:ext cx="11121397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Amplitude is affected by noise and loss.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Phase of carrier wave less so.</a:t>
            </a:r>
          </a:p>
        </p:txBody>
      </p:sp>
      <p:pic>
        <p:nvPicPr>
          <p:cNvPr id="10" name="Picture 2" descr="BSPK Modulated Output Wave">
            <a:extLst>
              <a:ext uri="{FF2B5EF4-FFF2-40B4-BE49-F238E27FC236}">
                <a16:creationId xmlns:a16="http://schemas.microsoft.com/office/drawing/2014/main" id="{E43B6230-C276-4E1E-AD94-ACD50AD3C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989" y="1410319"/>
            <a:ext cx="5160577" cy="331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stomShape 1">
            <a:extLst>
              <a:ext uri="{FF2B5EF4-FFF2-40B4-BE49-F238E27FC236}">
                <a16:creationId xmlns:a16="http://schemas.microsoft.com/office/drawing/2014/main" id="{812D246D-6509-44DD-9B73-6361254772F8}"/>
              </a:ext>
            </a:extLst>
          </p:cNvPr>
          <p:cNvSpPr/>
          <p:nvPr/>
        </p:nvSpPr>
        <p:spPr>
          <a:xfrm>
            <a:off x="298206" y="2135277"/>
            <a:ext cx="6221128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Binary PSK   </a:t>
            </a: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 = 2  (0    0°, 1   180°)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FF65A7F-8C32-4CCC-9C82-D6C689D68BFD}"/>
              </a:ext>
            </a:extLst>
          </p:cNvPr>
          <p:cNvSpPr/>
          <p:nvPr/>
        </p:nvSpPr>
        <p:spPr>
          <a:xfrm>
            <a:off x="3961528" y="2723620"/>
            <a:ext cx="283633" cy="275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7A052F3-1850-4702-9EDE-A5BC120753CD}"/>
              </a:ext>
            </a:extLst>
          </p:cNvPr>
          <p:cNvSpPr/>
          <p:nvPr/>
        </p:nvSpPr>
        <p:spPr>
          <a:xfrm>
            <a:off x="2295712" y="2728989"/>
            <a:ext cx="283633" cy="275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E78D89D-7A45-4501-B142-70CC69D3C913}"/>
              </a:ext>
            </a:extLst>
          </p:cNvPr>
          <p:cNvSpPr/>
          <p:nvPr/>
        </p:nvSpPr>
        <p:spPr>
          <a:xfrm>
            <a:off x="5048436" y="2723620"/>
            <a:ext cx="283633" cy="275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CustomShape 1">
            <a:extLst>
              <a:ext uri="{FF2B5EF4-FFF2-40B4-BE49-F238E27FC236}">
                <a16:creationId xmlns:a16="http://schemas.microsoft.com/office/drawing/2014/main" id="{D92C2779-025E-45F4-9820-6758EEDFF9C9}"/>
              </a:ext>
            </a:extLst>
          </p:cNvPr>
          <p:cNvSpPr/>
          <p:nvPr/>
        </p:nvSpPr>
        <p:spPr>
          <a:xfrm>
            <a:off x="-112428" y="3726066"/>
            <a:ext cx="11121397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5120" lvl="1" indent="-457200">
              <a:lnSpc>
                <a:spcPct val="90000"/>
              </a:lnSpc>
              <a:spcBef>
                <a:spcPts val="1001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Less sensitive to noise</a:t>
            </a:r>
          </a:p>
          <a:p>
            <a:pPr marL="915120" lvl="1" indent="-457200">
              <a:lnSpc>
                <a:spcPct val="90000"/>
              </a:lnSpc>
              <a:spcBef>
                <a:spcPts val="1001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GB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Good for long distance and lossy links</a:t>
            </a:r>
            <a:endParaRPr lang="en-GB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CustomShape 1">
            <a:extLst>
              <a:ext uri="{FF2B5EF4-FFF2-40B4-BE49-F238E27FC236}">
                <a16:creationId xmlns:a16="http://schemas.microsoft.com/office/drawing/2014/main" id="{4DFFF830-569E-4A24-AC5C-8741A645D779}"/>
              </a:ext>
            </a:extLst>
          </p:cNvPr>
          <p:cNvSpPr/>
          <p:nvPr/>
        </p:nvSpPr>
        <p:spPr>
          <a:xfrm>
            <a:off x="-53292" y="4826335"/>
            <a:ext cx="9918951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5120" lvl="1" indent="-45720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Arial" panose="020B0604020202020204" pitchFamily="34" charset="0"/>
              <a:buChar char="ꭓ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signal reconstruction    Needs a local oscillator at carrier frequency.</a:t>
            </a:r>
          </a:p>
          <a:p>
            <a:pPr marL="915120" lvl="2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you think of this before we discuss it in Week 15?</a:t>
            </a:r>
            <a:endParaRPr lang="en-GB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9F7E025-A17D-40A1-A83C-60A2778D624E}"/>
              </a:ext>
            </a:extLst>
          </p:cNvPr>
          <p:cNvSpPr/>
          <p:nvPr/>
        </p:nvSpPr>
        <p:spPr>
          <a:xfrm>
            <a:off x="5767887" y="4932750"/>
            <a:ext cx="283633" cy="275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14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7CDAFBD-DC25-4D18-AC41-E5AF8EB1E8E8}"/>
              </a:ext>
            </a:extLst>
          </p:cNvPr>
          <p:cNvSpPr txBox="1">
            <a:spLocks/>
          </p:cNvSpPr>
          <p:nvPr/>
        </p:nvSpPr>
        <p:spPr>
          <a:xfrm>
            <a:off x="5943600" y="3199698"/>
            <a:ext cx="5424985" cy="560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err="1">
                <a:solidFill>
                  <a:srgbClr val="002060"/>
                </a:solidFill>
              </a:rPr>
              <a:t>Recap:ASK</a:t>
            </a:r>
            <a:endParaRPr lang="en-GB" sz="3200" dirty="0">
              <a:solidFill>
                <a:srgbClr val="00206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D1A0AD3-0917-422A-9F0B-021E4C4B3B87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45CD4A4F-9E8E-446D-8A1F-8BDFE2E15FD8}"/>
              </a:ext>
            </a:extLst>
          </p:cNvPr>
          <p:cNvSpPr/>
          <p:nvPr/>
        </p:nvSpPr>
        <p:spPr>
          <a:xfrm>
            <a:off x="65373" y="921379"/>
            <a:ext cx="11121397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amplitude level represents one symbol</a:t>
            </a:r>
          </a:p>
          <a:p>
            <a:pPr marL="1372320" lvl="2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GB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GB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GB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742C8A0-4675-4468-AC0A-4B70957D8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152" y="1253055"/>
            <a:ext cx="4333875" cy="2371725"/>
          </a:xfrm>
          <a:prstGeom prst="rect">
            <a:avLst/>
          </a:prstGeom>
        </p:spPr>
      </p:pic>
      <p:sp>
        <p:nvSpPr>
          <p:cNvPr id="11" name="CustomShape 1">
            <a:extLst>
              <a:ext uri="{FF2B5EF4-FFF2-40B4-BE49-F238E27FC236}">
                <a16:creationId xmlns:a16="http://schemas.microsoft.com/office/drawing/2014/main" id="{E0045E53-7F1C-4C03-A2A8-AD7A370EC98A}"/>
              </a:ext>
            </a:extLst>
          </p:cNvPr>
          <p:cNvSpPr/>
          <p:nvPr/>
        </p:nvSpPr>
        <p:spPr>
          <a:xfrm>
            <a:off x="-99727" y="1509237"/>
            <a:ext cx="11121397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5120" lvl="1" indent="-457200">
              <a:lnSpc>
                <a:spcPct val="90000"/>
              </a:lnSpc>
              <a:spcBef>
                <a:spcPts val="1001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Better than OOK</a:t>
            </a:r>
          </a:p>
          <a:p>
            <a:pPr marL="915120" lvl="1" indent="-457200">
              <a:lnSpc>
                <a:spcPct val="90000"/>
              </a:lnSpc>
              <a:spcBef>
                <a:spcPts val="1001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GB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Simple receiver</a:t>
            </a:r>
            <a:endParaRPr lang="en-GB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GB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GB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1">
            <a:extLst>
              <a:ext uri="{FF2B5EF4-FFF2-40B4-BE49-F238E27FC236}">
                <a16:creationId xmlns:a16="http://schemas.microsoft.com/office/drawing/2014/main" id="{5EA26F88-6D2D-46DB-A027-B6E80242BF53}"/>
              </a:ext>
            </a:extLst>
          </p:cNvPr>
          <p:cNvSpPr/>
          <p:nvPr/>
        </p:nvSpPr>
        <p:spPr>
          <a:xfrm>
            <a:off x="-197094" y="4482480"/>
            <a:ext cx="11121397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5120" lvl="1" indent="-45720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Arial" panose="020B0604020202020204" pitchFamily="34" charset="0"/>
              <a:buChar char="ꭓ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Increased error probability (lower SNR)</a:t>
            </a:r>
          </a:p>
        </p:txBody>
      </p:sp>
      <p:sp>
        <p:nvSpPr>
          <p:cNvPr id="14" name="CustomShape 1">
            <a:extLst>
              <a:ext uri="{FF2B5EF4-FFF2-40B4-BE49-F238E27FC236}">
                <a16:creationId xmlns:a16="http://schemas.microsoft.com/office/drawing/2014/main" id="{4D55C025-CD7D-44CC-A828-B6F1DDA59837}"/>
              </a:ext>
            </a:extLst>
          </p:cNvPr>
          <p:cNvSpPr/>
          <p:nvPr/>
        </p:nvSpPr>
        <p:spPr>
          <a:xfrm>
            <a:off x="65373" y="2729135"/>
            <a:ext cx="10136462" cy="2317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Baud rate = number of symbols (L) per second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rate = Baud rate * log</a:t>
            </a:r>
            <a:r>
              <a:rPr lang="en-GB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(L)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2320" lvl="2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GB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GB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will calculate this error rate when we study demodulation and receivers</a:t>
            </a:r>
          </a:p>
        </p:txBody>
      </p:sp>
    </p:spTree>
    <p:extLst>
      <p:ext uri="{BB962C8B-B14F-4D97-AF65-F5344CB8AC3E}">
        <p14:creationId xmlns:p14="http://schemas.microsoft.com/office/powerpoint/2010/main" val="2914385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err="1">
                <a:solidFill>
                  <a:srgbClr val="002060"/>
                </a:solidFill>
              </a:rPr>
              <a:t>BPSK</a:t>
            </a:r>
            <a:r>
              <a:rPr lang="en-GB" sz="3200" dirty="0">
                <a:solidFill>
                  <a:srgbClr val="002060"/>
                </a:solidFill>
              </a:rPr>
              <a:t> Eye diagram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34" name="Picture 2" descr="Received 500 kb/s BPSK constellation and eye diagrams from 80 GHz communication link using heterodyne receiver. ">
            <a:extLst>
              <a:ext uri="{FF2B5EF4-FFF2-40B4-BE49-F238E27FC236}">
                <a16:creationId xmlns:a16="http://schemas.microsoft.com/office/drawing/2014/main" id="{F0BD8D03-E41B-4CDB-8503-104121A38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480" y="788569"/>
            <a:ext cx="6372519" cy="529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1">
            <a:extLst>
              <a:ext uri="{FF2B5EF4-FFF2-40B4-BE49-F238E27FC236}">
                <a16:creationId xmlns:a16="http://schemas.microsoft.com/office/drawing/2014/main" id="{DEE121F4-FDF7-4886-9628-79BEB6CBF784}"/>
              </a:ext>
            </a:extLst>
          </p:cNvPr>
          <p:cNvSpPr txBox="1"/>
          <p:nvPr/>
        </p:nvSpPr>
        <p:spPr>
          <a:xfrm>
            <a:off x="175963" y="656688"/>
            <a:ext cx="3745195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Eye diagram is same as NRZ OOK. This is also a “2-state system”. Decoding the phase or the amplitude makes very little difference.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277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err="1">
                <a:solidFill>
                  <a:srgbClr val="002060"/>
                </a:solidFill>
              </a:rPr>
              <a:t>QPSK</a:t>
            </a:r>
            <a:endParaRPr lang="en-GB" sz="3200" dirty="0">
              <a:solidFill>
                <a:srgbClr val="00206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AF314568-F215-474A-A403-8E28FEE601E9}"/>
              </a:ext>
            </a:extLst>
          </p:cNvPr>
          <p:cNvSpPr/>
          <p:nvPr/>
        </p:nvSpPr>
        <p:spPr>
          <a:xfrm>
            <a:off x="349006" y="919800"/>
            <a:ext cx="11121397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Quadrature </a:t>
            </a:r>
            <a:r>
              <a:rPr lang="en-GB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PSK</a:t>
            </a: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uses 4 symbols with a 90</a:t>
            </a:r>
            <a:r>
              <a:rPr lang="en-GB" sz="2800" b="0" strike="noStrike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phase difference.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Also called 4-PSK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 similar to 4-QAM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change in amplitude.</a:t>
            </a:r>
          </a:p>
        </p:txBody>
      </p:sp>
    </p:spTree>
    <p:extLst>
      <p:ext uri="{BB962C8B-B14F-4D97-AF65-F5344CB8AC3E}">
        <p14:creationId xmlns:p14="http://schemas.microsoft.com/office/powerpoint/2010/main" val="1123736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err="1">
                <a:solidFill>
                  <a:srgbClr val="002060"/>
                </a:solidFill>
              </a:rPr>
              <a:t>QPSK</a:t>
            </a:r>
            <a:r>
              <a:rPr lang="en-GB" sz="3200" dirty="0">
                <a:solidFill>
                  <a:srgbClr val="002060"/>
                </a:solidFill>
              </a:rPr>
              <a:t> Vs </a:t>
            </a:r>
            <a:r>
              <a:rPr lang="en-GB" sz="3200" dirty="0" err="1">
                <a:solidFill>
                  <a:srgbClr val="002060"/>
                </a:solidFill>
              </a:rPr>
              <a:t>QAM</a:t>
            </a:r>
            <a:endParaRPr lang="en-GB" sz="3200" dirty="0">
              <a:solidFill>
                <a:srgbClr val="00206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6C6B1D-8A37-489F-B770-67CC1C8FE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453062"/>
              </p:ext>
            </p:extLst>
          </p:nvPr>
        </p:nvGraphicFramePr>
        <p:xfrm>
          <a:off x="7092947" y="1281994"/>
          <a:ext cx="4876800" cy="347472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5897785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842829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95775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B" b="1" cap="all">
                          <a:effectLst/>
                        </a:rPr>
                        <a:t>BASIS FOR COMPARISON</a:t>
                      </a:r>
                    </a:p>
                  </a:txBody>
                  <a:tcPr marL="60960" marR="6096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b="1" cap="all" dirty="0" err="1">
                          <a:effectLst/>
                        </a:rPr>
                        <a:t>QAM</a:t>
                      </a:r>
                      <a:endParaRPr lang="en-GB" b="1" cap="all" dirty="0">
                        <a:effectLst/>
                      </a:endParaRPr>
                    </a:p>
                  </a:txBody>
                  <a:tcPr marL="60960" marR="6096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b="1" cap="all">
                          <a:effectLst/>
                        </a:rPr>
                        <a:t>QPSK</a:t>
                      </a:r>
                    </a:p>
                  </a:txBody>
                  <a:tcPr marL="60960" marR="6096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851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Stands for</a:t>
                      </a:r>
                      <a:br>
                        <a:rPr lang="en-GB">
                          <a:effectLst/>
                        </a:rPr>
                      </a:br>
                      <a:endParaRPr lang="en-GB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Quadrature Amplitude Modulation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Quadrature Phase-Shift Keying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537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Spectral width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Narrow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Wide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453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Number of transmitted bits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Depends on its type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2 bits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51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Performance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Average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Better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93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Bit error rate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High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Low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98836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23D2A7A-2E48-4E69-8585-0E77C0D13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7899"/>
            <a:ext cx="6958519" cy="385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86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err="1">
                <a:solidFill>
                  <a:srgbClr val="002060"/>
                </a:solidFill>
              </a:rPr>
              <a:t>QPSK</a:t>
            </a:r>
            <a:r>
              <a:rPr lang="en-GB" sz="3200" dirty="0">
                <a:solidFill>
                  <a:srgbClr val="002060"/>
                </a:solidFill>
              </a:rPr>
              <a:t> Eye diagrams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1FD4FAEB-2B99-4A3E-B6A7-02049DDEC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82" y="943279"/>
            <a:ext cx="6800594" cy="440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文本框 1">
            <a:extLst>
              <a:ext uri="{FF2B5EF4-FFF2-40B4-BE49-F238E27FC236}">
                <a16:creationId xmlns:a16="http://schemas.microsoft.com/office/drawing/2014/main" id="{A938C3FC-66B1-4E8A-BA1F-B09E69965DD2}"/>
              </a:ext>
            </a:extLst>
          </p:cNvPr>
          <p:cNvSpPr txBox="1"/>
          <p:nvPr/>
        </p:nvSpPr>
        <p:spPr>
          <a:xfrm>
            <a:off x="269086" y="1106315"/>
            <a:ext cx="3745195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Not the same as 4-QAM,</a:t>
            </a:r>
          </a:p>
          <a:p>
            <a:r>
              <a:rPr kumimoji="1" lang="en-GB" altLang="zh-CN" sz="2800" dirty="0">
                <a:solidFill>
                  <a:srgbClr val="000000"/>
                </a:solidFill>
              </a:rPr>
              <a:t>In 4-QAM we have phase and amplitude change. </a:t>
            </a:r>
          </a:p>
          <a:p>
            <a:r>
              <a:rPr kumimoji="1" lang="en-GB" altLang="zh-CN" sz="2800" dirty="0">
                <a:solidFill>
                  <a:srgbClr val="000000"/>
                </a:solidFill>
              </a:rPr>
              <a:t>In </a:t>
            </a:r>
            <a:r>
              <a:rPr kumimoji="1" lang="en-GB" altLang="zh-CN" sz="2800" dirty="0" err="1">
                <a:solidFill>
                  <a:srgbClr val="000000"/>
                </a:solidFill>
              </a:rPr>
              <a:t>QPSK</a:t>
            </a:r>
            <a:r>
              <a:rPr kumimoji="1" lang="en-GB" altLang="zh-CN" sz="2800" dirty="0">
                <a:solidFill>
                  <a:srgbClr val="000000"/>
                </a:solidFill>
              </a:rPr>
              <a:t> there is just phase change.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388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Recommended Reading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A25AD-3D8C-415B-A8D2-28D823EBB907}"/>
              </a:ext>
            </a:extLst>
          </p:cNvPr>
          <p:cNvSpPr txBox="1"/>
          <p:nvPr/>
        </p:nvSpPr>
        <p:spPr>
          <a:xfrm>
            <a:off x="358504" y="1316917"/>
            <a:ext cx="902727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Agalliu</a:t>
            </a:r>
            <a:r>
              <a:rPr lang="en-GB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sz="2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Rajdi</a:t>
            </a:r>
            <a:r>
              <a:rPr lang="en-GB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Michal Lucki. "Benefits and limits of modulation formats for optical communications." </a:t>
            </a:r>
            <a:r>
              <a:rPr lang="en-GB" sz="2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Advances in Electrical and Electronic Engineering</a:t>
            </a:r>
            <a:r>
              <a:rPr lang="en-GB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12.2 (2014): 160-167.</a:t>
            </a:r>
          </a:p>
          <a:p>
            <a:r>
              <a:rPr lang="en-GB" sz="2400" dirty="0"/>
              <a:t>https://core.ac.uk/download/pdf/84392529.pdf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FB70125D-EFCD-407C-B53D-9F2BB1670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226" y="925612"/>
            <a:ext cx="2352270" cy="235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50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Problem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Convert a frequency difference of 100 GHz at 1550nm to the corresponding wavelength difference. State your answer in nm.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Hint: Frequency difference is f</a:t>
            </a:r>
            <a:r>
              <a:rPr lang="en-GB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– f</a:t>
            </a:r>
            <a:r>
              <a:rPr lang="en-GB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and is not the same as 100 GHz directly expressed in nm.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109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>
                <a:solidFill>
                  <a:srgbClr val="002060"/>
                </a:solidFill>
              </a:rPr>
              <a:t>Problem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A BAM scheme uses a signal amplitude of 0dBm for 1 and -10dBm for 0. With a duty cycle of 1. Calculate the average transmitted power.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With a time period of 1ns what is the frequency bandwidth of the modulator required?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If the duty cycle was 0.2 what would be the new average power and the new frequency bandwidth required for the modulator?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Explain the difference between the frequency bandwidth of the modulator and the optical bandwidth of the transmitted signal.</a:t>
            </a:r>
          </a:p>
        </p:txBody>
      </p:sp>
    </p:spTree>
    <p:extLst>
      <p:ext uri="{BB962C8B-B14F-4D97-AF65-F5344CB8AC3E}">
        <p14:creationId xmlns:p14="http://schemas.microsoft.com/office/powerpoint/2010/main" val="3063750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Problem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ABDDC9B4-E652-4488-A4BF-B68356127B6C}"/>
              </a:ext>
            </a:extLst>
          </p:cNvPr>
          <p:cNvSpPr/>
          <p:nvPr/>
        </p:nvSpPr>
        <p:spPr>
          <a:xfrm>
            <a:off x="370174" y="10780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Draw Constellation diagrams for 8ASK, OOK </a:t>
            </a:r>
          </a:p>
        </p:txBody>
      </p:sp>
    </p:spTree>
    <p:extLst>
      <p:ext uri="{BB962C8B-B14F-4D97-AF65-F5344CB8AC3E}">
        <p14:creationId xmlns:p14="http://schemas.microsoft.com/office/powerpoint/2010/main" val="1224435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Problem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ABDDC9B4-E652-4488-A4BF-B68356127B6C}"/>
              </a:ext>
            </a:extLst>
          </p:cNvPr>
          <p:cNvSpPr/>
          <p:nvPr/>
        </p:nvSpPr>
        <p:spPr>
          <a:xfrm>
            <a:off x="0" y="1355154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Why do we not use 16-PSK or 32-PSK etc? But still use 64-QAM?</a:t>
            </a:r>
          </a:p>
        </p:txBody>
      </p:sp>
    </p:spTree>
    <p:extLst>
      <p:ext uri="{BB962C8B-B14F-4D97-AF65-F5344CB8AC3E}">
        <p14:creationId xmlns:p14="http://schemas.microsoft.com/office/powerpoint/2010/main" val="747135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Problem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C613B68-B5E1-4D94-A426-C731B3D01AC9}"/>
              </a:ext>
            </a:extLst>
          </p:cNvPr>
          <p:cNvSpPr/>
          <p:nvPr/>
        </p:nvSpPr>
        <p:spPr>
          <a:xfrm>
            <a:off x="370174" y="1078012"/>
            <a:ext cx="11886402" cy="2449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Dual-polarization quadrature phase shift keying (</a:t>
            </a:r>
            <a:r>
              <a:rPr lang="en-GB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DPQPSK</a:t>
            </a: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) or dual-polarization </a:t>
            </a:r>
            <a:r>
              <a:rPr lang="en-GB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QPSK</a:t>
            </a: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uses two different polarisations each of which are modulated with a </a:t>
            </a:r>
            <a:r>
              <a:rPr lang="en-GB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QPSK</a:t>
            </a: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scheme. If the two polarisations are 0</a:t>
            </a:r>
            <a:r>
              <a:rPr lang="en-GB" sz="2800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and 45</a:t>
            </a:r>
            <a:r>
              <a:rPr lang="en-GB" sz="2800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and the receiver uses a polariser mounted at 22.5</a:t>
            </a:r>
            <a:r>
              <a:rPr lang="en-GB" sz="2800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what fraction of each signal will the receiver see?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Is it possible to use a quad-polarisation </a:t>
            </a:r>
            <a:r>
              <a:rPr lang="en-GB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QPSK</a:t>
            </a: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scheme with a single monochromatic channel. Explain your answer.</a:t>
            </a:r>
          </a:p>
        </p:txBody>
      </p:sp>
    </p:spTree>
    <p:extLst>
      <p:ext uri="{BB962C8B-B14F-4D97-AF65-F5344CB8AC3E}">
        <p14:creationId xmlns:p14="http://schemas.microsoft.com/office/powerpoint/2010/main" val="147348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m-ASK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02DAADBB-49BD-41B4-ADA1-210B75AEFC99}"/>
              </a:ext>
            </a:extLst>
          </p:cNvPr>
          <p:cNvSpPr/>
          <p:nvPr/>
        </p:nvSpPr>
        <p:spPr>
          <a:xfrm>
            <a:off x="65373" y="921379"/>
            <a:ext cx="11121397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m-ASK has m symbols.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amplitude modulation is an analogue technique.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 not confuse with digital ASK.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Analogue comms engineers will often call 2-ASK as PAM4 when referring to digital transmission that’s because they are so similar.</a:t>
            </a: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4519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Problem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C613B68-B5E1-4D94-A426-C731B3D01AC9}"/>
              </a:ext>
            </a:extLst>
          </p:cNvPr>
          <p:cNvSpPr/>
          <p:nvPr/>
        </p:nvSpPr>
        <p:spPr>
          <a:xfrm>
            <a:off x="370174" y="1078012"/>
            <a:ext cx="11886402" cy="2449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What is the wave number of 1550nm light in vacuum and in a optical fibre of refractive index 1.5? Express the answer in cm</a:t>
            </a:r>
            <a:r>
              <a:rPr lang="en-GB" sz="2800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baseline="300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034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64576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Problem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C613B68-B5E1-4D94-A426-C731B3D01AC9}"/>
              </a:ext>
            </a:extLst>
          </p:cNvPr>
          <p:cNvSpPr/>
          <p:nvPr/>
        </p:nvSpPr>
        <p:spPr>
          <a:xfrm>
            <a:off x="370174" y="1078012"/>
            <a:ext cx="11886402" cy="2449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A laser with a resistance of 1kohm and stray capacitance of 100pF is being directly modulated for an OOK scheme. Calculate the max baud rate at a 3dB cut off for the NRZ and RZ schemes. (Assume that the resistance and capacitance values provided form a simple first order low pass filter)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The duty cycle for the RZ scheme is 0.5. 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What is the Baud rate for the same laser directly modulated with a 4ASK and 16ASK scheme.</a:t>
            </a:r>
          </a:p>
        </p:txBody>
      </p:sp>
    </p:spTree>
    <p:extLst>
      <p:ext uri="{BB962C8B-B14F-4D97-AF65-F5344CB8AC3E}">
        <p14:creationId xmlns:p14="http://schemas.microsoft.com/office/powerpoint/2010/main" val="4071987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Problem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C613B68-B5E1-4D94-A426-C731B3D01AC9}"/>
              </a:ext>
            </a:extLst>
          </p:cNvPr>
          <p:cNvSpPr/>
          <p:nvPr/>
        </p:nvSpPr>
        <p:spPr>
          <a:xfrm>
            <a:off x="657319" y="1396069"/>
            <a:ext cx="11534681" cy="20841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If the transmitter needs a minimum OMA of 100</a:t>
            </a:r>
            <a:r>
              <a:rPr lang="el-G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W and the maximum transmit power is 3dBm, what is the highest value of x in an x-ASK scheme that this transmitter can support?</a:t>
            </a:r>
          </a:p>
        </p:txBody>
      </p:sp>
    </p:spTree>
    <p:extLst>
      <p:ext uri="{BB962C8B-B14F-4D97-AF65-F5344CB8AC3E}">
        <p14:creationId xmlns:p14="http://schemas.microsoft.com/office/powerpoint/2010/main" val="72208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m-ASK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02DAADBB-49BD-41B4-ADA1-210B75AEFC99}"/>
              </a:ext>
            </a:extLst>
          </p:cNvPr>
          <p:cNvSpPr/>
          <p:nvPr/>
        </p:nvSpPr>
        <p:spPr>
          <a:xfrm>
            <a:off x="2516743" y="2185721"/>
            <a:ext cx="3812721" cy="5760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 symbol distance</a:t>
            </a:r>
            <a:endParaRPr lang="en-GB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C2D33E8-E1CA-4BC0-AD28-1E8CCE438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2433" y="1108453"/>
            <a:ext cx="4333875" cy="237172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51B292B-6096-494D-8221-FE608635075B}"/>
              </a:ext>
            </a:extLst>
          </p:cNvPr>
          <p:cNvCxnSpPr/>
          <p:nvPr/>
        </p:nvCxnSpPr>
        <p:spPr>
          <a:xfrm flipH="1">
            <a:off x="5946843" y="3433864"/>
            <a:ext cx="17574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E22197-E511-4479-A6B7-820D070991EA}"/>
              </a:ext>
            </a:extLst>
          </p:cNvPr>
          <p:cNvCxnSpPr>
            <a:cxnSpLocks/>
          </p:cNvCxnSpPr>
          <p:nvPr/>
        </p:nvCxnSpPr>
        <p:spPr>
          <a:xfrm flipH="1">
            <a:off x="5946843" y="2808051"/>
            <a:ext cx="225033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0EC27B-EA31-484D-900C-17893D4CAD95}"/>
              </a:ext>
            </a:extLst>
          </p:cNvPr>
          <p:cNvCxnSpPr>
            <a:cxnSpLocks/>
          </p:cNvCxnSpPr>
          <p:nvPr/>
        </p:nvCxnSpPr>
        <p:spPr>
          <a:xfrm flipH="1">
            <a:off x="5946843" y="1491575"/>
            <a:ext cx="336252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8F063B-F50E-4A75-953E-3FA1A519DF41}"/>
              </a:ext>
            </a:extLst>
          </p:cNvPr>
          <p:cNvCxnSpPr>
            <a:cxnSpLocks/>
          </p:cNvCxnSpPr>
          <p:nvPr/>
        </p:nvCxnSpPr>
        <p:spPr>
          <a:xfrm flipH="1">
            <a:off x="5946843" y="2153056"/>
            <a:ext cx="27723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450BE6-F0F0-477D-B6C7-7CC00E79ADAD}"/>
              </a:ext>
            </a:extLst>
          </p:cNvPr>
          <p:cNvCxnSpPr/>
          <p:nvPr/>
        </p:nvCxnSpPr>
        <p:spPr>
          <a:xfrm>
            <a:off x="6160975" y="2185721"/>
            <a:ext cx="0" cy="55033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stomShape 1">
            <a:extLst>
              <a:ext uri="{FF2B5EF4-FFF2-40B4-BE49-F238E27FC236}">
                <a16:creationId xmlns:a16="http://schemas.microsoft.com/office/drawing/2014/main" id="{C8E1E0B6-0792-4F4C-B5B1-441EE3A153A9}"/>
              </a:ext>
            </a:extLst>
          </p:cNvPr>
          <p:cNvSpPr/>
          <p:nvPr/>
        </p:nvSpPr>
        <p:spPr>
          <a:xfrm>
            <a:off x="5408579" y="3156634"/>
            <a:ext cx="813881" cy="5760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lang="en-GB" sz="28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lang="en-GB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CustomShape 1">
            <a:extLst>
              <a:ext uri="{FF2B5EF4-FFF2-40B4-BE49-F238E27FC236}">
                <a16:creationId xmlns:a16="http://schemas.microsoft.com/office/drawing/2014/main" id="{D6F96416-8507-43C3-9EA3-F2E0AB64C7A5}"/>
              </a:ext>
            </a:extLst>
          </p:cNvPr>
          <p:cNvSpPr/>
          <p:nvPr/>
        </p:nvSpPr>
        <p:spPr>
          <a:xfrm>
            <a:off x="5162146" y="1171382"/>
            <a:ext cx="933854" cy="5760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lang="en-GB" sz="28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</a:t>
            </a:r>
            <a:endParaRPr lang="en-GB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CustomShape 1">
            <a:extLst>
              <a:ext uri="{FF2B5EF4-FFF2-40B4-BE49-F238E27FC236}">
                <a16:creationId xmlns:a16="http://schemas.microsoft.com/office/drawing/2014/main" id="{B944AFDD-57E6-4938-BF34-6B4D24D024F9}"/>
              </a:ext>
            </a:extLst>
          </p:cNvPr>
          <p:cNvSpPr/>
          <p:nvPr/>
        </p:nvSpPr>
        <p:spPr>
          <a:xfrm>
            <a:off x="1028411" y="4460559"/>
            <a:ext cx="6299759" cy="5760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 symbol distance = (P</a:t>
            </a:r>
            <a:r>
              <a:rPr lang="en-GB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-P</a:t>
            </a:r>
            <a:r>
              <a:rPr lang="en-GB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</a:t>
            </a: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)/m</a:t>
            </a:r>
            <a:endParaRPr lang="en-GB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CustomShape 1">
            <a:extLst>
              <a:ext uri="{FF2B5EF4-FFF2-40B4-BE49-F238E27FC236}">
                <a16:creationId xmlns:a16="http://schemas.microsoft.com/office/drawing/2014/main" id="{4859FB88-7B35-41E0-A6B3-B082F8DEC76F}"/>
              </a:ext>
            </a:extLst>
          </p:cNvPr>
          <p:cNvSpPr/>
          <p:nvPr/>
        </p:nvSpPr>
        <p:spPr>
          <a:xfrm>
            <a:off x="1148386" y="5215298"/>
            <a:ext cx="7820516" cy="5760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Large inter symbol distance = better SNR</a:t>
            </a:r>
            <a:endParaRPr lang="en-GB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426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Eye diagrams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7EDACCC-4ABE-4C3C-A507-D8B29ED09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261" y="898050"/>
            <a:ext cx="7077717" cy="471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stomShape 1">
            <a:extLst>
              <a:ext uri="{FF2B5EF4-FFF2-40B4-BE49-F238E27FC236}">
                <a16:creationId xmlns:a16="http://schemas.microsoft.com/office/drawing/2014/main" id="{F7EE7FF8-F1B8-4873-B5D1-51049FF8816E}"/>
              </a:ext>
            </a:extLst>
          </p:cNvPr>
          <p:cNvSpPr/>
          <p:nvPr/>
        </p:nvSpPr>
        <p:spPr>
          <a:xfrm>
            <a:off x="217774" y="1430556"/>
            <a:ext cx="4376289" cy="5760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Perfect OOK eye diagram</a:t>
            </a:r>
            <a:endParaRPr lang="en-GB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1ED439-BA24-42A8-AADF-50947188CBA3}"/>
              </a:ext>
            </a:extLst>
          </p:cNvPr>
          <p:cNvSpPr txBox="1"/>
          <p:nvPr/>
        </p:nvSpPr>
        <p:spPr>
          <a:xfrm>
            <a:off x="0" y="2644170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 Oscilloscope display in which a digital signal from a receiver is repetitively sampled and applied to the vertical input, while the data rate is used to trigger the horizontal sweep</a:t>
            </a:r>
          </a:p>
        </p:txBody>
      </p:sp>
    </p:spTree>
    <p:extLst>
      <p:ext uri="{BB962C8B-B14F-4D97-AF65-F5344CB8AC3E}">
        <p14:creationId xmlns:p14="http://schemas.microsoft.com/office/powerpoint/2010/main" val="2740369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OOK eye diagram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AC3E87B-9F8B-44DE-8D4C-6D011CBBF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546" y="1203474"/>
            <a:ext cx="7483697" cy="362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032FF6-7768-4975-8CA6-A1145D216862}"/>
              </a:ext>
            </a:extLst>
          </p:cNvPr>
          <p:cNvSpPr txBox="1"/>
          <p:nvPr/>
        </p:nvSpPr>
        <p:spPr>
          <a:xfrm>
            <a:off x="87824" y="1416131"/>
            <a:ext cx="404061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Persistence view of an oscilloscope.</a:t>
            </a:r>
          </a:p>
          <a:p>
            <a:r>
              <a:rPr lang="en-GB" sz="2400" dirty="0"/>
              <a:t>Colour represents the number of pulses/points</a:t>
            </a:r>
          </a:p>
          <a:p>
            <a:endParaRPr lang="en-GB" sz="2400" dirty="0"/>
          </a:p>
          <a:p>
            <a:r>
              <a:rPr lang="en-GB" sz="2400" dirty="0"/>
              <a:t>Averaged over millions of pulses</a:t>
            </a:r>
          </a:p>
        </p:txBody>
      </p:sp>
    </p:spTree>
    <p:extLst>
      <p:ext uri="{BB962C8B-B14F-4D97-AF65-F5344CB8AC3E}">
        <p14:creationId xmlns:p14="http://schemas.microsoft.com/office/powerpoint/2010/main" val="67079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Eye diagrams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D9573A5-0944-4E2B-9C6E-49715F935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713" y="1287786"/>
            <a:ext cx="7732513" cy="376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68365C-25B7-4E38-B5C2-0711A21CCF73}"/>
              </a:ext>
            </a:extLst>
          </p:cNvPr>
          <p:cNvSpPr txBox="1"/>
          <p:nvPr/>
        </p:nvSpPr>
        <p:spPr>
          <a:xfrm>
            <a:off x="87824" y="1416131"/>
            <a:ext cx="404061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Used to detect flaws in the transmission.</a:t>
            </a:r>
          </a:p>
          <a:p>
            <a:endParaRPr lang="en-GB" sz="2400" dirty="0"/>
          </a:p>
          <a:p>
            <a:r>
              <a:rPr lang="en-GB" sz="2400" dirty="0"/>
              <a:t>What is the flaw here?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791DA29B-62F7-4058-B611-FA3F3ADBB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4" y="3254668"/>
            <a:ext cx="4450077" cy="296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126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Eye diagrams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8365C-25B7-4E38-B5C2-0711A21CCF73}"/>
              </a:ext>
            </a:extLst>
          </p:cNvPr>
          <p:cNvSpPr txBox="1"/>
          <p:nvPr/>
        </p:nvSpPr>
        <p:spPr>
          <a:xfrm>
            <a:off x="152675" y="3813293"/>
            <a:ext cx="42939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Impedance mismatch or back reflection from un-terminated fibre (stub) </a:t>
            </a:r>
          </a:p>
          <a:p>
            <a:r>
              <a:rPr lang="en-GB" sz="2400" dirty="0"/>
              <a:t>Example of inter symbol interference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791DA29B-62F7-4058-B611-FA3F3ADBB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4" y="662516"/>
            <a:ext cx="4450077" cy="296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C227C070-2E7F-4460-89DD-B6DBA8393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25" y="938339"/>
            <a:ext cx="7299372" cy="356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1F096A-3D39-411B-AB2D-FE9479AF3601}"/>
              </a:ext>
            </a:extLst>
          </p:cNvPr>
          <p:cNvSpPr txBox="1"/>
          <p:nvPr/>
        </p:nvSpPr>
        <p:spPr>
          <a:xfrm>
            <a:off x="4625725" y="4592042"/>
            <a:ext cx="72290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1.25 Gbps OOK, with a stub causing delay of 0.4 T</a:t>
            </a:r>
          </a:p>
          <a:p>
            <a:r>
              <a:rPr lang="en-GB" sz="2400" dirty="0"/>
              <a:t>(T is duration of symbol pulse)</a:t>
            </a:r>
          </a:p>
        </p:txBody>
      </p:sp>
    </p:spTree>
    <p:extLst>
      <p:ext uri="{BB962C8B-B14F-4D97-AF65-F5344CB8AC3E}">
        <p14:creationId xmlns:p14="http://schemas.microsoft.com/office/powerpoint/2010/main" val="1175625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Eye diagrams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8365C-25B7-4E38-B5C2-0711A21CCF73}"/>
              </a:ext>
            </a:extLst>
          </p:cNvPr>
          <p:cNvSpPr txBox="1"/>
          <p:nvPr/>
        </p:nvSpPr>
        <p:spPr>
          <a:xfrm>
            <a:off x="331754" y="1490008"/>
            <a:ext cx="429397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If inter symbol interference is too strong then the eye diagram is a mess and not useful.</a:t>
            </a:r>
          </a:p>
          <a:p>
            <a:endParaRPr lang="en-GB" sz="2400" dirty="0"/>
          </a:p>
          <a:p>
            <a:r>
              <a:rPr lang="en-GB" sz="2400" dirty="0"/>
              <a:t>Slowing the baud rate will improve the eye diagram and allow better diagnostics.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F096A-3D39-411B-AB2D-FE9479AF3601}"/>
              </a:ext>
            </a:extLst>
          </p:cNvPr>
          <p:cNvSpPr txBox="1"/>
          <p:nvPr/>
        </p:nvSpPr>
        <p:spPr>
          <a:xfrm>
            <a:off x="4625725" y="4592042"/>
            <a:ext cx="72290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1.25 Gbps OOK, with a stub causing delay of 1.6 T</a:t>
            </a:r>
          </a:p>
          <a:p>
            <a:r>
              <a:rPr lang="en-GB" sz="2400" dirty="0"/>
              <a:t>(T is duration of symbol pulse)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5013CDE-847E-48EA-8F35-93EF236D2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861" y="959006"/>
            <a:ext cx="6583082" cy="325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096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1175</Words>
  <Application>Microsoft Macintosh PowerPoint</Application>
  <PresentationFormat>Widescreen</PresentationFormat>
  <Paragraphs>189</Paragraphs>
  <Slides>32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Open Sans</vt:lpstr>
      <vt:lpstr>Wingdings</vt:lpstr>
      <vt:lpstr>Office Theme</vt:lpstr>
      <vt:lpstr>Optical communications and data networks (EENGM2001)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communications and data networks (EENGM2001)</dc:title>
  <dc:creator>Siddarth Joshi</dc:creator>
  <cp:lastModifiedBy>Jiadi Li</cp:lastModifiedBy>
  <cp:revision>2</cp:revision>
  <dcterms:created xsi:type="dcterms:W3CDTF">2021-12-09T20:36:13Z</dcterms:created>
  <dcterms:modified xsi:type="dcterms:W3CDTF">2022-02-10T00:35:10Z</dcterms:modified>
</cp:coreProperties>
</file>