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28" r:id="rId3"/>
    <p:sldId id="329" r:id="rId4"/>
    <p:sldId id="318" r:id="rId5"/>
    <p:sldId id="331" r:id="rId6"/>
    <p:sldId id="332" r:id="rId7"/>
    <p:sldId id="333" r:id="rId8"/>
    <p:sldId id="334" r:id="rId9"/>
    <p:sldId id="341" r:id="rId10"/>
    <p:sldId id="340" r:id="rId11"/>
    <p:sldId id="330" r:id="rId12"/>
    <p:sldId id="339" r:id="rId13"/>
    <p:sldId id="338" r:id="rId14"/>
    <p:sldId id="337" r:id="rId15"/>
    <p:sldId id="342" r:id="rId16"/>
    <p:sldId id="33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9F6"/>
    <a:srgbClr val="D65420"/>
    <a:srgbClr val="7B75FB"/>
    <a:srgbClr val="4E45F9"/>
    <a:srgbClr val="E34513"/>
    <a:srgbClr val="DCE5F4"/>
    <a:srgbClr val="D9E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9BA43-8B84-4C3A-8C88-F681778DD356}" v="105" dt="2022-01-08T19:29:58.388"/>
    <p1510:client id="{26E8905B-7078-46C5-9101-BEFD3468A585}" v="61" dt="2022-01-08T04:45:49.130"/>
    <p1510:client id="{3141ACD6-00FB-46A1-88E0-E180C61F409C}" v="242" dt="2022-01-08T04:09:35.276"/>
    <p1510:client id="{50624F9E-FCAB-48A7-B567-F7495A228855}" v="558" dt="2022-01-09T01:25:25.4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39"/>
    <p:restoredTop sz="94656"/>
  </p:normalViewPr>
  <p:slideViewPr>
    <p:cSldViewPr snapToGrid="0">
      <p:cViewPr>
        <p:scale>
          <a:sx n="78" d="100"/>
          <a:sy n="78" d="100"/>
        </p:scale>
        <p:origin x="360"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arth Joshi" userId="bc4d29ca-e482-4031-a817-c6a7c744f97a" providerId="ADAL" clId="{D3A2F84A-6C9A-419A-9C7B-B5B68F50507D}"/>
    <pc:docChg chg="undo redo custSel addSld delSld modSld sldOrd">
      <pc:chgData name="Siddarth Joshi" userId="bc4d29ca-e482-4031-a817-c6a7c744f97a" providerId="ADAL" clId="{D3A2F84A-6C9A-419A-9C7B-B5B68F50507D}" dt="2022-01-07T21:47:28.463" v="7665" actId="255"/>
      <pc:docMkLst>
        <pc:docMk/>
      </pc:docMkLst>
      <pc:sldChg chg="addSp modSp new mod setBg">
        <pc:chgData name="Siddarth Joshi" userId="bc4d29ca-e482-4031-a817-c6a7c744f97a" providerId="ADAL" clId="{D3A2F84A-6C9A-419A-9C7B-B5B68F50507D}" dt="2021-12-10T05:31:13.176" v="296" actId="14100"/>
        <pc:sldMkLst>
          <pc:docMk/>
          <pc:sldMk cId="357927040" sldId="256"/>
        </pc:sldMkLst>
        <pc:spChg chg="mod">
          <ac:chgData name="Siddarth Joshi" userId="bc4d29ca-e482-4031-a817-c6a7c744f97a" providerId="ADAL" clId="{D3A2F84A-6C9A-419A-9C7B-B5B68F50507D}" dt="2021-12-10T05:30:50.212" v="279" actId="207"/>
          <ac:spMkLst>
            <pc:docMk/>
            <pc:sldMk cId="357927040" sldId="256"/>
            <ac:spMk id="2" creationId="{EB1D64C7-2B57-4995-8266-CA21FD2E1527}"/>
          </ac:spMkLst>
        </pc:spChg>
        <pc:spChg chg="mod">
          <ac:chgData name="Siddarth Joshi" userId="bc4d29ca-e482-4031-a817-c6a7c744f97a" providerId="ADAL" clId="{D3A2F84A-6C9A-419A-9C7B-B5B68F50507D}" dt="2021-12-10T05:31:13.176" v="296" actId="14100"/>
          <ac:spMkLst>
            <pc:docMk/>
            <pc:sldMk cId="357927040" sldId="256"/>
            <ac:spMk id="3" creationId="{829AC113-DE17-47B7-9EFF-86A8919B7BF3}"/>
          </ac:spMkLst>
        </pc:spChg>
        <pc:spChg chg="add mod">
          <ac:chgData name="Siddarth Joshi" userId="bc4d29ca-e482-4031-a817-c6a7c744f97a" providerId="ADAL" clId="{D3A2F84A-6C9A-419A-9C7B-B5B68F50507D}" dt="2021-12-10T05:28:49.472" v="226" actId="2085"/>
          <ac:spMkLst>
            <pc:docMk/>
            <pc:sldMk cId="357927040" sldId="256"/>
            <ac:spMk id="4" creationId="{58827ACC-E19D-4E38-AE05-33F188248FC2}"/>
          </ac:spMkLst>
        </pc:spChg>
        <pc:spChg chg="add mod">
          <ac:chgData name="Siddarth Joshi" userId="bc4d29ca-e482-4031-a817-c6a7c744f97a" providerId="ADAL" clId="{D3A2F84A-6C9A-419A-9C7B-B5B68F50507D}" dt="2021-12-10T05:29:13.724" v="230" actId="1076"/>
          <ac:spMkLst>
            <pc:docMk/>
            <pc:sldMk cId="357927040" sldId="256"/>
            <ac:spMk id="5" creationId="{FCB83878-284F-4939-B017-2D70417ABE01}"/>
          </ac:spMkLst>
        </pc:spChg>
      </pc:sldChg>
      <pc:sldChg chg="addSp delSp modSp add mod">
        <pc:chgData name="Siddarth Joshi" userId="bc4d29ca-e482-4031-a817-c6a7c744f97a" providerId="ADAL" clId="{D3A2F84A-6C9A-419A-9C7B-B5B68F50507D}" dt="2021-12-12T23:14:34.712" v="649" actId="20577"/>
        <pc:sldMkLst>
          <pc:docMk/>
          <pc:sldMk cId="4041419779" sldId="257"/>
        </pc:sldMkLst>
        <pc:spChg chg="del">
          <ac:chgData name="Siddarth Joshi" userId="bc4d29ca-e482-4031-a817-c6a7c744f97a" providerId="ADAL" clId="{D3A2F84A-6C9A-419A-9C7B-B5B68F50507D}" dt="2021-12-12T23:06:29.867" v="298" actId="478"/>
          <ac:spMkLst>
            <pc:docMk/>
            <pc:sldMk cId="4041419779" sldId="257"/>
            <ac:spMk id="2" creationId="{EB1D64C7-2B57-4995-8266-CA21FD2E1527}"/>
          </ac:spMkLst>
        </pc:spChg>
        <pc:spChg chg="mod">
          <ac:chgData name="Siddarth Joshi" userId="bc4d29ca-e482-4031-a817-c6a7c744f97a" providerId="ADAL" clId="{D3A2F84A-6C9A-419A-9C7B-B5B68F50507D}" dt="2021-12-12T23:14:34.712" v="649" actId="20577"/>
          <ac:spMkLst>
            <pc:docMk/>
            <pc:sldMk cId="4041419779" sldId="257"/>
            <ac:spMk id="3" creationId="{829AC113-DE17-47B7-9EFF-86A8919B7BF3}"/>
          </ac:spMkLst>
        </pc:spChg>
        <pc:spChg chg="add del mod">
          <ac:chgData name="Siddarth Joshi" userId="bc4d29ca-e482-4031-a817-c6a7c744f97a" providerId="ADAL" clId="{D3A2F84A-6C9A-419A-9C7B-B5B68F50507D}" dt="2021-12-12T23:06:31.795" v="299" actId="478"/>
          <ac:spMkLst>
            <pc:docMk/>
            <pc:sldMk cId="4041419779" sldId="257"/>
            <ac:spMk id="7" creationId="{1EAF4499-B0E6-4A50-8C2F-FF044BBB83B1}"/>
          </ac:spMkLst>
        </pc:spChg>
      </pc:sldChg>
      <pc:sldChg chg="modSp add mod">
        <pc:chgData name="Siddarth Joshi" userId="bc4d29ca-e482-4031-a817-c6a7c744f97a" providerId="ADAL" clId="{D3A2F84A-6C9A-419A-9C7B-B5B68F50507D}" dt="2021-12-12T23:19:59.882" v="1005" actId="20577"/>
        <pc:sldMkLst>
          <pc:docMk/>
          <pc:sldMk cId="2593414292" sldId="258"/>
        </pc:sldMkLst>
        <pc:spChg chg="mod">
          <ac:chgData name="Siddarth Joshi" userId="bc4d29ca-e482-4031-a817-c6a7c744f97a" providerId="ADAL" clId="{D3A2F84A-6C9A-419A-9C7B-B5B68F50507D}" dt="2021-12-12T23:19:59.882" v="1005" actId="20577"/>
          <ac:spMkLst>
            <pc:docMk/>
            <pc:sldMk cId="2593414292" sldId="258"/>
            <ac:spMk id="3" creationId="{829AC113-DE17-47B7-9EFF-86A8919B7BF3}"/>
          </ac:spMkLst>
        </pc:spChg>
      </pc:sldChg>
      <pc:sldChg chg="modSp add mod">
        <pc:chgData name="Siddarth Joshi" userId="bc4d29ca-e482-4031-a817-c6a7c744f97a" providerId="ADAL" clId="{D3A2F84A-6C9A-419A-9C7B-B5B68F50507D}" dt="2022-01-06T21:33:27.377" v="1105" actId="11"/>
        <pc:sldMkLst>
          <pc:docMk/>
          <pc:sldMk cId="105593165" sldId="259"/>
        </pc:sldMkLst>
        <pc:spChg chg="mod">
          <ac:chgData name="Siddarth Joshi" userId="bc4d29ca-e482-4031-a817-c6a7c744f97a" providerId="ADAL" clId="{D3A2F84A-6C9A-419A-9C7B-B5B68F50507D}" dt="2022-01-06T21:33:27.377" v="1105" actId="11"/>
          <ac:spMkLst>
            <pc:docMk/>
            <pc:sldMk cId="105593165" sldId="259"/>
            <ac:spMk id="3" creationId="{829AC113-DE17-47B7-9EFF-86A8919B7BF3}"/>
          </ac:spMkLst>
        </pc:spChg>
      </pc:sldChg>
      <pc:sldChg chg="addSp delSp modSp add mod">
        <pc:chgData name="Siddarth Joshi" userId="bc4d29ca-e482-4031-a817-c6a7c744f97a" providerId="ADAL" clId="{D3A2F84A-6C9A-419A-9C7B-B5B68F50507D}" dt="2022-01-06T22:26:28.190" v="1234"/>
        <pc:sldMkLst>
          <pc:docMk/>
          <pc:sldMk cId="3713806186" sldId="260"/>
        </pc:sldMkLst>
        <pc:spChg chg="del mod">
          <ac:chgData name="Siddarth Joshi" userId="bc4d29ca-e482-4031-a817-c6a7c744f97a" providerId="ADAL" clId="{D3A2F84A-6C9A-419A-9C7B-B5B68F50507D}" dt="2022-01-06T22:17:51.760" v="1221" actId="478"/>
          <ac:spMkLst>
            <pc:docMk/>
            <pc:sldMk cId="3713806186" sldId="260"/>
            <ac:spMk id="3" creationId="{829AC113-DE17-47B7-9EFF-86A8919B7BF3}"/>
          </ac:spMkLst>
        </pc:spChg>
        <pc:spChg chg="add del mod">
          <ac:chgData name="Siddarth Joshi" userId="bc4d29ca-e482-4031-a817-c6a7c744f97a" providerId="ADAL" clId="{D3A2F84A-6C9A-419A-9C7B-B5B68F50507D}" dt="2022-01-06T22:17:55.475" v="1222" actId="478"/>
          <ac:spMkLst>
            <pc:docMk/>
            <pc:sldMk cId="3713806186" sldId="260"/>
            <ac:spMk id="8" creationId="{D26B6805-FE24-4F43-A398-45884A2031EB}"/>
          </ac:spMkLst>
        </pc:spChg>
        <pc:graphicFrameChg chg="add del">
          <ac:chgData name="Siddarth Joshi" userId="bc4d29ca-e482-4031-a817-c6a7c744f97a" providerId="ADAL" clId="{D3A2F84A-6C9A-419A-9C7B-B5B68F50507D}" dt="2022-01-06T21:36:03.337" v="1114" actId="478"/>
          <ac:graphicFrameMkLst>
            <pc:docMk/>
            <pc:sldMk cId="3713806186" sldId="260"/>
            <ac:graphicFrameMk id="2" creationId="{34204159-090D-4437-890D-8EC565435993}"/>
          </ac:graphicFrameMkLst>
        </pc:graphicFrameChg>
        <pc:graphicFrameChg chg="add mod modGraphic">
          <ac:chgData name="Siddarth Joshi" userId="bc4d29ca-e482-4031-a817-c6a7c744f97a" providerId="ADAL" clId="{D3A2F84A-6C9A-419A-9C7B-B5B68F50507D}" dt="2022-01-06T22:26:28.190" v="1234"/>
          <ac:graphicFrameMkLst>
            <pc:docMk/>
            <pc:sldMk cId="3713806186" sldId="260"/>
            <ac:graphicFrameMk id="6" creationId="{73BD8F81-FB3A-443B-8790-FB04B40497A9}"/>
          </ac:graphicFrameMkLst>
        </pc:graphicFrameChg>
      </pc:sldChg>
      <pc:sldChg chg="addSp modSp add mod ord">
        <pc:chgData name="Siddarth Joshi" userId="bc4d29ca-e482-4031-a817-c6a7c744f97a" providerId="ADAL" clId="{D3A2F84A-6C9A-419A-9C7B-B5B68F50507D}" dt="2022-01-07T02:42:02.967" v="1301" actId="14100"/>
        <pc:sldMkLst>
          <pc:docMk/>
          <pc:sldMk cId="1640494093" sldId="261"/>
        </pc:sldMkLst>
        <pc:spChg chg="add mod">
          <ac:chgData name="Siddarth Joshi" userId="bc4d29ca-e482-4031-a817-c6a7c744f97a" providerId="ADAL" clId="{D3A2F84A-6C9A-419A-9C7B-B5B68F50507D}" dt="2022-01-07T02:41:05.849" v="1285" actId="1076"/>
          <ac:spMkLst>
            <pc:docMk/>
            <pc:sldMk cId="1640494093" sldId="261"/>
            <ac:spMk id="2" creationId="{FA5AC977-DF7A-4940-A54B-57F6B458B47B}"/>
          </ac:spMkLst>
        </pc:spChg>
        <pc:spChg chg="mod">
          <ac:chgData name="Siddarth Joshi" userId="bc4d29ca-e482-4031-a817-c6a7c744f97a" providerId="ADAL" clId="{D3A2F84A-6C9A-419A-9C7B-B5B68F50507D}" dt="2022-01-07T02:40:55.961" v="1283" actId="20577"/>
          <ac:spMkLst>
            <pc:docMk/>
            <pc:sldMk cId="1640494093" sldId="261"/>
            <ac:spMk id="3" creationId="{829AC113-DE17-47B7-9EFF-86A8919B7BF3}"/>
          </ac:spMkLst>
        </pc:spChg>
        <pc:spChg chg="add mod">
          <ac:chgData name="Siddarth Joshi" userId="bc4d29ca-e482-4031-a817-c6a7c744f97a" providerId="ADAL" clId="{D3A2F84A-6C9A-419A-9C7B-B5B68F50507D}" dt="2022-01-07T02:41:24.584" v="1290" actId="1076"/>
          <ac:spMkLst>
            <pc:docMk/>
            <pc:sldMk cId="1640494093" sldId="261"/>
            <ac:spMk id="6" creationId="{D7CDAFBD-DC25-4D18-AC41-E5AF8EB1E8E8}"/>
          </ac:spMkLst>
        </pc:spChg>
        <pc:spChg chg="add mod">
          <ac:chgData name="Siddarth Joshi" userId="bc4d29ca-e482-4031-a817-c6a7c744f97a" providerId="ADAL" clId="{D3A2F84A-6C9A-419A-9C7B-B5B68F50507D}" dt="2022-01-07T02:42:02.967" v="1301" actId="14100"/>
          <ac:spMkLst>
            <pc:docMk/>
            <pc:sldMk cId="1640494093" sldId="261"/>
            <ac:spMk id="7" creationId="{BB7CC6B1-615F-44CA-9783-CDABFBBB8178}"/>
          </ac:spMkLst>
        </pc:spChg>
      </pc:sldChg>
      <pc:sldChg chg="addSp delSp modSp add mod">
        <pc:chgData name="Siddarth Joshi" userId="bc4d29ca-e482-4031-a817-c6a7c744f97a" providerId="ADAL" clId="{D3A2F84A-6C9A-419A-9C7B-B5B68F50507D}" dt="2022-01-07T02:51:50.136" v="1426" actId="14100"/>
        <pc:sldMkLst>
          <pc:docMk/>
          <pc:sldMk cId="3573922969" sldId="262"/>
        </pc:sldMkLst>
        <pc:spChg chg="del">
          <ac:chgData name="Siddarth Joshi" userId="bc4d29ca-e482-4031-a817-c6a7c744f97a" providerId="ADAL" clId="{D3A2F84A-6C9A-419A-9C7B-B5B68F50507D}" dt="2022-01-07T02:48:05.760" v="1388" actId="478"/>
          <ac:spMkLst>
            <pc:docMk/>
            <pc:sldMk cId="3573922969" sldId="262"/>
            <ac:spMk id="2" creationId="{FA5AC977-DF7A-4940-A54B-57F6B458B47B}"/>
          </ac:spMkLst>
        </pc:spChg>
        <pc:spChg chg="mod">
          <ac:chgData name="Siddarth Joshi" userId="bc4d29ca-e482-4031-a817-c6a7c744f97a" providerId="ADAL" clId="{D3A2F84A-6C9A-419A-9C7B-B5B68F50507D}" dt="2022-01-07T02:47:07.668" v="1337" actId="14100"/>
          <ac:spMkLst>
            <pc:docMk/>
            <pc:sldMk cId="3573922969" sldId="262"/>
            <ac:spMk id="3" creationId="{829AC113-DE17-47B7-9EFF-86A8919B7BF3}"/>
          </ac:spMkLst>
        </pc:spChg>
        <pc:spChg chg="mod">
          <ac:chgData name="Siddarth Joshi" userId="bc4d29ca-e482-4031-a817-c6a7c744f97a" providerId="ADAL" clId="{D3A2F84A-6C9A-419A-9C7B-B5B68F50507D}" dt="2022-01-07T02:48:30.349" v="1390" actId="207"/>
          <ac:spMkLst>
            <pc:docMk/>
            <pc:sldMk cId="3573922969" sldId="262"/>
            <ac:spMk id="7" creationId="{BB7CC6B1-615F-44CA-9783-CDABFBBB8178}"/>
          </ac:spMkLst>
        </pc:spChg>
        <pc:spChg chg="add mod">
          <ac:chgData name="Siddarth Joshi" userId="bc4d29ca-e482-4031-a817-c6a7c744f97a" providerId="ADAL" clId="{D3A2F84A-6C9A-419A-9C7B-B5B68F50507D}" dt="2022-01-07T02:44:04.307" v="1322" actId="207"/>
          <ac:spMkLst>
            <pc:docMk/>
            <pc:sldMk cId="3573922969" sldId="262"/>
            <ac:spMk id="8" creationId="{BBB9B1C4-5210-4BEA-A556-2A53383A911F}"/>
          </ac:spMkLst>
        </pc:spChg>
        <pc:spChg chg="add mod">
          <ac:chgData name="Siddarth Joshi" userId="bc4d29ca-e482-4031-a817-c6a7c744f97a" providerId="ADAL" clId="{D3A2F84A-6C9A-419A-9C7B-B5B68F50507D}" dt="2022-01-07T02:51:00.791" v="1399" actId="14100"/>
          <ac:spMkLst>
            <pc:docMk/>
            <pc:sldMk cId="3573922969" sldId="262"/>
            <ac:spMk id="11" creationId="{C4F1503B-6828-4465-8B82-AD498B768899}"/>
          </ac:spMkLst>
        </pc:spChg>
        <pc:spChg chg="add mod">
          <ac:chgData name="Siddarth Joshi" userId="bc4d29ca-e482-4031-a817-c6a7c744f97a" providerId="ADAL" clId="{D3A2F84A-6C9A-419A-9C7B-B5B68F50507D}" dt="2022-01-07T02:51:50.136" v="1426" actId="14100"/>
          <ac:spMkLst>
            <pc:docMk/>
            <pc:sldMk cId="3573922969" sldId="262"/>
            <ac:spMk id="12" creationId="{00008C31-49CA-4A95-BADE-3476CF7DEDA8}"/>
          </ac:spMkLst>
        </pc:spChg>
        <pc:picChg chg="add mod modCrop">
          <ac:chgData name="Siddarth Joshi" userId="bc4d29ca-e482-4031-a817-c6a7c744f97a" providerId="ADAL" clId="{D3A2F84A-6C9A-419A-9C7B-B5B68F50507D}" dt="2022-01-07T02:50:28.262" v="1395" actId="1076"/>
          <ac:picMkLst>
            <pc:docMk/>
            <pc:sldMk cId="3573922969" sldId="262"/>
            <ac:picMk id="10" creationId="{019AF28F-7D87-4C2A-BF2E-5CB0782BF447}"/>
          </ac:picMkLst>
        </pc:picChg>
      </pc:sldChg>
      <pc:sldChg chg="delSp modSp add mod">
        <pc:chgData name="Siddarth Joshi" userId="bc4d29ca-e482-4031-a817-c6a7c744f97a" providerId="ADAL" clId="{D3A2F84A-6C9A-419A-9C7B-B5B68F50507D}" dt="2022-01-07T02:59:25.440" v="1474" actId="20577"/>
        <pc:sldMkLst>
          <pc:docMk/>
          <pc:sldMk cId="2497154245" sldId="263"/>
        </pc:sldMkLst>
        <pc:spChg chg="mod">
          <ac:chgData name="Siddarth Joshi" userId="bc4d29ca-e482-4031-a817-c6a7c744f97a" providerId="ADAL" clId="{D3A2F84A-6C9A-419A-9C7B-B5B68F50507D}" dt="2022-01-07T02:59:25.440" v="1474" actId="20577"/>
          <ac:spMkLst>
            <pc:docMk/>
            <pc:sldMk cId="2497154245" sldId="263"/>
            <ac:spMk id="3" creationId="{829AC113-DE17-47B7-9EFF-86A8919B7BF3}"/>
          </ac:spMkLst>
        </pc:spChg>
        <pc:spChg chg="del">
          <ac:chgData name="Siddarth Joshi" userId="bc4d29ca-e482-4031-a817-c6a7c744f97a" providerId="ADAL" clId="{D3A2F84A-6C9A-419A-9C7B-B5B68F50507D}" dt="2022-01-07T02:57:23.920" v="1455" actId="478"/>
          <ac:spMkLst>
            <pc:docMk/>
            <pc:sldMk cId="2497154245" sldId="263"/>
            <ac:spMk id="7" creationId="{BB7CC6B1-615F-44CA-9783-CDABFBBB8178}"/>
          </ac:spMkLst>
        </pc:spChg>
        <pc:spChg chg="mod">
          <ac:chgData name="Siddarth Joshi" userId="bc4d29ca-e482-4031-a817-c6a7c744f97a" providerId="ADAL" clId="{D3A2F84A-6C9A-419A-9C7B-B5B68F50507D}" dt="2022-01-07T02:57:04.343" v="1441" actId="20577"/>
          <ac:spMkLst>
            <pc:docMk/>
            <pc:sldMk cId="2497154245" sldId="263"/>
            <ac:spMk id="8" creationId="{BBB9B1C4-5210-4BEA-A556-2A53383A911F}"/>
          </ac:spMkLst>
        </pc:spChg>
        <pc:spChg chg="del">
          <ac:chgData name="Siddarth Joshi" userId="bc4d29ca-e482-4031-a817-c6a7c744f97a" providerId="ADAL" clId="{D3A2F84A-6C9A-419A-9C7B-B5B68F50507D}" dt="2022-01-07T02:57:27.846" v="1457" actId="478"/>
          <ac:spMkLst>
            <pc:docMk/>
            <pc:sldMk cId="2497154245" sldId="263"/>
            <ac:spMk id="11" creationId="{C4F1503B-6828-4465-8B82-AD498B768899}"/>
          </ac:spMkLst>
        </pc:spChg>
        <pc:spChg chg="del">
          <ac:chgData name="Siddarth Joshi" userId="bc4d29ca-e482-4031-a817-c6a7c744f97a" providerId="ADAL" clId="{D3A2F84A-6C9A-419A-9C7B-B5B68F50507D}" dt="2022-01-07T02:57:26.213" v="1456" actId="478"/>
          <ac:spMkLst>
            <pc:docMk/>
            <pc:sldMk cId="2497154245" sldId="263"/>
            <ac:spMk id="12" creationId="{00008C31-49CA-4A95-BADE-3476CF7DEDA8}"/>
          </ac:spMkLst>
        </pc:spChg>
        <pc:picChg chg="del">
          <ac:chgData name="Siddarth Joshi" userId="bc4d29ca-e482-4031-a817-c6a7c744f97a" providerId="ADAL" clId="{D3A2F84A-6C9A-419A-9C7B-B5B68F50507D}" dt="2022-01-07T02:57:21.336" v="1454" actId="478"/>
          <ac:picMkLst>
            <pc:docMk/>
            <pc:sldMk cId="2497154245" sldId="263"/>
            <ac:picMk id="10" creationId="{019AF28F-7D87-4C2A-BF2E-5CB0782BF447}"/>
          </ac:picMkLst>
        </pc:picChg>
      </pc:sldChg>
      <pc:sldChg chg="addSp modSp add mod">
        <pc:chgData name="Siddarth Joshi" userId="bc4d29ca-e482-4031-a817-c6a7c744f97a" providerId="ADAL" clId="{D3A2F84A-6C9A-419A-9C7B-B5B68F50507D}" dt="2022-01-07T03:12:22.553" v="1838" actId="20577"/>
        <pc:sldMkLst>
          <pc:docMk/>
          <pc:sldMk cId="3998828778" sldId="264"/>
        </pc:sldMkLst>
        <pc:spChg chg="mod">
          <ac:chgData name="Siddarth Joshi" userId="bc4d29ca-e482-4031-a817-c6a7c744f97a" providerId="ADAL" clId="{D3A2F84A-6C9A-419A-9C7B-B5B68F50507D}" dt="2022-01-07T02:59:53.014" v="1481" actId="20577"/>
          <ac:spMkLst>
            <pc:docMk/>
            <pc:sldMk cId="3998828778" sldId="264"/>
            <ac:spMk id="3" creationId="{829AC113-DE17-47B7-9EFF-86A8919B7BF3}"/>
          </ac:spMkLst>
        </pc:spChg>
        <pc:spChg chg="add mod">
          <ac:chgData name="Siddarth Joshi" userId="bc4d29ca-e482-4031-a817-c6a7c744f97a" providerId="ADAL" clId="{D3A2F84A-6C9A-419A-9C7B-B5B68F50507D}" dt="2022-01-07T03:06:21.148" v="1724" actId="14100"/>
          <ac:spMkLst>
            <pc:docMk/>
            <pc:sldMk cId="3998828778" sldId="264"/>
            <ac:spMk id="9" creationId="{2D356619-6990-4352-9787-5C9C8F172F3E}"/>
          </ac:spMkLst>
        </pc:spChg>
        <pc:spChg chg="add mod">
          <ac:chgData name="Siddarth Joshi" userId="bc4d29ca-e482-4031-a817-c6a7c744f97a" providerId="ADAL" clId="{D3A2F84A-6C9A-419A-9C7B-B5B68F50507D}" dt="2022-01-07T03:07:27.945" v="1791" actId="20577"/>
          <ac:spMkLst>
            <pc:docMk/>
            <pc:sldMk cId="3998828778" sldId="264"/>
            <ac:spMk id="10" creationId="{D5423857-D2C7-4D69-831D-05366005F4FA}"/>
          </ac:spMkLst>
        </pc:spChg>
        <pc:spChg chg="add mod">
          <ac:chgData name="Siddarth Joshi" userId="bc4d29ca-e482-4031-a817-c6a7c744f97a" providerId="ADAL" clId="{D3A2F84A-6C9A-419A-9C7B-B5B68F50507D}" dt="2022-01-07T03:12:22.553" v="1838" actId="20577"/>
          <ac:spMkLst>
            <pc:docMk/>
            <pc:sldMk cId="3998828778" sldId="264"/>
            <ac:spMk id="11" creationId="{4765C7ED-9826-43C4-8420-F52A035F7270}"/>
          </ac:spMkLst>
        </pc:spChg>
        <pc:graphicFrameChg chg="add mod modGraphic">
          <ac:chgData name="Siddarth Joshi" userId="bc4d29ca-e482-4031-a817-c6a7c744f97a" providerId="ADAL" clId="{D3A2F84A-6C9A-419A-9C7B-B5B68F50507D}" dt="2022-01-07T03:06:03.736" v="1722" actId="20577"/>
          <ac:graphicFrameMkLst>
            <pc:docMk/>
            <pc:sldMk cId="3998828778" sldId="264"/>
            <ac:graphicFrameMk id="2" creationId="{8B15E198-1E83-49C5-B752-F7CF1EDD3B4A}"/>
          </ac:graphicFrameMkLst>
        </pc:graphicFrameChg>
      </pc:sldChg>
      <pc:sldChg chg="addSp delSp modSp add mod">
        <pc:chgData name="Siddarth Joshi" userId="bc4d29ca-e482-4031-a817-c6a7c744f97a" providerId="ADAL" clId="{D3A2F84A-6C9A-419A-9C7B-B5B68F50507D}" dt="2022-01-07T04:02:29.069" v="3300" actId="478"/>
        <pc:sldMkLst>
          <pc:docMk/>
          <pc:sldMk cId="3928129822" sldId="265"/>
        </pc:sldMkLst>
        <pc:spChg chg="mod">
          <ac:chgData name="Siddarth Joshi" userId="bc4d29ca-e482-4031-a817-c6a7c744f97a" providerId="ADAL" clId="{D3A2F84A-6C9A-419A-9C7B-B5B68F50507D}" dt="2022-01-07T03:16:17.697" v="1972" actId="20577"/>
          <ac:spMkLst>
            <pc:docMk/>
            <pc:sldMk cId="3928129822" sldId="265"/>
            <ac:spMk id="3" creationId="{829AC113-DE17-47B7-9EFF-86A8919B7BF3}"/>
          </ac:spMkLst>
        </pc:spChg>
        <pc:spChg chg="add mod">
          <ac:chgData name="Siddarth Joshi" userId="bc4d29ca-e482-4031-a817-c6a7c744f97a" providerId="ADAL" clId="{D3A2F84A-6C9A-419A-9C7B-B5B68F50507D}" dt="2022-01-07T03:58:14.295" v="3271" actId="1076"/>
          <ac:spMkLst>
            <pc:docMk/>
            <pc:sldMk cId="3928129822" sldId="265"/>
            <ac:spMk id="7" creationId="{65802D48-0443-412C-A42F-34EF89B157CA}"/>
          </ac:spMkLst>
        </pc:spChg>
        <pc:spChg chg="mod">
          <ac:chgData name="Siddarth Joshi" userId="bc4d29ca-e482-4031-a817-c6a7c744f97a" providerId="ADAL" clId="{D3A2F84A-6C9A-419A-9C7B-B5B68F50507D}" dt="2022-01-07T03:14:48.803" v="1851" actId="20577"/>
          <ac:spMkLst>
            <pc:docMk/>
            <pc:sldMk cId="3928129822" sldId="265"/>
            <ac:spMk id="8" creationId="{BBB9B1C4-5210-4BEA-A556-2A53383A911F}"/>
          </ac:spMkLst>
        </pc:spChg>
        <pc:spChg chg="add del mod">
          <ac:chgData name="Siddarth Joshi" userId="bc4d29ca-e482-4031-a817-c6a7c744f97a" providerId="ADAL" clId="{D3A2F84A-6C9A-419A-9C7B-B5B68F50507D}" dt="2022-01-07T03:55:31.685" v="3226" actId="478"/>
          <ac:spMkLst>
            <pc:docMk/>
            <pc:sldMk cId="3928129822" sldId="265"/>
            <ac:spMk id="9" creationId="{09C96F6C-CFC9-4EAE-B9D5-A70BACCB0AEF}"/>
          </ac:spMkLst>
        </pc:spChg>
        <pc:spChg chg="del">
          <ac:chgData name="Siddarth Joshi" userId="bc4d29ca-e482-4031-a817-c6a7c744f97a" providerId="ADAL" clId="{D3A2F84A-6C9A-419A-9C7B-B5B68F50507D}" dt="2022-01-07T03:15:01.229" v="1856" actId="478"/>
          <ac:spMkLst>
            <pc:docMk/>
            <pc:sldMk cId="3928129822" sldId="265"/>
            <ac:spMk id="9" creationId="{2D356619-6990-4352-9787-5C9C8F172F3E}"/>
          </ac:spMkLst>
        </pc:spChg>
        <pc:spChg chg="add del mod">
          <ac:chgData name="Siddarth Joshi" userId="bc4d29ca-e482-4031-a817-c6a7c744f97a" providerId="ADAL" clId="{D3A2F84A-6C9A-419A-9C7B-B5B68F50507D}" dt="2022-01-07T04:02:29.069" v="3300" actId="478"/>
          <ac:spMkLst>
            <pc:docMk/>
            <pc:sldMk cId="3928129822" sldId="265"/>
            <ac:spMk id="10" creationId="{4915204C-5816-4CDD-A9B3-509E7E8226DF}"/>
          </ac:spMkLst>
        </pc:spChg>
        <pc:spChg chg="del">
          <ac:chgData name="Siddarth Joshi" userId="bc4d29ca-e482-4031-a817-c6a7c744f97a" providerId="ADAL" clId="{D3A2F84A-6C9A-419A-9C7B-B5B68F50507D}" dt="2022-01-07T03:15:03.353" v="1857" actId="478"/>
          <ac:spMkLst>
            <pc:docMk/>
            <pc:sldMk cId="3928129822" sldId="265"/>
            <ac:spMk id="10" creationId="{D5423857-D2C7-4D69-831D-05366005F4FA}"/>
          </ac:spMkLst>
        </pc:spChg>
        <pc:spChg chg="del">
          <ac:chgData name="Siddarth Joshi" userId="bc4d29ca-e482-4031-a817-c6a7c744f97a" providerId="ADAL" clId="{D3A2F84A-6C9A-419A-9C7B-B5B68F50507D}" dt="2022-01-07T03:15:07.365" v="1858" actId="478"/>
          <ac:spMkLst>
            <pc:docMk/>
            <pc:sldMk cId="3928129822" sldId="265"/>
            <ac:spMk id="11" creationId="{4765C7ED-9826-43C4-8420-F52A035F7270}"/>
          </ac:spMkLst>
        </pc:spChg>
        <pc:graphicFrameChg chg="add mod modGraphic">
          <ac:chgData name="Siddarth Joshi" userId="bc4d29ca-e482-4031-a817-c6a7c744f97a" providerId="ADAL" clId="{D3A2F84A-6C9A-419A-9C7B-B5B68F50507D}" dt="2022-01-07T03:58:20.974" v="3272" actId="1076"/>
          <ac:graphicFrameMkLst>
            <pc:docMk/>
            <pc:sldMk cId="3928129822" sldId="265"/>
            <ac:graphicFrameMk id="2" creationId="{3DC0FEC7-5F54-4BD3-87BD-821D8FD40AE1}"/>
          </ac:graphicFrameMkLst>
        </pc:graphicFrameChg>
        <pc:graphicFrameChg chg="del mod">
          <ac:chgData name="Siddarth Joshi" userId="bc4d29ca-e482-4031-a817-c6a7c744f97a" providerId="ADAL" clId="{D3A2F84A-6C9A-419A-9C7B-B5B68F50507D}" dt="2022-01-07T03:14:55.765" v="1855" actId="478"/>
          <ac:graphicFrameMkLst>
            <pc:docMk/>
            <pc:sldMk cId="3928129822" sldId="265"/>
            <ac:graphicFrameMk id="2" creationId="{8B15E198-1E83-49C5-B752-F7CF1EDD3B4A}"/>
          </ac:graphicFrameMkLst>
        </pc:graphicFrameChg>
      </pc:sldChg>
      <pc:sldChg chg="addSp modSp add mod">
        <pc:chgData name="Siddarth Joshi" userId="bc4d29ca-e482-4031-a817-c6a7c744f97a" providerId="ADAL" clId="{D3A2F84A-6C9A-419A-9C7B-B5B68F50507D}" dt="2022-01-07T03:30:40.199" v="2235" actId="1076"/>
        <pc:sldMkLst>
          <pc:docMk/>
          <pc:sldMk cId="3481477569" sldId="266"/>
        </pc:sldMkLst>
        <pc:spChg chg="add mod">
          <ac:chgData name="Siddarth Joshi" userId="bc4d29ca-e482-4031-a817-c6a7c744f97a" providerId="ADAL" clId="{D3A2F84A-6C9A-419A-9C7B-B5B68F50507D}" dt="2022-01-07T03:30:40.199" v="2235" actId="1076"/>
          <ac:spMkLst>
            <pc:docMk/>
            <pc:sldMk cId="3481477569" sldId="266"/>
            <ac:spMk id="2" creationId="{0EBB7D6B-D575-4F6F-BA46-4013FDA81D9E}"/>
          </ac:spMkLst>
        </pc:spChg>
        <pc:spChg chg="mod">
          <ac:chgData name="Siddarth Joshi" userId="bc4d29ca-e482-4031-a817-c6a7c744f97a" providerId="ADAL" clId="{D3A2F84A-6C9A-419A-9C7B-B5B68F50507D}" dt="2022-01-07T03:28:57.427" v="2168" actId="20577"/>
          <ac:spMkLst>
            <pc:docMk/>
            <pc:sldMk cId="3481477569" sldId="266"/>
            <ac:spMk id="3" creationId="{829AC113-DE17-47B7-9EFF-86A8919B7BF3}"/>
          </ac:spMkLst>
        </pc:spChg>
        <pc:spChg chg="mod">
          <ac:chgData name="Siddarth Joshi" userId="bc4d29ca-e482-4031-a817-c6a7c744f97a" providerId="ADAL" clId="{D3A2F84A-6C9A-419A-9C7B-B5B68F50507D}" dt="2022-01-07T03:27:35.385" v="2028" actId="20577"/>
          <ac:spMkLst>
            <pc:docMk/>
            <pc:sldMk cId="3481477569" sldId="266"/>
            <ac:spMk id="8" creationId="{BBB9B1C4-5210-4BEA-A556-2A53383A911F}"/>
          </ac:spMkLst>
        </pc:spChg>
        <pc:spChg chg="add mod">
          <ac:chgData name="Siddarth Joshi" userId="bc4d29ca-e482-4031-a817-c6a7c744f97a" providerId="ADAL" clId="{D3A2F84A-6C9A-419A-9C7B-B5B68F50507D}" dt="2022-01-07T03:30:36.910" v="2234" actId="1076"/>
          <ac:spMkLst>
            <pc:docMk/>
            <pc:sldMk cId="3481477569" sldId="266"/>
            <ac:spMk id="9" creationId="{178C39F6-DE45-4C06-8095-BA01BDC4A4F3}"/>
          </ac:spMkLst>
        </pc:spChg>
        <pc:spChg chg="add mod">
          <ac:chgData name="Siddarth Joshi" userId="bc4d29ca-e482-4031-a817-c6a7c744f97a" providerId="ADAL" clId="{D3A2F84A-6C9A-419A-9C7B-B5B68F50507D}" dt="2022-01-07T03:30:33.970" v="2233" actId="1076"/>
          <ac:spMkLst>
            <pc:docMk/>
            <pc:sldMk cId="3481477569" sldId="266"/>
            <ac:spMk id="10" creationId="{EABC446F-4463-44F0-A52D-65AC6C9F7C55}"/>
          </ac:spMkLst>
        </pc:spChg>
        <pc:spChg chg="add mod">
          <ac:chgData name="Siddarth Joshi" userId="bc4d29ca-e482-4031-a817-c6a7c744f97a" providerId="ADAL" clId="{D3A2F84A-6C9A-419A-9C7B-B5B68F50507D}" dt="2022-01-07T03:30:25.083" v="2232" actId="20577"/>
          <ac:spMkLst>
            <pc:docMk/>
            <pc:sldMk cId="3481477569" sldId="266"/>
            <ac:spMk id="11" creationId="{D6F0A8DE-4A70-4C61-835E-EA1D7A5E9A23}"/>
          </ac:spMkLst>
        </pc:spChg>
      </pc:sldChg>
      <pc:sldChg chg="addSp delSp modSp add mod">
        <pc:chgData name="Siddarth Joshi" userId="bc4d29ca-e482-4031-a817-c6a7c744f97a" providerId="ADAL" clId="{D3A2F84A-6C9A-419A-9C7B-B5B68F50507D}" dt="2022-01-07T03:33:38.803" v="2269"/>
        <pc:sldMkLst>
          <pc:docMk/>
          <pc:sldMk cId="210200475" sldId="267"/>
        </pc:sldMkLst>
        <pc:spChg chg="del">
          <ac:chgData name="Siddarth Joshi" userId="bc4d29ca-e482-4031-a817-c6a7c744f97a" providerId="ADAL" clId="{D3A2F84A-6C9A-419A-9C7B-B5B68F50507D}" dt="2022-01-07T03:32:24.518" v="2259" actId="478"/>
          <ac:spMkLst>
            <pc:docMk/>
            <pc:sldMk cId="210200475" sldId="267"/>
            <ac:spMk id="2" creationId="{0EBB7D6B-D575-4F6F-BA46-4013FDA81D9E}"/>
          </ac:spMkLst>
        </pc:spChg>
        <pc:spChg chg="del mod">
          <ac:chgData name="Siddarth Joshi" userId="bc4d29ca-e482-4031-a817-c6a7c744f97a" providerId="ADAL" clId="{D3A2F84A-6C9A-419A-9C7B-B5B68F50507D}" dt="2022-01-07T03:32:41.189" v="2262" actId="478"/>
          <ac:spMkLst>
            <pc:docMk/>
            <pc:sldMk cId="210200475" sldId="267"/>
            <ac:spMk id="3" creationId="{829AC113-DE17-47B7-9EFF-86A8919B7BF3}"/>
          </ac:spMkLst>
        </pc:spChg>
        <pc:spChg chg="del">
          <ac:chgData name="Siddarth Joshi" userId="bc4d29ca-e482-4031-a817-c6a7c744f97a" providerId="ADAL" clId="{D3A2F84A-6C9A-419A-9C7B-B5B68F50507D}" dt="2022-01-07T03:33:38.214" v="2268" actId="478"/>
          <ac:spMkLst>
            <pc:docMk/>
            <pc:sldMk cId="210200475" sldId="267"/>
            <ac:spMk id="6" creationId="{D7CDAFBD-DC25-4D18-AC41-E5AF8EB1E8E8}"/>
          </ac:spMkLst>
        </pc:spChg>
        <pc:spChg chg="mod">
          <ac:chgData name="Siddarth Joshi" userId="bc4d29ca-e482-4031-a817-c6a7c744f97a" providerId="ADAL" clId="{D3A2F84A-6C9A-419A-9C7B-B5B68F50507D}" dt="2022-01-07T03:31:23.522" v="2252" actId="20577"/>
          <ac:spMkLst>
            <pc:docMk/>
            <pc:sldMk cId="210200475" sldId="267"/>
            <ac:spMk id="8" creationId="{BBB9B1C4-5210-4BEA-A556-2A53383A911F}"/>
          </ac:spMkLst>
        </pc:spChg>
        <pc:spChg chg="del">
          <ac:chgData name="Siddarth Joshi" userId="bc4d29ca-e482-4031-a817-c6a7c744f97a" providerId="ADAL" clId="{D3A2F84A-6C9A-419A-9C7B-B5B68F50507D}" dt="2022-01-07T03:32:23.344" v="2258" actId="478"/>
          <ac:spMkLst>
            <pc:docMk/>
            <pc:sldMk cId="210200475" sldId="267"/>
            <ac:spMk id="9" creationId="{178C39F6-DE45-4C06-8095-BA01BDC4A4F3}"/>
          </ac:spMkLst>
        </pc:spChg>
        <pc:spChg chg="del">
          <ac:chgData name="Siddarth Joshi" userId="bc4d29ca-e482-4031-a817-c6a7c744f97a" providerId="ADAL" clId="{D3A2F84A-6C9A-419A-9C7B-B5B68F50507D}" dt="2022-01-07T03:32:22.264" v="2257" actId="478"/>
          <ac:spMkLst>
            <pc:docMk/>
            <pc:sldMk cId="210200475" sldId="267"/>
            <ac:spMk id="10" creationId="{EABC446F-4463-44F0-A52D-65AC6C9F7C55}"/>
          </ac:spMkLst>
        </pc:spChg>
        <pc:spChg chg="del mod">
          <ac:chgData name="Siddarth Joshi" userId="bc4d29ca-e482-4031-a817-c6a7c744f97a" providerId="ADAL" clId="{D3A2F84A-6C9A-419A-9C7B-B5B68F50507D}" dt="2022-01-07T03:32:20.778" v="2256" actId="478"/>
          <ac:spMkLst>
            <pc:docMk/>
            <pc:sldMk cId="210200475" sldId="267"/>
            <ac:spMk id="11" creationId="{D6F0A8DE-4A70-4C61-835E-EA1D7A5E9A23}"/>
          </ac:spMkLst>
        </pc:spChg>
        <pc:spChg chg="add del mod">
          <ac:chgData name="Siddarth Joshi" userId="bc4d29ca-e482-4031-a817-c6a7c744f97a" providerId="ADAL" clId="{D3A2F84A-6C9A-419A-9C7B-B5B68F50507D}" dt="2022-01-07T03:33:38.214" v="2268" actId="478"/>
          <ac:spMkLst>
            <pc:docMk/>
            <pc:sldMk cId="210200475" sldId="267"/>
            <ac:spMk id="14" creationId="{1F808AD1-69EC-4E79-8AF5-D2E8AFA0D580}"/>
          </ac:spMkLst>
        </pc:spChg>
        <pc:spChg chg="add del mod">
          <ac:chgData name="Siddarth Joshi" userId="bc4d29ca-e482-4031-a817-c6a7c744f97a" providerId="ADAL" clId="{D3A2F84A-6C9A-419A-9C7B-B5B68F50507D}" dt="2022-01-07T03:33:38.214" v="2268" actId="478"/>
          <ac:spMkLst>
            <pc:docMk/>
            <pc:sldMk cId="210200475" sldId="267"/>
            <ac:spMk id="15" creationId="{46C0A390-AA03-440B-88F9-EE271D2CDB36}"/>
          </ac:spMkLst>
        </pc:spChg>
        <pc:spChg chg="add del mod">
          <ac:chgData name="Siddarth Joshi" userId="bc4d29ca-e482-4031-a817-c6a7c744f97a" providerId="ADAL" clId="{D3A2F84A-6C9A-419A-9C7B-B5B68F50507D}" dt="2022-01-07T03:33:38.214" v="2268" actId="478"/>
          <ac:spMkLst>
            <pc:docMk/>
            <pc:sldMk cId="210200475" sldId="267"/>
            <ac:spMk id="19" creationId="{A00A0F09-BC4B-44C7-A0BC-2CA19BE05AED}"/>
          </ac:spMkLst>
        </pc:spChg>
        <pc:spChg chg="add del mod">
          <ac:chgData name="Siddarth Joshi" userId="bc4d29ca-e482-4031-a817-c6a7c744f97a" providerId="ADAL" clId="{D3A2F84A-6C9A-419A-9C7B-B5B68F50507D}" dt="2022-01-07T03:33:38.214" v="2268" actId="478"/>
          <ac:spMkLst>
            <pc:docMk/>
            <pc:sldMk cId="210200475" sldId="267"/>
            <ac:spMk id="20" creationId="{8854CF5F-91CE-4FCA-B02C-741D7BB56A17}"/>
          </ac:spMkLst>
        </pc:spChg>
        <pc:spChg chg="add del mod">
          <ac:chgData name="Siddarth Joshi" userId="bc4d29ca-e482-4031-a817-c6a7c744f97a" providerId="ADAL" clId="{D3A2F84A-6C9A-419A-9C7B-B5B68F50507D}" dt="2022-01-07T03:33:38.214" v="2268" actId="478"/>
          <ac:spMkLst>
            <pc:docMk/>
            <pc:sldMk cId="210200475" sldId="267"/>
            <ac:spMk id="21" creationId="{3F457895-97E0-45F8-80A1-F2ACB2C5FB87}"/>
          </ac:spMkLst>
        </pc:spChg>
        <pc:spChg chg="add del mod">
          <ac:chgData name="Siddarth Joshi" userId="bc4d29ca-e482-4031-a817-c6a7c744f97a" providerId="ADAL" clId="{D3A2F84A-6C9A-419A-9C7B-B5B68F50507D}" dt="2022-01-07T03:33:38.214" v="2268" actId="478"/>
          <ac:spMkLst>
            <pc:docMk/>
            <pc:sldMk cId="210200475" sldId="267"/>
            <ac:spMk id="22" creationId="{26BB6FFF-31E8-4B7F-B8C7-443A4BDF37EF}"/>
          </ac:spMkLst>
        </pc:spChg>
        <pc:spChg chg="add del mod">
          <ac:chgData name="Siddarth Joshi" userId="bc4d29ca-e482-4031-a817-c6a7c744f97a" providerId="ADAL" clId="{D3A2F84A-6C9A-419A-9C7B-B5B68F50507D}" dt="2022-01-07T03:33:38.214" v="2268" actId="478"/>
          <ac:spMkLst>
            <pc:docMk/>
            <pc:sldMk cId="210200475" sldId="267"/>
            <ac:spMk id="23" creationId="{8F59D688-3DED-4083-BC76-3C1278AFCC9E}"/>
          </ac:spMkLst>
        </pc:spChg>
        <pc:spChg chg="add del mod">
          <ac:chgData name="Siddarth Joshi" userId="bc4d29ca-e482-4031-a817-c6a7c744f97a" providerId="ADAL" clId="{D3A2F84A-6C9A-419A-9C7B-B5B68F50507D}" dt="2022-01-07T03:33:38.214" v="2268" actId="478"/>
          <ac:spMkLst>
            <pc:docMk/>
            <pc:sldMk cId="210200475" sldId="267"/>
            <ac:spMk id="24" creationId="{1986C889-1E8C-4E4C-AC61-548B96737856}"/>
          </ac:spMkLst>
        </pc:spChg>
        <pc:spChg chg="add del mod">
          <ac:chgData name="Siddarth Joshi" userId="bc4d29ca-e482-4031-a817-c6a7c744f97a" providerId="ADAL" clId="{D3A2F84A-6C9A-419A-9C7B-B5B68F50507D}" dt="2022-01-07T03:33:38.214" v="2268" actId="478"/>
          <ac:spMkLst>
            <pc:docMk/>
            <pc:sldMk cId="210200475" sldId="267"/>
            <ac:spMk id="26" creationId="{53C242A3-47D3-46EA-BBF0-9EE119CF0932}"/>
          </ac:spMkLst>
        </pc:spChg>
        <pc:spChg chg="add del mod">
          <ac:chgData name="Siddarth Joshi" userId="bc4d29ca-e482-4031-a817-c6a7c744f97a" providerId="ADAL" clId="{D3A2F84A-6C9A-419A-9C7B-B5B68F50507D}" dt="2022-01-07T03:33:38.214" v="2268" actId="478"/>
          <ac:spMkLst>
            <pc:docMk/>
            <pc:sldMk cId="210200475" sldId="267"/>
            <ac:spMk id="27" creationId="{BFBEADAE-90DD-4CA2-B442-10BB6743DFA5}"/>
          </ac:spMkLst>
        </pc:spChg>
        <pc:spChg chg="add del mod">
          <ac:chgData name="Siddarth Joshi" userId="bc4d29ca-e482-4031-a817-c6a7c744f97a" providerId="ADAL" clId="{D3A2F84A-6C9A-419A-9C7B-B5B68F50507D}" dt="2022-01-07T03:33:38.214" v="2268" actId="478"/>
          <ac:spMkLst>
            <pc:docMk/>
            <pc:sldMk cId="210200475" sldId="267"/>
            <ac:spMk id="28" creationId="{2E947C2A-0926-4986-96D1-7BF11AD2426E}"/>
          </ac:spMkLst>
        </pc:spChg>
        <pc:spChg chg="add del mod">
          <ac:chgData name="Siddarth Joshi" userId="bc4d29ca-e482-4031-a817-c6a7c744f97a" providerId="ADAL" clId="{D3A2F84A-6C9A-419A-9C7B-B5B68F50507D}" dt="2022-01-07T03:33:38.214" v="2268" actId="478"/>
          <ac:spMkLst>
            <pc:docMk/>
            <pc:sldMk cId="210200475" sldId="267"/>
            <ac:spMk id="29" creationId="{3D46FF7D-687B-4FB3-A5F1-5B1AB550D2E2}"/>
          </ac:spMkLst>
        </pc:spChg>
        <pc:spChg chg="add del mod">
          <ac:chgData name="Siddarth Joshi" userId="bc4d29ca-e482-4031-a817-c6a7c744f97a" providerId="ADAL" clId="{D3A2F84A-6C9A-419A-9C7B-B5B68F50507D}" dt="2022-01-07T03:33:38.214" v="2268" actId="478"/>
          <ac:spMkLst>
            <pc:docMk/>
            <pc:sldMk cId="210200475" sldId="267"/>
            <ac:spMk id="30" creationId="{757D878B-F685-48D3-9A73-4FA28C5704C3}"/>
          </ac:spMkLst>
        </pc:spChg>
        <pc:spChg chg="add del mod">
          <ac:chgData name="Siddarth Joshi" userId="bc4d29ca-e482-4031-a817-c6a7c744f97a" providerId="ADAL" clId="{D3A2F84A-6C9A-419A-9C7B-B5B68F50507D}" dt="2022-01-07T03:33:38.214" v="2268" actId="478"/>
          <ac:spMkLst>
            <pc:docMk/>
            <pc:sldMk cId="210200475" sldId="267"/>
            <ac:spMk id="32" creationId="{5089F363-C121-432C-8DE9-9E7235B541B7}"/>
          </ac:spMkLst>
        </pc:spChg>
        <pc:spChg chg="add del mod">
          <ac:chgData name="Siddarth Joshi" userId="bc4d29ca-e482-4031-a817-c6a7c744f97a" providerId="ADAL" clId="{D3A2F84A-6C9A-419A-9C7B-B5B68F50507D}" dt="2022-01-07T03:33:38.214" v="2268" actId="478"/>
          <ac:spMkLst>
            <pc:docMk/>
            <pc:sldMk cId="210200475" sldId="267"/>
            <ac:spMk id="33" creationId="{CB8E70FC-3538-4B37-BDB8-52B46092E7CE}"/>
          </ac:spMkLst>
        </pc:spChg>
        <pc:spChg chg="add del mod">
          <ac:chgData name="Siddarth Joshi" userId="bc4d29ca-e482-4031-a817-c6a7c744f97a" providerId="ADAL" clId="{D3A2F84A-6C9A-419A-9C7B-B5B68F50507D}" dt="2022-01-07T03:32:44.407" v="2263" actId="478"/>
          <ac:spMkLst>
            <pc:docMk/>
            <pc:sldMk cId="210200475" sldId="267"/>
            <ac:spMk id="34" creationId="{74F38715-4526-49C0-AFBB-96B1D0ED77C6}"/>
          </ac:spMkLst>
        </pc:spChg>
        <pc:spChg chg="add mod">
          <ac:chgData name="Siddarth Joshi" userId="bc4d29ca-e482-4031-a817-c6a7c744f97a" providerId="ADAL" clId="{D3A2F84A-6C9A-419A-9C7B-B5B68F50507D}" dt="2022-01-07T03:33:38.803" v="2269"/>
          <ac:spMkLst>
            <pc:docMk/>
            <pc:sldMk cId="210200475" sldId="267"/>
            <ac:spMk id="38" creationId="{EB318088-B414-4236-82C6-5F2E91EC7F78}"/>
          </ac:spMkLst>
        </pc:spChg>
        <pc:spChg chg="add mod">
          <ac:chgData name="Siddarth Joshi" userId="bc4d29ca-e482-4031-a817-c6a7c744f97a" providerId="ADAL" clId="{D3A2F84A-6C9A-419A-9C7B-B5B68F50507D}" dt="2022-01-07T03:33:38.803" v="2269"/>
          <ac:spMkLst>
            <pc:docMk/>
            <pc:sldMk cId="210200475" sldId="267"/>
            <ac:spMk id="40" creationId="{3B56ED22-2361-4C5F-A8CB-6B1AA2344D50}"/>
          </ac:spMkLst>
        </pc:spChg>
        <pc:spChg chg="add mod">
          <ac:chgData name="Siddarth Joshi" userId="bc4d29ca-e482-4031-a817-c6a7c744f97a" providerId="ADAL" clId="{D3A2F84A-6C9A-419A-9C7B-B5B68F50507D}" dt="2022-01-07T03:33:38.803" v="2269"/>
          <ac:spMkLst>
            <pc:docMk/>
            <pc:sldMk cId="210200475" sldId="267"/>
            <ac:spMk id="41" creationId="{4953D06E-015D-4ED8-8D42-1504870D44A4}"/>
          </ac:spMkLst>
        </pc:spChg>
        <pc:spChg chg="add mod">
          <ac:chgData name="Siddarth Joshi" userId="bc4d29ca-e482-4031-a817-c6a7c744f97a" providerId="ADAL" clId="{D3A2F84A-6C9A-419A-9C7B-B5B68F50507D}" dt="2022-01-07T03:33:38.803" v="2269"/>
          <ac:spMkLst>
            <pc:docMk/>
            <pc:sldMk cId="210200475" sldId="267"/>
            <ac:spMk id="42" creationId="{ECCF51ED-7F68-44D1-A732-4536CE3DA515}"/>
          </ac:spMkLst>
        </pc:spChg>
        <pc:picChg chg="add del mod">
          <ac:chgData name="Siddarth Joshi" userId="bc4d29ca-e482-4031-a817-c6a7c744f97a" providerId="ADAL" clId="{D3A2F84A-6C9A-419A-9C7B-B5B68F50507D}" dt="2022-01-07T03:33:38.214" v="2268" actId="478"/>
          <ac:picMkLst>
            <pc:docMk/>
            <pc:sldMk cId="210200475" sldId="267"/>
            <ac:picMk id="12" creationId="{292BE958-2AB8-4901-A229-54379EA7EFCD}"/>
          </ac:picMkLst>
        </pc:picChg>
        <pc:picChg chg="add del mod">
          <ac:chgData name="Siddarth Joshi" userId="bc4d29ca-e482-4031-a817-c6a7c744f97a" providerId="ADAL" clId="{D3A2F84A-6C9A-419A-9C7B-B5B68F50507D}" dt="2022-01-07T03:33:38.214" v="2268" actId="478"/>
          <ac:picMkLst>
            <pc:docMk/>
            <pc:sldMk cId="210200475" sldId="267"/>
            <ac:picMk id="13" creationId="{DE285298-5C15-4318-A2FE-A748A71DD855}"/>
          </ac:picMkLst>
        </pc:picChg>
        <pc:picChg chg="add del mod">
          <ac:chgData name="Siddarth Joshi" userId="bc4d29ca-e482-4031-a817-c6a7c744f97a" providerId="ADAL" clId="{D3A2F84A-6C9A-419A-9C7B-B5B68F50507D}" dt="2022-01-07T03:33:38.214" v="2268" actId="478"/>
          <ac:picMkLst>
            <pc:docMk/>
            <pc:sldMk cId="210200475" sldId="267"/>
            <ac:picMk id="16" creationId="{8EF4C9A1-7418-4E4D-8037-BA77DE039A0F}"/>
          </ac:picMkLst>
        </pc:picChg>
        <pc:picChg chg="add del mod">
          <ac:chgData name="Siddarth Joshi" userId="bc4d29ca-e482-4031-a817-c6a7c744f97a" providerId="ADAL" clId="{D3A2F84A-6C9A-419A-9C7B-B5B68F50507D}" dt="2022-01-07T03:33:38.214" v="2268" actId="478"/>
          <ac:picMkLst>
            <pc:docMk/>
            <pc:sldMk cId="210200475" sldId="267"/>
            <ac:picMk id="17" creationId="{D85A44AF-DB1A-42B5-AEFE-3F7BE68B0D0A}"/>
          </ac:picMkLst>
        </pc:picChg>
        <pc:picChg chg="add del mod">
          <ac:chgData name="Siddarth Joshi" userId="bc4d29ca-e482-4031-a817-c6a7c744f97a" providerId="ADAL" clId="{D3A2F84A-6C9A-419A-9C7B-B5B68F50507D}" dt="2022-01-07T03:33:38.214" v="2268" actId="478"/>
          <ac:picMkLst>
            <pc:docMk/>
            <pc:sldMk cId="210200475" sldId="267"/>
            <ac:picMk id="18" creationId="{5BB9D43E-3FE1-4F3C-9E09-11F24DC97F42}"/>
          </ac:picMkLst>
        </pc:picChg>
        <pc:picChg chg="add del mod">
          <ac:chgData name="Siddarth Joshi" userId="bc4d29ca-e482-4031-a817-c6a7c744f97a" providerId="ADAL" clId="{D3A2F84A-6C9A-419A-9C7B-B5B68F50507D}" dt="2022-01-07T03:33:38.214" v="2268" actId="478"/>
          <ac:picMkLst>
            <pc:docMk/>
            <pc:sldMk cId="210200475" sldId="267"/>
            <ac:picMk id="25" creationId="{B503C2A5-DA04-4925-A689-3A8880B04957}"/>
          </ac:picMkLst>
        </pc:picChg>
        <pc:picChg chg="add del mod">
          <ac:chgData name="Siddarth Joshi" userId="bc4d29ca-e482-4031-a817-c6a7c744f97a" providerId="ADAL" clId="{D3A2F84A-6C9A-419A-9C7B-B5B68F50507D}" dt="2022-01-07T03:33:38.214" v="2268" actId="478"/>
          <ac:picMkLst>
            <pc:docMk/>
            <pc:sldMk cId="210200475" sldId="267"/>
            <ac:picMk id="31" creationId="{42B5BC97-DBDF-470A-8100-D3D3DEF57CCC}"/>
          </ac:picMkLst>
        </pc:picChg>
        <pc:picChg chg="add mod">
          <ac:chgData name="Siddarth Joshi" userId="bc4d29ca-e482-4031-a817-c6a7c744f97a" providerId="ADAL" clId="{D3A2F84A-6C9A-419A-9C7B-B5B68F50507D}" dt="2022-01-07T03:33:38.803" v="2269"/>
          <ac:picMkLst>
            <pc:docMk/>
            <pc:sldMk cId="210200475" sldId="267"/>
            <ac:picMk id="35" creationId="{C82EE781-5931-49EA-B1D4-09A26AF17F93}"/>
          </ac:picMkLst>
        </pc:picChg>
        <pc:picChg chg="add mod">
          <ac:chgData name="Siddarth Joshi" userId="bc4d29ca-e482-4031-a817-c6a7c744f97a" providerId="ADAL" clId="{D3A2F84A-6C9A-419A-9C7B-B5B68F50507D}" dt="2022-01-07T03:33:38.803" v="2269"/>
          <ac:picMkLst>
            <pc:docMk/>
            <pc:sldMk cId="210200475" sldId="267"/>
            <ac:picMk id="36" creationId="{B3766AE2-F5AB-409C-8461-9C1B036ADE08}"/>
          </ac:picMkLst>
        </pc:picChg>
        <pc:picChg chg="add mod">
          <ac:chgData name="Siddarth Joshi" userId="bc4d29ca-e482-4031-a817-c6a7c744f97a" providerId="ADAL" clId="{D3A2F84A-6C9A-419A-9C7B-B5B68F50507D}" dt="2022-01-07T03:33:38.803" v="2269"/>
          <ac:picMkLst>
            <pc:docMk/>
            <pc:sldMk cId="210200475" sldId="267"/>
            <ac:picMk id="37" creationId="{F7D34113-4AD1-43CC-9E45-4DE7FDF2DD44}"/>
          </ac:picMkLst>
        </pc:picChg>
        <pc:picChg chg="add mod">
          <ac:chgData name="Siddarth Joshi" userId="bc4d29ca-e482-4031-a817-c6a7c744f97a" providerId="ADAL" clId="{D3A2F84A-6C9A-419A-9C7B-B5B68F50507D}" dt="2022-01-07T03:33:38.803" v="2269"/>
          <ac:picMkLst>
            <pc:docMk/>
            <pc:sldMk cId="210200475" sldId="267"/>
            <ac:picMk id="39" creationId="{5B0AFA6D-D5DD-4F11-878E-BA48188A3B46}"/>
          </ac:picMkLst>
        </pc:picChg>
      </pc:sldChg>
      <pc:sldChg chg="add">
        <pc:chgData name="Siddarth Joshi" userId="bc4d29ca-e482-4031-a817-c6a7c744f97a" providerId="ADAL" clId="{D3A2F84A-6C9A-419A-9C7B-B5B68F50507D}" dt="2022-01-07T03:32:55.552" v="2264" actId="2890"/>
        <pc:sldMkLst>
          <pc:docMk/>
          <pc:sldMk cId="4142404582" sldId="268"/>
        </pc:sldMkLst>
      </pc:sldChg>
      <pc:sldChg chg="delSp modSp add mod ord">
        <pc:chgData name="Siddarth Joshi" userId="bc4d29ca-e482-4031-a817-c6a7c744f97a" providerId="ADAL" clId="{D3A2F84A-6C9A-419A-9C7B-B5B68F50507D}" dt="2022-01-07T03:37:27.303" v="2461" actId="20577"/>
        <pc:sldMkLst>
          <pc:docMk/>
          <pc:sldMk cId="4090097374" sldId="269"/>
        </pc:sldMkLst>
        <pc:spChg chg="del">
          <ac:chgData name="Siddarth Joshi" userId="bc4d29ca-e482-4031-a817-c6a7c744f97a" providerId="ADAL" clId="{D3A2F84A-6C9A-419A-9C7B-B5B68F50507D}" dt="2022-01-07T03:34:35.571" v="2312" actId="478"/>
          <ac:spMkLst>
            <pc:docMk/>
            <pc:sldMk cId="4090097374" sldId="269"/>
            <ac:spMk id="2" creationId="{0EBB7D6B-D575-4F6F-BA46-4013FDA81D9E}"/>
          </ac:spMkLst>
        </pc:spChg>
        <pc:spChg chg="mod">
          <ac:chgData name="Siddarth Joshi" userId="bc4d29ca-e482-4031-a817-c6a7c744f97a" providerId="ADAL" clId="{D3A2F84A-6C9A-419A-9C7B-B5B68F50507D}" dt="2022-01-07T03:37:27.303" v="2461" actId="20577"/>
          <ac:spMkLst>
            <pc:docMk/>
            <pc:sldMk cId="4090097374" sldId="269"/>
            <ac:spMk id="3" creationId="{829AC113-DE17-47B7-9EFF-86A8919B7BF3}"/>
          </ac:spMkLst>
        </pc:spChg>
        <pc:spChg chg="del">
          <ac:chgData name="Siddarth Joshi" userId="bc4d29ca-e482-4031-a817-c6a7c744f97a" providerId="ADAL" clId="{D3A2F84A-6C9A-419A-9C7B-B5B68F50507D}" dt="2022-01-07T03:34:34.239" v="2311" actId="478"/>
          <ac:spMkLst>
            <pc:docMk/>
            <pc:sldMk cId="4090097374" sldId="269"/>
            <ac:spMk id="9" creationId="{178C39F6-DE45-4C06-8095-BA01BDC4A4F3}"/>
          </ac:spMkLst>
        </pc:spChg>
        <pc:spChg chg="del">
          <ac:chgData name="Siddarth Joshi" userId="bc4d29ca-e482-4031-a817-c6a7c744f97a" providerId="ADAL" clId="{D3A2F84A-6C9A-419A-9C7B-B5B68F50507D}" dt="2022-01-07T03:34:33.315" v="2310" actId="478"/>
          <ac:spMkLst>
            <pc:docMk/>
            <pc:sldMk cId="4090097374" sldId="269"/>
            <ac:spMk id="10" creationId="{EABC446F-4463-44F0-A52D-65AC6C9F7C55}"/>
          </ac:spMkLst>
        </pc:spChg>
        <pc:spChg chg="del">
          <ac:chgData name="Siddarth Joshi" userId="bc4d29ca-e482-4031-a817-c6a7c744f97a" providerId="ADAL" clId="{D3A2F84A-6C9A-419A-9C7B-B5B68F50507D}" dt="2022-01-07T03:34:32.188" v="2309" actId="478"/>
          <ac:spMkLst>
            <pc:docMk/>
            <pc:sldMk cId="4090097374" sldId="269"/>
            <ac:spMk id="11" creationId="{D6F0A8DE-4A70-4C61-835E-EA1D7A5E9A23}"/>
          </ac:spMkLst>
        </pc:spChg>
      </pc:sldChg>
      <pc:sldChg chg="addSp modSp add mod">
        <pc:chgData name="Siddarth Joshi" userId="bc4d29ca-e482-4031-a817-c6a7c744f97a" providerId="ADAL" clId="{D3A2F84A-6C9A-419A-9C7B-B5B68F50507D}" dt="2022-01-07T03:45:38.687" v="2851" actId="1076"/>
        <pc:sldMkLst>
          <pc:docMk/>
          <pc:sldMk cId="1965263738" sldId="270"/>
        </pc:sldMkLst>
        <pc:spChg chg="mod">
          <ac:chgData name="Siddarth Joshi" userId="bc4d29ca-e482-4031-a817-c6a7c744f97a" providerId="ADAL" clId="{D3A2F84A-6C9A-419A-9C7B-B5B68F50507D}" dt="2022-01-07T03:45:32.245" v="2850" actId="313"/>
          <ac:spMkLst>
            <pc:docMk/>
            <pc:sldMk cId="1965263738" sldId="270"/>
            <ac:spMk id="3" creationId="{829AC113-DE17-47B7-9EFF-86A8919B7BF3}"/>
          </ac:spMkLst>
        </pc:spChg>
        <pc:spChg chg="add mod">
          <ac:chgData name="Siddarth Joshi" userId="bc4d29ca-e482-4031-a817-c6a7c744f97a" providerId="ADAL" clId="{D3A2F84A-6C9A-419A-9C7B-B5B68F50507D}" dt="2022-01-07T03:45:38.687" v="2851" actId="1076"/>
          <ac:spMkLst>
            <pc:docMk/>
            <pc:sldMk cId="1965263738" sldId="270"/>
            <ac:spMk id="7" creationId="{B7D65237-2CE4-4AA8-8F2A-B05E1B64F847}"/>
          </ac:spMkLst>
        </pc:spChg>
      </pc:sldChg>
      <pc:sldChg chg="delSp modSp add mod">
        <pc:chgData name="Siddarth Joshi" userId="bc4d29ca-e482-4031-a817-c6a7c744f97a" providerId="ADAL" clId="{D3A2F84A-6C9A-419A-9C7B-B5B68F50507D}" dt="2022-01-07T04:03:46.445" v="3417" actId="20577"/>
        <pc:sldMkLst>
          <pc:docMk/>
          <pc:sldMk cId="4041298747" sldId="271"/>
        </pc:sldMkLst>
        <pc:spChg chg="mod">
          <ac:chgData name="Siddarth Joshi" userId="bc4d29ca-e482-4031-a817-c6a7c744f97a" providerId="ADAL" clId="{D3A2F84A-6C9A-419A-9C7B-B5B68F50507D}" dt="2022-01-07T04:03:46.445" v="3417" actId="20577"/>
          <ac:spMkLst>
            <pc:docMk/>
            <pc:sldMk cId="4041298747" sldId="271"/>
            <ac:spMk id="3" creationId="{829AC113-DE17-47B7-9EFF-86A8919B7BF3}"/>
          </ac:spMkLst>
        </pc:spChg>
        <pc:spChg chg="del">
          <ac:chgData name="Siddarth Joshi" userId="bc4d29ca-e482-4031-a817-c6a7c744f97a" providerId="ADAL" clId="{D3A2F84A-6C9A-419A-9C7B-B5B68F50507D}" dt="2022-01-07T03:46:34.520" v="2864" actId="478"/>
          <ac:spMkLst>
            <pc:docMk/>
            <pc:sldMk cId="4041298747" sldId="271"/>
            <ac:spMk id="7" creationId="{B7D65237-2CE4-4AA8-8F2A-B05E1B64F847}"/>
          </ac:spMkLst>
        </pc:spChg>
        <pc:spChg chg="mod">
          <ac:chgData name="Siddarth Joshi" userId="bc4d29ca-e482-4031-a817-c6a7c744f97a" providerId="ADAL" clId="{D3A2F84A-6C9A-419A-9C7B-B5B68F50507D}" dt="2022-01-07T03:46:20.422" v="2863" actId="20577"/>
          <ac:spMkLst>
            <pc:docMk/>
            <pc:sldMk cId="4041298747" sldId="271"/>
            <ac:spMk id="8" creationId="{BBB9B1C4-5210-4BEA-A556-2A53383A911F}"/>
          </ac:spMkLst>
        </pc:spChg>
      </pc:sldChg>
      <pc:sldChg chg="addSp delSp modSp add mod">
        <pc:chgData name="Siddarth Joshi" userId="bc4d29ca-e482-4031-a817-c6a7c744f97a" providerId="ADAL" clId="{D3A2F84A-6C9A-419A-9C7B-B5B68F50507D}" dt="2022-01-07T06:37:58.774" v="3446" actId="20577"/>
        <pc:sldMkLst>
          <pc:docMk/>
          <pc:sldMk cId="3342752596" sldId="272"/>
        </pc:sldMkLst>
        <pc:spChg chg="del">
          <ac:chgData name="Siddarth Joshi" userId="bc4d29ca-e482-4031-a817-c6a7c744f97a" providerId="ADAL" clId="{D3A2F84A-6C9A-419A-9C7B-B5B68F50507D}" dt="2022-01-07T06:37:26.884" v="3419" actId="478"/>
          <ac:spMkLst>
            <pc:docMk/>
            <pc:sldMk cId="3342752596" sldId="272"/>
            <ac:spMk id="3" creationId="{829AC113-DE17-47B7-9EFF-86A8919B7BF3}"/>
          </ac:spMkLst>
        </pc:spChg>
        <pc:spChg chg="del">
          <ac:chgData name="Siddarth Joshi" userId="bc4d29ca-e482-4031-a817-c6a7c744f97a" providerId="ADAL" clId="{D3A2F84A-6C9A-419A-9C7B-B5B68F50507D}" dt="2022-01-07T06:37:40.711" v="3423" actId="478"/>
          <ac:spMkLst>
            <pc:docMk/>
            <pc:sldMk cId="3342752596" sldId="272"/>
            <ac:spMk id="5" creationId="{FCB83878-284F-4939-B017-2D70417ABE01}"/>
          </ac:spMkLst>
        </pc:spChg>
        <pc:spChg chg="add del mod">
          <ac:chgData name="Siddarth Joshi" userId="bc4d29ca-e482-4031-a817-c6a7c744f97a" providerId="ADAL" clId="{D3A2F84A-6C9A-419A-9C7B-B5B68F50507D}" dt="2022-01-07T06:37:30.417" v="3420" actId="478"/>
          <ac:spMkLst>
            <pc:docMk/>
            <pc:sldMk cId="3342752596" sldId="272"/>
            <ac:spMk id="7" creationId="{D1121B32-CEDC-4B6B-AC5D-274402B514D5}"/>
          </ac:spMkLst>
        </pc:spChg>
        <pc:spChg chg="mod">
          <ac:chgData name="Siddarth Joshi" userId="bc4d29ca-e482-4031-a817-c6a7c744f97a" providerId="ADAL" clId="{D3A2F84A-6C9A-419A-9C7B-B5B68F50507D}" dt="2022-01-07T06:37:58.774" v="3446" actId="20577"/>
          <ac:spMkLst>
            <pc:docMk/>
            <pc:sldMk cId="3342752596" sldId="272"/>
            <ac:spMk id="8" creationId="{BBB9B1C4-5210-4BEA-A556-2A53383A911F}"/>
          </ac:spMkLst>
        </pc:spChg>
        <pc:spChg chg="add mod">
          <ac:chgData name="Siddarth Joshi" userId="bc4d29ca-e482-4031-a817-c6a7c744f97a" providerId="ADAL" clId="{D3A2F84A-6C9A-419A-9C7B-B5B68F50507D}" dt="2022-01-07T06:37:35.989" v="3422" actId="1076"/>
          <ac:spMkLst>
            <pc:docMk/>
            <pc:sldMk cId="3342752596" sldId="272"/>
            <ac:spMk id="10" creationId="{E040E816-55DC-48AA-BCC2-E926D6F07BD0}"/>
          </ac:spMkLst>
        </pc:spChg>
        <pc:spChg chg="add mod">
          <ac:chgData name="Siddarth Joshi" userId="bc4d29ca-e482-4031-a817-c6a7c744f97a" providerId="ADAL" clId="{D3A2F84A-6C9A-419A-9C7B-B5B68F50507D}" dt="2022-01-07T06:37:35.989" v="3422" actId="1076"/>
          <ac:spMkLst>
            <pc:docMk/>
            <pc:sldMk cId="3342752596" sldId="272"/>
            <ac:spMk id="11" creationId="{5BDA1C1D-C2D8-493C-ADCF-53D18B21F37B}"/>
          </ac:spMkLst>
        </pc:spChg>
        <pc:picChg chg="add mod">
          <ac:chgData name="Siddarth Joshi" userId="bc4d29ca-e482-4031-a817-c6a7c744f97a" providerId="ADAL" clId="{D3A2F84A-6C9A-419A-9C7B-B5B68F50507D}" dt="2022-01-07T06:37:35.989" v="3422" actId="1076"/>
          <ac:picMkLst>
            <pc:docMk/>
            <pc:sldMk cId="3342752596" sldId="272"/>
            <ac:picMk id="9" creationId="{4D6EC81C-C0DE-4249-A732-F37840DB68B0}"/>
          </ac:picMkLst>
        </pc:picChg>
      </pc:sldChg>
      <pc:sldChg chg="addSp delSp modSp add mod">
        <pc:chgData name="Siddarth Joshi" userId="bc4d29ca-e482-4031-a817-c6a7c744f97a" providerId="ADAL" clId="{D3A2F84A-6C9A-419A-9C7B-B5B68F50507D}" dt="2022-01-07T07:14:48.232" v="4315" actId="20577"/>
        <pc:sldMkLst>
          <pc:docMk/>
          <pc:sldMk cId="1985163396" sldId="273"/>
        </pc:sldMkLst>
        <pc:spChg chg="add mod">
          <ac:chgData name="Siddarth Joshi" userId="bc4d29ca-e482-4031-a817-c6a7c744f97a" providerId="ADAL" clId="{D3A2F84A-6C9A-419A-9C7B-B5B68F50507D}" dt="2022-01-07T06:41:03.010" v="3504" actId="1076"/>
          <ac:spMkLst>
            <pc:docMk/>
            <pc:sldMk cId="1985163396" sldId="273"/>
            <ac:spMk id="2" creationId="{2F979040-BE4B-4380-B187-C18C5C405CE6}"/>
          </ac:spMkLst>
        </pc:spChg>
        <pc:spChg chg="mod">
          <ac:chgData name="Siddarth Joshi" userId="bc4d29ca-e482-4031-a817-c6a7c744f97a" providerId="ADAL" clId="{D3A2F84A-6C9A-419A-9C7B-B5B68F50507D}" dt="2022-01-07T06:38:48.202" v="3460" actId="20577"/>
          <ac:spMkLst>
            <pc:docMk/>
            <pc:sldMk cId="1985163396" sldId="273"/>
            <ac:spMk id="8" creationId="{BBB9B1C4-5210-4BEA-A556-2A53383A911F}"/>
          </ac:spMkLst>
        </pc:spChg>
        <pc:spChg chg="del">
          <ac:chgData name="Siddarth Joshi" userId="bc4d29ca-e482-4031-a817-c6a7c744f97a" providerId="ADAL" clId="{D3A2F84A-6C9A-419A-9C7B-B5B68F50507D}" dt="2022-01-07T06:38:37.848" v="3449" actId="478"/>
          <ac:spMkLst>
            <pc:docMk/>
            <pc:sldMk cId="1985163396" sldId="273"/>
            <ac:spMk id="10" creationId="{E040E816-55DC-48AA-BCC2-E926D6F07BD0}"/>
          </ac:spMkLst>
        </pc:spChg>
        <pc:spChg chg="del">
          <ac:chgData name="Siddarth Joshi" userId="bc4d29ca-e482-4031-a817-c6a7c744f97a" providerId="ADAL" clId="{D3A2F84A-6C9A-419A-9C7B-B5B68F50507D}" dt="2022-01-07T06:38:39.234" v="3450" actId="478"/>
          <ac:spMkLst>
            <pc:docMk/>
            <pc:sldMk cId="1985163396" sldId="273"/>
            <ac:spMk id="11" creationId="{5BDA1C1D-C2D8-493C-ADCF-53D18B21F37B}"/>
          </ac:spMkLst>
        </pc:spChg>
        <pc:spChg chg="add mod">
          <ac:chgData name="Siddarth Joshi" userId="bc4d29ca-e482-4031-a817-c6a7c744f97a" providerId="ADAL" clId="{D3A2F84A-6C9A-419A-9C7B-B5B68F50507D}" dt="2022-01-07T06:43:38.113" v="3591" actId="20577"/>
          <ac:spMkLst>
            <pc:docMk/>
            <pc:sldMk cId="1985163396" sldId="273"/>
            <ac:spMk id="13" creationId="{8891818F-21C4-49C0-92A3-7D92BF6D8BCD}"/>
          </ac:spMkLst>
        </pc:spChg>
        <pc:spChg chg="add mod">
          <ac:chgData name="Siddarth Joshi" userId="bc4d29ca-e482-4031-a817-c6a7c744f97a" providerId="ADAL" clId="{D3A2F84A-6C9A-419A-9C7B-B5B68F50507D}" dt="2022-01-07T06:43:00.509" v="3589" actId="1076"/>
          <ac:spMkLst>
            <pc:docMk/>
            <pc:sldMk cId="1985163396" sldId="273"/>
            <ac:spMk id="14" creationId="{60A02034-3060-4B21-8FD1-C6E5A4FE7502}"/>
          </ac:spMkLst>
        </pc:spChg>
        <pc:spChg chg="add del mod">
          <ac:chgData name="Siddarth Joshi" userId="bc4d29ca-e482-4031-a817-c6a7c744f97a" providerId="ADAL" clId="{D3A2F84A-6C9A-419A-9C7B-B5B68F50507D}" dt="2022-01-07T06:43:57.693" v="3616" actId="478"/>
          <ac:spMkLst>
            <pc:docMk/>
            <pc:sldMk cId="1985163396" sldId="273"/>
            <ac:spMk id="15" creationId="{55DD9537-6F2C-4BCA-BF20-1273333BC3BC}"/>
          </ac:spMkLst>
        </pc:spChg>
        <pc:spChg chg="add mod">
          <ac:chgData name="Siddarth Joshi" userId="bc4d29ca-e482-4031-a817-c6a7c744f97a" providerId="ADAL" clId="{D3A2F84A-6C9A-419A-9C7B-B5B68F50507D}" dt="2022-01-07T07:14:48.232" v="4315" actId="20577"/>
          <ac:spMkLst>
            <pc:docMk/>
            <pc:sldMk cId="1985163396" sldId="273"/>
            <ac:spMk id="16" creationId="{BC2EC186-4EAC-4AFF-AE5B-5A57AD281199}"/>
          </ac:spMkLst>
        </pc:spChg>
        <pc:spChg chg="add mod">
          <ac:chgData name="Siddarth Joshi" userId="bc4d29ca-e482-4031-a817-c6a7c744f97a" providerId="ADAL" clId="{D3A2F84A-6C9A-419A-9C7B-B5B68F50507D}" dt="2022-01-07T06:56:22.563" v="3792"/>
          <ac:spMkLst>
            <pc:docMk/>
            <pc:sldMk cId="1985163396" sldId="273"/>
            <ac:spMk id="17" creationId="{18E0C6B3-70C4-4C99-932B-6D512BE3507A}"/>
          </ac:spMkLst>
        </pc:spChg>
        <pc:picChg chg="del">
          <ac:chgData name="Siddarth Joshi" userId="bc4d29ca-e482-4031-a817-c6a7c744f97a" providerId="ADAL" clId="{D3A2F84A-6C9A-419A-9C7B-B5B68F50507D}" dt="2022-01-07T06:38:35.518" v="3448" actId="478"/>
          <ac:picMkLst>
            <pc:docMk/>
            <pc:sldMk cId="1985163396" sldId="273"/>
            <ac:picMk id="9" creationId="{4D6EC81C-C0DE-4249-A732-F37840DB68B0}"/>
          </ac:picMkLst>
        </pc:picChg>
        <pc:picChg chg="add mod">
          <ac:chgData name="Siddarth Joshi" userId="bc4d29ca-e482-4031-a817-c6a7c744f97a" providerId="ADAL" clId="{D3A2F84A-6C9A-419A-9C7B-B5B68F50507D}" dt="2022-01-07T06:38:55.079" v="3462" actId="1076"/>
          <ac:picMkLst>
            <pc:docMk/>
            <pc:sldMk cId="1985163396" sldId="273"/>
            <ac:picMk id="12" creationId="{935370D2-A8AF-42D9-B70F-F3EA684A08DD}"/>
          </ac:picMkLst>
        </pc:picChg>
      </pc:sldChg>
      <pc:sldChg chg="addSp delSp modSp add mod">
        <pc:chgData name="Siddarth Joshi" userId="bc4d29ca-e482-4031-a817-c6a7c744f97a" providerId="ADAL" clId="{D3A2F84A-6C9A-419A-9C7B-B5B68F50507D}" dt="2022-01-07T06:56:24.056" v="3793"/>
        <pc:sldMkLst>
          <pc:docMk/>
          <pc:sldMk cId="3707545541" sldId="274"/>
        </pc:sldMkLst>
        <pc:spChg chg="del">
          <ac:chgData name="Siddarth Joshi" userId="bc4d29ca-e482-4031-a817-c6a7c744f97a" providerId="ADAL" clId="{D3A2F84A-6C9A-419A-9C7B-B5B68F50507D}" dt="2022-01-07T06:46:12.538" v="3683" actId="478"/>
          <ac:spMkLst>
            <pc:docMk/>
            <pc:sldMk cId="3707545541" sldId="274"/>
            <ac:spMk id="2" creationId="{2F979040-BE4B-4380-B187-C18C5C405CE6}"/>
          </ac:spMkLst>
        </pc:spChg>
        <pc:spChg chg="add del mod">
          <ac:chgData name="Siddarth Joshi" userId="bc4d29ca-e482-4031-a817-c6a7c744f97a" providerId="ADAL" clId="{D3A2F84A-6C9A-419A-9C7B-B5B68F50507D}" dt="2022-01-07T06:46:18.421" v="3685" actId="478"/>
          <ac:spMkLst>
            <pc:docMk/>
            <pc:sldMk cId="3707545541" sldId="274"/>
            <ac:spMk id="5" creationId="{EDFD4E6D-6A96-4889-94D1-57235D8212CF}"/>
          </ac:spMkLst>
        </pc:spChg>
        <pc:spChg chg="mod">
          <ac:chgData name="Siddarth Joshi" userId="bc4d29ca-e482-4031-a817-c6a7c744f97a" providerId="ADAL" clId="{D3A2F84A-6C9A-419A-9C7B-B5B68F50507D}" dt="2022-01-07T06:46:00.526" v="3681" actId="20577"/>
          <ac:spMkLst>
            <pc:docMk/>
            <pc:sldMk cId="3707545541" sldId="274"/>
            <ac:spMk id="8" creationId="{BBB9B1C4-5210-4BEA-A556-2A53383A911F}"/>
          </ac:spMkLst>
        </pc:spChg>
        <pc:spChg chg="del">
          <ac:chgData name="Siddarth Joshi" userId="bc4d29ca-e482-4031-a817-c6a7c744f97a" providerId="ADAL" clId="{D3A2F84A-6C9A-419A-9C7B-B5B68F50507D}" dt="2022-01-07T06:46:15.439" v="3684" actId="478"/>
          <ac:spMkLst>
            <pc:docMk/>
            <pc:sldMk cId="3707545541" sldId="274"/>
            <ac:spMk id="13" creationId="{8891818F-21C4-49C0-92A3-7D92BF6D8BCD}"/>
          </ac:spMkLst>
        </pc:spChg>
        <pc:spChg chg="del">
          <ac:chgData name="Siddarth Joshi" userId="bc4d29ca-e482-4031-a817-c6a7c744f97a" providerId="ADAL" clId="{D3A2F84A-6C9A-419A-9C7B-B5B68F50507D}" dt="2022-01-07T06:46:12.538" v="3683" actId="478"/>
          <ac:spMkLst>
            <pc:docMk/>
            <pc:sldMk cId="3707545541" sldId="274"/>
            <ac:spMk id="14" creationId="{60A02034-3060-4B21-8FD1-C6E5A4FE7502}"/>
          </ac:spMkLst>
        </pc:spChg>
        <pc:spChg chg="add mod">
          <ac:chgData name="Siddarth Joshi" userId="bc4d29ca-e482-4031-a817-c6a7c744f97a" providerId="ADAL" clId="{D3A2F84A-6C9A-419A-9C7B-B5B68F50507D}" dt="2022-01-07T06:46:21.334" v="3687"/>
          <ac:spMkLst>
            <pc:docMk/>
            <pc:sldMk cId="3707545541" sldId="274"/>
            <ac:spMk id="15" creationId="{4E9D2A07-8EFF-41A5-BE85-ABBB72CEF75A}"/>
          </ac:spMkLst>
        </pc:spChg>
        <pc:spChg chg="del">
          <ac:chgData name="Siddarth Joshi" userId="bc4d29ca-e482-4031-a817-c6a7c744f97a" providerId="ADAL" clId="{D3A2F84A-6C9A-419A-9C7B-B5B68F50507D}" dt="2022-01-07T06:46:20.743" v="3686" actId="478"/>
          <ac:spMkLst>
            <pc:docMk/>
            <pc:sldMk cId="3707545541" sldId="274"/>
            <ac:spMk id="16" creationId="{BC2EC186-4EAC-4AFF-AE5B-5A57AD281199}"/>
          </ac:spMkLst>
        </pc:spChg>
        <pc:spChg chg="add mod">
          <ac:chgData name="Siddarth Joshi" userId="bc4d29ca-e482-4031-a817-c6a7c744f97a" providerId="ADAL" clId="{D3A2F84A-6C9A-419A-9C7B-B5B68F50507D}" dt="2022-01-07T06:46:25.200" v="3688" actId="5793"/>
          <ac:spMkLst>
            <pc:docMk/>
            <pc:sldMk cId="3707545541" sldId="274"/>
            <ac:spMk id="18" creationId="{F0C17D3C-13AF-4271-968E-BEA65D09C444}"/>
          </ac:spMkLst>
        </pc:spChg>
        <pc:spChg chg="add mod">
          <ac:chgData name="Siddarth Joshi" userId="bc4d29ca-e482-4031-a817-c6a7c744f97a" providerId="ADAL" clId="{D3A2F84A-6C9A-419A-9C7B-B5B68F50507D}" dt="2022-01-07T06:56:24.056" v="3793"/>
          <ac:spMkLst>
            <pc:docMk/>
            <pc:sldMk cId="3707545541" sldId="274"/>
            <ac:spMk id="19" creationId="{40035DD2-2C22-4875-90CF-F3CAE8E2CD62}"/>
          </ac:spMkLst>
        </pc:spChg>
        <pc:picChg chg="del">
          <ac:chgData name="Siddarth Joshi" userId="bc4d29ca-e482-4031-a817-c6a7c744f97a" providerId="ADAL" clId="{D3A2F84A-6C9A-419A-9C7B-B5B68F50507D}" dt="2022-01-07T06:46:02.845" v="3682" actId="478"/>
          <ac:picMkLst>
            <pc:docMk/>
            <pc:sldMk cId="3707545541" sldId="274"/>
            <ac:picMk id="12" creationId="{935370D2-A8AF-42D9-B70F-F3EA684A08DD}"/>
          </ac:picMkLst>
        </pc:picChg>
        <pc:picChg chg="add mod">
          <ac:chgData name="Siddarth Joshi" userId="bc4d29ca-e482-4031-a817-c6a7c744f97a" providerId="ADAL" clId="{D3A2F84A-6C9A-419A-9C7B-B5B68F50507D}" dt="2022-01-07T06:46:21.334" v="3687"/>
          <ac:picMkLst>
            <pc:docMk/>
            <pc:sldMk cId="3707545541" sldId="274"/>
            <ac:picMk id="17" creationId="{B6DD65B2-5312-4732-BE5E-2664EC64CCF2}"/>
          </ac:picMkLst>
        </pc:picChg>
      </pc:sldChg>
      <pc:sldChg chg="addSp delSp modSp add mod">
        <pc:chgData name="Siddarth Joshi" userId="bc4d29ca-e482-4031-a817-c6a7c744f97a" providerId="ADAL" clId="{D3A2F84A-6C9A-419A-9C7B-B5B68F50507D}" dt="2022-01-07T18:32:05.658" v="5502" actId="5793"/>
        <pc:sldMkLst>
          <pc:docMk/>
          <pc:sldMk cId="2647977318" sldId="275"/>
        </pc:sldMkLst>
        <pc:spChg chg="add mod">
          <ac:chgData name="Siddarth Joshi" userId="bc4d29ca-e482-4031-a817-c6a7c744f97a" providerId="ADAL" clId="{D3A2F84A-6C9A-419A-9C7B-B5B68F50507D}" dt="2022-01-07T06:56:26.061" v="3794"/>
          <ac:spMkLst>
            <pc:docMk/>
            <pc:sldMk cId="2647977318" sldId="275"/>
            <ac:spMk id="9" creationId="{1A43EBF0-25D3-46EF-9D1B-F9681D30A93D}"/>
          </ac:spMkLst>
        </pc:spChg>
        <pc:spChg chg="add mod">
          <ac:chgData name="Siddarth Joshi" userId="bc4d29ca-e482-4031-a817-c6a7c744f97a" providerId="ADAL" clId="{D3A2F84A-6C9A-419A-9C7B-B5B68F50507D}" dt="2022-01-07T18:32:05.658" v="5502" actId="5793"/>
          <ac:spMkLst>
            <pc:docMk/>
            <pc:sldMk cId="2647977318" sldId="275"/>
            <ac:spMk id="10" creationId="{A7867234-7A7F-4639-8D78-1333012EEF92}"/>
          </ac:spMkLst>
        </pc:spChg>
        <pc:spChg chg="mod">
          <ac:chgData name="Siddarth Joshi" userId="bc4d29ca-e482-4031-a817-c6a7c744f97a" providerId="ADAL" clId="{D3A2F84A-6C9A-419A-9C7B-B5B68F50507D}" dt="2022-01-07T06:48:36.545" v="3753" actId="20577"/>
          <ac:spMkLst>
            <pc:docMk/>
            <pc:sldMk cId="2647977318" sldId="275"/>
            <ac:spMk id="15" creationId="{4E9D2A07-8EFF-41A5-BE85-ABBB72CEF75A}"/>
          </ac:spMkLst>
        </pc:spChg>
        <pc:spChg chg="del">
          <ac:chgData name="Siddarth Joshi" userId="bc4d29ca-e482-4031-a817-c6a7c744f97a" providerId="ADAL" clId="{D3A2F84A-6C9A-419A-9C7B-B5B68F50507D}" dt="2022-01-07T06:47:38.579" v="3690" actId="478"/>
          <ac:spMkLst>
            <pc:docMk/>
            <pc:sldMk cId="2647977318" sldId="275"/>
            <ac:spMk id="18" creationId="{F0C17D3C-13AF-4271-968E-BEA65D09C444}"/>
          </ac:spMkLst>
        </pc:spChg>
      </pc:sldChg>
      <pc:sldChg chg="addSp delSp modSp add mod">
        <pc:chgData name="Siddarth Joshi" userId="bc4d29ca-e482-4031-a817-c6a7c744f97a" providerId="ADAL" clId="{D3A2F84A-6C9A-419A-9C7B-B5B68F50507D}" dt="2022-01-07T06:58:51.802" v="3849" actId="5793"/>
        <pc:sldMkLst>
          <pc:docMk/>
          <pc:sldMk cId="1301921749" sldId="276"/>
        </pc:sldMkLst>
        <pc:spChg chg="add del mod">
          <ac:chgData name="Siddarth Joshi" userId="bc4d29ca-e482-4031-a817-c6a7c744f97a" providerId="ADAL" clId="{D3A2F84A-6C9A-419A-9C7B-B5B68F50507D}" dt="2022-01-07T06:51:07.289" v="3780" actId="478"/>
          <ac:spMkLst>
            <pc:docMk/>
            <pc:sldMk cId="1301921749" sldId="276"/>
            <ac:spMk id="7" creationId="{400A51C5-0680-42C3-8F95-455ECFD1BA14}"/>
          </ac:spMkLst>
        </pc:spChg>
        <pc:spChg chg="mod">
          <ac:chgData name="Siddarth Joshi" userId="bc4d29ca-e482-4031-a817-c6a7c744f97a" providerId="ADAL" clId="{D3A2F84A-6C9A-419A-9C7B-B5B68F50507D}" dt="2022-01-07T06:48:59.184" v="3778" actId="20577"/>
          <ac:spMkLst>
            <pc:docMk/>
            <pc:sldMk cId="1301921749" sldId="276"/>
            <ac:spMk id="8" creationId="{BBB9B1C4-5210-4BEA-A556-2A53383A911F}"/>
          </ac:spMkLst>
        </pc:spChg>
        <pc:spChg chg="add del mod">
          <ac:chgData name="Siddarth Joshi" userId="bc4d29ca-e482-4031-a817-c6a7c744f97a" providerId="ADAL" clId="{D3A2F84A-6C9A-419A-9C7B-B5B68F50507D}" dt="2022-01-07T06:51:07.289" v="3780" actId="478"/>
          <ac:spMkLst>
            <pc:docMk/>
            <pc:sldMk cId="1301921749" sldId="276"/>
            <ac:spMk id="10" creationId="{B537D055-47CF-42EB-94C3-82E7910B3C68}"/>
          </ac:spMkLst>
        </pc:spChg>
        <pc:spChg chg="add mod">
          <ac:chgData name="Siddarth Joshi" userId="bc4d29ca-e482-4031-a817-c6a7c744f97a" providerId="ADAL" clId="{D3A2F84A-6C9A-419A-9C7B-B5B68F50507D}" dt="2022-01-07T06:56:28.412" v="3795"/>
          <ac:spMkLst>
            <pc:docMk/>
            <pc:sldMk cId="1301921749" sldId="276"/>
            <ac:spMk id="13" creationId="{3D1A0AD3-0917-422A-9F0B-021E4C4B3B87}"/>
          </ac:spMkLst>
        </pc:spChg>
        <pc:spChg chg="add mod">
          <ac:chgData name="Siddarth Joshi" userId="bc4d29ca-e482-4031-a817-c6a7c744f97a" providerId="ADAL" clId="{D3A2F84A-6C9A-419A-9C7B-B5B68F50507D}" dt="2022-01-07T06:58:51.802" v="3849" actId="5793"/>
          <ac:spMkLst>
            <pc:docMk/>
            <pc:sldMk cId="1301921749" sldId="276"/>
            <ac:spMk id="14" creationId="{5BA4D266-390B-4C31-95CA-454275CAEE99}"/>
          </ac:spMkLst>
        </pc:spChg>
        <pc:spChg chg="del">
          <ac:chgData name="Siddarth Joshi" userId="bc4d29ca-e482-4031-a817-c6a7c744f97a" providerId="ADAL" clId="{D3A2F84A-6C9A-419A-9C7B-B5B68F50507D}" dt="2022-01-07T06:55:59.842" v="3786" actId="478"/>
          <ac:spMkLst>
            <pc:docMk/>
            <pc:sldMk cId="1301921749" sldId="276"/>
            <ac:spMk id="15" creationId="{4E9D2A07-8EFF-41A5-BE85-ABBB72CEF75A}"/>
          </ac:spMkLst>
        </pc:spChg>
        <pc:picChg chg="add mod">
          <ac:chgData name="Siddarth Joshi" userId="bc4d29ca-e482-4031-a817-c6a7c744f97a" providerId="ADAL" clId="{D3A2F84A-6C9A-419A-9C7B-B5B68F50507D}" dt="2022-01-07T06:56:16.519" v="3791" actId="1076"/>
          <ac:picMkLst>
            <pc:docMk/>
            <pc:sldMk cId="1301921749" sldId="276"/>
            <ac:picMk id="3" creationId="{58691E5F-AAD7-4D68-BFB1-BF11E4BA7842}"/>
          </ac:picMkLst>
        </pc:picChg>
        <pc:picChg chg="add del mod">
          <ac:chgData name="Siddarth Joshi" userId="bc4d29ca-e482-4031-a817-c6a7c744f97a" providerId="ADAL" clId="{D3A2F84A-6C9A-419A-9C7B-B5B68F50507D}" dt="2022-01-07T06:51:07.289" v="3780" actId="478"/>
          <ac:picMkLst>
            <pc:docMk/>
            <pc:sldMk cId="1301921749" sldId="276"/>
            <ac:picMk id="9" creationId="{CDBD231F-51E8-4C04-98F1-775FB0B24AB3}"/>
          </ac:picMkLst>
        </pc:picChg>
        <pc:picChg chg="del">
          <ac:chgData name="Siddarth Joshi" userId="bc4d29ca-e482-4031-a817-c6a7c744f97a" providerId="ADAL" clId="{D3A2F84A-6C9A-419A-9C7B-B5B68F50507D}" dt="2022-01-07T06:51:17.286" v="3781" actId="478"/>
          <ac:picMkLst>
            <pc:docMk/>
            <pc:sldMk cId="1301921749" sldId="276"/>
            <ac:picMk id="17" creationId="{B6DD65B2-5312-4732-BE5E-2664EC64CCF2}"/>
          </ac:picMkLst>
        </pc:picChg>
        <pc:picChg chg="add mod">
          <ac:chgData name="Siddarth Joshi" userId="bc4d29ca-e482-4031-a817-c6a7c744f97a" providerId="ADAL" clId="{D3A2F84A-6C9A-419A-9C7B-B5B68F50507D}" dt="2022-01-07T06:56:11.580" v="3790" actId="14100"/>
          <ac:picMkLst>
            <pc:docMk/>
            <pc:sldMk cId="1301921749" sldId="276"/>
            <ac:picMk id="1026" creationId="{2355FD88-ED14-420E-8A82-927B1D471982}"/>
          </ac:picMkLst>
        </pc:picChg>
      </pc:sldChg>
      <pc:sldChg chg="addSp delSp modSp add mod">
        <pc:chgData name="Siddarth Joshi" userId="bc4d29ca-e482-4031-a817-c6a7c744f97a" providerId="ADAL" clId="{D3A2F84A-6C9A-419A-9C7B-B5B68F50507D}" dt="2022-01-07T07:09:51.332" v="4237" actId="1076"/>
        <pc:sldMkLst>
          <pc:docMk/>
          <pc:sldMk cId="509488449" sldId="277"/>
        </pc:sldMkLst>
        <pc:spChg chg="add del">
          <ac:chgData name="Siddarth Joshi" userId="bc4d29ca-e482-4031-a817-c6a7c744f97a" providerId="ADAL" clId="{D3A2F84A-6C9A-419A-9C7B-B5B68F50507D}" dt="2022-01-07T07:08:57.820" v="4233"/>
          <ac:spMkLst>
            <pc:docMk/>
            <pc:sldMk cId="509488449" sldId="277"/>
            <ac:spMk id="2" creationId="{F0949A7A-832F-421D-8200-295C16FE1DCD}"/>
          </ac:spMkLst>
        </pc:spChg>
        <pc:spChg chg="add del">
          <ac:chgData name="Siddarth Joshi" userId="bc4d29ca-e482-4031-a817-c6a7c744f97a" providerId="ADAL" clId="{D3A2F84A-6C9A-419A-9C7B-B5B68F50507D}" dt="2022-01-07T07:09:00.978" v="4235"/>
          <ac:spMkLst>
            <pc:docMk/>
            <pc:sldMk cId="509488449" sldId="277"/>
            <ac:spMk id="5" creationId="{35115DF0-4619-49F5-866E-D207FEFC0D7E}"/>
          </ac:spMkLst>
        </pc:spChg>
        <pc:spChg chg="mod">
          <ac:chgData name="Siddarth Joshi" userId="bc4d29ca-e482-4031-a817-c6a7c744f97a" providerId="ADAL" clId="{D3A2F84A-6C9A-419A-9C7B-B5B68F50507D}" dt="2022-01-07T06:58:22.810" v="3846" actId="20577"/>
          <ac:spMkLst>
            <pc:docMk/>
            <pc:sldMk cId="509488449" sldId="277"/>
            <ac:spMk id="8" creationId="{BBB9B1C4-5210-4BEA-A556-2A53383A911F}"/>
          </ac:spMkLst>
        </pc:spChg>
        <pc:spChg chg="add del mod">
          <ac:chgData name="Siddarth Joshi" userId="bc4d29ca-e482-4031-a817-c6a7c744f97a" providerId="ADAL" clId="{D3A2F84A-6C9A-419A-9C7B-B5B68F50507D}" dt="2022-01-07T07:00:38.589" v="3973" actId="478"/>
          <ac:spMkLst>
            <pc:docMk/>
            <pc:sldMk cId="509488449" sldId="277"/>
            <ac:spMk id="9" creationId="{B3BA2684-6003-4C28-8420-12CD3D054163}"/>
          </ac:spMkLst>
        </pc:spChg>
        <pc:spChg chg="add mod">
          <ac:chgData name="Siddarth Joshi" userId="bc4d29ca-e482-4031-a817-c6a7c744f97a" providerId="ADAL" clId="{D3A2F84A-6C9A-419A-9C7B-B5B68F50507D}" dt="2022-01-07T07:04:31.170" v="4041" actId="1076"/>
          <ac:spMkLst>
            <pc:docMk/>
            <pc:sldMk cId="509488449" sldId="277"/>
            <ac:spMk id="10" creationId="{5568741B-0C3B-4414-8419-5CA786F6DB31}"/>
          </ac:spMkLst>
        </pc:spChg>
        <pc:spChg chg="add mod">
          <ac:chgData name="Siddarth Joshi" userId="bc4d29ca-e482-4031-a817-c6a7c744f97a" providerId="ADAL" clId="{D3A2F84A-6C9A-419A-9C7B-B5B68F50507D}" dt="2022-01-07T07:07:20.064" v="4172" actId="1076"/>
          <ac:spMkLst>
            <pc:docMk/>
            <pc:sldMk cId="509488449" sldId="277"/>
            <ac:spMk id="11" creationId="{931FC53A-B794-4B1E-B118-E5B035F4E134}"/>
          </ac:spMkLst>
        </pc:spChg>
        <pc:spChg chg="mod">
          <ac:chgData name="Siddarth Joshi" userId="bc4d29ca-e482-4031-a817-c6a7c744f97a" providerId="ADAL" clId="{D3A2F84A-6C9A-419A-9C7B-B5B68F50507D}" dt="2022-01-07T07:00:25.034" v="3970" actId="20577"/>
          <ac:spMkLst>
            <pc:docMk/>
            <pc:sldMk cId="509488449" sldId="277"/>
            <ac:spMk id="14" creationId="{5BA4D266-390B-4C31-95CA-454275CAEE99}"/>
          </ac:spMkLst>
        </pc:spChg>
        <pc:spChg chg="add mod">
          <ac:chgData name="Siddarth Joshi" userId="bc4d29ca-e482-4031-a817-c6a7c744f97a" providerId="ADAL" clId="{D3A2F84A-6C9A-419A-9C7B-B5B68F50507D}" dt="2022-01-07T07:08:52.274" v="4231" actId="20577"/>
          <ac:spMkLst>
            <pc:docMk/>
            <pc:sldMk cId="509488449" sldId="277"/>
            <ac:spMk id="15" creationId="{3E77EFDB-884D-4EB6-B70A-3008EEFC1719}"/>
          </ac:spMkLst>
        </pc:spChg>
        <pc:picChg chg="del">
          <ac:chgData name="Siddarth Joshi" userId="bc4d29ca-e482-4031-a817-c6a7c744f97a" providerId="ADAL" clId="{D3A2F84A-6C9A-419A-9C7B-B5B68F50507D}" dt="2022-01-07T06:58:42.117" v="3847" actId="478"/>
          <ac:picMkLst>
            <pc:docMk/>
            <pc:sldMk cId="509488449" sldId="277"/>
            <ac:picMk id="3" creationId="{58691E5F-AAD7-4D68-BFB1-BF11E4BA7842}"/>
          </ac:picMkLst>
        </pc:picChg>
        <pc:picChg chg="add mod">
          <ac:chgData name="Siddarth Joshi" userId="bc4d29ca-e482-4031-a817-c6a7c744f97a" providerId="ADAL" clId="{D3A2F84A-6C9A-419A-9C7B-B5B68F50507D}" dt="2022-01-07T07:09:51.332" v="4237" actId="1076"/>
          <ac:picMkLst>
            <pc:docMk/>
            <pc:sldMk cId="509488449" sldId="277"/>
            <ac:picMk id="12" creationId="{35212C0E-193E-42FC-A606-C293A283D7EB}"/>
          </ac:picMkLst>
        </pc:picChg>
        <pc:picChg chg="del">
          <ac:chgData name="Siddarth Joshi" userId="bc4d29ca-e482-4031-a817-c6a7c744f97a" providerId="ADAL" clId="{D3A2F84A-6C9A-419A-9C7B-B5B68F50507D}" dt="2022-01-07T06:58:43.854" v="3848" actId="478"/>
          <ac:picMkLst>
            <pc:docMk/>
            <pc:sldMk cId="509488449" sldId="277"/>
            <ac:picMk id="1026" creationId="{2355FD88-ED14-420E-8A82-927B1D471982}"/>
          </ac:picMkLst>
        </pc:picChg>
        <pc:picChg chg="add mod">
          <ac:chgData name="Siddarth Joshi" userId="bc4d29ca-e482-4031-a817-c6a7c744f97a" providerId="ADAL" clId="{D3A2F84A-6C9A-419A-9C7B-B5B68F50507D}" dt="2022-01-07T07:07:26.802" v="4174" actId="1076"/>
          <ac:picMkLst>
            <pc:docMk/>
            <pc:sldMk cId="509488449" sldId="277"/>
            <ac:picMk id="2050" creationId="{FF64E84C-91D4-4B8B-B7A4-667C6F0D3060}"/>
          </ac:picMkLst>
        </pc:picChg>
      </pc:sldChg>
      <pc:sldChg chg="addSp delSp modSp add mod ord">
        <pc:chgData name="Siddarth Joshi" userId="bc4d29ca-e482-4031-a817-c6a7c744f97a" providerId="ADAL" clId="{D3A2F84A-6C9A-419A-9C7B-B5B68F50507D}" dt="2022-01-07T21:42:43.571" v="7655"/>
        <pc:sldMkLst>
          <pc:docMk/>
          <pc:sldMk cId="1793527336" sldId="278"/>
        </pc:sldMkLst>
        <pc:spChg chg="add del mod">
          <ac:chgData name="Siddarth Joshi" userId="bc4d29ca-e482-4031-a817-c6a7c744f97a" providerId="ADAL" clId="{D3A2F84A-6C9A-419A-9C7B-B5B68F50507D}" dt="2022-01-07T07:13:07.253" v="4268" actId="478"/>
          <ac:spMkLst>
            <pc:docMk/>
            <pc:sldMk cId="1793527336" sldId="278"/>
            <ac:spMk id="3" creationId="{A7C66DB1-96E1-4B70-B4CE-4E05D3FBC8A9}"/>
          </ac:spMkLst>
        </pc:spChg>
        <pc:spChg chg="mod">
          <ac:chgData name="Siddarth Joshi" userId="bc4d29ca-e482-4031-a817-c6a7c744f97a" providerId="ADAL" clId="{D3A2F84A-6C9A-419A-9C7B-B5B68F50507D}" dt="2022-01-07T07:12:44.047" v="4264" actId="20577"/>
          <ac:spMkLst>
            <pc:docMk/>
            <pc:sldMk cId="1793527336" sldId="278"/>
            <ac:spMk id="8" creationId="{BBB9B1C4-5210-4BEA-A556-2A53383A911F}"/>
          </ac:spMkLst>
        </pc:spChg>
        <pc:spChg chg="mod">
          <ac:chgData name="Siddarth Joshi" userId="bc4d29ca-e482-4031-a817-c6a7c744f97a" providerId="ADAL" clId="{D3A2F84A-6C9A-419A-9C7B-B5B68F50507D}" dt="2022-01-07T07:18:30.055" v="4468" actId="27636"/>
          <ac:spMkLst>
            <pc:docMk/>
            <pc:sldMk cId="1793527336" sldId="278"/>
            <ac:spMk id="10" creationId="{5568741B-0C3B-4414-8419-5CA786F6DB31}"/>
          </ac:spMkLst>
        </pc:spChg>
        <pc:spChg chg="del mod">
          <ac:chgData name="Siddarth Joshi" userId="bc4d29ca-e482-4031-a817-c6a7c744f97a" providerId="ADAL" clId="{D3A2F84A-6C9A-419A-9C7B-B5B68F50507D}" dt="2022-01-07T07:13:05.842" v="4267" actId="478"/>
          <ac:spMkLst>
            <pc:docMk/>
            <pc:sldMk cId="1793527336" sldId="278"/>
            <ac:spMk id="11" creationId="{931FC53A-B794-4B1E-B118-E5B035F4E134}"/>
          </ac:spMkLst>
        </pc:spChg>
        <pc:spChg chg="del">
          <ac:chgData name="Siddarth Joshi" userId="bc4d29ca-e482-4031-a817-c6a7c744f97a" providerId="ADAL" clId="{D3A2F84A-6C9A-419A-9C7B-B5B68F50507D}" dt="2022-01-07T07:12:53.373" v="4265" actId="478"/>
          <ac:spMkLst>
            <pc:docMk/>
            <pc:sldMk cId="1793527336" sldId="278"/>
            <ac:spMk id="14" creationId="{5BA4D266-390B-4C31-95CA-454275CAEE99}"/>
          </ac:spMkLst>
        </pc:spChg>
        <pc:spChg chg="del">
          <ac:chgData name="Siddarth Joshi" userId="bc4d29ca-e482-4031-a817-c6a7c744f97a" providerId="ADAL" clId="{D3A2F84A-6C9A-419A-9C7B-B5B68F50507D}" dt="2022-01-07T07:13:13.315" v="4270" actId="478"/>
          <ac:spMkLst>
            <pc:docMk/>
            <pc:sldMk cId="1793527336" sldId="278"/>
            <ac:spMk id="15" creationId="{3E77EFDB-884D-4EB6-B70A-3008EEFC1719}"/>
          </ac:spMkLst>
        </pc:spChg>
        <pc:picChg chg="del">
          <ac:chgData name="Siddarth Joshi" userId="bc4d29ca-e482-4031-a817-c6a7c744f97a" providerId="ADAL" clId="{D3A2F84A-6C9A-419A-9C7B-B5B68F50507D}" dt="2022-01-07T07:13:10.220" v="4269" actId="478"/>
          <ac:picMkLst>
            <pc:docMk/>
            <pc:sldMk cId="1793527336" sldId="278"/>
            <ac:picMk id="12" creationId="{35212C0E-193E-42FC-A606-C293A283D7EB}"/>
          </ac:picMkLst>
        </pc:picChg>
        <pc:picChg chg="del">
          <ac:chgData name="Siddarth Joshi" userId="bc4d29ca-e482-4031-a817-c6a7c744f97a" providerId="ADAL" clId="{D3A2F84A-6C9A-419A-9C7B-B5B68F50507D}" dt="2022-01-07T07:13:10.220" v="4269" actId="478"/>
          <ac:picMkLst>
            <pc:docMk/>
            <pc:sldMk cId="1793527336" sldId="278"/>
            <ac:picMk id="2050" creationId="{FF64E84C-91D4-4B8B-B7A4-667C6F0D3060}"/>
          </ac:picMkLst>
        </pc:picChg>
      </pc:sldChg>
      <pc:sldChg chg="addSp delSp modSp add mod">
        <pc:chgData name="Siddarth Joshi" userId="bc4d29ca-e482-4031-a817-c6a7c744f97a" providerId="ADAL" clId="{D3A2F84A-6C9A-419A-9C7B-B5B68F50507D}" dt="2022-01-07T07:21:32.192" v="4474" actId="20577"/>
        <pc:sldMkLst>
          <pc:docMk/>
          <pc:sldMk cId="2914385002" sldId="279"/>
        </pc:sldMkLst>
        <pc:spChg chg="add mod">
          <ac:chgData name="Siddarth Joshi" userId="bc4d29ca-e482-4031-a817-c6a7c744f97a" providerId="ADAL" clId="{D3A2F84A-6C9A-419A-9C7B-B5B68F50507D}" dt="2022-01-07T07:21:25.696" v="4471"/>
          <ac:spMkLst>
            <pc:docMk/>
            <pc:sldMk cId="2914385002" sldId="279"/>
            <ac:spMk id="7" creationId="{45CD4A4F-9E8E-446D-8A1F-8BDFE2E15FD8}"/>
          </ac:spMkLst>
        </pc:spChg>
        <pc:spChg chg="mod">
          <ac:chgData name="Siddarth Joshi" userId="bc4d29ca-e482-4031-a817-c6a7c744f97a" providerId="ADAL" clId="{D3A2F84A-6C9A-419A-9C7B-B5B68F50507D}" dt="2022-01-07T07:21:32.192" v="4474" actId="20577"/>
          <ac:spMkLst>
            <pc:docMk/>
            <pc:sldMk cId="2914385002" sldId="279"/>
            <ac:spMk id="8" creationId="{BBB9B1C4-5210-4BEA-A556-2A53383A911F}"/>
          </ac:spMkLst>
        </pc:spChg>
        <pc:spChg chg="del">
          <ac:chgData name="Siddarth Joshi" userId="bc4d29ca-e482-4031-a817-c6a7c744f97a" providerId="ADAL" clId="{D3A2F84A-6C9A-419A-9C7B-B5B68F50507D}" dt="2022-01-07T07:18:42.081" v="4470" actId="478"/>
          <ac:spMkLst>
            <pc:docMk/>
            <pc:sldMk cId="2914385002" sldId="279"/>
            <ac:spMk id="10" creationId="{5568741B-0C3B-4414-8419-5CA786F6DB31}"/>
          </ac:spMkLst>
        </pc:spChg>
        <pc:spChg chg="add mod">
          <ac:chgData name="Siddarth Joshi" userId="bc4d29ca-e482-4031-a817-c6a7c744f97a" providerId="ADAL" clId="{D3A2F84A-6C9A-419A-9C7B-B5B68F50507D}" dt="2022-01-07T07:21:25.696" v="4471"/>
          <ac:spMkLst>
            <pc:docMk/>
            <pc:sldMk cId="2914385002" sldId="279"/>
            <ac:spMk id="11" creationId="{E0045E53-7F1C-4C03-A2A8-AD7A370EC98A}"/>
          </ac:spMkLst>
        </pc:spChg>
        <pc:spChg chg="add mod">
          <ac:chgData name="Siddarth Joshi" userId="bc4d29ca-e482-4031-a817-c6a7c744f97a" providerId="ADAL" clId="{D3A2F84A-6C9A-419A-9C7B-B5B68F50507D}" dt="2022-01-07T07:21:25.696" v="4471"/>
          <ac:spMkLst>
            <pc:docMk/>
            <pc:sldMk cId="2914385002" sldId="279"/>
            <ac:spMk id="12" creationId="{5EA26F88-6D2D-46DB-A027-B6E80242BF53}"/>
          </ac:spMkLst>
        </pc:spChg>
        <pc:spChg chg="add mod">
          <ac:chgData name="Siddarth Joshi" userId="bc4d29ca-e482-4031-a817-c6a7c744f97a" providerId="ADAL" clId="{D3A2F84A-6C9A-419A-9C7B-B5B68F50507D}" dt="2022-01-07T07:21:25.696" v="4471"/>
          <ac:spMkLst>
            <pc:docMk/>
            <pc:sldMk cId="2914385002" sldId="279"/>
            <ac:spMk id="14" creationId="{4D55C025-CD7D-44CC-A828-B6F1DDA59837}"/>
          </ac:spMkLst>
        </pc:spChg>
        <pc:picChg chg="add mod">
          <ac:chgData name="Siddarth Joshi" userId="bc4d29ca-e482-4031-a817-c6a7c744f97a" providerId="ADAL" clId="{D3A2F84A-6C9A-419A-9C7B-B5B68F50507D}" dt="2022-01-07T07:21:25.696" v="4471"/>
          <ac:picMkLst>
            <pc:docMk/>
            <pc:sldMk cId="2914385002" sldId="279"/>
            <ac:picMk id="9" creationId="{2742C8A0-4675-4468-AC0A-4B70957D89BF}"/>
          </ac:picMkLst>
        </pc:picChg>
      </pc:sldChg>
      <pc:sldChg chg="addSp delSp modSp add mod">
        <pc:chgData name="Siddarth Joshi" userId="bc4d29ca-e482-4031-a817-c6a7c744f97a" providerId="ADAL" clId="{D3A2F84A-6C9A-419A-9C7B-B5B68F50507D}" dt="2022-01-07T07:24:14.239" v="4523" actId="20577"/>
        <pc:sldMkLst>
          <pc:docMk/>
          <pc:sldMk cId="2819825379" sldId="280"/>
        </pc:sldMkLst>
        <pc:spChg chg="del">
          <ac:chgData name="Siddarth Joshi" userId="bc4d29ca-e482-4031-a817-c6a7c744f97a" providerId="ADAL" clId="{D3A2F84A-6C9A-419A-9C7B-B5B68F50507D}" dt="2022-01-07T07:22:44.230" v="4476" actId="478"/>
          <ac:spMkLst>
            <pc:docMk/>
            <pc:sldMk cId="2819825379" sldId="280"/>
            <ac:spMk id="6" creationId="{D7CDAFBD-DC25-4D18-AC41-E5AF8EB1E8E8}"/>
          </ac:spMkLst>
        </pc:spChg>
        <pc:spChg chg="del">
          <ac:chgData name="Siddarth Joshi" userId="bc4d29ca-e482-4031-a817-c6a7c744f97a" providerId="ADAL" clId="{D3A2F84A-6C9A-419A-9C7B-B5B68F50507D}" dt="2022-01-07T07:22:44.230" v="4476" actId="478"/>
          <ac:spMkLst>
            <pc:docMk/>
            <pc:sldMk cId="2819825379" sldId="280"/>
            <ac:spMk id="7" creationId="{45CD4A4F-9E8E-446D-8A1F-8BDFE2E15FD8}"/>
          </ac:spMkLst>
        </pc:spChg>
        <pc:spChg chg="del">
          <ac:chgData name="Siddarth Joshi" userId="bc4d29ca-e482-4031-a817-c6a7c744f97a" providerId="ADAL" clId="{D3A2F84A-6C9A-419A-9C7B-B5B68F50507D}" dt="2022-01-07T07:22:44.230" v="4476" actId="478"/>
          <ac:spMkLst>
            <pc:docMk/>
            <pc:sldMk cId="2819825379" sldId="280"/>
            <ac:spMk id="11" creationId="{E0045E53-7F1C-4C03-A2A8-AD7A370EC98A}"/>
          </ac:spMkLst>
        </pc:spChg>
        <pc:spChg chg="del">
          <ac:chgData name="Siddarth Joshi" userId="bc4d29ca-e482-4031-a817-c6a7c744f97a" providerId="ADAL" clId="{D3A2F84A-6C9A-419A-9C7B-B5B68F50507D}" dt="2022-01-07T07:22:44.230" v="4476" actId="478"/>
          <ac:spMkLst>
            <pc:docMk/>
            <pc:sldMk cId="2819825379" sldId="280"/>
            <ac:spMk id="12" creationId="{5EA26F88-6D2D-46DB-A027-B6E80242BF53}"/>
          </ac:spMkLst>
        </pc:spChg>
        <pc:spChg chg="del">
          <ac:chgData name="Siddarth Joshi" userId="bc4d29ca-e482-4031-a817-c6a7c744f97a" providerId="ADAL" clId="{D3A2F84A-6C9A-419A-9C7B-B5B68F50507D}" dt="2022-01-07T07:22:44.230" v="4476" actId="478"/>
          <ac:spMkLst>
            <pc:docMk/>
            <pc:sldMk cId="2819825379" sldId="280"/>
            <ac:spMk id="14" creationId="{4D55C025-CD7D-44CC-A828-B6F1DDA59837}"/>
          </ac:spMkLst>
        </pc:spChg>
        <pc:spChg chg="add mod">
          <ac:chgData name="Siddarth Joshi" userId="bc4d29ca-e482-4031-a817-c6a7c744f97a" providerId="ADAL" clId="{D3A2F84A-6C9A-419A-9C7B-B5B68F50507D}" dt="2022-01-07T07:22:44.929" v="4477"/>
          <ac:spMkLst>
            <pc:docMk/>
            <pc:sldMk cId="2819825379" sldId="280"/>
            <ac:spMk id="16" creationId="{684BE883-DC05-48F3-8571-45B91055402E}"/>
          </ac:spMkLst>
        </pc:spChg>
        <pc:spChg chg="add mod">
          <ac:chgData name="Siddarth Joshi" userId="bc4d29ca-e482-4031-a817-c6a7c744f97a" providerId="ADAL" clId="{D3A2F84A-6C9A-419A-9C7B-B5B68F50507D}" dt="2022-01-07T07:22:44.929" v="4477"/>
          <ac:spMkLst>
            <pc:docMk/>
            <pc:sldMk cId="2819825379" sldId="280"/>
            <ac:spMk id="17" creationId="{407C828E-E722-4186-8503-2EE68C3C9074}"/>
          </ac:spMkLst>
        </pc:spChg>
        <pc:spChg chg="add mod">
          <ac:chgData name="Siddarth Joshi" userId="bc4d29ca-e482-4031-a817-c6a7c744f97a" providerId="ADAL" clId="{D3A2F84A-6C9A-419A-9C7B-B5B68F50507D}" dt="2022-01-07T07:24:14.239" v="4523" actId="20577"/>
          <ac:spMkLst>
            <pc:docMk/>
            <pc:sldMk cId="2819825379" sldId="280"/>
            <ac:spMk id="18" creationId="{EB972E9D-9319-4CB2-BF5C-6FAFC02237E8}"/>
          </ac:spMkLst>
        </pc:spChg>
        <pc:picChg chg="del">
          <ac:chgData name="Siddarth Joshi" userId="bc4d29ca-e482-4031-a817-c6a7c744f97a" providerId="ADAL" clId="{D3A2F84A-6C9A-419A-9C7B-B5B68F50507D}" dt="2022-01-07T07:22:44.230" v="4476" actId="478"/>
          <ac:picMkLst>
            <pc:docMk/>
            <pc:sldMk cId="2819825379" sldId="280"/>
            <ac:picMk id="9" creationId="{2742C8A0-4675-4468-AC0A-4B70957D89BF}"/>
          </ac:picMkLst>
        </pc:picChg>
        <pc:picChg chg="add mod">
          <ac:chgData name="Siddarth Joshi" userId="bc4d29ca-e482-4031-a817-c6a7c744f97a" providerId="ADAL" clId="{D3A2F84A-6C9A-419A-9C7B-B5B68F50507D}" dt="2022-01-07T07:22:44.929" v="4477"/>
          <ac:picMkLst>
            <pc:docMk/>
            <pc:sldMk cId="2819825379" sldId="280"/>
            <ac:picMk id="15" creationId="{4418D5A3-2DD5-45B7-B76A-EF9856C27E01}"/>
          </ac:picMkLst>
        </pc:picChg>
      </pc:sldChg>
      <pc:sldChg chg="addSp delSp modSp add mod">
        <pc:chgData name="Siddarth Joshi" userId="bc4d29ca-e482-4031-a817-c6a7c744f97a" providerId="ADAL" clId="{D3A2F84A-6C9A-419A-9C7B-B5B68F50507D}" dt="2022-01-07T07:24:58.534" v="4527"/>
        <pc:sldMkLst>
          <pc:docMk/>
          <pc:sldMk cId="1856942711" sldId="281"/>
        </pc:sldMkLst>
        <pc:spChg chg="add mod">
          <ac:chgData name="Siddarth Joshi" userId="bc4d29ca-e482-4031-a817-c6a7c744f97a" providerId="ADAL" clId="{D3A2F84A-6C9A-419A-9C7B-B5B68F50507D}" dt="2022-01-07T07:24:53.339" v="4526"/>
          <ac:spMkLst>
            <pc:docMk/>
            <pc:sldMk cId="1856942711" sldId="281"/>
            <ac:spMk id="9" creationId="{B980C166-33C0-4B36-AC60-7CBCBDCF2AE1}"/>
          </ac:spMkLst>
        </pc:spChg>
        <pc:spChg chg="add mod">
          <ac:chgData name="Siddarth Joshi" userId="bc4d29ca-e482-4031-a817-c6a7c744f97a" providerId="ADAL" clId="{D3A2F84A-6C9A-419A-9C7B-B5B68F50507D}" dt="2022-01-07T07:24:53.339" v="4526"/>
          <ac:spMkLst>
            <pc:docMk/>
            <pc:sldMk cId="1856942711" sldId="281"/>
            <ac:spMk id="10" creationId="{5539EF00-7611-45E8-8F89-8059C2F46A3B}"/>
          </ac:spMkLst>
        </pc:spChg>
        <pc:spChg chg="add mod">
          <ac:chgData name="Siddarth Joshi" userId="bc4d29ca-e482-4031-a817-c6a7c744f97a" providerId="ADAL" clId="{D3A2F84A-6C9A-419A-9C7B-B5B68F50507D}" dt="2022-01-07T07:24:58.534" v="4527"/>
          <ac:spMkLst>
            <pc:docMk/>
            <pc:sldMk cId="1856942711" sldId="281"/>
            <ac:spMk id="11" creationId="{2DA2CC3D-A139-4741-BB7C-0A48922251A4}"/>
          </ac:spMkLst>
        </pc:spChg>
        <pc:spChg chg="del">
          <ac:chgData name="Siddarth Joshi" userId="bc4d29ca-e482-4031-a817-c6a7c744f97a" providerId="ADAL" clId="{D3A2F84A-6C9A-419A-9C7B-B5B68F50507D}" dt="2022-01-07T07:24:51.706" v="4525" actId="478"/>
          <ac:spMkLst>
            <pc:docMk/>
            <pc:sldMk cId="1856942711" sldId="281"/>
            <ac:spMk id="13" creationId="{3D1A0AD3-0917-422A-9F0B-021E4C4B3B87}"/>
          </ac:spMkLst>
        </pc:spChg>
        <pc:spChg chg="del">
          <ac:chgData name="Siddarth Joshi" userId="bc4d29ca-e482-4031-a817-c6a7c744f97a" providerId="ADAL" clId="{D3A2F84A-6C9A-419A-9C7B-B5B68F50507D}" dt="2022-01-07T07:24:51.706" v="4525" actId="478"/>
          <ac:spMkLst>
            <pc:docMk/>
            <pc:sldMk cId="1856942711" sldId="281"/>
            <ac:spMk id="16" creationId="{684BE883-DC05-48F3-8571-45B91055402E}"/>
          </ac:spMkLst>
        </pc:spChg>
        <pc:spChg chg="del">
          <ac:chgData name="Siddarth Joshi" userId="bc4d29ca-e482-4031-a817-c6a7c744f97a" providerId="ADAL" clId="{D3A2F84A-6C9A-419A-9C7B-B5B68F50507D}" dt="2022-01-07T07:24:51.706" v="4525" actId="478"/>
          <ac:spMkLst>
            <pc:docMk/>
            <pc:sldMk cId="1856942711" sldId="281"/>
            <ac:spMk id="17" creationId="{407C828E-E722-4186-8503-2EE68C3C9074}"/>
          </ac:spMkLst>
        </pc:spChg>
        <pc:spChg chg="del">
          <ac:chgData name="Siddarth Joshi" userId="bc4d29ca-e482-4031-a817-c6a7c744f97a" providerId="ADAL" clId="{D3A2F84A-6C9A-419A-9C7B-B5B68F50507D}" dt="2022-01-07T07:24:51.706" v="4525" actId="478"/>
          <ac:spMkLst>
            <pc:docMk/>
            <pc:sldMk cId="1856942711" sldId="281"/>
            <ac:spMk id="18" creationId="{EB972E9D-9319-4CB2-BF5C-6FAFC02237E8}"/>
          </ac:spMkLst>
        </pc:spChg>
        <pc:picChg chg="del">
          <ac:chgData name="Siddarth Joshi" userId="bc4d29ca-e482-4031-a817-c6a7c744f97a" providerId="ADAL" clId="{D3A2F84A-6C9A-419A-9C7B-B5B68F50507D}" dt="2022-01-07T07:24:51.706" v="4525" actId="478"/>
          <ac:picMkLst>
            <pc:docMk/>
            <pc:sldMk cId="1856942711" sldId="281"/>
            <ac:picMk id="15" creationId="{4418D5A3-2DD5-45B7-B76A-EF9856C27E01}"/>
          </ac:picMkLst>
        </pc:picChg>
      </pc:sldChg>
      <pc:sldChg chg="addSp delSp modSp add mod">
        <pc:chgData name="Siddarth Joshi" userId="bc4d29ca-e482-4031-a817-c6a7c744f97a" providerId="ADAL" clId="{D3A2F84A-6C9A-419A-9C7B-B5B68F50507D}" dt="2022-01-07T19:04:13.716" v="6130" actId="207"/>
        <pc:sldMkLst>
          <pc:docMk/>
          <pc:sldMk cId="2231191889" sldId="282"/>
        </pc:sldMkLst>
        <pc:spChg chg="add mod">
          <ac:chgData name="Siddarth Joshi" userId="bc4d29ca-e482-4031-a817-c6a7c744f97a" providerId="ADAL" clId="{D3A2F84A-6C9A-419A-9C7B-B5B68F50507D}" dt="2022-01-07T19:04:13.716" v="6130" actId="207"/>
          <ac:spMkLst>
            <pc:docMk/>
            <pc:sldMk cId="2231191889" sldId="282"/>
            <ac:spMk id="7" creationId="{F7C7A618-D2B2-4724-9DA8-45D3556A9234}"/>
          </ac:spMkLst>
        </pc:spChg>
        <pc:spChg chg="mod">
          <ac:chgData name="Siddarth Joshi" userId="bc4d29ca-e482-4031-a817-c6a7c744f97a" providerId="ADAL" clId="{D3A2F84A-6C9A-419A-9C7B-B5B68F50507D}" dt="2022-01-07T07:25:52.218" v="4547" actId="20577"/>
          <ac:spMkLst>
            <pc:docMk/>
            <pc:sldMk cId="2231191889" sldId="282"/>
            <ac:spMk id="8" creationId="{BBB9B1C4-5210-4BEA-A556-2A53383A911F}"/>
          </ac:spMkLst>
        </pc:spChg>
        <pc:spChg chg="del">
          <ac:chgData name="Siddarth Joshi" userId="bc4d29ca-e482-4031-a817-c6a7c744f97a" providerId="ADAL" clId="{D3A2F84A-6C9A-419A-9C7B-B5B68F50507D}" dt="2022-01-07T07:25:38.600" v="4530" actId="478"/>
          <ac:spMkLst>
            <pc:docMk/>
            <pc:sldMk cId="2231191889" sldId="282"/>
            <ac:spMk id="9" creationId="{B980C166-33C0-4B36-AC60-7CBCBDCF2AE1}"/>
          </ac:spMkLst>
        </pc:spChg>
        <pc:spChg chg="del mod">
          <ac:chgData name="Siddarth Joshi" userId="bc4d29ca-e482-4031-a817-c6a7c744f97a" providerId="ADAL" clId="{D3A2F84A-6C9A-419A-9C7B-B5B68F50507D}" dt="2022-01-07T07:25:40.611" v="4531" actId="478"/>
          <ac:spMkLst>
            <pc:docMk/>
            <pc:sldMk cId="2231191889" sldId="282"/>
            <ac:spMk id="10" creationId="{5539EF00-7611-45E8-8F89-8059C2F46A3B}"/>
          </ac:spMkLst>
        </pc:spChg>
        <pc:picChg chg="add mod">
          <ac:chgData name="Siddarth Joshi" userId="bc4d29ca-e482-4031-a817-c6a7c744f97a" providerId="ADAL" clId="{D3A2F84A-6C9A-419A-9C7B-B5B68F50507D}" dt="2022-01-07T07:25:41.137" v="4532"/>
          <ac:picMkLst>
            <pc:docMk/>
            <pc:sldMk cId="2231191889" sldId="282"/>
            <ac:picMk id="12" creationId="{DCF3D29F-01F4-4EE3-A616-F91356F5029F}"/>
          </ac:picMkLst>
        </pc:picChg>
      </pc:sldChg>
      <pc:sldChg chg="addSp delSp modSp add">
        <pc:chgData name="Siddarth Joshi" userId="bc4d29ca-e482-4031-a817-c6a7c744f97a" providerId="ADAL" clId="{D3A2F84A-6C9A-419A-9C7B-B5B68F50507D}" dt="2022-01-07T07:27:21.611" v="4559"/>
        <pc:sldMkLst>
          <pc:docMk/>
          <pc:sldMk cId="134512256" sldId="283"/>
        </pc:sldMkLst>
        <pc:spChg chg="del">
          <ac:chgData name="Siddarth Joshi" userId="bc4d29ca-e482-4031-a817-c6a7c744f97a" providerId="ADAL" clId="{D3A2F84A-6C9A-419A-9C7B-B5B68F50507D}" dt="2022-01-07T07:27:20.981" v="4558" actId="478"/>
          <ac:spMkLst>
            <pc:docMk/>
            <pc:sldMk cId="134512256" sldId="283"/>
            <ac:spMk id="7" creationId="{F7C7A618-D2B2-4724-9DA8-45D3556A9234}"/>
          </ac:spMkLst>
        </pc:spChg>
        <pc:spChg chg="add mod">
          <ac:chgData name="Siddarth Joshi" userId="bc4d29ca-e482-4031-a817-c6a7c744f97a" providerId="ADAL" clId="{D3A2F84A-6C9A-419A-9C7B-B5B68F50507D}" dt="2022-01-07T07:27:21.611" v="4559"/>
          <ac:spMkLst>
            <pc:docMk/>
            <pc:sldMk cId="134512256" sldId="283"/>
            <ac:spMk id="9" creationId="{BB4E9088-E659-40BE-9FB9-85C4D1B5C8E0}"/>
          </ac:spMkLst>
        </pc:spChg>
        <pc:spChg chg="add mod">
          <ac:chgData name="Siddarth Joshi" userId="bc4d29ca-e482-4031-a817-c6a7c744f97a" providerId="ADAL" clId="{D3A2F84A-6C9A-419A-9C7B-B5B68F50507D}" dt="2022-01-07T07:27:21.611" v="4559"/>
          <ac:spMkLst>
            <pc:docMk/>
            <pc:sldMk cId="134512256" sldId="283"/>
            <ac:spMk id="13" creationId="{95C023CC-3B4F-4413-9F92-05D2D996FFF1}"/>
          </ac:spMkLst>
        </pc:spChg>
        <pc:spChg chg="add mod">
          <ac:chgData name="Siddarth Joshi" userId="bc4d29ca-e482-4031-a817-c6a7c744f97a" providerId="ADAL" clId="{D3A2F84A-6C9A-419A-9C7B-B5B68F50507D}" dt="2022-01-07T07:27:21.611" v="4559"/>
          <ac:spMkLst>
            <pc:docMk/>
            <pc:sldMk cId="134512256" sldId="283"/>
            <ac:spMk id="14" creationId="{285494BB-676C-4E4C-844B-B77AE1B063DC}"/>
          </ac:spMkLst>
        </pc:spChg>
        <pc:picChg chg="add mod">
          <ac:chgData name="Siddarth Joshi" userId="bc4d29ca-e482-4031-a817-c6a7c744f97a" providerId="ADAL" clId="{D3A2F84A-6C9A-419A-9C7B-B5B68F50507D}" dt="2022-01-07T07:27:21.611" v="4559"/>
          <ac:picMkLst>
            <pc:docMk/>
            <pc:sldMk cId="134512256" sldId="283"/>
            <ac:picMk id="10" creationId="{8F0A5CB3-F670-45E3-82DD-FCBAF9D75B82}"/>
          </ac:picMkLst>
        </pc:picChg>
        <pc:picChg chg="del">
          <ac:chgData name="Siddarth Joshi" userId="bc4d29ca-e482-4031-a817-c6a7c744f97a" providerId="ADAL" clId="{D3A2F84A-6C9A-419A-9C7B-B5B68F50507D}" dt="2022-01-07T07:27:20.981" v="4558" actId="478"/>
          <ac:picMkLst>
            <pc:docMk/>
            <pc:sldMk cId="134512256" sldId="283"/>
            <ac:picMk id="12" creationId="{DCF3D29F-01F4-4EE3-A616-F91356F5029F}"/>
          </ac:picMkLst>
        </pc:picChg>
      </pc:sldChg>
      <pc:sldChg chg="addSp delSp modSp add mod ord">
        <pc:chgData name="Siddarth Joshi" userId="bc4d29ca-e482-4031-a817-c6a7c744f97a" providerId="ADAL" clId="{D3A2F84A-6C9A-419A-9C7B-B5B68F50507D}" dt="2022-01-07T18:05:19.330" v="4988" actId="14100"/>
        <pc:sldMkLst>
          <pc:docMk/>
          <pc:sldMk cId="1423256864" sldId="284"/>
        </pc:sldMkLst>
        <pc:spChg chg="del">
          <ac:chgData name="Siddarth Joshi" userId="bc4d29ca-e482-4031-a817-c6a7c744f97a" providerId="ADAL" clId="{D3A2F84A-6C9A-419A-9C7B-B5B68F50507D}" dt="2022-01-07T18:02:43.453" v="4957" actId="478"/>
          <ac:spMkLst>
            <pc:docMk/>
            <pc:sldMk cId="1423256864" sldId="284"/>
            <ac:spMk id="7" creationId="{F7C7A618-D2B2-4724-9DA8-45D3556A9234}"/>
          </ac:spMkLst>
        </pc:spChg>
        <pc:spChg chg="mod">
          <ac:chgData name="Siddarth Joshi" userId="bc4d29ca-e482-4031-a817-c6a7c744f97a" providerId="ADAL" clId="{D3A2F84A-6C9A-419A-9C7B-B5B68F50507D}" dt="2022-01-07T18:02:36.061" v="4956" actId="20577"/>
          <ac:spMkLst>
            <pc:docMk/>
            <pc:sldMk cId="1423256864" sldId="284"/>
            <ac:spMk id="8" creationId="{BBB9B1C4-5210-4BEA-A556-2A53383A911F}"/>
          </ac:spMkLst>
        </pc:spChg>
        <pc:spChg chg="add mod">
          <ac:chgData name="Siddarth Joshi" userId="bc4d29ca-e482-4031-a817-c6a7c744f97a" providerId="ADAL" clId="{D3A2F84A-6C9A-419A-9C7B-B5B68F50507D}" dt="2022-01-07T18:02:44.700" v="4958"/>
          <ac:spMkLst>
            <pc:docMk/>
            <pc:sldMk cId="1423256864" sldId="284"/>
            <ac:spMk id="9" creationId="{14DF6386-7A79-41A9-B48F-7F8B2A923308}"/>
          </ac:spMkLst>
        </pc:spChg>
        <pc:spChg chg="add mod">
          <ac:chgData name="Siddarth Joshi" userId="bc4d29ca-e482-4031-a817-c6a7c744f97a" providerId="ADAL" clId="{D3A2F84A-6C9A-419A-9C7B-B5B68F50507D}" dt="2022-01-07T18:05:19.330" v="4988" actId="14100"/>
          <ac:spMkLst>
            <pc:docMk/>
            <pc:sldMk cId="1423256864" sldId="284"/>
            <ac:spMk id="15" creationId="{4E12C020-4715-4FF5-AEAC-BD9D9CAE2ACC}"/>
          </ac:spMkLst>
        </pc:spChg>
        <pc:picChg chg="add mod">
          <ac:chgData name="Siddarth Joshi" userId="bc4d29ca-e482-4031-a817-c6a7c744f97a" providerId="ADAL" clId="{D3A2F84A-6C9A-419A-9C7B-B5B68F50507D}" dt="2022-01-07T18:02:44.700" v="4958"/>
          <ac:picMkLst>
            <pc:docMk/>
            <pc:sldMk cId="1423256864" sldId="284"/>
            <ac:picMk id="10" creationId="{30B5ADB4-DD1D-43B8-9259-EEBDAF7148DB}"/>
          </ac:picMkLst>
        </pc:picChg>
        <pc:picChg chg="del">
          <ac:chgData name="Siddarth Joshi" userId="bc4d29ca-e482-4031-a817-c6a7c744f97a" providerId="ADAL" clId="{D3A2F84A-6C9A-419A-9C7B-B5B68F50507D}" dt="2022-01-07T18:02:43.453" v="4957" actId="478"/>
          <ac:picMkLst>
            <pc:docMk/>
            <pc:sldMk cId="1423256864" sldId="284"/>
            <ac:picMk id="12" creationId="{DCF3D29F-01F4-4EE3-A616-F91356F5029F}"/>
          </ac:picMkLst>
        </pc:picChg>
        <pc:picChg chg="add mod">
          <ac:chgData name="Siddarth Joshi" userId="bc4d29ca-e482-4031-a817-c6a7c744f97a" providerId="ADAL" clId="{D3A2F84A-6C9A-419A-9C7B-B5B68F50507D}" dt="2022-01-07T18:02:44.700" v="4958"/>
          <ac:picMkLst>
            <pc:docMk/>
            <pc:sldMk cId="1423256864" sldId="284"/>
            <ac:picMk id="13" creationId="{8A5D80CD-125B-4F2C-A90C-36C5A50D458D}"/>
          </ac:picMkLst>
        </pc:picChg>
        <pc:picChg chg="add mod">
          <ac:chgData name="Siddarth Joshi" userId="bc4d29ca-e482-4031-a817-c6a7c744f97a" providerId="ADAL" clId="{D3A2F84A-6C9A-419A-9C7B-B5B68F50507D}" dt="2022-01-07T18:04:42.495" v="4975" actId="1076"/>
          <ac:picMkLst>
            <pc:docMk/>
            <pc:sldMk cId="1423256864" sldId="284"/>
            <ac:picMk id="14" creationId="{9B1B3672-C833-44B5-991F-E7F6BBC5FE9A}"/>
          </ac:picMkLst>
        </pc:picChg>
      </pc:sldChg>
      <pc:sldChg chg="addSp delSp modSp add mod ord">
        <pc:chgData name="Siddarth Joshi" userId="bc4d29ca-e482-4031-a817-c6a7c744f97a" providerId="ADAL" clId="{D3A2F84A-6C9A-419A-9C7B-B5B68F50507D}" dt="2022-01-07T18:25:44.095" v="5373" actId="20577"/>
        <pc:sldMkLst>
          <pc:docMk/>
          <pc:sldMk cId="2559755062" sldId="285"/>
        </pc:sldMkLst>
        <pc:spChg chg="del">
          <ac:chgData name="Siddarth Joshi" userId="bc4d29ca-e482-4031-a817-c6a7c744f97a" providerId="ADAL" clId="{D3A2F84A-6C9A-419A-9C7B-B5B68F50507D}" dt="2022-01-07T18:09:46.477" v="5005" actId="478"/>
          <ac:spMkLst>
            <pc:docMk/>
            <pc:sldMk cId="2559755062" sldId="285"/>
            <ac:spMk id="7" creationId="{F7C7A618-D2B2-4724-9DA8-45D3556A9234}"/>
          </ac:spMkLst>
        </pc:spChg>
        <pc:spChg chg="mod">
          <ac:chgData name="Siddarth Joshi" userId="bc4d29ca-e482-4031-a817-c6a7c744f97a" providerId="ADAL" clId="{D3A2F84A-6C9A-419A-9C7B-B5B68F50507D}" dt="2022-01-07T18:25:44.095" v="5373" actId="20577"/>
          <ac:spMkLst>
            <pc:docMk/>
            <pc:sldMk cId="2559755062" sldId="285"/>
            <ac:spMk id="8" creationId="{BBB9B1C4-5210-4BEA-A556-2A53383A911F}"/>
          </ac:spMkLst>
        </pc:spChg>
        <pc:spChg chg="add del mod">
          <ac:chgData name="Siddarth Joshi" userId="bc4d29ca-e482-4031-a817-c6a7c744f97a" providerId="ADAL" clId="{D3A2F84A-6C9A-419A-9C7B-B5B68F50507D}" dt="2022-01-07T18:10:06.264" v="5009"/>
          <ac:spMkLst>
            <pc:docMk/>
            <pc:sldMk cId="2559755062" sldId="285"/>
            <ac:spMk id="9" creationId="{D7D3304F-B26F-476C-8602-45FC87C00D9A}"/>
          </ac:spMkLst>
        </pc:spChg>
        <pc:spChg chg="add del mod">
          <ac:chgData name="Siddarth Joshi" userId="bc4d29ca-e482-4031-a817-c6a7c744f97a" providerId="ADAL" clId="{D3A2F84A-6C9A-419A-9C7B-B5B68F50507D}" dt="2022-01-07T18:10:06.264" v="5009"/>
          <ac:spMkLst>
            <pc:docMk/>
            <pc:sldMk cId="2559755062" sldId="285"/>
            <ac:spMk id="10" creationId="{7F51277B-71CA-439F-94A4-4E73757294B0}"/>
          </ac:spMkLst>
        </pc:spChg>
        <pc:spChg chg="add del mod">
          <ac:chgData name="Siddarth Joshi" userId="bc4d29ca-e482-4031-a817-c6a7c744f97a" providerId="ADAL" clId="{D3A2F84A-6C9A-419A-9C7B-B5B68F50507D}" dt="2022-01-07T18:10:06.264" v="5009"/>
          <ac:spMkLst>
            <pc:docMk/>
            <pc:sldMk cId="2559755062" sldId="285"/>
            <ac:spMk id="13" creationId="{9F3CADBB-3DAD-423D-939B-82AD5B0834B0}"/>
          </ac:spMkLst>
        </pc:spChg>
        <pc:spChg chg="add del mod">
          <ac:chgData name="Siddarth Joshi" userId="bc4d29ca-e482-4031-a817-c6a7c744f97a" providerId="ADAL" clId="{D3A2F84A-6C9A-419A-9C7B-B5B68F50507D}" dt="2022-01-07T18:10:06.264" v="5009"/>
          <ac:spMkLst>
            <pc:docMk/>
            <pc:sldMk cId="2559755062" sldId="285"/>
            <ac:spMk id="16" creationId="{DF31E8A3-FAF9-4989-91BA-899DD49BDFDF}"/>
          </ac:spMkLst>
        </pc:spChg>
        <pc:spChg chg="add del mod">
          <ac:chgData name="Siddarth Joshi" userId="bc4d29ca-e482-4031-a817-c6a7c744f97a" providerId="ADAL" clId="{D3A2F84A-6C9A-419A-9C7B-B5B68F50507D}" dt="2022-01-07T18:10:06.264" v="5009"/>
          <ac:spMkLst>
            <pc:docMk/>
            <pc:sldMk cId="2559755062" sldId="285"/>
            <ac:spMk id="17" creationId="{A3992D55-40AC-4753-90CB-68B582CA81B6}"/>
          </ac:spMkLst>
        </pc:spChg>
        <pc:spChg chg="add del mod">
          <ac:chgData name="Siddarth Joshi" userId="bc4d29ca-e482-4031-a817-c6a7c744f97a" providerId="ADAL" clId="{D3A2F84A-6C9A-419A-9C7B-B5B68F50507D}" dt="2022-01-07T18:10:06.264" v="5009"/>
          <ac:spMkLst>
            <pc:docMk/>
            <pc:sldMk cId="2559755062" sldId="285"/>
            <ac:spMk id="21" creationId="{F9E681AB-1460-45E1-95B8-FAFBE67A9C4B}"/>
          </ac:spMkLst>
        </pc:spChg>
        <pc:spChg chg="add del mod">
          <ac:chgData name="Siddarth Joshi" userId="bc4d29ca-e482-4031-a817-c6a7c744f97a" providerId="ADAL" clId="{D3A2F84A-6C9A-419A-9C7B-B5B68F50507D}" dt="2022-01-07T18:11:00.743" v="5019" actId="478"/>
          <ac:spMkLst>
            <pc:docMk/>
            <pc:sldMk cId="2559755062" sldId="285"/>
            <ac:spMk id="23" creationId="{62F8A0D9-C8B9-41E4-8804-CAD3187D236F}"/>
          </ac:spMkLst>
        </pc:spChg>
        <pc:spChg chg="add del mod">
          <ac:chgData name="Siddarth Joshi" userId="bc4d29ca-e482-4031-a817-c6a7c744f97a" providerId="ADAL" clId="{D3A2F84A-6C9A-419A-9C7B-B5B68F50507D}" dt="2022-01-07T18:11:53.388" v="5025" actId="478"/>
          <ac:spMkLst>
            <pc:docMk/>
            <pc:sldMk cId="2559755062" sldId="285"/>
            <ac:spMk id="24" creationId="{12E9F0E8-08C2-4403-926C-1F6D5A42A740}"/>
          </ac:spMkLst>
        </pc:spChg>
        <pc:spChg chg="add del mod">
          <ac:chgData name="Siddarth Joshi" userId="bc4d29ca-e482-4031-a817-c6a7c744f97a" providerId="ADAL" clId="{D3A2F84A-6C9A-419A-9C7B-B5B68F50507D}" dt="2022-01-07T18:11:04.472" v="5021" actId="478"/>
          <ac:spMkLst>
            <pc:docMk/>
            <pc:sldMk cId="2559755062" sldId="285"/>
            <ac:spMk id="25" creationId="{603B37FA-A4D0-48C9-95B2-7B1EAA9473FA}"/>
          </ac:spMkLst>
        </pc:spChg>
        <pc:spChg chg="add del mod">
          <ac:chgData name="Siddarth Joshi" userId="bc4d29ca-e482-4031-a817-c6a7c744f97a" providerId="ADAL" clId="{D3A2F84A-6C9A-419A-9C7B-B5B68F50507D}" dt="2022-01-07T18:10:25.283" v="5012" actId="478"/>
          <ac:spMkLst>
            <pc:docMk/>
            <pc:sldMk cId="2559755062" sldId="285"/>
            <ac:spMk id="26" creationId="{98CC1D75-4A8A-4FFC-8989-ADE64212092B}"/>
          </ac:spMkLst>
        </pc:spChg>
        <pc:spChg chg="add del mod">
          <ac:chgData name="Siddarth Joshi" userId="bc4d29ca-e482-4031-a817-c6a7c744f97a" providerId="ADAL" clId="{D3A2F84A-6C9A-419A-9C7B-B5B68F50507D}" dt="2022-01-07T18:11:53.388" v="5025" actId="478"/>
          <ac:spMkLst>
            <pc:docMk/>
            <pc:sldMk cId="2559755062" sldId="285"/>
            <ac:spMk id="29" creationId="{9937B04B-2440-4A01-961B-547D251BBDF0}"/>
          </ac:spMkLst>
        </pc:spChg>
        <pc:spChg chg="add del mod">
          <ac:chgData name="Siddarth Joshi" userId="bc4d29ca-e482-4031-a817-c6a7c744f97a" providerId="ADAL" clId="{D3A2F84A-6C9A-419A-9C7B-B5B68F50507D}" dt="2022-01-07T18:11:53.388" v="5025" actId="478"/>
          <ac:spMkLst>
            <pc:docMk/>
            <pc:sldMk cId="2559755062" sldId="285"/>
            <ac:spMk id="30" creationId="{3A8708D8-B81B-470D-A5D6-18763EC3CD3A}"/>
          </ac:spMkLst>
        </pc:spChg>
        <pc:spChg chg="add del mod">
          <ac:chgData name="Siddarth Joshi" userId="bc4d29ca-e482-4031-a817-c6a7c744f97a" providerId="ADAL" clId="{D3A2F84A-6C9A-419A-9C7B-B5B68F50507D}" dt="2022-01-07T18:11:09.117" v="5023" actId="478"/>
          <ac:spMkLst>
            <pc:docMk/>
            <pc:sldMk cId="2559755062" sldId="285"/>
            <ac:spMk id="34" creationId="{CDA4C5CC-9A1A-4FED-B274-E6955DA47B55}"/>
          </ac:spMkLst>
        </pc:spChg>
        <pc:spChg chg="add mod">
          <ac:chgData name="Siddarth Joshi" userId="bc4d29ca-e482-4031-a817-c6a7c744f97a" providerId="ADAL" clId="{D3A2F84A-6C9A-419A-9C7B-B5B68F50507D}" dt="2022-01-07T18:13:42.553" v="5038" actId="1076"/>
          <ac:spMkLst>
            <pc:docMk/>
            <pc:sldMk cId="2559755062" sldId="285"/>
            <ac:spMk id="35" creationId="{418439BF-025C-49A4-849C-E95EFF8AE1EF}"/>
          </ac:spMkLst>
        </pc:spChg>
        <pc:picChg chg="add mod">
          <ac:chgData name="Siddarth Joshi" userId="bc4d29ca-e482-4031-a817-c6a7c744f97a" providerId="ADAL" clId="{D3A2F84A-6C9A-419A-9C7B-B5B68F50507D}" dt="2022-01-07T18:12:25.906" v="5030" actId="1076"/>
          <ac:picMkLst>
            <pc:docMk/>
            <pc:sldMk cId="2559755062" sldId="285"/>
            <ac:picMk id="3" creationId="{F47D70DC-83E9-46DB-A871-BE94EE62D94E}"/>
          </ac:picMkLst>
        </pc:picChg>
        <pc:picChg chg="del">
          <ac:chgData name="Siddarth Joshi" userId="bc4d29ca-e482-4031-a817-c6a7c744f97a" providerId="ADAL" clId="{D3A2F84A-6C9A-419A-9C7B-B5B68F50507D}" dt="2022-01-07T18:09:46.477" v="5005" actId="478"/>
          <ac:picMkLst>
            <pc:docMk/>
            <pc:sldMk cId="2559755062" sldId="285"/>
            <ac:picMk id="12" creationId="{DCF3D29F-01F4-4EE3-A616-F91356F5029F}"/>
          </ac:picMkLst>
        </pc:picChg>
        <pc:picChg chg="add del mod">
          <ac:chgData name="Siddarth Joshi" userId="bc4d29ca-e482-4031-a817-c6a7c744f97a" providerId="ADAL" clId="{D3A2F84A-6C9A-419A-9C7B-B5B68F50507D}" dt="2022-01-07T18:11:47.814" v="5024" actId="478"/>
          <ac:picMkLst>
            <pc:docMk/>
            <pc:sldMk cId="2559755062" sldId="285"/>
            <ac:picMk id="22" creationId="{47C4F834-A6EE-40E9-B073-9BFAE10DE96F}"/>
          </ac:picMkLst>
        </pc:picChg>
        <pc:cxnChg chg="add del mod">
          <ac:chgData name="Siddarth Joshi" userId="bc4d29ca-e482-4031-a817-c6a7c744f97a" providerId="ADAL" clId="{D3A2F84A-6C9A-419A-9C7B-B5B68F50507D}" dt="2022-01-07T18:10:06.264" v="5009"/>
          <ac:cxnSpMkLst>
            <pc:docMk/>
            <pc:sldMk cId="2559755062" sldId="285"/>
            <ac:cxnSpMk id="14" creationId="{A8A194B2-1ECA-45A0-955B-E59A03596E06}"/>
          </ac:cxnSpMkLst>
        </pc:cxnChg>
        <pc:cxnChg chg="add del mod">
          <ac:chgData name="Siddarth Joshi" userId="bc4d29ca-e482-4031-a817-c6a7c744f97a" providerId="ADAL" clId="{D3A2F84A-6C9A-419A-9C7B-B5B68F50507D}" dt="2022-01-07T18:10:06.264" v="5009"/>
          <ac:cxnSpMkLst>
            <pc:docMk/>
            <pc:sldMk cId="2559755062" sldId="285"/>
            <ac:cxnSpMk id="15" creationId="{E8770A98-BBA4-4359-9CAD-772A29713B11}"/>
          </ac:cxnSpMkLst>
        </pc:cxnChg>
        <pc:cxnChg chg="add del mod">
          <ac:chgData name="Siddarth Joshi" userId="bc4d29ca-e482-4031-a817-c6a7c744f97a" providerId="ADAL" clId="{D3A2F84A-6C9A-419A-9C7B-B5B68F50507D}" dt="2022-01-07T18:10:06.264" v="5009"/>
          <ac:cxnSpMkLst>
            <pc:docMk/>
            <pc:sldMk cId="2559755062" sldId="285"/>
            <ac:cxnSpMk id="18" creationId="{ACF69AF0-2F9D-4B0E-8638-1D26C25CE636}"/>
          </ac:cxnSpMkLst>
        </pc:cxnChg>
        <pc:cxnChg chg="add del mod">
          <ac:chgData name="Siddarth Joshi" userId="bc4d29ca-e482-4031-a817-c6a7c744f97a" providerId="ADAL" clId="{D3A2F84A-6C9A-419A-9C7B-B5B68F50507D}" dt="2022-01-07T18:10:06.264" v="5009"/>
          <ac:cxnSpMkLst>
            <pc:docMk/>
            <pc:sldMk cId="2559755062" sldId="285"/>
            <ac:cxnSpMk id="19" creationId="{74C78440-50BE-49E1-8777-386B7F9C8E29}"/>
          </ac:cxnSpMkLst>
        </pc:cxnChg>
        <pc:cxnChg chg="add del mod">
          <ac:chgData name="Siddarth Joshi" userId="bc4d29ca-e482-4031-a817-c6a7c744f97a" providerId="ADAL" clId="{D3A2F84A-6C9A-419A-9C7B-B5B68F50507D}" dt="2022-01-07T18:10:06.264" v="5009"/>
          <ac:cxnSpMkLst>
            <pc:docMk/>
            <pc:sldMk cId="2559755062" sldId="285"/>
            <ac:cxnSpMk id="20" creationId="{5B89FF7F-CCF5-461B-8663-587A7A1E1C87}"/>
          </ac:cxnSpMkLst>
        </pc:cxnChg>
        <pc:cxnChg chg="add del mod">
          <ac:chgData name="Siddarth Joshi" userId="bc4d29ca-e482-4031-a817-c6a7c744f97a" providerId="ADAL" clId="{D3A2F84A-6C9A-419A-9C7B-B5B68F50507D}" dt="2022-01-07T18:11:53.388" v="5025" actId="478"/>
          <ac:cxnSpMkLst>
            <pc:docMk/>
            <pc:sldMk cId="2559755062" sldId="285"/>
            <ac:cxnSpMk id="27" creationId="{21A30116-3799-49C9-AA80-B91D40823FEB}"/>
          </ac:cxnSpMkLst>
        </pc:cxnChg>
        <pc:cxnChg chg="add del mod">
          <ac:chgData name="Siddarth Joshi" userId="bc4d29ca-e482-4031-a817-c6a7c744f97a" providerId="ADAL" clId="{D3A2F84A-6C9A-419A-9C7B-B5B68F50507D}" dt="2022-01-07T18:11:53.388" v="5025" actId="478"/>
          <ac:cxnSpMkLst>
            <pc:docMk/>
            <pc:sldMk cId="2559755062" sldId="285"/>
            <ac:cxnSpMk id="28" creationId="{A7B17671-B7E3-4CEC-A812-FE7C7209DDB6}"/>
          </ac:cxnSpMkLst>
        </pc:cxnChg>
        <pc:cxnChg chg="add del mod">
          <ac:chgData name="Siddarth Joshi" userId="bc4d29ca-e482-4031-a817-c6a7c744f97a" providerId="ADAL" clId="{D3A2F84A-6C9A-419A-9C7B-B5B68F50507D}" dt="2022-01-07T18:11:53.388" v="5025" actId="478"/>
          <ac:cxnSpMkLst>
            <pc:docMk/>
            <pc:sldMk cId="2559755062" sldId="285"/>
            <ac:cxnSpMk id="31" creationId="{BF254E76-C7CD-4326-B9FC-D4EBACD3B594}"/>
          </ac:cxnSpMkLst>
        </pc:cxnChg>
        <pc:cxnChg chg="add del mod">
          <ac:chgData name="Siddarth Joshi" userId="bc4d29ca-e482-4031-a817-c6a7c744f97a" providerId="ADAL" clId="{D3A2F84A-6C9A-419A-9C7B-B5B68F50507D}" dt="2022-01-07T18:11:53.388" v="5025" actId="478"/>
          <ac:cxnSpMkLst>
            <pc:docMk/>
            <pc:sldMk cId="2559755062" sldId="285"/>
            <ac:cxnSpMk id="32" creationId="{C9E3D502-C14C-4145-BA87-77C7DA230B91}"/>
          </ac:cxnSpMkLst>
        </pc:cxnChg>
        <pc:cxnChg chg="add del mod">
          <ac:chgData name="Siddarth Joshi" userId="bc4d29ca-e482-4031-a817-c6a7c744f97a" providerId="ADAL" clId="{D3A2F84A-6C9A-419A-9C7B-B5B68F50507D}" dt="2022-01-07T18:11:53.388" v="5025" actId="478"/>
          <ac:cxnSpMkLst>
            <pc:docMk/>
            <pc:sldMk cId="2559755062" sldId="285"/>
            <ac:cxnSpMk id="33" creationId="{BE28F81C-85A6-4149-9452-2F1503395432}"/>
          </ac:cxnSpMkLst>
        </pc:cxnChg>
      </pc:sldChg>
      <pc:sldChg chg="addSp delSp modSp add mod ord">
        <pc:chgData name="Siddarth Joshi" userId="bc4d29ca-e482-4031-a817-c6a7c744f97a" providerId="ADAL" clId="{D3A2F84A-6C9A-419A-9C7B-B5B68F50507D}" dt="2022-01-07T17:59:23.473" v="4942" actId="20577"/>
        <pc:sldMkLst>
          <pc:docMk/>
          <pc:sldMk cId="801342905" sldId="286"/>
        </pc:sldMkLst>
        <pc:spChg chg="mod">
          <ac:chgData name="Siddarth Joshi" userId="bc4d29ca-e482-4031-a817-c6a7c744f97a" providerId="ADAL" clId="{D3A2F84A-6C9A-419A-9C7B-B5B68F50507D}" dt="2022-01-07T17:57:33.666" v="4896" actId="20577"/>
          <ac:spMkLst>
            <pc:docMk/>
            <pc:sldMk cId="801342905" sldId="286"/>
            <ac:spMk id="7" creationId="{F7C7A618-D2B2-4724-9DA8-45D3556A9234}"/>
          </ac:spMkLst>
        </pc:spChg>
        <pc:spChg chg="mod">
          <ac:chgData name="Siddarth Joshi" userId="bc4d29ca-e482-4031-a817-c6a7c744f97a" providerId="ADAL" clId="{D3A2F84A-6C9A-419A-9C7B-B5B68F50507D}" dt="2022-01-07T17:46:34.634" v="4608" actId="20577"/>
          <ac:spMkLst>
            <pc:docMk/>
            <pc:sldMk cId="801342905" sldId="286"/>
            <ac:spMk id="8" creationId="{BBB9B1C4-5210-4BEA-A556-2A53383A911F}"/>
          </ac:spMkLst>
        </pc:spChg>
        <pc:spChg chg="add mod">
          <ac:chgData name="Siddarth Joshi" userId="bc4d29ca-e482-4031-a817-c6a7c744f97a" providerId="ADAL" clId="{D3A2F84A-6C9A-419A-9C7B-B5B68F50507D}" dt="2022-01-07T17:57:56.088" v="4897" actId="1076"/>
          <ac:spMkLst>
            <pc:docMk/>
            <pc:sldMk cId="801342905" sldId="286"/>
            <ac:spMk id="9" creationId="{F95EB933-C55B-4EEE-959B-00A220A1D216}"/>
          </ac:spMkLst>
        </pc:spChg>
        <pc:spChg chg="add mod">
          <ac:chgData name="Siddarth Joshi" userId="bc4d29ca-e482-4031-a817-c6a7c744f97a" providerId="ADAL" clId="{D3A2F84A-6C9A-419A-9C7B-B5B68F50507D}" dt="2022-01-07T17:59:23.473" v="4942" actId="20577"/>
          <ac:spMkLst>
            <pc:docMk/>
            <pc:sldMk cId="801342905" sldId="286"/>
            <ac:spMk id="10" creationId="{831ACA35-72A7-469A-8A71-6CEA2B141364}"/>
          </ac:spMkLst>
        </pc:spChg>
        <pc:picChg chg="add mod">
          <ac:chgData name="Siddarth Joshi" userId="bc4d29ca-e482-4031-a817-c6a7c744f97a" providerId="ADAL" clId="{D3A2F84A-6C9A-419A-9C7B-B5B68F50507D}" dt="2022-01-07T17:53:01.173" v="4765" actId="1076"/>
          <ac:picMkLst>
            <pc:docMk/>
            <pc:sldMk cId="801342905" sldId="286"/>
            <ac:picMk id="3" creationId="{A45B06F7-B04F-4ACA-816E-324A575AEA0E}"/>
          </ac:picMkLst>
        </pc:picChg>
        <pc:picChg chg="del">
          <ac:chgData name="Siddarth Joshi" userId="bc4d29ca-e482-4031-a817-c6a7c744f97a" providerId="ADAL" clId="{D3A2F84A-6C9A-419A-9C7B-B5B68F50507D}" dt="2022-01-07T17:47:04.632" v="4609" actId="478"/>
          <ac:picMkLst>
            <pc:docMk/>
            <pc:sldMk cId="801342905" sldId="286"/>
            <ac:picMk id="12" creationId="{DCF3D29F-01F4-4EE3-A616-F91356F5029F}"/>
          </ac:picMkLst>
        </pc:picChg>
      </pc:sldChg>
      <pc:sldChg chg="addSp delSp modSp add mod">
        <pc:chgData name="Siddarth Joshi" userId="bc4d29ca-e482-4031-a817-c6a7c744f97a" providerId="ADAL" clId="{D3A2F84A-6C9A-419A-9C7B-B5B68F50507D}" dt="2022-01-07T21:12:31.136" v="6945" actId="20577"/>
        <pc:sldMkLst>
          <pc:docMk/>
          <pc:sldMk cId="1672141722" sldId="287"/>
        </pc:sldMkLst>
        <pc:spChg chg="del">
          <ac:chgData name="Siddarth Joshi" userId="bc4d29ca-e482-4031-a817-c6a7c744f97a" providerId="ADAL" clId="{D3A2F84A-6C9A-419A-9C7B-B5B68F50507D}" dt="2022-01-07T07:28:12.850" v="4560" actId="478"/>
          <ac:spMkLst>
            <pc:docMk/>
            <pc:sldMk cId="1672141722" sldId="287"/>
            <ac:spMk id="7" creationId="{F7C7A618-D2B2-4724-9DA8-45D3556A9234}"/>
          </ac:spMkLst>
        </pc:spChg>
        <pc:spChg chg="mod">
          <ac:chgData name="Siddarth Joshi" userId="bc4d29ca-e482-4031-a817-c6a7c744f97a" providerId="ADAL" clId="{D3A2F84A-6C9A-419A-9C7B-B5B68F50507D}" dt="2022-01-07T07:28:19.718" v="4564" actId="20577"/>
          <ac:spMkLst>
            <pc:docMk/>
            <pc:sldMk cId="1672141722" sldId="287"/>
            <ac:spMk id="8" creationId="{BBB9B1C4-5210-4BEA-A556-2A53383A911F}"/>
          </ac:spMkLst>
        </pc:spChg>
        <pc:spChg chg="add mod">
          <ac:chgData name="Siddarth Joshi" userId="bc4d29ca-e482-4031-a817-c6a7c744f97a" providerId="ADAL" clId="{D3A2F84A-6C9A-419A-9C7B-B5B68F50507D}" dt="2022-01-07T07:28:13.505" v="4561"/>
          <ac:spMkLst>
            <pc:docMk/>
            <pc:sldMk cId="1672141722" sldId="287"/>
            <ac:spMk id="9" creationId="{EFD306F3-EDD5-4FAA-ABD2-A7E3318D4E9C}"/>
          </ac:spMkLst>
        </pc:spChg>
        <pc:spChg chg="del">
          <ac:chgData name="Siddarth Joshi" userId="bc4d29ca-e482-4031-a817-c6a7c744f97a" providerId="ADAL" clId="{D3A2F84A-6C9A-419A-9C7B-B5B68F50507D}" dt="2022-01-07T07:28:37.958" v="4566" actId="478"/>
          <ac:spMkLst>
            <pc:docMk/>
            <pc:sldMk cId="1672141722" sldId="287"/>
            <ac:spMk id="11" creationId="{2DA2CC3D-A139-4741-BB7C-0A48922251A4}"/>
          </ac:spMkLst>
        </pc:spChg>
        <pc:spChg chg="add mod">
          <ac:chgData name="Siddarth Joshi" userId="bc4d29ca-e482-4031-a817-c6a7c744f97a" providerId="ADAL" clId="{D3A2F84A-6C9A-419A-9C7B-B5B68F50507D}" dt="2022-01-07T07:28:13.505" v="4561"/>
          <ac:spMkLst>
            <pc:docMk/>
            <pc:sldMk cId="1672141722" sldId="287"/>
            <ac:spMk id="13" creationId="{812D246D-6509-44DD-9B73-6361254772F8}"/>
          </ac:spMkLst>
        </pc:spChg>
        <pc:spChg chg="add mod">
          <ac:chgData name="Siddarth Joshi" userId="bc4d29ca-e482-4031-a817-c6a7c744f97a" providerId="ADAL" clId="{D3A2F84A-6C9A-419A-9C7B-B5B68F50507D}" dt="2022-01-07T07:28:13.505" v="4561"/>
          <ac:spMkLst>
            <pc:docMk/>
            <pc:sldMk cId="1672141722" sldId="287"/>
            <ac:spMk id="14" creationId="{5FF65A7F-8C32-4CCC-9C82-D6C689D68BFD}"/>
          </ac:spMkLst>
        </pc:spChg>
        <pc:spChg chg="add mod">
          <ac:chgData name="Siddarth Joshi" userId="bc4d29ca-e482-4031-a817-c6a7c744f97a" providerId="ADAL" clId="{D3A2F84A-6C9A-419A-9C7B-B5B68F50507D}" dt="2022-01-07T07:28:13.505" v="4561"/>
          <ac:spMkLst>
            <pc:docMk/>
            <pc:sldMk cId="1672141722" sldId="287"/>
            <ac:spMk id="15" creationId="{17A052F3-1850-4702-9EDE-A5BC120753CD}"/>
          </ac:spMkLst>
        </pc:spChg>
        <pc:spChg chg="add mod">
          <ac:chgData name="Siddarth Joshi" userId="bc4d29ca-e482-4031-a817-c6a7c744f97a" providerId="ADAL" clId="{D3A2F84A-6C9A-419A-9C7B-B5B68F50507D}" dt="2022-01-07T07:28:13.505" v="4561"/>
          <ac:spMkLst>
            <pc:docMk/>
            <pc:sldMk cId="1672141722" sldId="287"/>
            <ac:spMk id="16" creationId="{EE78D89D-7A45-4501-B142-70CC69D3C913}"/>
          </ac:spMkLst>
        </pc:spChg>
        <pc:spChg chg="add mod">
          <ac:chgData name="Siddarth Joshi" userId="bc4d29ca-e482-4031-a817-c6a7c744f97a" providerId="ADAL" clId="{D3A2F84A-6C9A-419A-9C7B-B5B68F50507D}" dt="2022-01-07T07:28:13.505" v="4561"/>
          <ac:spMkLst>
            <pc:docMk/>
            <pc:sldMk cId="1672141722" sldId="287"/>
            <ac:spMk id="17" creationId="{D92C2779-025E-45F4-9820-6758EEDFF9C9}"/>
          </ac:spMkLst>
        </pc:spChg>
        <pc:spChg chg="add mod">
          <ac:chgData name="Siddarth Joshi" userId="bc4d29ca-e482-4031-a817-c6a7c744f97a" providerId="ADAL" clId="{D3A2F84A-6C9A-419A-9C7B-B5B68F50507D}" dt="2022-01-07T21:12:31.136" v="6945" actId="20577"/>
          <ac:spMkLst>
            <pc:docMk/>
            <pc:sldMk cId="1672141722" sldId="287"/>
            <ac:spMk id="18" creationId="{4DFFF830-569E-4A24-AC5C-8741A645D779}"/>
          </ac:spMkLst>
        </pc:spChg>
        <pc:spChg chg="add mod">
          <ac:chgData name="Siddarth Joshi" userId="bc4d29ca-e482-4031-a817-c6a7c744f97a" providerId="ADAL" clId="{D3A2F84A-6C9A-419A-9C7B-B5B68F50507D}" dt="2022-01-07T07:28:13.505" v="4561"/>
          <ac:spMkLst>
            <pc:docMk/>
            <pc:sldMk cId="1672141722" sldId="287"/>
            <ac:spMk id="19" creationId="{B9F7E025-A17D-40A1-A83C-60A2778D624E}"/>
          </ac:spMkLst>
        </pc:spChg>
        <pc:picChg chg="add mod">
          <ac:chgData name="Siddarth Joshi" userId="bc4d29ca-e482-4031-a817-c6a7c744f97a" providerId="ADAL" clId="{D3A2F84A-6C9A-419A-9C7B-B5B68F50507D}" dt="2022-01-07T07:28:30.771" v="4565" actId="14100"/>
          <ac:picMkLst>
            <pc:docMk/>
            <pc:sldMk cId="1672141722" sldId="287"/>
            <ac:picMk id="10" creationId="{E43B6230-C276-4E1E-AD94-ACD50AD3C225}"/>
          </ac:picMkLst>
        </pc:picChg>
        <pc:picChg chg="del">
          <ac:chgData name="Siddarth Joshi" userId="bc4d29ca-e482-4031-a817-c6a7c744f97a" providerId="ADAL" clId="{D3A2F84A-6C9A-419A-9C7B-B5B68F50507D}" dt="2022-01-07T07:28:12.850" v="4560" actId="478"/>
          <ac:picMkLst>
            <pc:docMk/>
            <pc:sldMk cId="1672141722" sldId="287"/>
            <ac:picMk id="12" creationId="{DCF3D29F-01F4-4EE3-A616-F91356F5029F}"/>
          </ac:picMkLst>
        </pc:picChg>
      </pc:sldChg>
      <pc:sldChg chg="addSp delSp modSp add mod ord">
        <pc:chgData name="Siddarth Joshi" userId="bc4d29ca-e482-4031-a817-c6a7c744f97a" providerId="ADAL" clId="{D3A2F84A-6C9A-419A-9C7B-B5B68F50507D}" dt="2022-01-07T18:26:06.184" v="5393" actId="20577"/>
        <pc:sldMkLst>
          <pc:docMk/>
          <pc:sldMk cId="4103483941" sldId="288"/>
        </pc:sldMkLst>
        <pc:spChg chg="del">
          <ac:chgData name="Siddarth Joshi" userId="bc4d29ca-e482-4031-a817-c6a7c744f97a" providerId="ADAL" clId="{D3A2F84A-6C9A-419A-9C7B-B5B68F50507D}" dt="2022-01-07T18:18:28.257" v="5287" actId="478"/>
          <ac:spMkLst>
            <pc:docMk/>
            <pc:sldMk cId="4103483941" sldId="288"/>
            <ac:spMk id="7" creationId="{F7C7A618-D2B2-4724-9DA8-45D3556A9234}"/>
          </ac:spMkLst>
        </pc:spChg>
        <pc:spChg chg="mod">
          <ac:chgData name="Siddarth Joshi" userId="bc4d29ca-e482-4031-a817-c6a7c744f97a" providerId="ADAL" clId="{D3A2F84A-6C9A-419A-9C7B-B5B68F50507D}" dt="2022-01-07T18:26:06.184" v="5393" actId="20577"/>
          <ac:spMkLst>
            <pc:docMk/>
            <pc:sldMk cId="4103483941" sldId="288"/>
            <ac:spMk id="8" creationId="{BBB9B1C4-5210-4BEA-A556-2A53383A911F}"/>
          </ac:spMkLst>
        </pc:spChg>
        <pc:spChg chg="add mod">
          <ac:chgData name="Siddarth Joshi" userId="bc4d29ca-e482-4031-a817-c6a7c744f97a" providerId="ADAL" clId="{D3A2F84A-6C9A-419A-9C7B-B5B68F50507D}" dt="2022-01-07T18:22:48.021" v="5311" actId="1076"/>
          <ac:spMkLst>
            <pc:docMk/>
            <pc:sldMk cId="4103483941" sldId="288"/>
            <ac:spMk id="9" creationId="{B75BEFEE-B485-44AE-86DB-54BDDF2F20AF}"/>
          </ac:spMkLst>
        </pc:spChg>
        <pc:spChg chg="add mod">
          <ac:chgData name="Siddarth Joshi" userId="bc4d29ca-e482-4031-a817-c6a7c744f97a" providerId="ADAL" clId="{D3A2F84A-6C9A-419A-9C7B-B5B68F50507D}" dt="2022-01-07T18:22:48.021" v="5311" actId="1076"/>
          <ac:spMkLst>
            <pc:docMk/>
            <pc:sldMk cId="4103483941" sldId="288"/>
            <ac:spMk id="14" creationId="{8F8493F1-6460-4A51-A24A-8DE730043822}"/>
          </ac:spMkLst>
        </pc:spChg>
        <pc:spChg chg="add mod">
          <ac:chgData name="Siddarth Joshi" userId="bc4d29ca-e482-4031-a817-c6a7c744f97a" providerId="ADAL" clId="{D3A2F84A-6C9A-419A-9C7B-B5B68F50507D}" dt="2022-01-07T18:22:58.133" v="5312" actId="1076"/>
          <ac:spMkLst>
            <pc:docMk/>
            <pc:sldMk cId="4103483941" sldId="288"/>
            <ac:spMk id="15" creationId="{71F71523-1755-4E0B-A567-467CE4308144}"/>
          </ac:spMkLst>
        </pc:spChg>
        <pc:spChg chg="add mod">
          <ac:chgData name="Siddarth Joshi" userId="bc4d29ca-e482-4031-a817-c6a7c744f97a" providerId="ADAL" clId="{D3A2F84A-6C9A-419A-9C7B-B5B68F50507D}" dt="2022-01-07T18:23:52.037" v="5319" actId="14100"/>
          <ac:spMkLst>
            <pc:docMk/>
            <pc:sldMk cId="4103483941" sldId="288"/>
            <ac:spMk id="16" creationId="{0B76749B-60BE-4B16-A835-8F867CA292D1}"/>
          </ac:spMkLst>
        </pc:spChg>
        <pc:spChg chg="add del mod">
          <ac:chgData name="Siddarth Joshi" userId="bc4d29ca-e482-4031-a817-c6a7c744f97a" providerId="ADAL" clId="{D3A2F84A-6C9A-419A-9C7B-B5B68F50507D}" dt="2022-01-07T18:22:40.377" v="5310" actId="478"/>
          <ac:spMkLst>
            <pc:docMk/>
            <pc:sldMk cId="4103483941" sldId="288"/>
            <ac:spMk id="17" creationId="{7DC83039-D7BF-43CF-9435-18166528D85E}"/>
          </ac:spMkLst>
        </pc:spChg>
        <pc:spChg chg="add mod">
          <ac:chgData name="Siddarth Joshi" userId="bc4d29ca-e482-4031-a817-c6a7c744f97a" providerId="ADAL" clId="{D3A2F84A-6C9A-419A-9C7B-B5B68F50507D}" dt="2022-01-07T18:23:06.718" v="5313" actId="1076"/>
          <ac:spMkLst>
            <pc:docMk/>
            <pc:sldMk cId="4103483941" sldId="288"/>
            <ac:spMk id="18" creationId="{9CAA1137-1418-452E-8907-DB5B0C3D426E}"/>
          </ac:spMkLst>
        </pc:spChg>
        <pc:spChg chg="add mod">
          <ac:chgData name="Siddarth Joshi" userId="bc4d29ca-e482-4031-a817-c6a7c744f97a" providerId="ADAL" clId="{D3A2F84A-6C9A-419A-9C7B-B5B68F50507D}" dt="2022-01-07T18:23:06.718" v="5313" actId="1076"/>
          <ac:spMkLst>
            <pc:docMk/>
            <pc:sldMk cId="4103483941" sldId="288"/>
            <ac:spMk id="19" creationId="{F405F035-386A-4956-BB83-5B3B8297C3B3}"/>
          </ac:spMkLst>
        </pc:spChg>
        <pc:spChg chg="add mod">
          <ac:chgData name="Siddarth Joshi" userId="bc4d29ca-e482-4031-a817-c6a7c744f97a" providerId="ADAL" clId="{D3A2F84A-6C9A-419A-9C7B-B5B68F50507D}" dt="2022-01-07T18:23:06.718" v="5313" actId="1076"/>
          <ac:spMkLst>
            <pc:docMk/>
            <pc:sldMk cId="4103483941" sldId="288"/>
            <ac:spMk id="20" creationId="{22FC6C3B-870B-43D5-8E15-CA061076BCBE}"/>
          </ac:spMkLst>
        </pc:spChg>
        <pc:spChg chg="add mod">
          <ac:chgData name="Siddarth Joshi" userId="bc4d29ca-e482-4031-a817-c6a7c744f97a" providerId="ADAL" clId="{D3A2F84A-6C9A-419A-9C7B-B5B68F50507D}" dt="2022-01-07T18:23:06.718" v="5313" actId="1076"/>
          <ac:spMkLst>
            <pc:docMk/>
            <pc:sldMk cId="4103483941" sldId="288"/>
            <ac:spMk id="21" creationId="{8E3C0C29-D0FA-4F02-B19C-77DB0AEBE733}"/>
          </ac:spMkLst>
        </pc:spChg>
        <pc:spChg chg="add mod">
          <ac:chgData name="Siddarth Joshi" userId="bc4d29ca-e482-4031-a817-c6a7c744f97a" providerId="ADAL" clId="{D3A2F84A-6C9A-419A-9C7B-B5B68F50507D}" dt="2022-01-07T18:24:29.812" v="5355" actId="1076"/>
          <ac:spMkLst>
            <pc:docMk/>
            <pc:sldMk cId="4103483941" sldId="288"/>
            <ac:spMk id="22" creationId="{7656DABB-5607-4475-B49A-380E52463CF3}"/>
          </ac:spMkLst>
        </pc:spChg>
        <pc:spChg chg="add mod">
          <ac:chgData name="Siddarth Joshi" userId="bc4d29ca-e482-4031-a817-c6a7c744f97a" providerId="ADAL" clId="{D3A2F84A-6C9A-419A-9C7B-B5B68F50507D}" dt="2022-01-07T18:23:06.718" v="5313" actId="1076"/>
          <ac:spMkLst>
            <pc:docMk/>
            <pc:sldMk cId="4103483941" sldId="288"/>
            <ac:spMk id="23" creationId="{F811FE0C-1D65-418B-B8E4-9444986B026F}"/>
          </ac:spMkLst>
        </pc:spChg>
        <pc:spChg chg="add mod">
          <ac:chgData name="Siddarth Joshi" userId="bc4d29ca-e482-4031-a817-c6a7c744f97a" providerId="ADAL" clId="{D3A2F84A-6C9A-419A-9C7B-B5B68F50507D}" dt="2022-01-07T18:24:24.702" v="5353" actId="1076"/>
          <ac:spMkLst>
            <pc:docMk/>
            <pc:sldMk cId="4103483941" sldId="288"/>
            <ac:spMk id="24" creationId="{37E48C46-48B4-4748-B0D8-BC48A5B114F0}"/>
          </ac:spMkLst>
        </pc:spChg>
        <pc:graphicFrameChg chg="add del mod">
          <ac:chgData name="Siddarth Joshi" userId="bc4d29ca-e482-4031-a817-c6a7c744f97a" providerId="ADAL" clId="{D3A2F84A-6C9A-419A-9C7B-B5B68F50507D}" dt="2022-01-07T18:18:39.308" v="5289" actId="478"/>
          <ac:graphicFrameMkLst>
            <pc:docMk/>
            <pc:sldMk cId="4103483941" sldId="288"/>
            <ac:graphicFrameMk id="10" creationId="{56CCD111-5197-41E6-BF52-B85D27232ADB}"/>
          </ac:graphicFrameMkLst>
        </pc:graphicFrameChg>
        <pc:graphicFrameChg chg="add del mod">
          <ac:chgData name="Siddarth Joshi" userId="bc4d29ca-e482-4031-a817-c6a7c744f97a" providerId="ADAL" clId="{D3A2F84A-6C9A-419A-9C7B-B5B68F50507D}" dt="2022-01-07T18:18:40.548" v="5290" actId="478"/>
          <ac:graphicFrameMkLst>
            <pc:docMk/>
            <pc:sldMk cId="4103483941" sldId="288"/>
            <ac:graphicFrameMk id="13" creationId="{46E32346-2BE9-49DD-802E-5DE40C2D72B6}"/>
          </ac:graphicFrameMkLst>
        </pc:graphicFrameChg>
        <pc:picChg chg="add mod">
          <ac:chgData name="Siddarth Joshi" userId="bc4d29ca-e482-4031-a817-c6a7c744f97a" providerId="ADAL" clId="{D3A2F84A-6C9A-419A-9C7B-B5B68F50507D}" dt="2022-01-07T18:22:48.021" v="5311" actId="1076"/>
          <ac:picMkLst>
            <pc:docMk/>
            <pc:sldMk cId="4103483941" sldId="288"/>
            <ac:picMk id="3" creationId="{54E0B9D6-5D58-4E3D-AC64-FD16BD8CE12A}"/>
          </ac:picMkLst>
        </pc:picChg>
        <pc:picChg chg="del">
          <ac:chgData name="Siddarth Joshi" userId="bc4d29ca-e482-4031-a817-c6a7c744f97a" providerId="ADAL" clId="{D3A2F84A-6C9A-419A-9C7B-B5B68F50507D}" dt="2022-01-07T18:18:28.257" v="5287" actId="478"/>
          <ac:picMkLst>
            <pc:docMk/>
            <pc:sldMk cId="4103483941" sldId="288"/>
            <ac:picMk id="12" creationId="{DCF3D29F-01F4-4EE3-A616-F91356F5029F}"/>
          </ac:picMkLst>
        </pc:picChg>
      </pc:sldChg>
      <pc:sldChg chg="addSp delSp modSp add mod ord replId">
        <pc:chgData name="Siddarth Joshi" userId="bc4d29ca-e482-4031-a817-c6a7c744f97a" providerId="ADAL" clId="{D3A2F84A-6C9A-419A-9C7B-B5B68F50507D}" dt="2022-01-07T18:27:16.985" v="5418" actId="1076"/>
        <pc:sldMkLst>
          <pc:docMk/>
          <pc:sldMk cId="1758322502" sldId="289"/>
        </pc:sldMkLst>
        <pc:spChg chg="del mod">
          <ac:chgData name="Siddarth Joshi" userId="bc4d29ca-e482-4031-a817-c6a7c744f97a" providerId="ADAL" clId="{D3A2F84A-6C9A-419A-9C7B-B5B68F50507D}" dt="2022-01-07T18:26:33.923" v="5405" actId="478"/>
          <ac:spMkLst>
            <pc:docMk/>
            <pc:sldMk cId="1758322502" sldId="289"/>
            <ac:spMk id="7" creationId="{F7C7A618-D2B2-4724-9DA8-45D3556A9234}"/>
          </ac:spMkLst>
        </pc:spChg>
        <pc:spChg chg="mod">
          <ac:chgData name="Siddarth Joshi" userId="bc4d29ca-e482-4031-a817-c6a7c744f97a" providerId="ADAL" clId="{D3A2F84A-6C9A-419A-9C7B-B5B68F50507D}" dt="2022-01-07T18:26:29.111" v="5403" actId="20577"/>
          <ac:spMkLst>
            <pc:docMk/>
            <pc:sldMk cId="1758322502" sldId="289"/>
            <ac:spMk id="8" creationId="{BBB9B1C4-5210-4BEA-A556-2A53383A911F}"/>
          </ac:spMkLst>
        </pc:spChg>
        <pc:spChg chg="add mod">
          <ac:chgData name="Siddarth Joshi" userId="bc4d29ca-e482-4031-a817-c6a7c744f97a" providerId="ADAL" clId="{D3A2F84A-6C9A-419A-9C7B-B5B68F50507D}" dt="2022-01-07T18:27:16.985" v="5418" actId="1076"/>
          <ac:spMkLst>
            <pc:docMk/>
            <pc:sldMk cId="1758322502" sldId="289"/>
            <ac:spMk id="9" creationId="{425C9BC2-B3AD-44A2-8D6F-807517D66B5A}"/>
          </ac:spMkLst>
        </pc:spChg>
        <pc:picChg chg="del">
          <ac:chgData name="Siddarth Joshi" userId="bc4d29ca-e482-4031-a817-c6a7c744f97a" providerId="ADAL" clId="{D3A2F84A-6C9A-419A-9C7B-B5B68F50507D}" dt="2022-01-07T18:26:35.155" v="5406" actId="478"/>
          <ac:picMkLst>
            <pc:docMk/>
            <pc:sldMk cId="1758322502" sldId="289"/>
            <ac:picMk id="12" creationId="{DCF3D29F-01F4-4EE3-A616-F91356F5029F}"/>
          </ac:picMkLst>
        </pc:picChg>
      </pc:sldChg>
      <pc:sldChg chg="addSp delSp modSp add mod ord replId">
        <pc:chgData name="Siddarth Joshi" userId="bc4d29ca-e482-4031-a817-c6a7c744f97a" providerId="ADAL" clId="{D3A2F84A-6C9A-419A-9C7B-B5B68F50507D}" dt="2022-01-07T21:47:22.299" v="7664" actId="255"/>
        <pc:sldMkLst>
          <pc:docMk/>
          <pc:sldMk cId="2756124531" sldId="290"/>
        </pc:sldMkLst>
        <pc:spChg chg="mod">
          <ac:chgData name="Siddarth Joshi" userId="bc4d29ca-e482-4031-a817-c6a7c744f97a" providerId="ADAL" clId="{D3A2F84A-6C9A-419A-9C7B-B5B68F50507D}" dt="2022-01-07T20:26:27.257" v="6131" actId="255"/>
          <ac:spMkLst>
            <pc:docMk/>
            <pc:sldMk cId="2756124531" sldId="290"/>
            <ac:spMk id="4" creationId="{58827ACC-E19D-4E38-AE05-33F188248FC2}"/>
          </ac:spMkLst>
        </pc:spChg>
        <pc:spChg chg="del">
          <ac:chgData name="Siddarth Joshi" userId="bc4d29ca-e482-4031-a817-c6a7c744f97a" providerId="ADAL" clId="{D3A2F84A-6C9A-419A-9C7B-B5B68F50507D}" dt="2022-01-07T19:00:33.618" v="6032" actId="478"/>
          <ac:spMkLst>
            <pc:docMk/>
            <pc:sldMk cId="2756124531" sldId="290"/>
            <ac:spMk id="7" creationId="{F7C7A618-D2B2-4724-9DA8-45D3556A9234}"/>
          </ac:spMkLst>
        </pc:spChg>
        <pc:spChg chg="mod">
          <ac:chgData name="Siddarth Joshi" userId="bc4d29ca-e482-4031-a817-c6a7c744f97a" providerId="ADAL" clId="{D3A2F84A-6C9A-419A-9C7B-B5B68F50507D}" dt="2022-01-07T21:47:22.299" v="7664" actId="255"/>
          <ac:spMkLst>
            <pc:docMk/>
            <pc:sldMk cId="2756124531" sldId="290"/>
            <ac:spMk id="8" creationId="{BBB9B1C4-5210-4BEA-A556-2A53383A911F}"/>
          </ac:spMkLst>
        </pc:spChg>
        <pc:spChg chg="add mod">
          <ac:chgData name="Siddarth Joshi" userId="bc4d29ca-e482-4031-a817-c6a7c744f97a" providerId="ADAL" clId="{D3A2F84A-6C9A-419A-9C7B-B5B68F50507D}" dt="2022-01-07T20:27:33.174" v="6144" actId="14100"/>
          <ac:spMkLst>
            <pc:docMk/>
            <pc:sldMk cId="2756124531" sldId="290"/>
            <ac:spMk id="9" creationId="{B6C8E0B9-33B7-4346-B278-E984C05814A2}"/>
          </ac:spMkLst>
        </pc:spChg>
        <pc:spChg chg="mod">
          <ac:chgData name="Siddarth Joshi" userId="bc4d29ca-e482-4031-a817-c6a7c744f97a" providerId="ADAL" clId="{D3A2F84A-6C9A-419A-9C7B-B5B68F50507D}" dt="2022-01-07T20:26:27.257" v="6131" actId="255"/>
          <ac:spMkLst>
            <pc:docMk/>
            <pc:sldMk cId="2756124531" sldId="290"/>
            <ac:spMk id="11" creationId="{2DA2CC3D-A139-4741-BB7C-0A48922251A4}"/>
          </ac:spMkLst>
        </pc:spChg>
        <pc:spChg chg="add del mod">
          <ac:chgData name="Siddarth Joshi" userId="bc4d29ca-e482-4031-a817-c6a7c744f97a" providerId="ADAL" clId="{D3A2F84A-6C9A-419A-9C7B-B5B68F50507D}" dt="2022-01-07T20:26:42.164" v="6133" actId="478"/>
          <ac:spMkLst>
            <pc:docMk/>
            <pc:sldMk cId="2756124531" sldId="290"/>
            <ac:spMk id="14" creationId="{80A420E6-829D-4C3B-9249-10A603D831CD}"/>
          </ac:spMkLst>
        </pc:spChg>
        <pc:spChg chg="add mod">
          <ac:chgData name="Siddarth Joshi" userId="bc4d29ca-e482-4031-a817-c6a7c744f97a" providerId="ADAL" clId="{D3A2F84A-6C9A-419A-9C7B-B5B68F50507D}" dt="2022-01-07T20:27:10.080" v="6138" actId="1076"/>
          <ac:spMkLst>
            <pc:docMk/>
            <pc:sldMk cId="2756124531" sldId="290"/>
            <ac:spMk id="15" creationId="{609AEA8E-B6F4-4299-ACD8-EC855D01AAC5}"/>
          </ac:spMkLst>
        </pc:spChg>
        <pc:spChg chg="add del mod">
          <ac:chgData name="Siddarth Joshi" userId="bc4d29ca-e482-4031-a817-c6a7c744f97a" providerId="ADAL" clId="{D3A2F84A-6C9A-419A-9C7B-B5B68F50507D}" dt="2022-01-07T20:26:46.407" v="6134" actId="478"/>
          <ac:spMkLst>
            <pc:docMk/>
            <pc:sldMk cId="2756124531" sldId="290"/>
            <ac:spMk id="18" creationId="{D9C3607B-65EE-4C06-9857-84D250DB7177}"/>
          </ac:spMkLst>
        </pc:spChg>
        <pc:spChg chg="add mod">
          <ac:chgData name="Siddarth Joshi" userId="bc4d29ca-e482-4031-a817-c6a7c744f97a" providerId="ADAL" clId="{D3A2F84A-6C9A-419A-9C7B-B5B68F50507D}" dt="2022-01-07T20:27:21.095" v="6141" actId="1076"/>
          <ac:spMkLst>
            <pc:docMk/>
            <pc:sldMk cId="2756124531" sldId="290"/>
            <ac:spMk id="19" creationId="{9AB83C39-2B42-4963-BDC9-93C968CF9D76}"/>
          </ac:spMkLst>
        </pc:spChg>
        <pc:spChg chg="add mod">
          <ac:chgData name="Siddarth Joshi" userId="bc4d29ca-e482-4031-a817-c6a7c744f97a" providerId="ADAL" clId="{D3A2F84A-6C9A-419A-9C7B-B5B68F50507D}" dt="2022-01-07T20:27:05.301" v="6137" actId="1076"/>
          <ac:spMkLst>
            <pc:docMk/>
            <pc:sldMk cId="2756124531" sldId="290"/>
            <ac:spMk id="20" creationId="{A62B097E-19AC-43E5-A06D-468B00E915A6}"/>
          </ac:spMkLst>
        </pc:spChg>
        <pc:spChg chg="add mod">
          <ac:chgData name="Siddarth Joshi" userId="bc4d29ca-e482-4031-a817-c6a7c744f97a" providerId="ADAL" clId="{D3A2F84A-6C9A-419A-9C7B-B5B68F50507D}" dt="2022-01-07T20:27:05.301" v="6137" actId="1076"/>
          <ac:spMkLst>
            <pc:docMk/>
            <pc:sldMk cId="2756124531" sldId="290"/>
            <ac:spMk id="21" creationId="{936954AA-5F9D-4419-A3F3-A6E708B4A510}"/>
          </ac:spMkLst>
        </pc:spChg>
        <pc:spChg chg="add mod">
          <ac:chgData name="Siddarth Joshi" userId="bc4d29ca-e482-4031-a817-c6a7c744f97a" providerId="ADAL" clId="{D3A2F84A-6C9A-419A-9C7B-B5B68F50507D}" dt="2022-01-07T20:27:05.301" v="6137" actId="1076"/>
          <ac:spMkLst>
            <pc:docMk/>
            <pc:sldMk cId="2756124531" sldId="290"/>
            <ac:spMk id="25" creationId="{0F47DC67-9E4E-42A3-A51B-B225DF64FF5B}"/>
          </ac:spMkLst>
        </pc:spChg>
        <pc:spChg chg="add mod">
          <ac:chgData name="Siddarth Joshi" userId="bc4d29ca-e482-4031-a817-c6a7c744f97a" providerId="ADAL" clId="{D3A2F84A-6C9A-419A-9C7B-B5B68F50507D}" dt="2022-01-07T20:27:05.301" v="6137" actId="1076"/>
          <ac:spMkLst>
            <pc:docMk/>
            <pc:sldMk cId="2756124531" sldId="290"/>
            <ac:spMk id="26" creationId="{2AB0CBB6-BB4F-450E-8E2D-409489146D9A}"/>
          </ac:spMkLst>
        </pc:spChg>
        <pc:spChg chg="add mod">
          <ac:chgData name="Siddarth Joshi" userId="bc4d29ca-e482-4031-a817-c6a7c744f97a" providerId="ADAL" clId="{D3A2F84A-6C9A-419A-9C7B-B5B68F50507D}" dt="2022-01-07T20:27:05.301" v="6137" actId="1076"/>
          <ac:spMkLst>
            <pc:docMk/>
            <pc:sldMk cId="2756124531" sldId="290"/>
            <ac:spMk id="27" creationId="{704C3F7E-57AE-4AA2-9EE8-1D41DCD67ED9}"/>
          </ac:spMkLst>
        </pc:spChg>
        <pc:spChg chg="add del mod">
          <ac:chgData name="Siddarth Joshi" userId="bc4d29ca-e482-4031-a817-c6a7c744f97a" providerId="ADAL" clId="{D3A2F84A-6C9A-419A-9C7B-B5B68F50507D}" dt="2022-01-07T20:26:49.354" v="6135" actId="478"/>
          <ac:spMkLst>
            <pc:docMk/>
            <pc:sldMk cId="2756124531" sldId="290"/>
            <ac:spMk id="28" creationId="{AD8416EF-B2DC-47AE-BA81-53AF2644C299}"/>
          </ac:spMkLst>
        </pc:spChg>
        <pc:spChg chg="add mod">
          <ac:chgData name="Siddarth Joshi" userId="bc4d29ca-e482-4031-a817-c6a7c744f97a" providerId="ADAL" clId="{D3A2F84A-6C9A-419A-9C7B-B5B68F50507D}" dt="2022-01-07T20:27:17.272" v="6140" actId="1076"/>
          <ac:spMkLst>
            <pc:docMk/>
            <pc:sldMk cId="2756124531" sldId="290"/>
            <ac:spMk id="29" creationId="{6A5FB9CB-EBC9-4A84-91A7-906E47C16AEA}"/>
          </ac:spMkLst>
        </pc:spChg>
        <pc:spChg chg="add mod">
          <ac:chgData name="Siddarth Joshi" userId="bc4d29ca-e482-4031-a817-c6a7c744f97a" providerId="ADAL" clId="{D3A2F84A-6C9A-419A-9C7B-B5B68F50507D}" dt="2022-01-07T20:27:05.301" v="6137" actId="1076"/>
          <ac:spMkLst>
            <pc:docMk/>
            <pc:sldMk cId="2756124531" sldId="290"/>
            <ac:spMk id="35" creationId="{21236122-CB36-4358-8F7E-142C236FE539}"/>
          </ac:spMkLst>
        </pc:spChg>
        <pc:spChg chg="add mod">
          <ac:chgData name="Siddarth Joshi" userId="bc4d29ca-e482-4031-a817-c6a7c744f97a" providerId="ADAL" clId="{D3A2F84A-6C9A-419A-9C7B-B5B68F50507D}" dt="2022-01-07T20:27:05.301" v="6137" actId="1076"/>
          <ac:spMkLst>
            <pc:docMk/>
            <pc:sldMk cId="2756124531" sldId="290"/>
            <ac:spMk id="36" creationId="{77E876CA-0B1A-47A2-BBA0-F72AE1E236BE}"/>
          </ac:spMkLst>
        </pc:spChg>
        <pc:picChg chg="del">
          <ac:chgData name="Siddarth Joshi" userId="bc4d29ca-e482-4031-a817-c6a7c744f97a" providerId="ADAL" clId="{D3A2F84A-6C9A-419A-9C7B-B5B68F50507D}" dt="2022-01-07T19:00:33.618" v="6032" actId="478"/>
          <ac:picMkLst>
            <pc:docMk/>
            <pc:sldMk cId="2756124531" sldId="290"/>
            <ac:picMk id="12" creationId="{DCF3D29F-01F4-4EE3-A616-F91356F5029F}"/>
          </ac:picMkLst>
        </pc:picChg>
        <pc:cxnChg chg="add mod">
          <ac:chgData name="Siddarth Joshi" userId="bc4d29ca-e482-4031-a817-c6a7c744f97a" providerId="ADAL" clId="{D3A2F84A-6C9A-419A-9C7B-B5B68F50507D}" dt="2022-01-07T20:27:05.301" v="6137" actId="1076"/>
          <ac:cxnSpMkLst>
            <pc:docMk/>
            <pc:sldMk cId="2756124531" sldId="290"/>
            <ac:cxnSpMk id="10" creationId="{EF70831A-EBA1-4B86-99BA-DE7F7AF55F2B}"/>
          </ac:cxnSpMkLst>
        </pc:cxnChg>
        <pc:cxnChg chg="add mod">
          <ac:chgData name="Siddarth Joshi" userId="bc4d29ca-e482-4031-a817-c6a7c744f97a" providerId="ADAL" clId="{D3A2F84A-6C9A-419A-9C7B-B5B68F50507D}" dt="2022-01-07T20:27:05.301" v="6137" actId="1076"/>
          <ac:cxnSpMkLst>
            <pc:docMk/>
            <pc:sldMk cId="2756124531" sldId="290"/>
            <ac:cxnSpMk id="13" creationId="{B3E98746-3F06-467D-BA76-605DD387F4A6}"/>
          </ac:cxnSpMkLst>
        </pc:cxnChg>
        <pc:cxnChg chg="add mod">
          <ac:chgData name="Siddarth Joshi" userId="bc4d29ca-e482-4031-a817-c6a7c744f97a" providerId="ADAL" clId="{D3A2F84A-6C9A-419A-9C7B-B5B68F50507D}" dt="2022-01-07T20:27:05.301" v="6137" actId="1076"/>
          <ac:cxnSpMkLst>
            <pc:docMk/>
            <pc:sldMk cId="2756124531" sldId="290"/>
            <ac:cxnSpMk id="16" creationId="{E4E3E182-D864-4262-91D1-A570A1FEE593}"/>
          </ac:cxnSpMkLst>
        </pc:cxnChg>
        <pc:cxnChg chg="add mod">
          <ac:chgData name="Siddarth Joshi" userId="bc4d29ca-e482-4031-a817-c6a7c744f97a" providerId="ADAL" clId="{D3A2F84A-6C9A-419A-9C7B-B5B68F50507D}" dt="2022-01-07T20:27:05.301" v="6137" actId="1076"/>
          <ac:cxnSpMkLst>
            <pc:docMk/>
            <pc:sldMk cId="2756124531" sldId="290"/>
            <ac:cxnSpMk id="17" creationId="{2E93FAC4-DB66-41B7-B7FC-B9800E80961E}"/>
          </ac:cxnSpMkLst>
        </pc:cxnChg>
        <pc:cxnChg chg="add mod">
          <ac:chgData name="Siddarth Joshi" userId="bc4d29ca-e482-4031-a817-c6a7c744f97a" providerId="ADAL" clId="{D3A2F84A-6C9A-419A-9C7B-B5B68F50507D}" dt="2022-01-07T20:27:05.301" v="6137" actId="1076"/>
          <ac:cxnSpMkLst>
            <pc:docMk/>
            <pc:sldMk cId="2756124531" sldId="290"/>
            <ac:cxnSpMk id="22" creationId="{92CA598F-1BDF-4F99-9453-F42D39E82072}"/>
          </ac:cxnSpMkLst>
        </pc:cxnChg>
        <pc:cxnChg chg="add mod">
          <ac:chgData name="Siddarth Joshi" userId="bc4d29ca-e482-4031-a817-c6a7c744f97a" providerId="ADAL" clId="{D3A2F84A-6C9A-419A-9C7B-B5B68F50507D}" dt="2022-01-07T20:27:05.301" v="6137" actId="1076"/>
          <ac:cxnSpMkLst>
            <pc:docMk/>
            <pc:sldMk cId="2756124531" sldId="290"/>
            <ac:cxnSpMk id="23" creationId="{7224236E-8BFE-47B9-9766-9E5B64ABC294}"/>
          </ac:cxnSpMkLst>
        </pc:cxnChg>
        <pc:cxnChg chg="add mod">
          <ac:chgData name="Siddarth Joshi" userId="bc4d29ca-e482-4031-a817-c6a7c744f97a" providerId="ADAL" clId="{D3A2F84A-6C9A-419A-9C7B-B5B68F50507D}" dt="2022-01-07T20:27:05.301" v="6137" actId="1076"/>
          <ac:cxnSpMkLst>
            <pc:docMk/>
            <pc:sldMk cId="2756124531" sldId="290"/>
            <ac:cxnSpMk id="24" creationId="{E4CD9B0D-6FD7-4168-A8B2-367CB18FF47C}"/>
          </ac:cxnSpMkLst>
        </pc:cxnChg>
        <pc:cxnChg chg="add mod">
          <ac:chgData name="Siddarth Joshi" userId="bc4d29ca-e482-4031-a817-c6a7c744f97a" providerId="ADAL" clId="{D3A2F84A-6C9A-419A-9C7B-B5B68F50507D}" dt="2022-01-07T20:27:05.301" v="6137" actId="1076"/>
          <ac:cxnSpMkLst>
            <pc:docMk/>
            <pc:sldMk cId="2756124531" sldId="290"/>
            <ac:cxnSpMk id="30" creationId="{93334D67-A97A-4F03-8215-CEA2849EE65D}"/>
          </ac:cxnSpMkLst>
        </pc:cxnChg>
        <pc:cxnChg chg="add mod">
          <ac:chgData name="Siddarth Joshi" userId="bc4d29ca-e482-4031-a817-c6a7c744f97a" providerId="ADAL" clId="{D3A2F84A-6C9A-419A-9C7B-B5B68F50507D}" dt="2022-01-07T20:27:05.301" v="6137" actId="1076"/>
          <ac:cxnSpMkLst>
            <pc:docMk/>
            <pc:sldMk cId="2756124531" sldId="290"/>
            <ac:cxnSpMk id="31" creationId="{1329C6A1-1FFB-4FE0-8070-762587FF0AEC}"/>
          </ac:cxnSpMkLst>
        </pc:cxnChg>
        <pc:cxnChg chg="add mod">
          <ac:chgData name="Siddarth Joshi" userId="bc4d29ca-e482-4031-a817-c6a7c744f97a" providerId="ADAL" clId="{D3A2F84A-6C9A-419A-9C7B-B5B68F50507D}" dt="2022-01-07T20:27:05.301" v="6137" actId="1076"/>
          <ac:cxnSpMkLst>
            <pc:docMk/>
            <pc:sldMk cId="2756124531" sldId="290"/>
            <ac:cxnSpMk id="32" creationId="{DCB66C91-AC2F-4D50-87EB-11AD065140FE}"/>
          </ac:cxnSpMkLst>
        </pc:cxnChg>
        <pc:cxnChg chg="add mod">
          <ac:chgData name="Siddarth Joshi" userId="bc4d29ca-e482-4031-a817-c6a7c744f97a" providerId="ADAL" clId="{D3A2F84A-6C9A-419A-9C7B-B5B68F50507D}" dt="2022-01-07T20:27:05.301" v="6137" actId="1076"/>
          <ac:cxnSpMkLst>
            <pc:docMk/>
            <pc:sldMk cId="2756124531" sldId="290"/>
            <ac:cxnSpMk id="33" creationId="{08CF3A5D-54AF-4CBB-84A8-3CF912674EC3}"/>
          </ac:cxnSpMkLst>
        </pc:cxnChg>
        <pc:cxnChg chg="add mod">
          <ac:chgData name="Siddarth Joshi" userId="bc4d29ca-e482-4031-a817-c6a7c744f97a" providerId="ADAL" clId="{D3A2F84A-6C9A-419A-9C7B-B5B68F50507D}" dt="2022-01-07T20:27:05.301" v="6137" actId="1076"/>
          <ac:cxnSpMkLst>
            <pc:docMk/>
            <pc:sldMk cId="2756124531" sldId="290"/>
            <ac:cxnSpMk id="34" creationId="{3A81A75A-CDB5-44FD-ACBF-0C63DD07600B}"/>
          </ac:cxnSpMkLst>
        </pc:cxnChg>
      </pc:sldChg>
      <pc:sldChg chg="add del replId">
        <pc:chgData name="Siddarth Joshi" userId="bc4d29ca-e482-4031-a817-c6a7c744f97a" providerId="ADAL" clId="{D3A2F84A-6C9A-419A-9C7B-B5B68F50507D}" dt="2022-01-07T21:11:22.377" v="6939" actId="47"/>
        <pc:sldMkLst>
          <pc:docMk/>
          <pc:sldMk cId="1677202183" sldId="291"/>
        </pc:sldMkLst>
      </pc:sldChg>
      <pc:sldChg chg="add del replId">
        <pc:chgData name="Siddarth Joshi" userId="bc4d29ca-e482-4031-a817-c6a7c744f97a" providerId="ADAL" clId="{D3A2F84A-6C9A-419A-9C7B-B5B68F50507D}" dt="2022-01-07T21:11:22.377" v="6939" actId="47"/>
        <pc:sldMkLst>
          <pc:docMk/>
          <pc:sldMk cId="1678569284" sldId="292"/>
        </pc:sldMkLst>
      </pc:sldChg>
      <pc:sldChg chg="add del replId">
        <pc:chgData name="Siddarth Joshi" userId="bc4d29ca-e482-4031-a817-c6a7c744f97a" providerId="ADAL" clId="{D3A2F84A-6C9A-419A-9C7B-B5B68F50507D}" dt="2022-01-07T21:11:22.377" v="6939" actId="47"/>
        <pc:sldMkLst>
          <pc:docMk/>
          <pc:sldMk cId="1614855948" sldId="293"/>
        </pc:sldMkLst>
      </pc:sldChg>
      <pc:sldChg chg="add del">
        <pc:chgData name="Siddarth Joshi" userId="bc4d29ca-e482-4031-a817-c6a7c744f97a" providerId="ADAL" clId="{D3A2F84A-6C9A-419A-9C7B-B5B68F50507D}" dt="2022-01-07T21:11:22.377" v="6939" actId="47"/>
        <pc:sldMkLst>
          <pc:docMk/>
          <pc:sldMk cId="3211809691" sldId="294"/>
        </pc:sldMkLst>
      </pc:sldChg>
      <pc:sldChg chg="add del replId">
        <pc:chgData name="Siddarth Joshi" userId="bc4d29ca-e482-4031-a817-c6a7c744f97a" providerId="ADAL" clId="{D3A2F84A-6C9A-419A-9C7B-B5B68F50507D}" dt="2022-01-07T21:11:22.377" v="6939" actId="47"/>
        <pc:sldMkLst>
          <pc:docMk/>
          <pc:sldMk cId="2771503314" sldId="295"/>
        </pc:sldMkLst>
      </pc:sldChg>
      <pc:sldChg chg="add del replId">
        <pc:chgData name="Siddarth Joshi" userId="bc4d29ca-e482-4031-a817-c6a7c744f97a" providerId="ADAL" clId="{D3A2F84A-6C9A-419A-9C7B-B5B68F50507D}" dt="2022-01-07T21:11:22.377" v="6939" actId="47"/>
        <pc:sldMkLst>
          <pc:docMk/>
          <pc:sldMk cId="3285866488" sldId="296"/>
        </pc:sldMkLst>
      </pc:sldChg>
      <pc:sldChg chg="add del replId">
        <pc:chgData name="Siddarth Joshi" userId="bc4d29ca-e482-4031-a817-c6a7c744f97a" providerId="ADAL" clId="{D3A2F84A-6C9A-419A-9C7B-B5B68F50507D}" dt="2022-01-07T21:11:22.377" v="6939" actId="47"/>
        <pc:sldMkLst>
          <pc:docMk/>
          <pc:sldMk cId="2772594640" sldId="297"/>
        </pc:sldMkLst>
      </pc:sldChg>
      <pc:sldChg chg="add del replId">
        <pc:chgData name="Siddarth Joshi" userId="bc4d29ca-e482-4031-a817-c6a7c744f97a" providerId="ADAL" clId="{D3A2F84A-6C9A-419A-9C7B-B5B68F50507D}" dt="2022-01-07T21:11:22.377" v="6939" actId="47"/>
        <pc:sldMkLst>
          <pc:docMk/>
          <pc:sldMk cId="4245511103" sldId="298"/>
        </pc:sldMkLst>
      </pc:sldChg>
      <pc:sldChg chg="add del replId">
        <pc:chgData name="Siddarth Joshi" userId="bc4d29ca-e482-4031-a817-c6a7c744f97a" providerId="ADAL" clId="{D3A2F84A-6C9A-419A-9C7B-B5B68F50507D}" dt="2022-01-07T21:11:22.377" v="6939" actId="47"/>
        <pc:sldMkLst>
          <pc:docMk/>
          <pc:sldMk cId="3128861499" sldId="299"/>
        </pc:sldMkLst>
      </pc:sldChg>
      <pc:sldChg chg="add del">
        <pc:chgData name="Siddarth Joshi" userId="bc4d29ca-e482-4031-a817-c6a7c744f97a" providerId="ADAL" clId="{D3A2F84A-6C9A-419A-9C7B-B5B68F50507D}" dt="2022-01-07T21:11:22.377" v="6939" actId="47"/>
        <pc:sldMkLst>
          <pc:docMk/>
          <pc:sldMk cId="1625102461" sldId="300"/>
        </pc:sldMkLst>
      </pc:sldChg>
      <pc:sldChg chg="add del replId">
        <pc:chgData name="Siddarth Joshi" userId="bc4d29ca-e482-4031-a817-c6a7c744f97a" providerId="ADAL" clId="{D3A2F84A-6C9A-419A-9C7B-B5B68F50507D}" dt="2022-01-07T21:11:22.377" v="6939" actId="47"/>
        <pc:sldMkLst>
          <pc:docMk/>
          <pc:sldMk cId="1226910984" sldId="301"/>
        </pc:sldMkLst>
      </pc:sldChg>
      <pc:sldChg chg="add del replId">
        <pc:chgData name="Siddarth Joshi" userId="bc4d29ca-e482-4031-a817-c6a7c744f97a" providerId="ADAL" clId="{D3A2F84A-6C9A-419A-9C7B-B5B68F50507D}" dt="2022-01-07T21:11:22.377" v="6939" actId="47"/>
        <pc:sldMkLst>
          <pc:docMk/>
          <pc:sldMk cId="2553526110" sldId="302"/>
        </pc:sldMkLst>
      </pc:sldChg>
      <pc:sldChg chg="add del replId">
        <pc:chgData name="Siddarth Joshi" userId="bc4d29ca-e482-4031-a817-c6a7c744f97a" providerId="ADAL" clId="{D3A2F84A-6C9A-419A-9C7B-B5B68F50507D}" dt="2022-01-07T21:11:22.377" v="6939" actId="47"/>
        <pc:sldMkLst>
          <pc:docMk/>
          <pc:sldMk cId="1646825573" sldId="303"/>
        </pc:sldMkLst>
      </pc:sldChg>
      <pc:sldChg chg="add del replId">
        <pc:chgData name="Siddarth Joshi" userId="bc4d29ca-e482-4031-a817-c6a7c744f97a" providerId="ADAL" clId="{D3A2F84A-6C9A-419A-9C7B-B5B68F50507D}" dt="2022-01-07T21:11:22.377" v="6939" actId="47"/>
        <pc:sldMkLst>
          <pc:docMk/>
          <pc:sldMk cId="1084540715" sldId="304"/>
        </pc:sldMkLst>
      </pc:sldChg>
      <pc:sldChg chg="add del replId">
        <pc:chgData name="Siddarth Joshi" userId="bc4d29ca-e482-4031-a817-c6a7c744f97a" providerId="ADAL" clId="{D3A2F84A-6C9A-419A-9C7B-B5B68F50507D}" dt="2022-01-07T21:11:22.377" v="6939" actId="47"/>
        <pc:sldMkLst>
          <pc:docMk/>
          <pc:sldMk cId="3721615894" sldId="305"/>
        </pc:sldMkLst>
      </pc:sldChg>
      <pc:sldChg chg="add del">
        <pc:chgData name="Siddarth Joshi" userId="bc4d29ca-e482-4031-a817-c6a7c744f97a" providerId="ADAL" clId="{D3A2F84A-6C9A-419A-9C7B-B5B68F50507D}" dt="2022-01-07T21:11:22.377" v="6939" actId="47"/>
        <pc:sldMkLst>
          <pc:docMk/>
          <pc:sldMk cId="1912760476" sldId="306"/>
        </pc:sldMkLst>
      </pc:sldChg>
      <pc:sldChg chg="add del replId">
        <pc:chgData name="Siddarth Joshi" userId="bc4d29ca-e482-4031-a817-c6a7c744f97a" providerId="ADAL" clId="{D3A2F84A-6C9A-419A-9C7B-B5B68F50507D}" dt="2022-01-07T21:11:22.377" v="6939" actId="47"/>
        <pc:sldMkLst>
          <pc:docMk/>
          <pc:sldMk cId="3121562235" sldId="307"/>
        </pc:sldMkLst>
      </pc:sldChg>
      <pc:sldChg chg="add del replId">
        <pc:chgData name="Siddarth Joshi" userId="bc4d29ca-e482-4031-a817-c6a7c744f97a" providerId="ADAL" clId="{D3A2F84A-6C9A-419A-9C7B-B5B68F50507D}" dt="2022-01-07T21:11:22.377" v="6939" actId="47"/>
        <pc:sldMkLst>
          <pc:docMk/>
          <pc:sldMk cId="802712879" sldId="308"/>
        </pc:sldMkLst>
      </pc:sldChg>
      <pc:sldChg chg="add del replId">
        <pc:chgData name="Siddarth Joshi" userId="bc4d29ca-e482-4031-a817-c6a7c744f97a" providerId="ADAL" clId="{D3A2F84A-6C9A-419A-9C7B-B5B68F50507D}" dt="2022-01-07T21:11:22.377" v="6939" actId="47"/>
        <pc:sldMkLst>
          <pc:docMk/>
          <pc:sldMk cId="1641768389" sldId="309"/>
        </pc:sldMkLst>
      </pc:sldChg>
      <pc:sldChg chg="add del replId">
        <pc:chgData name="Siddarth Joshi" userId="bc4d29ca-e482-4031-a817-c6a7c744f97a" providerId="ADAL" clId="{D3A2F84A-6C9A-419A-9C7B-B5B68F50507D}" dt="2022-01-07T21:11:22.377" v="6939" actId="47"/>
        <pc:sldMkLst>
          <pc:docMk/>
          <pc:sldMk cId="777571840" sldId="310"/>
        </pc:sldMkLst>
      </pc:sldChg>
      <pc:sldChg chg="add del replId">
        <pc:chgData name="Siddarth Joshi" userId="bc4d29ca-e482-4031-a817-c6a7c744f97a" providerId="ADAL" clId="{D3A2F84A-6C9A-419A-9C7B-B5B68F50507D}" dt="2022-01-07T21:11:22.377" v="6939" actId="47"/>
        <pc:sldMkLst>
          <pc:docMk/>
          <pc:sldMk cId="3427112287" sldId="311"/>
        </pc:sldMkLst>
      </pc:sldChg>
      <pc:sldChg chg="add del">
        <pc:chgData name="Siddarth Joshi" userId="bc4d29ca-e482-4031-a817-c6a7c744f97a" providerId="ADAL" clId="{D3A2F84A-6C9A-419A-9C7B-B5B68F50507D}" dt="2022-01-07T21:11:22.377" v="6939" actId="47"/>
        <pc:sldMkLst>
          <pc:docMk/>
          <pc:sldMk cId="3324169030" sldId="312"/>
        </pc:sldMkLst>
      </pc:sldChg>
      <pc:sldChg chg="add del replId">
        <pc:chgData name="Siddarth Joshi" userId="bc4d29ca-e482-4031-a817-c6a7c744f97a" providerId="ADAL" clId="{D3A2F84A-6C9A-419A-9C7B-B5B68F50507D}" dt="2022-01-07T21:11:22.377" v="6939" actId="47"/>
        <pc:sldMkLst>
          <pc:docMk/>
          <pc:sldMk cId="338686203" sldId="313"/>
        </pc:sldMkLst>
      </pc:sldChg>
      <pc:sldChg chg="add del replId">
        <pc:chgData name="Siddarth Joshi" userId="bc4d29ca-e482-4031-a817-c6a7c744f97a" providerId="ADAL" clId="{D3A2F84A-6C9A-419A-9C7B-B5B68F50507D}" dt="2022-01-07T21:11:22.377" v="6939" actId="47"/>
        <pc:sldMkLst>
          <pc:docMk/>
          <pc:sldMk cId="2435106768" sldId="314"/>
        </pc:sldMkLst>
      </pc:sldChg>
      <pc:sldChg chg="add del replId">
        <pc:chgData name="Siddarth Joshi" userId="bc4d29ca-e482-4031-a817-c6a7c744f97a" providerId="ADAL" clId="{D3A2F84A-6C9A-419A-9C7B-B5B68F50507D}" dt="2022-01-07T21:11:22.377" v="6939" actId="47"/>
        <pc:sldMkLst>
          <pc:docMk/>
          <pc:sldMk cId="1444040102" sldId="315"/>
        </pc:sldMkLst>
      </pc:sldChg>
      <pc:sldChg chg="add del replId">
        <pc:chgData name="Siddarth Joshi" userId="bc4d29ca-e482-4031-a817-c6a7c744f97a" providerId="ADAL" clId="{D3A2F84A-6C9A-419A-9C7B-B5B68F50507D}" dt="2022-01-07T21:11:22.377" v="6939" actId="47"/>
        <pc:sldMkLst>
          <pc:docMk/>
          <pc:sldMk cId="1470258699" sldId="316"/>
        </pc:sldMkLst>
      </pc:sldChg>
      <pc:sldChg chg="delSp modSp add mod replId">
        <pc:chgData name="Siddarth Joshi" userId="bc4d29ca-e482-4031-a817-c6a7c744f97a" providerId="ADAL" clId="{D3A2F84A-6C9A-419A-9C7B-B5B68F50507D}" dt="2022-01-07T18:17:18.263" v="5286" actId="20577"/>
        <pc:sldMkLst>
          <pc:docMk/>
          <pc:sldMk cId="2044519996" sldId="317"/>
        </pc:sldMkLst>
        <pc:spChg chg="mod">
          <ac:chgData name="Siddarth Joshi" userId="bc4d29ca-e482-4031-a817-c6a7c744f97a" providerId="ADAL" clId="{D3A2F84A-6C9A-419A-9C7B-B5B68F50507D}" dt="2022-01-07T18:17:18.263" v="5286" actId="20577"/>
          <ac:spMkLst>
            <pc:docMk/>
            <pc:sldMk cId="2044519996" sldId="317"/>
            <ac:spMk id="7" creationId="{F7C7A618-D2B2-4724-9DA8-45D3556A9234}"/>
          </ac:spMkLst>
        </pc:spChg>
        <pc:spChg chg="mod">
          <ac:chgData name="Siddarth Joshi" userId="bc4d29ca-e482-4031-a817-c6a7c744f97a" providerId="ADAL" clId="{D3A2F84A-6C9A-419A-9C7B-B5B68F50507D}" dt="2022-01-07T18:14:22.424" v="5045" actId="20577"/>
          <ac:spMkLst>
            <pc:docMk/>
            <pc:sldMk cId="2044519996" sldId="317"/>
            <ac:spMk id="8" creationId="{BBB9B1C4-5210-4BEA-A556-2A53383A911F}"/>
          </ac:spMkLst>
        </pc:spChg>
        <pc:picChg chg="del">
          <ac:chgData name="Siddarth Joshi" userId="bc4d29ca-e482-4031-a817-c6a7c744f97a" providerId="ADAL" clId="{D3A2F84A-6C9A-419A-9C7B-B5B68F50507D}" dt="2022-01-07T18:14:28.419" v="5046" actId="478"/>
          <ac:picMkLst>
            <pc:docMk/>
            <pc:sldMk cId="2044519996" sldId="317"/>
            <ac:picMk id="12" creationId="{DCF3D29F-01F4-4EE3-A616-F91356F5029F}"/>
          </ac:picMkLst>
        </pc:picChg>
      </pc:sldChg>
      <pc:sldChg chg="addSp delSp modSp add mod">
        <pc:chgData name="Siddarth Joshi" userId="bc4d29ca-e482-4031-a817-c6a7c744f97a" providerId="ADAL" clId="{D3A2F84A-6C9A-419A-9C7B-B5B68F50507D}" dt="2022-01-07T18:07:48.485" v="5003" actId="1076"/>
        <pc:sldMkLst>
          <pc:docMk/>
          <pc:sldMk cId="648521504" sldId="318"/>
        </pc:sldMkLst>
        <pc:spChg chg="add">
          <ac:chgData name="Siddarth Joshi" userId="bc4d29ca-e482-4031-a817-c6a7c744f97a" providerId="ADAL" clId="{D3A2F84A-6C9A-419A-9C7B-B5B68F50507D}" dt="2022-01-07T18:04:26.818" v="4973" actId="11529"/>
          <ac:spMkLst>
            <pc:docMk/>
            <pc:sldMk cId="648521504" sldId="318"/>
            <ac:spMk id="2" creationId="{3AA631B3-C373-45E0-A78F-D8372BBA7F8D}"/>
          </ac:spMkLst>
        </pc:spChg>
        <pc:spChg chg="del">
          <ac:chgData name="Siddarth Joshi" userId="bc4d29ca-e482-4031-a817-c6a7c744f97a" providerId="ADAL" clId="{D3A2F84A-6C9A-419A-9C7B-B5B68F50507D}" dt="2022-01-07T18:03:46.991" v="4960" actId="478"/>
          <ac:spMkLst>
            <pc:docMk/>
            <pc:sldMk cId="648521504" sldId="318"/>
            <ac:spMk id="9" creationId="{14DF6386-7A79-41A9-B48F-7F8B2A923308}"/>
          </ac:spMkLst>
        </pc:spChg>
        <pc:spChg chg="add mod">
          <ac:chgData name="Siddarth Joshi" userId="bc4d29ca-e482-4031-a817-c6a7c744f97a" providerId="ADAL" clId="{D3A2F84A-6C9A-419A-9C7B-B5B68F50507D}" dt="2022-01-07T18:04:19.847" v="4972" actId="20577"/>
          <ac:spMkLst>
            <pc:docMk/>
            <pc:sldMk cId="648521504" sldId="318"/>
            <ac:spMk id="12" creationId="{39574E63-0B43-4703-B7FF-ED2CE505D5F5}"/>
          </ac:spMkLst>
        </pc:spChg>
        <pc:spChg chg="add mod">
          <ac:chgData name="Siddarth Joshi" userId="bc4d29ca-e482-4031-a817-c6a7c744f97a" providerId="ADAL" clId="{D3A2F84A-6C9A-419A-9C7B-B5B68F50507D}" dt="2022-01-07T18:06:47.755" v="4996" actId="1076"/>
          <ac:spMkLst>
            <pc:docMk/>
            <pc:sldMk cId="648521504" sldId="318"/>
            <ac:spMk id="19" creationId="{26FF7513-8B78-4CF1-B1EE-CA47F97AEF2F}"/>
          </ac:spMkLst>
        </pc:spChg>
        <pc:spChg chg="add mod">
          <ac:chgData name="Siddarth Joshi" userId="bc4d29ca-e482-4031-a817-c6a7c744f97a" providerId="ADAL" clId="{D3A2F84A-6C9A-419A-9C7B-B5B68F50507D}" dt="2022-01-07T18:07:44.330" v="5002" actId="1076"/>
          <ac:spMkLst>
            <pc:docMk/>
            <pc:sldMk cId="648521504" sldId="318"/>
            <ac:spMk id="20" creationId="{0EA2A3AA-00A6-45D8-B62E-CD0BB85EB831}"/>
          </ac:spMkLst>
        </pc:spChg>
        <pc:spChg chg="add mod">
          <ac:chgData name="Siddarth Joshi" userId="bc4d29ca-e482-4031-a817-c6a7c744f97a" providerId="ADAL" clId="{D3A2F84A-6C9A-419A-9C7B-B5B68F50507D}" dt="2022-01-07T18:06:32.477" v="4993" actId="1076"/>
          <ac:spMkLst>
            <pc:docMk/>
            <pc:sldMk cId="648521504" sldId="318"/>
            <ac:spMk id="23" creationId="{47D1ABC4-C581-4287-B7C7-A4703BBC6EC7}"/>
          </ac:spMkLst>
        </pc:spChg>
        <pc:spChg chg="add mod">
          <ac:chgData name="Siddarth Joshi" userId="bc4d29ca-e482-4031-a817-c6a7c744f97a" providerId="ADAL" clId="{D3A2F84A-6C9A-419A-9C7B-B5B68F50507D}" dt="2022-01-07T18:06:41.656" v="4995" actId="1076"/>
          <ac:spMkLst>
            <pc:docMk/>
            <pc:sldMk cId="648521504" sldId="318"/>
            <ac:spMk id="24" creationId="{4E2BCAA9-82CD-4C1A-97A6-9EC5ED48D779}"/>
          </ac:spMkLst>
        </pc:spChg>
        <pc:spChg chg="add mod">
          <ac:chgData name="Siddarth Joshi" userId="bc4d29ca-e482-4031-a817-c6a7c744f97a" providerId="ADAL" clId="{D3A2F84A-6C9A-419A-9C7B-B5B68F50507D}" dt="2022-01-07T18:07:23.492" v="4999" actId="1076"/>
          <ac:spMkLst>
            <pc:docMk/>
            <pc:sldMk cId="648521504" sldId="318"/>
            <ac:spMk id="25" creationId="{DC205F85-18ED-4110-AEAB-5267271DC6CD}"/>
          </ac:spMkLst>
        </pc:spChg>
        <pc:spChg chg="add mod">
          <ac:chgData name="Siddarth Joshi" userId="bc4d29ca-e482-4031-a817-c6a7c744f97a" providerId="ADAL" clId="{D3A2F84A-6C9A-419A-9C7B-B5B68F50507D}" dt="2022-01-07T18:07:48.485" v="5003" actId="1076"/>
          <ac:spMkLst>
            <pc:docMk/>
            <pc:sldMk cId="648521504" sldId="318"/>
            <ac:spMk id="26" creationId="{4244C2EE-422F-47CC-AC4C-74EBF9E3CB10}"/>
          </ac:spMkLst>
        </pc:spChg>
        <pc:spChg chg="add mod">
          <ac:chgData name="Siddarth Joshi" userId="bc4d29ca-e482-4031-a817-c6a7c744f97a" providerId="ADAL" clId="{D3A2F84A-6C9A-419A-9C7B-B5B68F50507D}" dt="2022-01-07T18:07:05.497" v="4997" actId="1076"/>
          <ac:spMkLst>
            <pc:docMk/>
            <pc:sldMk cId="648521504" sldId="318"/>
            <ac:spMk id="29" creationId="{92FD23D6-C967-41C8-B08A-77AF9206E177}"/>
          </ac:spMkLst>
        </pc:spChg>
        <pc:spChg chg="add mod">
          <ac:chgData name="Siddarth Joshi" userId="bc4d29ca-e482-4031-a817-c6a7c744f97a" providerId="ADAL" clId="{D3A2F84A-6C9A-419A-9C7B-B5B68F50507D}" dt="2022-01-07T18:07:37.624" v="5001" actId="1076"/>
          <ac:spMkLst>
            <pc:docMk/>
            <pc:sldMk cId="648521504" sldId="318"/>
            <ac:spMk id="30" creationId="{4D0A7B3D-1634-4C0C-AEA1-EF20AD17E889}"/>
          </ac:spMkLst>
        </pc:spChg>
        <pc:spChg chg="add mod">
          <ac:chgData name="Siddarth Joshi" userId="bc4d29ca-e482-4031-a817-c6a7c744f97a" providerId="ADAL" clId="{D3A2F84A-6C9A-419A-9C7B-B5B68F50507D}" dt="2022-01-07T18:06:10.373" v="4991" actId="1076"/>
          <ac:spMkLst>
            <pc:docMk/>
            <pc:sldMk cId="648521504" sldId="318"/>
            <ac:spMk id="35" creationId="{33F39044-A4C8-49A3-8821-6511F41F2B17}"/>
          </ac:spMkLst>
        </pc:spChg>
        <pc:spChg chg="add mod">
          <ac:chgData name="Siddarth Joshi" userId="bc4d29ca-e482-4031-a817-c6a7c744f97a" providerId="ADAL" clId="{D3A2F84A-6C9A-419A-9C7B-B5B68F50507D}" dt="2022-01-07T18:05:44.935" v="4989" actId="1076"/>
          <ac:spMkLst>
            <pc:docMk/>
            <pc:sldMk cId="648521504" sldId="318"/>
            <ac:spMk id="36" creationId="{17016B6F-01DB-4738-86A0-FA43E4A34210}"/>
          </ac:spMkLst>
        </pc:spChg>
        <pc:spChg chg="add mod">
          <ac:chgData name="Siddarth Joshi" userId="bc4d29ca-e482-4031-a817-c6a7c744f97a" providerId="ADAL" clId="{D3A2F84A-6C9A-419A-9C7B-B5B68F50507D}" dt="2022-01-07T18:03:47.448" v="4961"/>
          <ac:spMkLst>
            <pc:docMk/>
            <pc:sldMk cId="648521504" sldId="318"/>
            <ac:spMk id="37" creationId="{A03E11B3-A952-4E03-9158-A8C796577812}"/>
          </ac:spMkLst>
        </pc:spChg>
        <pc:picChg chg="del">
          <ac:chgData name="Siddarth Joshi" userId="bc4d29ca-e482-4031-a817-c6a7c744f97a" providerId="ADAL" clId="{D3A2F84A-6C9A-419A-9C7B-B5B68F50507D}" dt="2022-01-07T18:03:46.991" v="4960" actId="478"/>
          <ac:picMkLst>
            <pc:docMk/>
            <pc:sldMk cId="648521504" sldId="318"/>
            <ac:picMk id="10" creationId="{30B5ADB4-DD1D-43B8-9259-EEBDAF7148DB}"/>
          </ac:picMkLst>
        </pc:picChg>
        <pc:picChg chg="del">
          <ac:chgData name="Siddarth Joshi" userId="bc4d29ca-e482-4031-a817-c6a7c744f97a" providerId="ADAL" clId="{D3A2F84A-6C9A-419A-9C7B-B5B68F50507D}" dt="2022-01-07T18:03:46.991" v="4960" actId="478"/>
          <ac:picMkLst>
            <pc:docMk/>
            <pc:sldMk cId="648521504" sldId="318"/>
            <ac:picMk id="13" creationId="{8A5D80CD-125B-4F2C-A90C-36C5A50D458D}"/>
          </ac:picMkLst>
        </pc:picChg>
        <pc:picChg chg="del">
          <ac:chgData name="Siddarth Joshi" userId="bc4d29ca-e482-4031-a817-c6a7c744f97a" providerId="ADAL" clId="{D3A2F84A-6C9A-419A-9C7B-B5B68F50507D}" dt="2022-01-07T18:03:46.991" v="4960" actId="478"/>
          <ac:picMkLst>
            <pc:docMk/>
            <pc:sldMk cId="648521504" sldId="318"/>
            <ac:picMk id="14" creationId="{9B1B3672-C833-44B5-991F-E7F6BBC5FE9A}"/>
          </ac:picMkLst>
        </pc:picChg>
        <pc:picChg chg="add mod">
          <ac:chgData name="Siddarth Joshi" userId="bc4d29ca-e482-4031-a817-c6a7c744f97a" providerId="ADAL" clId="{D3A2F84A-6C9A-419A-9C7B-B5B68F50507D}" dt="2022-01-07T18:06:29.174" v="4992" actId="1076"/>
          <ac:picMkLst>
            <pc:docMk/>
            <pc:sldMk cId="648521504" sldId="318"/>
            <ac:picMk id="15" creationId="{FFC3247A-BF93-4CF7-A42C-9D1B4488EF99}"/>
          </ac:picMkLst>
        </pc:picChg>
        <pc:picChg chg="add mod">
          <ac:chgData name="Siddarth Joshi" userId="bc4d29ca-e482-4031-a817-c6a7c744f97a" providerId="ADAL" clId="{D3A2F84A-6C9A-419A-9C7B-B5B68F50507D}" dt="2022-01-07T18:03:47.448" v="4961"/>
          <ac:picMkLst>
            <pc:docMk/>
            <pc:sldMk cId="648521504" sldId="318"/>
            <ac:picMk id="16" creationId="{503B3EBB-F8FB-4C52-95DD-5B2FD2C262BB}"/>
          </ac:picMkLst>
        </pc:picChg>
        <pc:picChg chg="add mod">
          <ac:chgData name="Siddarth Joshi" userId="bc4d29ca-e482-4031-a817-c6a7c744f97a" providerId="ADAL" clId="{D3A2F84A-6C9A-419A-9C7B-B5B68F50507D}" dt="2022-01-07T18:06:29.174" v="4992" actId="1076"/>
          <ac:picMkLst>
            <pc:docMk/>
            <pc:sldMk cId="648521504" sldId="318"/>
            <ac:picMk id="17" creationId="{BDE0A412-A7D4-48F8-BF0A-D0B7CFCEEE9D}"/>
          </ac:picMkLst>
        </pc:picChg>
        <pc:picChg chg="add mod">
          <ac:chgData name="Siddarth Joshi" userId="bc4d29ca-e482-4031-a817-c6a7c744f97a" providerId="ADAL" clId="{D3A2F84A-6C9A-419A-9C7B-B5B68F50507D}" dt="2022-01-07T18:03:47.448" v="4961"/>
          <ac:picMkLst>
            <pc:docMk/>
            <pc:sldMk cId="648521504" sldId="318"/>
            <ac:picMk id="18" creationId="{8FD1AA71-F92A-4F6B-86D5-09972D09CB46}"/>
          </ac:picMkLst>
        </pc:picChg>
        <pc:picChg chg="add mod">
          <ac:chgData name="Siddarth Joshi" userId="bc4d29ca-e482-4031-a817-c6a7c744f97a" providerId="ADAL" clId="{D3A2F84A-6C9A-419A-9C7B-B5B68F50507D}" dt="2022-01-07T18:07:18.883" v="4998" actId="1076"/>
          <ac:picMkLst>
            <pc:docMk/>
            <pc:sldMk cId="648521504" sldId="318"/>
            <ac:picMk id="21" creationId="{0DCEA311-8BCD-4CE8-B4DE-A11F9E5A23BF}"/>
          </ac:picMkLst>
        </pc:picChg>
        <pc:picChg chg="add mod">
          <ac:chgData name="Siddarth Joshi" userId="bc4d29ca-e482-4031-a817-c6a7c744f97a" providerId="ADAL" clId="{D3A2F84A-6C9A-419A-9C7B-B5B68F50507D}" dt="2022-01-07T18:07:28.978" v="5000" actId="1076"/>
          <ac:picMkLst>
            <pc:docMk/>
            <pc:sldMk cId="648521504" sldId="318"/>
            <ac:picMk id="22" creationId="{EB22FABF-1156-428B-96EE-5CB348060CEB}"/>
          </ac:picMkLst>
        </pc:picChg>
        <pc:picChg chg="add mod">
          <ac:chgData name="Siddarth Joshi" userId="bc4d29ca-e482-4031-a817-c6a7c744f97a" providerId="ADAL" clId="{D3A2F84A-6C9A-419A-9C7B-B5B68F50507D}" dt="2022-01-07T18:07:05.497" v="4997" actId="1076"/>
          <ac:picMkLst>
            <pc:docMk/>
            <pc:sldMk cId="648521504" sldId="318"/>
            <ac:picMk id="27" creationId="{988EEF36-8CD4-4843-97AE-FB14DE4555AD}"/>
          </ac:picMkLst>
        </pc:picChg>
        <pc:picChg chg="add mod">
          <ac:chgData name="Siddarth Joshi" userId="bc4d29ca-e482-4031-a817-c6a7c744f97a" providerId="ADAL" clId="{D3A2F84A-6C9A-419A-9C7B-B5B68F50507D}" dt="2022-01-07T18:07:05.497" v="4997" actId="1076"/>
          <ac:picMkLst>
            <pc:docMk/>
            <pc:sldMk cId="648521504" sldId="318"/>
            <ac:picMk id="28" creationId="{5FE8FBEA-F6C5-492B-A0C0-159CB2D4CAC7}"/>
          </ac:picMkLst>
        </pc:picChg>
        <pc:picChg chg="add mod">
          <ac:chgData name="Siddarth Joshi" userId="bc4d29ca-e482-4031-a817-c6a7c744f97a" providerId="ADAL" clId="{D3A2F84A-6C9A-419A-9C7B-B5B68F50507D}" dt="2022-01-07T18:05:58.781" v="4990" actId="1076"/>
          <ac:picMkLst>
            <pc:docMk/>
            <pc:sldMk cId="648521504" sldId="318"/>
            <ac:picMk id="31" creationId="{D07C5340-3E80-498B-BA23-C5D7071FAD68}"/>
          </ac:picMkLst>
        </pc:picChg>
        <pc:picChg chg="add mod">
          <ac:chgData name="Siddarth Joshi" userId="bc4d29ca-e482-4031-a817-c6a7c744f97a" providerId="ADAL" clId="{D3A2F84A-6C9A-419A-9C7B-B5B68F50507D}" dt="2022-01-07T18:05:44.935" v="4989" actId="1076"/>
          <ac:picMkLst>
            <pc:docMk/>
            <pc:sldMk cId="648521504" sldId="318"/>
            <ac:picMk id="32" creationId="{B987D9D2-91A6-414E-9042-B93CD3F137B7}"/>
          </ac:picMkLst>
        </pc:picChg>
        <pc:picChg chg="add mod">
          <ac:chgData name="Siddarth Joshi" userId="bc4d29ca-e482-4031-a817-c6a7c744f97a" providerId="ADAL" clId="{D3A2F84A-6C9A-419A-9C7B-B5B68F50507D}" dt="2022-01-07T18:05:58.781" v="4990" actId="1076"/>
          <ac:picMkLst>
            <pc:docMk/>
            <pc:sldMk cId="648521504" sldId="318"/>
            <ac:picMk id="33" creationId="{1F913E10-A293-4C60-A949-1C9E7D1DFACD}"/>
          </ac:picMkLst>
        </pc:picChg>
        <pc:picChg chg="add mod">
          <ac:chgData name="Siddarth Joshi" userId="bc4d29ca-e482-4031-a817-c6a7c744f97a" providerId="ADAL" clId="{D3A2F84A-6C9A-419A-9C7B-B5B68F50507D}" dt="2022-01-07T18:05:44.935" v="4989" actId="1076"/>
          <ac:picMkLst>
            <pc:docMk/>
            <pc:sldMk cId="648521504" sldId="318"/>
            <ac:picMk id="34" creationId="{D8591EDF-0943-499F-B7B5-6E506EC48113}"/>
          </ac:picMkLst>
        </pc:picChg>
      </pc:sldChg>
      <pc:sldChg chg="add del">
        <pc:chgData name="Siddarth Joshi" userId="bc4d29ca-e482-4031-a817-c6a7c744f97a" providerId="ADAL" clId="{D3A2F84A-6C9A-419A-9C7B-B5B68F50507D}" dt="2022-01-07T18:25:26.647" v="5357" actId="47"/>
        <pc:sldMkLst>
          <pc:docMk/>
          <pc:sldMk cId="2039011480" sldId="319"/>
        </pc:sldMkLst>
      </pc:sldChg>
      <pc:sldChg chg="addSp delSp modSp add mod">
        <pc:chgData name="Siddarth Joshi" userId="bc4d29ca-e482-4031-a817-c6a7c744f97a" providerId="ADAL" clId="{D3A2F84A-6C9A-419A-9C7B-B5B68F50507D}" dt="2022-01-07T18:31:08.714" v="5452" actId="14100"/>
        <pc:sldMkLst>
          <pc:docMk/>
          <pc:sldMk cId="3098852852" sldId="319"/>
        </pc:sldMkLst>
        <pc:spChg chg="del">
          <ac:chgData name="Siddarth Joshi" userId="bc4d29ca-e482-4031-a817-c6a7c744f97a" providerId="ADAL" clId="{D3A2F84A-6C9A-419A-9C7B-B5B68F50507D}" dt="2022-01-07T18:28:50.309" v="5420" actId="478"/>
          <ac:spMkLst>
            <pc:docMk/>
            <pc:sldMk cId="3098852852" sldId="319"/>
            <ac:spMk id="2" creationId="{2F979040-BE4B-4380-B187-C18C5C405CE6}"/>
          </ac:spMkLst>
        </pc:spChg>
        <pc:spChg chg="add del mod">
          <ac:chgData name="Siddarth Joshi" userId="bc4d29ca-e482-4031-a817-c6a7c744f97a" providerId="ADAL" clId="{D3A2F84A-6C9A-419A-9C7B-B5B68F50507D}" dt="2022-01-07T18:28:58.765" v="5423" actId="478"/>
          <ac:spMkLst>
            <pc:docMk/>
            <pc:sldMk cId="3098852852" sldId="319"/>
            <ac:spMk id="5" creationId="{284ACA93-916B-447C-8AB2-FED80AFB81BA}"/>
          </ac:spMkLst>
        </pc:spChg>
        <pc:spChg chg="del">
          <ac:chgData name="Siddarth Joshi" userId="bc4d29ca-e482-4031-a817-c6a7c744f97a" providerId="ADAL" clId="{D3A2F84A-6C9A-419A-9C7B-B5B68F50507D}" dt="2022-01-07T18:28:50.309" v="5420" actId="478"/>
          <ac:spMkLst>
            <pc:docMk/>
            <pc:sldMk cId="3098852852" sldId="319"/>
            <ac:spMk id="6" creationId="{D7CDAFBD-DC25-4D18-AC41-E5AF8EB1E8E8}"/>
          </ac:spMkLst>
        </pc:spChg>
        <pc:spChg chg="del mod">
          <ac:chgData name="Siddarth Joshi" userId="bc4d29ca-e482-4031-a817-c6a7c744f97a" providerId="ADAL" clId="{D3A2F84A-6C9A-419A-9C7B-B5B68F50507D}" dt="2022-01-07T18:28:54.108" v="5422" actId="478"/>
          <ac:spMkLst>
            <pc:docMk/>
            <pc:sldMk cId="3098852852" sldId="319"/>
            <ac:spMk id="13" creationId="{8891818F-21C4-49C0-92A3-7D92BF6D8BCD}"/>
          </ac:spMkLst>
        </pc:spChg>
        <pc:spChg chg="del">
          <ac:chgData name="Siddarth Joshi" userId="bc4d29ca-e482-4031-a817-c6a7c744f97a" providerId="ADAL" clId="{D3A2F84A-6C9A-419A-9C7B-B5B68F50507D}" dt="2022-01-07T18:28:50.309" v="5420" actId="478"/>
          <ac:spMkLst>
            <pc:docMk/>
            <pc:sldMk cId="3098852852" sldId="319"/>
            <ac:spMk id="14" creationId="{60A02034-3060-4B21-8FD1-C6E5A4FE7502}"/>
          </ac:spMkLst>
        </pc:spChg>
        <pc:spChg chg="add mod">
          <ac:chgData name="Siddarth Joshi" userId="bc4d29ca-e482-4031-a817-c6a7c744f97a" providerId="ADAL" clId="{D3A2F84A-6C9A-419A-9C7B-B5B68F50507D}" dt="2022-01-07T18:31:08.714" v="5452" actId="14100"/>
          <ac:spMkLst>
            <pc:docMk/>
            <pc:sldMk cId="3098852852" sldId="319"/>
            <ac:spMk id="15" creationId="{C563171C-4057-4150-92C5-FB51F6D62591}"/>
          </ac:spMkLst>
        </pc:spChg>
        <pc:spChg chg="del">
          <ac:chgData name="Siddarth Joshi" userId="bc4d29ca-e482-4031-a817-c6a7c744f97a" providerId="ADAL" clId="{D3A2F84A-6C9A-419A-9C7B-B5B68F50507D}" dt="2022-01-07T18:29:02.122" v="5424" actId="478"/>
          <ac:spMkLst>
            <pc:docMk/>
            <pc:sldMk cId="3098852852" sldId="319"/>
            <ac:spMk id="16" creationId="{BC2EC186-4EAC-4AFF-AE5B-5A57AD281199}"/>
          </ac:spMkLst>
        </pc:spChg>
        <pc:spChg chg="add del mod">
          <ac:chgData name="Siddarth Joshi" userId="bc4d29ca-e482-4031-a817-c6a7c744f97a" providerId="ADAL" clId="{D3A2F84A-6C9A-419A-9C7B-B5B68F50507D}" dt="2022-01-07T18:29:15.104" v="5427" actId="478"/>
          <ac:spMkLst>
            <pc:docMk/>
            <pc:sldMk cId="3098852852" sldId="319"/>
            <ac:spMk id="18" creationId="{E30DFDA1-9F09-42AE-BF6C-7378AD087DFC}"/>
          </ac:spMkLst>
        </pc:spChg>
        <pc:picChg chg="add mod">
          <ac:chgData name="Siddarth Joshi" userId="bc4d29ca-e482-4031-a817-c6a7c744f97a" providerId="ADAL" clId="{D3A2F84A-6C9A-419A-9C7B-B5B68F50507D}" dt="2022-01-07T18:29:37.610" v="5429" actId="1076"/>
          <ac:picMkLst>
            <pc:docMk/>
            <pc:sldMk cId="3098852852" sldId="319"/>
            <ac:picMk id="9" creationId="{F630E235-27DF-45CD-973C-3841629B8D61}"/>
          </ac:picMkLst>
        </pc:picChg>
        <pc:picChg chg="del">
          <ac:chgData name="Siddarth Joshi" userId="bc4d29ca-e482-4031-a817-c6a7c744f97a" providerId="ADAL" clId="{D3A2F84A-6C9A-419A-9C7B-B5B68F50507D}" dt="2022-01-07T18:28:50.309" v="5420" actId="478"/>
          <ac:picMkLst>
            <pc:docMk/>
            <pc:sldMk cId="3098852852" sldId="319"/>
            <ac:picMk id="12" creationId="{935370D2-A8AF-42D9-B70F-F3EA684A08DD}"/>
          </ac:picMkLst>
        </pc:picChg>
      </pc:sldChg>
      <pc:sldChg chg="addSp delSp modSp add mod">
        <pc:chgData name="Siddarth Joshi" userId="bc4d29ca-e482-4031-a817-c6a7c744f97a" providerId="ADAL" clId="{D3A2F84A-6C9A-419A-9C7B-B5B68F50507D}" dt="2022-01-07T18:48:32.835" v="5871" actId="20577"/>
        <pc:sldMkLst>
          <pc:docMk/>
          <pc:sldMk cId="4169769720" sldId="320"/>
        </pc:sldMkLst>
        <pc:spChg chg="mod">
          <ac:chgData name="Siddarth Joshi" userId="bc4d29ca-e482-4031-a817-c6a7c744f97a" providerId="ADAL" clId="{D3A2F84A-6C9A-419A-9C7B-B5B68F50507D}" dt="2022-01-07T18:34:30.688" v="5514" actId="20577"/>
          <ac:spMkLst>
            <pc:docMk/>
            <pc:sldMk cId="4169769720" sldId="320"/>
            <ac:spMk id="8" creationId="{BBB9B1C4-5210-4BEA-A556-2A53383A911F}"/>
          </ac:spMkLst>
        </pc:spChg>
        <pc:spChg chg="add mod">
          <ac:chgData name="Siddarth Joshi" userId="bc4d29ca-e482-4031-a817-c6a7c744f97a" providerId="ADAL" clId="{D3A2F84A-6C9A-419A-9C7B-B5B68F50507D}" dt="2022-01-07T18:38:07.836" v="5746" actId="20577"/>
          <ac:spMkLst>
            <pc:docMk/>
            <pc:sldMk cId="4169769720" sldId="320"/>
            <ac:spMk id="9" creationId="{A310CF32-CC78-4672-95D8-5DD46DBF463C}"/>
          </ac:spMkLst>
        </pc:spChg>
        <pc:spChg chg="del">
          <ac:chgData name="Siddarth Joshi" userId="bc4d29ca-e482-4031-a817-c6a7c744f97a" providerId="ADAL" clId="{D3A2F84A-6C9A-419A-9C7B-B5B68F50507D}" dt="2022-01-07T18:34:34.639" v="5515" actId="478"/>
          <ac:spMkLst>
            <pc:docMk/>
            <pc:sldMk cId="4169769720" sldId="320"/>
            <ac:spMk id="10" creationId="{5568741B-0C3B-4414-8419-5CA786F6DB31}"/>
          </ac:spMkLst>
        </pc:spChg>
        <pc:spChg chg="add mod">
          <ac:chgData name="Siddarth Joshi" userId="bc4d29ca-e482-4031-a817-c6a7c744f97a" providerId="ADAL" clId="{D3A2F84A-6C9A-419A-9C7B-B5B68F50507D}" dt="2022-01-07T18:46:44.451" v="5861" actId="1076"/>
          <ac:spMkLst>
            <pc:docMk/>
            <pc:sldMk cId="4169769720" sldId="320"/>
            <ac:spMk id="15" creationId="{BE957D7E-561B-4C5D-AF21-120E18726ECA}"/>
          </ac:spMkLst>
        </pc:spChg>
        <pc:spChg chg="add mod">
          <ac:chgData name="Siddarth Joshi" userId="bc4d29ca-e482-4031-a817-c6a7c744f97a" providerId="ADAL" clId="{D3A2F84A-6C9A-419A-9C7B-B5B68F50507D}" dt="2022-01-07T18:48:32.835" v="5871" actId="20577"/>
          <ac:spMkLst>
            <pc:docMk/>
            <pc:sldMk cId="4169769720" sldId="320"/>
            <ac:spMk id="19" creationId="{B8EFC67B-622F-490C-8075-E7C00C32B22D}"/>
          </ac:spMkLst>
        </pc:spChg>
        <pc:picChg chg="add mod">
          <ac:chgData name="Siddarth Joshi" userId="bc4d29ca-e482-4031-a817-c6a7c744f97a" providerId="ADAL" clId="{D3A2F84A-6C9A-419A-9C7B-B5B68F50507D}" dt="2022-01-07T18:34:40.990" v="5517" actId="1076"/>
          <ac:picMkLst>
            <pc:docMk/>
            <pc:sldMk cId="4169769720" sldId="320"/>
            <ac:picMk id="2050" creationId="{58BBB578-91B1-4331-85B9-F7C2BD292DF9}"/>
          </ac:picMkLst>
        </pc:picChg>
        <pc:picChg chg="add del">
          <ac:chgData name="Siddarth Joshi" userId="bc4d29ca-e482-4031-a817-c6a7c744f97a" providerId="ADAL" clId="{D3A2F84A-6C9A-419A-9C7B-B5B68F50507D}" dt="2022-01-07T18:34:51.354" v="5519" actId="478"/>
          <ac:picMkLst>
            <pc:docMk/>
            <pc:sldMk cId="4169769720" sldId="320"/>
            <ac:picMk id="2052" creationId="{34FFEF04-41EF-4412-B534-978480F50CEB}"/>
          </ac:picMkLst>
        </pc:picChg>
        <pc:cxnChg chg="add del mod">
          <ac:chgData name="Siddarth Joshi" userId="bc4d29ca-e482-4031-a817-c6a7c744f97a" providerId="ADAL" clId="{D3A2F84A-6C9A-419A-9C7B-B5B68F50507D}" dt="2022-01-07T18:46:10.183" v="5856" actId="478"/>
          <ac:cxnSpMkLst>
            <pc:docMk/>
            <pc:sldMk cId="4169769720" sldId="320"/>
            <ac:cxnSpMk id="3" creationId="{17254047-F273-49A3-970C-5C8755CB2030}"/>
          </ac:cxnSpMkLst>
        </pc:cxnChg>
        <pc:cxnChg chg="add mod">
          <ac:chgData name="Siddarth Joshi" userId="bc4d29ca-e482-4031-a817-c6a7c744f97a" providerId="ADAL" clId="{D3A2F84A-6C9A-419A-9C7B-B5B68F50507D}" dt="2022-01-07T18:47:09.402" v="5864" actId="208"/>
          <ac:cxnSpMkLst>
            <pc:docMk/>
            <pc:sldMk cId="4169769720" sldId="320"/>
            <ac:cxnSpMk id="11" creationId="{ED71D411-5C09-4198-9E57-0CCD64CFA2E0}"/>
          </ac:cxnSpMkLst>
        </pc:cxnChg>
        <pc:cxnChg chg="add del mod">
          <ac:chgData name="Siddarth Joshi" userId="bc4d29ca-e482-4031-a817-c6a7c744f97a" providerId="ADAL" clId="{D3A2F84A-6C9A-419A-9C7B-B5B68F50507D}" dt="2022-01-07T18:46:10.183" v="5856" actId="478"/>
          <ac:cxnSpMkLst>
            <pc:docMk/>
            <pc:sldMk cId="4169769720" sldId="320"/>
            <ac:cxnSpMk id="14" creationId="{D7E6775E-8EA3-4578-A25E-E3F0E16975E8}"/>
          </ac:cxnSpMkLst>
        </pc:cxnChg>
        <pc:cxnChg chg="add mod">
          <ac:chgData name="Siddarth Joshi" userId="bc4d29ca-e482-4031-a817-c6a7c744f97a" providerId="ADAL" clId="{D3A2F84A-6C9A-419A-9C7B-B5B68F50507D}" dt="2022-01-07T18:47:21.655" v="5867" actId="14100"/>
          <ac:cxnSpMkLst>
            <pc:docMk/>
            <pc:sldMk cId="4169769720" sldId="320"/>
            <ac:cxnSpMk id="17" creationId="{857E05D1-C051-49CB-AD44-6C93AEE502BF}"/>
          </ac:cxnSpMkLst>
        </pc:cxnChg>
      </pc:sldChg>
      <pc:sldChg chg="addSp delSp modSp add mod">
        <pc:chgData name="Siddarth Joshi" userId="bc4d29ca-e482-4031-a817-c6a7c744f97a" providerId="ADAL" clId="{D3A2F84A-6C9A-419A-9C7B-B5B68F50507D}" dt="2022-01-07T18:44:45.069" v="5850" actId="1076"/>
        <pc:sldMkLst>
          <pc:docMk/>
          <pc:sldMk cId="206437401" sldId="321"/>
        </pc:sldMkLst>
        <pc:spChg chg="add del mod">
          <ac:chgData name="Siddarth Joshi" userId="bc4d29ca-e482-4031-a817-c6a7c744f97a" providerId="ADAL" clId="{D3A2F84A-6C9A-419A-9C7B-B5B68F50507D}" dt="2022-01-07T18:40:36.175" v="5749" actId="478"/>
          <ac:spMkLst>
            <pc:docMk/>
            <pc:sldMk cId="206437401" sldId="321"/>
            <ac:spMk id="2" creationId="{BF257B3E-1B81-4D40-80C3-5EFB8985ABE8}"/>
          </ac:spMkLst>
        </pc:spChg>
        <pc:spChg chg="del">
          <ac:chgData name="Siddarth Joshi" userId="bc4d29ca-e482-4031-a817-c6a7c744f97a" providerId="ADAL" clId="{D3A2F84A-6C9A-419A-9C7B-B5B68F50507D}" dt="2022-01-07T18:40:33.327" v="5748" actId="478"/>
          <ac:spMkLst>
            <pc:docMk/>
            <pc:sldMk cId="206437401" sldId="321"/>
            <ac:spMk id="6" creationId="{D7CDAFBD-DC25-4D18-AC41-E5AF8EB1E8E8}"/>
          </ac:spMkLst>
        </pc:spChg>
        <pc:spChg chg="del">
          <ac:chgData name="Siddarth Joshi" userId="bc4d29ca-e482-4031-a817-c6a7c744f97a" providerId="ADAL" clId="{D3A2F84A-6C9A-419A-9C7B-B5B68F50507D}" dt="2022-01-07T18:40:33.327" v="5748" actId="478"/>
          <ac:spMkLst>
            <pc:docMk/>
            <pc:sldMk cId="206437401" sldId="321"/>
            <ac:spMk id="9" creationId="{A310CF32-CC78-4672-95D8-5DD46DBF463C}"/>
          </ac:spMkLst>
        </pc:spChg>
        <pc:spChg chg="add del mod">
          <ac:chgData name="Siddarth Joshi" userId="bc4d29ca-e482-4031-a817-c6a7c744f97a" providerId="ADAL" clId="{D3A2F84A-6C9A-419A-9C7B-B5B68F50507D}" dt="2022-01-07T18:41:53.905" v="5755"/>
          <ac:spMkLst>
            <pc:docMk/>
            <pc:sldMk cId="206437401" sldId="321"/>
            <ac:spMk id="10" creationId="{29DE3AF7-5D63-4BDE-A827-1F924B91E733}"/>
          </ac:spMkLst>
        </pc:spChg>
        <pc:spChg chg="add del mod">
          <ac:chgData name="Siddarth Joshi" userId="bc4d29ca-e482-4031-a817-c6a7c744f97a" providerId="ADAL" clId="{D3A2F84A-6C9A-419A-9C7B-B5B68F50507D}" dt="2022-01-07T18:41:53.905" v="5755"/>
          <ac:spMkLst>
            <pc:docMk/>
            <pc:sldMk cId="206437401" sldId="321"/>
            <ac:spMk id="14" creationId="{DE7E6483-59FE-4C17-9941-AE1AD8093733}"/>
          </ac:spMkLst>
        </pc:spChg>
        <pc:spChg chg="add del mod">
          <ac:chgData name="Siddarth Joshi" userId="bc4d29ca-e482-4031-a817-c6a7c744f97a" providerId="ADAL" clId="{D3A2F84A-6C9A-419A-9C7B-B5B68F50507D}" dt="2022-01-07T18:41:53.905" v="5755"/>
          <ac:spMkLst>
            <pc:docMk/>
            <pc:sldMk cId="206437401" sldId="321"/>
            <ac:spMk id="16" creationId="{6C4096B7-D6B5-4980-B811-D46E79BB72BD}"/>
          </ac:spMkLst>
        </pc:spChg>
        <pc:spChg chg="add del mod">
          <ac:chgData name="Siddarth Joshi" userId="bc4d29ca-e482-4031-a817-c6a7c744f97a" providerId="ADAL" clId="{D3A2F84A-6C9A-419A-9C7B-B5B68F50507D}" dt="2022-01-07T18:41:53.905" v="5755"/>
          <ac:spMkLst>
            <pc:docMk/>
            <pc:sldMk cId="206437401" sldId="321"/>
            <ac:spMk id="17" creationId="{32D4FD64-C6F6-4690-8C76-F078D9C207A8}"/>
          </ac:spMkLst>
        </pc:spChg>
        <pc:spChg chg="add del mod">
          <ac:chgData name="Siddarth Joshi" userId="bc4d29ca-e482-4031-a817-c6a7c744f97a" providerId="ADAL" clId="{D3A2F84A-6C9A-419A-9C7B-B5B68F50507D}" dt="2022-01-07T18:42:03.008" v="5763"/>
          <ac:spMkLst>
            <pc:docMk/>
            <pc:sldMk cId="206437401" sldId="321"/>
            <ac:spMk id="18" creationId="{8D534891-4804-42AC-975E-02598F80960D}"/>
          </ac:spMkLst>
        </pc:spChg>
        <pc:spChg chg="add del mod">
          <ac:chgData name="Siddarth Joshi" userId="bc4d29ca-e482-4031-a817-c6a7c744f97a" providerId="ADAL" clId="{D3A2F84A-6C9A-419A-9C7B-B5B68F50507D}" dt="2022-01-07T18:42:03.008" v="5763"/>
          <ac:spMkLst>
            <pc:docMk/>
            <pc:sldMk cId="206437401" sldId="321"/>
            <ac:spMk id="21" creationId="{19F35A09-2711-414D-BA3F-CA38FBC916FF}"/>
          </ac:spMkLst>
        </pc:spChg>
        <pc:spChg chg="add del mod">
          <ac:chgData name="Siddarth Joshi" userId="bc4d29ca-e482-4031-a817-c6a7c744f97a" providerId="ADAL" clId="{D3A2F84A-6C9A-419A-9C7B-B5B68F50507D}" dt="2022-01-07T18:42:03.008" v="5763"/>
          <ac:spMkLst>
            <pc:docMk/>
            <pc:sldMk cId="206437401" sldId="321"/>
            <ac:spMk id="23" creationId="{45E84EFD-2F86-4411-9B62-C32877225334}"/>
          </ac:spMkLst>
        </pc:spChg>
        <pc:spChg chg="add del mod">
          <ac:chgData name="Siddarth Joshi" userId="bc4d29ca-e482-4031-a817-c6a7c744f97a" providerId="ADAL" clId="{D3A2F84A-6C9A-419A-9C7B-B5B68F50507D}" dt="2022-01-07T18:42:03.008" v="5763"/>
          <ac:spMkLst>
            <pc:docMk/>
            <pc:sldMk cId="206437401" sldId="321"/>
            <ac:spMk id="24" creationId="{E4D90F80-3092-406F-95C5-2749672CE831}"/>
          </ac:spMkLst>
        </pc:spChg>
        <pc:spChg chg="add mod">
          <ac:chgData name="Siddarth Joshi" userId="bc4d29ca-e482-4031-a817-c6a7c744f97a" providerId="ADAL" clId="{D3A2F84A-6C9A-419A-9C7B-B5B68F50507D}" dt="2022-01-07T18:42:53.738" v="5776" actId="1076"/>
          <ac:spMkLst>
            <pc:docMk/>
            <pc:sldMk cId="206437401" sldId="321"/>
            <ac:spMk id="25" creationId="{A1C8AAA1-5666-4DA1-8310-1D3990894C75}"/>
          </ac:spMkLst>
        </pc:spChg>
        <pc:spChg chg="add mod">
          <ac:chgData name="Siddarth Joshi" userId="bc4d29ca-e482-4031-a817-c6a7c744f97a" providerId="ADAL" clId="{D3A2F84A-6C9A-419A-9C7B-B5B68F50507D}" dt="2022-01-07T18:42:57.771" v="5777" actId="1076"/>
          <ac:spMkLst>
            <pc:docMk/>
            <pc:sldMk cId="206437401" sldId="321"/>
            <ac:spMk id="28" creationId="{9256B8B6-D72D-411F-8D70-5107122957CF}"/>
          </ac:spMkLst>
        </pc:spChg>
        <pc:spChg chg="add mod">
          <ac:chgData name="Siddarth Joshi" userId="bc4d29ca-e482-4031-a817-c6a7c744f97a" providerId="ADAL" clId="{D3A2F84A-6C9A-419A-9C7B-B5B68F50507D}" dt="2022-01-07T18:43:40.928" v="5780" actId="1076"/>
          <ac:spMkLst>
            <pc:docMk/>
            <pc:sldMk cId="206437401" sldId="321"/>
            <ac:spMk id="30" creationId="{C85F3C9A-3B18-4C91-8803-CC261CA9B9B2}"/>
          </ac:spMkLst>
        </pc:spChg>
        <pc:spChg chg="add mod">
          <ac:chgData name="Siddarth Joshi" userId="bc4d29ca-e482-4031-a817-c6a7c744f97a" providerId="ADAL" clId="{D3A2F84A-6C9A-419A-9C7B-B5B68F50507D}" dt="2022-01-07T18:43:15.326" v="5779" actId="1076"/>
          <ac:spMkLst>
            <pc:docMk/>
            <pc:sldMk cId="206437401" sldId="321"/>
            <ac:spMk id="31" creationId="{15C1EE57-4307-40D9-8992-CBDA2745D79A}"/>
          </ac:spMkLst>
        </pc:spChg>
        <pc:spChg chg="add mod">
          <ac:chgData name="Siddarth Joshi" userId="bc4d29ca-e482-4031-a817-c6a7c744f97a" providerId="ADAL" clId="{D3A2F84A-6C9A-419A-9C7B-B5B68F50507D}" dt="2022-01-07T18:43:57.230" v="5793" actId="1076"/>
          <ac:spMkLst>
            <pc:docMk/>
            <pc:sldMk cId="206437401" sldId="321"/>
            <ac:spMk id="32" creationId="{3D5B30DE-7BF7-480B-AAD2-8B73147C6149}"/>
          </ac:spMkLst>
        </pc:spChg>
        <pc:spChg chg="add mod">
          <ac:chgData name="Siddarth Joshi" userId="bc4d29ca-e482-4031-a817-c6a7c744f97a" providerId="ADAL" clId="{D3A2F84A-6C9A-419A-9C7B-B5B68F50507D}" dt="2022-01-07T18:44:36.563" v="5849" actId="20577"/>
          <ac:spMkLst>
            <pc:docMk/>
            <pc:sldMk cId="206437401" sldId="321"/>
            <ac:spMk id="33" creationId="{DD030433-2160-4D36-A306-50DA8F573991}"/>
          </ac:spMkLst>
        </pc:spChg>
        <pc:graphicFrameChg chg="add del mod">
          <ac:chgData name="Siddarth Joshi" userId="bc4d29ca-e482-4031-a817-c6a7c744f97a" providerId="ADAL" clId="{D3A2F84A-6C9A-419A-9C7B-B5B68F50507D}" dt="2022-01-07T18:41:53.905" v="5755"/>
          <ac:graphicFrameMkLst>
            <pc:docMk/>
            <pc:sldMk cId="206437401" sldId="321"/>
            <ac:graphicFrameMk id="11" creationId="{9012C55B-E5A8-4301-A487-77CC6E50FE07}"/>
          </ac:graphicFrameMkLst>
        </pc:graphicFrameChg>
        <pc:graphicFrameChg chg="add del mod">
          <ac:chgData name="Siddarth Joshi" userId="bc4d29ca-e482-4031-a817-c6a7c744f97a" providerId="ADAL" clId="{D3A2F84A-6C9A-419A-9C7B-B5B68F50507D}" dt="2022-01-07T18:41:53.905" v="5755"/>
          <ac:graphicFrameMkLst>
            <pc:docMk/>
            <pc:sldMk cId="206437401" sldId="321"/>
            <ac:graphicFrameMk id="12" creationId="{10CF4184-1494-4CA2-B96F-A0604B2AD56D}"/>
          </ac:graphicFrameMkLst>
        </pc:graphicFrameChg>
        <pc:graphicFrameChg chg="add del mod">
          <ac:chgData name="Siddarth Joshi" userId="bc4d29ca-e482-4031-a817-c6a7c744f97a" providerId="ADAL" clId="{D3A2F84A-6C9A-419A-9C7B-B5B68F50507D}" dt="2022-01-07T18:41:53.905" v="5755"/>
          <ac:graphicFrameMkLst>
            <pc:docMk/>
            <pc:sldMk cId="206437401" sldId="321"/>
            <ac:graphicFrameMk id="15" creationId="{4E9DED01-A444-45BC-B46C-C411EA8AA127}"/>
          </ac:graphicFrameMkLst>
        </pc:graphicFrameChg>
        <pc:graphicFrameChg chg="add del mod">
          <ac:chgData name="Siddarth Joshi" userId="bc4d29ca-e482-4031-a817-c6a7c744f97a" providerId="ADAL" clId="{D3A2F84A-6C9A-419A-9C7B-B5B68F50507D}" dt="2022-01-07T18:42:03.008" v="5763"/>
          <ac:graphicFrameMkLst>
            <pc:docMk/>
            <pc:sldMk cId="206437401" sldId="321"/>
            <ac:graphicFrameMk id="19" creationId="{41666C66-2531-4855-ACDF-E6E6E485716C}"/>
          </ac:graphicFrameMkLst>
        </pc:graphicFrameChg>
        <pc:graphicFrameChg chg="add del mod">
          <ac:chgData name="Siddarth Joshi" userId="bc4d29ca-e482-4031-a817-c6a7c744f97a" providerId="ADAL" clId="{D3A2F84A-6C9A-419A-9C7B-B5B68F50507D}" dt="2022-01-07T18:42:03.008" v="5763"/>
          <ac:graphicFrameMkLst>
            <pc:docMk/>
            <pc:sldMk cId="206437401" sldId="321"/>
            <ac:graphicFrameMk id="20" creationId="{089104B8-1927-4FA0-9BAD-995D08D4760C}"/>
          </ac:graphicFrameMkLst>
        </pc:graphicFrameChg>
        <pc:graphicFrameChg chg="add del mod">
          <ac:chgData name="Siddarth Joshi" userId="bc4d29ca-e482-4031-a817-c6a7c744f97a" providerId="ADAL" clId="{D3A2F84A-6C9A-419A-9C7B-B5B68F50507D}" dt="2022-01-07T18:42:03.008" v="5763"/>
          <ac:graphicFrameMkLst>
            <pc:docMk/>
            <pc:sldMk cId="206437401" sldId="321"/>
            <ac:graphicFrameMk id="22" creationId="{E0E39726-82DF-4293-B21F-D9E10948AED5}"/>
          </ac:graphicFrameMkLst>
        </pc:graphicFrameChg>
        <pc:graphicFrameChg chg="add mod">
          <ac:chgData name="Siddarth Joshi" userId="bc4d29ca-e482-4031-a817-c6a7c744f97a" providerId="ADAL" clId="{D3A2F84A-6C9A-419A-9C7B-B5B68F50507D}" dt="2022-01-07T18:43:08.334" v="5778" actId="1076"/>
          <ac:graphicFrameMkLst>
            <pc:docMk/>
            <pc:sldMk cId="206437401" sldId="321"/>
            <ac:graphicFrameMk id="26" creationId="{380B07E7-10B3-4BCF-8D52-985DDA21BB27}"/>
          </ac:graphicFrameMkLst>
        </pc:graphicFrameChg>
        <pc:graphicFrameChg chg="add mod">
          <ac:chgData name="Siddarth Joshi" userId="bc4d29ca-e482-4031-a817-c6a7c744f97a" providerId="ADAL" clId="{D3A2F84A-6C9A-419A-9C7B-B5B68F50507D}" dt="2022-01-07T18:44:45.069" v="5850" actId="1076"/>
          <ac:graphicFrameMkLst>
            <pc:docMk/>
            <pc:sldMk cId="206437401" sldId="321"/>
            <ac:graphicFrameMk id="27" creationId="{3EB696B3-1A45-4250-A3ED-B4747B367E06}"/>
          </ac:graphicFrameMkLst>
        </pc:graphicFrameChg>
        <pc:graphicFrameChg chg="add mod">
          <ac:chgData name="Siddarth Joshi" userId="bc4d29ca-e482-4031-a817-c6a7c744f97a" providerId="ADAL" clId="{D3A2F84A-6C9A-419A-9C7B-B5B68F50507D}" dt="2022-01-07T18:43:40.928" v="5780" actId="1076"/>
          <ac:graphicFrameMkLst>
            <pc:docMk/>
            <pc:sldMk cId="206437401" sldId="321"/>
            <ac:graphicFrameMk id="29" creationId="{B1295DEE-3750-4F28-AD5F-5E954A0E5EAA}"/>
          </ac:graphicFrameMkLst>
        </pc:graphicFrameChg>
        <pc:picChg chg="del">
          <ac:chgData name="Siddarth Joshi" userId="bc4d29ca-e482-4031-a817-c6a7c744f97a" providerId="ADAL" clId="{D3A2F84A-6C9A-419A-9C7B-B5B68F50507D}" dt="2022-01-07T18:40:33.327" v="5748" actId="478"/>
          <ac:picMkLst>
            <pc:docMk/>
            <pc:sldMk cId="206437401" sldId="321"/>
            <ac:picMk id="2050" creationId="{58BBB578-91B1-4331-85B9-F7C2BD292DF9}"/>
          </ac:picMkLst>
        </pc:picChg>
      </pc:sldChg>
      <pc:sldChg chg="addSp delSp modSp add mod">
        <pc:chgData name="Siddarth Joshi" userId="bc4d29ca-e482-4031-a817-c6a7c744f97a" providerId="ADAL" clId="{D3A2F84A-6C9A-419A-9C7B-B5B68F50507D}" dt="2022-01-07T18:59:54.280" v="6031" actId="207"/>
        <pc:sldMkLst>
          <pc:docMk/>
          <pc:sldMk cId="672567319" sldId="322"/>
        </pc:sldMkLst>
        <pc:spChg chg="add del mod">
          <ac:chgData name="Siddarth Joshi" userId="bc4d29ca-e482-4031-a817-c6a7c744f97a" providerId="ADAL" clId="{D3A2F84A-6C9A-419A-9C7B-B5B68F50507D}" dt="2022-01-07T18:49:52.383" v="5878"/>
          <ac:spMkLst>
            <pc:docMk/>
            <pc:sldMk cId="672567319" sldId="322"/>
            <ac:spMk id="15" creationId="{1779344F-E282-4D5B-B195-BC94FC7543FA}"/>
          </ac:spMkLst>
        </pc:spChg>
        <pc:spChg chg="add del mod">
          <ac:chgData name="Siddarth Joshi" userId="bc4d29ca-e482-4031-a817-c6a7c744f97a" providerId="ADAL" clId="{D3A2F84A-6C9A-419A-9C7B-B5B68F50507D}" dt="2022-01-07T18:49:52.383" v="5878"/>
          <ac:spMkLst>
            <pc:docMk/>
            <pc:sldMk cId="672567319" sldId="322"/>
            <ac:spMk id="16" creationId="{191ED129-70DF-475F-BDD9-599A5E50C8F1}"/>
          </ac:spMkLst>
        </pc:spChg>
        <pc:spChg chg="add del mod">
          <ac:chgData name="Siddarth Joshi" userId="bc4d29ca-e482-4031-a817-c6a7c744f97a" providerId="ADAL" clId="{D3A2F84A-6C9A-419A-9C7B-B5B68F50507D}" dt="2022-01-07T18:49:52.383" v="5878"/>
          <ac:spMkLst>
            <pc:docMk/>
            <pc:sldMk cId="672567319" sldId="322"/>
            <ac:spMk id="18" creationId="{9851AF85-B86C-477C-894D-9966E52169F9}"/>
          </ac:spMkLst>
        </pc:spChg>
        <pc:spChg chg="add del mod">
          <ac:chgData name="Siddarth Joshi" userId="bc4d29ca-e482-4031-a817-c6a7c744f97a" providerId="ADAL" clId="{D3A2F84A-6C9A-419A-9C7B-B5B68F50507D}" dt="2022-01-07T18:49:52.383" v="5878"/>
          <ac:spMkLst>
            <pc:docMk/>
            <pc:sldMk cId="672567319" sldId="322"/>
            <ac:spMk id="19" creationId="{577CB0D6-2F19-42AD-916B-38ACB1BAEBFA}"/>
          </ac:spMkLst>
        </pc:spChg>
        <pc:spChg chg="add del mod">
          <ac:chgData name="Siddarth Joshi" userId="bc4d29ca-e482-4031-a817-c6a7c744f97a" providerId="ADAL" clId="{D3A2F84A-6C9A-419A-9C7B-B5B68F50507D}" dt="2022-01-07T18:49:52.383" v="5878"/>
          <ac:spMkLst>
            <pc:docMk/>
            <pc:sldMk cId="672567319" sldId="322"/>
            <ac:spMk id="20" creationId="{B9673DD5-907D-4149-865C-00D713976D9A}"/>
          </ac:spMkLst>
        </pc:spChg>
        <pc:spChg chg="add mod">
          <ac:chgData name="Siddarth Joshi" userId="bc4d29ca-e482-4031-a817-c6a7c744f97a" providerId="ADAL" clId="{D3A2F84A-6C9A-419A-9C7B-B5B68F50507D}" dt="2022-01-07T18:52:58.535" v="6026" actId="1076"/>
          <ac:spMkLst>
            <pc:docMk/>
            <pc:sldMk cId="672567319" sldId="322"/>
            <ac:spMk id="22" creationId="{9BA30462-B73A-4C62-BC64-FA05E452FB5A}"/>
          </ac:spMkLst>
        </pc:spChg>
        <pc:spChg chg="add mod">
          <ac:chgData name="Siddarth Joshi" userId="bc4d29ca-e482-4031-a817-c6a7c744f97a" providerId="ADAL" clId="{D3A2F84A-6C9A-419A-9C7B-B5B68F50507D}" dt="2022-01-07T18:53:10.349" v="6027" actId="1076"/>
          <ac:spMkLst>
            <pc:docMk/>
            <pc:sldMk cId="672567319" sldId="322"/>
            <ac:spMk id="23" creationId="{AF61A748-16BB-4592-9D3B-BFD26A4B64A0}"/>
          </ac:spMkLst>
        </pc:spChg>
        <pc:spChg chg="del">
          <ac:chgData name="Siddarth Joshi" userId="bc4d29ca-e482-4031-a817-c6a7c744f97a" providerId="ADAL" clId="{D3A2F84A-6C9A-419A-9C7B-B5B68F50507D}" dt="2022-01-07T18:49:46.780" v="5874" actId="478"/>
          <ac:spMkLst>
            <pc:docMk/>
            <pc:sldMk cId="672567319" sldId="322"/>
            <ac:spMk id="25" creationId="{A1C8AAA1-5666-4DA1-8310-1D3990894C75}"/>
          </ac:spMkLst>
        </pc:spChg>
        <pc:spChg chg="del">
          <ac:chgData name="Siddarth Joshi" userId="bc4d29ca-e482-4031-a817-c6a7c744f97a" providerId="ADAL" clId="{D3A2F84A-6C9A-419A-9C7B-B5B68F50507D}" dt="2022-01-07T18:49:43.781" v="5873" actId="478"/>
          <ac:spMkLst>
            <pc:docMk/>
            <pc:sldMk cId="672567319" sldId="322"/>
            <ac:spMk id="28" creationId="{9256B8B6-D72D-411F-8D70-5107122957CF}"/>
          </ac:spMkLst>
        </pc:spChg>
        <pc:spChg chg="del">
          <ac:chgData name="Siddarth Joshi" userId="bc4d29ca-e482-4031-a817-c6a7c744f97a" providerId="ADAL" clId="{D3A2F84A-6C9A-419A-9C7B-B5B68F50507D}" dt="2022-01-07T18:49:43.781" v="5873" actId="478"/>
          <ac:spMkLst>
            <pc:docMk/>
            <pc:sldMk cId="672567319" sldId="322"/>
            <ac:spMk id="30" creationId="{C85F3C9A-3B18-4C91-8803-CC261CA9B9B2}"/>
          </ac:spMkLst>
        </pc:spChg>
        <pc:spChg chg="del">
          <ac:chgData name="Siddarth Joshi" userId="bc4d29ca-e482-4031-a817-c6a7c744f97a" providerId="ADAL" clId="{D3A2F84A-6C9A-419A-9C7B-B5B68F50507D}" dt="2022-01-07T18:49:43.781" v="5873" actId="478"/>
          <ac:spMkLst>
            <pc:docMk/>
            <pc:sldMk cId="672567319" sldId="322"/>
            <ac:spMk id="31" creationId="{15C1EE57-4307-40D9-8992-CBDA2745D79A}"/>
          </ac:spMkLst>
        </pc:spChg>
        <pc:spChg chg="del">
          <ac:chgData name="Siddarth Joshi" userId="bc4d29ca-e482-4031-a817-c6a7c744f97a" providerId="ADAL" clId="{D3A2F84A-6C9A-419A-9C7B-B5B68F50507D}" dt="2022-01-07T18:49:43.781" v="5873" actId="478"/>
          <ac:spMkLst>
            <pc:docMk/>
            <pc:sldMk cId="672567319" sldId="322"/>
            <ac:spMk id="32" creationId="{3D5B30DE-7BF7-480B-AAD2-8B73147C6149}"/>
          </ac:spMkLst>
        </pc:spChg>
        <pc:spChg chg="del">
          <ac:chgData name="Siddarth Joshi" userId="bc4d29ca-e482-4031-a817-c6a7c744f97a" providerId="ADAL" clId="{D3A2F84A-6C9A-419A-9C7B-B5B68F50507D}" dt="2022-01-07T18:49:43.781" v="5873" actId="478"/>
          <ac:spMkLst>
            <pc:docMk/>
            <pc:sldMk cId="672567319" sldId="322"/>
            <ac:spMk id="33" creationId="{DD030433-2160-4D36-A306-50DA8F573991}"/>
          </ac:spMkLst>
        </pc:spChg>
        <pc:spChg chg="add mod">
          <ac:chgData name="Siddarth Joshi" userId="bc4d29ca-e482-4031-a817-c6a7c744f97a" providerId="ADAL" clId="{D3A2F84A-6C9A-419A-9C7B-B5B68F50507D}" dt="2022-01-07T18:53:10.349" v="6027" actId="1076"/>
          <ac:spMkLst>
            <pc:docMk/>
            <pc:sldMk cId="672567319" sldId="322"/>
            <ac:spMk id="34" creationId="{2CF0BA45-8AAC-4F67-95D7-A9F5C2C35190}"/>
          </ac:spMkLst>
        </pc:spChg>
        <pc:spChg chg="add mod">
          <ac:chgData name="Siddarth Joshi" userId="bc4d29ca-e482-4031-a817-c6a7c744f97a" providerId="ADAL" clId="{D3A2F84A-6C9A-419A-9C7B-B5B68F50507D}" dt="2022-01-07T18:53:10.349" v="6027" actId="1076"/>
          <ac:spMkLst>
            <pc:docMk/>
            <pc:sldMk cId="672567319" sldId="322"/>
            <ac:spMk id="35" creationId="{9585CDB8-F2F9-483D-AAE7-FF6340D00735}"/>
          </ac:spMkLst>
        </pc:spChg>
        <pc:spChg chg="add mod">
          <ac:chgData name="Siddarth Joshi" userId="bc4d29ca-e482-4031-a817-c6a7c744f97a" providerId="ADAL" clId="{D3A2F84A-6C9A-419A-9C7B-B5B68F50507D}" dt="2022-01-07T18:59:54.280" v="6031" actId="207"/>
          <ac:spMkLst>
            <pc:docMk/>
            <pc:sldMk cId="672567319" sldId="322"/>
            <ac:spMk id="36" creationId="{16389052-D3C9-454F-85C8-4EAA21D2AC5A}"/>
          </ac:spMkLst>
        </pc:spChg>
        <pc:spChg chg="add mod">
          <ac:chgData name="Siddarth Joshi" userId="bc4d29ca-e482-4031-a817-c6a7c744f97a" providerId="ADAL" clId="{D3A2F84A-6C9A-419A-9C7B-B5B68F50507D}" dt="2022-01-07T18:53:27.271" v="6030" actId="14100"/>
          <ac:spMkLst>
            <pc:docMk/>
            <pc:sldMk cId="672567319" sldId="322"/>
            <ac:spMk id="37" creationId="{EC1A2F88-D04E-4652-8DB3-A9E0BC9ACC9D}"/>
          </ac:spMkLst>
        </pc:spChg>
        <pc:spChg chg="add mod">
          <ac:chgData name="Siddarth Joshi" userId="bc4d29ca-e482-4031-a817-c6a7c744f97a" providerId="ADAL" clId="{D3A2F84A-6C9A-419A-9C7B-B5B68F50507D}" dt="2022-01-07T18:53:15.549" v="6028" actId="1076"/>
          <ac:spMkLst>
            <pc:docMk/>
            <pc:sldMk cId="672567319" sldId="322"/>
            <ac:spMk id="38" creationId="{982F9AFD-2A0E-4C5D-9B12-06CB3ACA38C3}"/>
          </ac:spMkLst>
        </pc:spChg>
        <pc:graphicFrameChg chg="add del mod">
          <ac:chgData name="Siddarth Joshi" userId="bc4d29ca-e482-4031-a817-c6a7c744f97a" providerId="ADAL" clId="{D3A2F84A-6C9A-419A-9C7B-B5B68F50507D}" dt="2022-01-07T18:49:52.383" v="5878"/>
          <ac:graphicFrameMkLst>
            <pc:docMk/>
            <pc:sldMk cId="672567319" sldId="322"/>
            <ac:graphicFrameMk id="14" creationId="{D6DD75E1-791A-4C17-B0B8-B40317F2058D}"/>
          </ac:graphicFrameMkLst>
        </pc:graphicFrameChg>
        <pc:graphicFrameChg chg="add del mod">
          <ac:chgData name="Siddarth Joshi" userId="bc4d29ca-e482-4031-a817-c6a7c744f97a" providerId="ADAL" clId="{D3A2F84A-6C9A-419A-9C7B-B5B68F50507D}" dt="2022-01-07T18:49:52.383" v="5878"/>
          <ac:graphicFrameMkLst>
            <pc:docMk/>
            <pc:sldMk cId="672567319" sldId="322"/>
            <ac:graphicFrameMk id="17" creationId="{EE01F2A9-9AA2-4045-9D78-2E34B2196C0A}"/>
          </ac:graphicFrameMkLst>
        </pc:graphicFrameChg>
        <pc:graphicFrameChg chg="add mod">
          <ac:chgData name="Siddarth Joshi" userId="bc4d29ca-e482-4031-a817-c6a7c744f97a" providerId="ADAL" clId="{D3A2F84A-6C9A-419A-9C7B-B5B68F50507D}" dt="2022-01-07T18:52:58.535" v="6026" actId="1076"/>
          <ac:graphicFrameMkLst>
            <pc:docMk/>
            <pc:sldMk cId="672567319" sldId="322"/>
            <ac:graphicFrameMk id="21" creationId="{4E26D5F8-ED58-45D9-A1F6-3A9E6FB6E396}"/>
          </ac:graphicFrameMkLst>
        </pc:graphicFrameChg>
        <pc:graphicFrameChg chg="add mod">
          <ac:chgData name="Siddarth Joshi" userId="bc4d29ca-e482-4031-a817-c6a7c744f97a" providerId="ADAL" clId="{D3A2F84A-6C9A-419A-9C7B-B5B68F50507D}" dt="2022-01-07T18:53:10.349" v="6027" actId="1076"/>
          <ac:graphicFrameMkLst>
            <pc:docMk/>
            <pc:sldMk cId="672567319" sldId="322"/>
            <ac:graphicFrameMk id="24" creationId="{71DE226F-8665-4639-8207-BB0796A27906}"/>
          </ac:graphicFrameMkLst>
        </pc:graphicFrameChg>
        <pc:graphicFrameChg chg="del">
          <ac:chgData name="Siddarth Joshi" userId="bc4d29ca-e482-4031-a817-c6a7c744f97a" providerId="ADAL" clId="{D3A2F84A-6C9A-419A-9C7B-B5B68F50507D}" dt="2022-01-07T18:49:43.781" v="5873" actId="478"/>
          <ac:graphicFrameMkLst>
            <pc:docMk/>
            <pc:sldMk cId="672567319" sldId="322"/>
            <ac:graphicFrameMk id="26" creationId="{380B07E7-10B3-4BCF-8D52-985DDA21BB27}"/>
          </ac:graphicFrameMkLst>
        </pc:graphicFrameChg>
        <pc:graphicFrameChg chg="del">
          <ac:chgData name="Siddarth Joshi" userId="bc4d29ca-e482-4031-a817-c6a7c744f97a" providerId="ADAL" clId="{D3A2F84A-6C9A-419A-9C7B-B5B68F50507D}" dt="2022-01-07T18:49:43.781" v="5873" actId="478"/>
          <ac:graphicFrameMkLst>
            <pc:docMk/>
            <pc:sldMk cId="672567319" sldId="322"/>
            <ac:graphicFrameMk id="27" creationId="{3EB696B3-1A45-4250-A3ED-B4747B367E06}"/>
          </ac:graphicFrameMkLst>
        </pc:graphicFrameChg>
        <pc:graphicFrameChg chg="del">
          <ac:chgData name="Siddarth Joshi" userId="bc4d29ca-e482-4031-a817-c6a7c744f97a" providerId="ADAL" clId="{D3A2F84A-6C9A-419A-9C7B-B5B68F50507D}" dt="2022-01-07T18:49:43.781" v="5873" actId="478"/>
          <ac:graphicFrameMkLst>
            <pc:docMk/>
            <pc:sldMk cId="672567319" sldId="322"/>
            <ac:graphicFrameMk id="29" creationId="{B1295DEE-3750-4F28-AD5F-5E954A0E5EAA}"/>
          </ac:graphicFrameMkLst>
        </pc:graphicFrameChg>
      </pc:sldChg>
      <pc:sldChg chg="addSp modSp add mod ord">
        <pc:chgData name="Siddarth Joshi" userId="bc4d29ca-e482-4031-a817-c6a7c744f97a" providerId="ADAL" clId="{D3A2F84A-6C9A-419A-9C7B-B5B68F50507D}" dt="2022-01-07T21:47:17.364" v="7663" actId="255"/>
        <pc:sldMkLst>
          <pc:docMk/>
          <pc:sldMk cId="1713536321" sldId="323"/>
        </pc:sldMkLst>
        <pc:spChg chg="mod">
          <ac:chgData name="Siddarth Joshi" userId="bc4d29ca-e482-4031-a817-c6a7c744f97a" providerId="ADAL" clId="{D3A2F84A-6C9A-419A-9C7B-B5B68F50507D}" dt="2022-01-07T19:01:29.178" v="6051" actId="255"/>
          <ac:spMkLst>
            <pc:docMk/>
            <pc:sldMk cId="1713536321" sldId="323"/>
            <ac:spMk id="4" creationId="{58827ACC-E19D-4E38-AE05-33F188248FC2}"/>
          </ac:spMkLst>
        </pc:spChg>
        <pc:spChg chg="add mod">
          <ac:chgData name="Siddarth Joshi" userId="bc4d29ca-e482-4031-a817-c6a7c744f97a" providerId="ADAL" clId="{D3A2F84A-6C9A-419A-9C7B-B5B68F50507D}" dt="2022-01-07T19:02:25.033" v="6061" actId="27636"/>
          <ac:spMkLst>
            <pc:docMk/>
            <pc:sldMk cId="1713536321" sldId="323"/>
            <ac:spMk id="5" creationId="{031CE5A2-3A62-408A-86E2-26E7EFA29178}"/>
          </ac:spMkLst>
        </pc:spChg>
        <pc:spChg chg="mod">
          <ac:chgData name="Siddarth Joshi" userId="bc4d29ca-e482-4031-a817-c6a7c744f97a" providerId="ADAL" clId="{D3A2F84A-6C9A-419A-9C7B-B5B68F50507D}" dt="2022-01-07T21:47:17.364" v="7663" actId="255"/>
          <ac:spMkLst>
            <pc:docMk/>
            <pc:sldMk cId="1713536321" sldId="323"/>
            <ac:spMk id="8" creationId="{BBB9B1C4-5210-4BEA-A556-2A53383A911F}"/>
          </ac:spMkLst>
        </pc:spChg>
        <pc:spChg chg="add mod">
          <ac:chgData name="Siddarth Joshi" userId="bc4d29ca-e482-4031-a817-c6a7c744f97a" providerId="ADAL" clId="{D3A2F84A-6C9A-419A-9C7B-B5B68F50507D}" dt="2022-01-07T19:01:40.376" v="6052" actId="1076"/>
          <ac:spMkLst>
            <pc:docMk/>
            <pc:sldMk cId="1713536321" sldId="323"/>
            <ac:spMk id="9" creationId="{2F23CB04-C8E7-4374-89CD-A3B0505C41E7}"/>
          </ac:spMkLst>
        </pc:spChg>
        <pc:spChg chg="add mod">
          <ac:chgData name="Siddarth Joshi" userId="bc4d29ca-e482-4031-a817-c6a7c744f97a" providerId="ADAL" clId="{D3A2F84A-6C9A-419A-9C7B-B5B68F50507D}" dt="2022-01-07T19:01:50.756" v="6053" actId="1076"/>
          <ac:spMkLst>
            <pc:docMk/>
            <pc:sldMk cId="1713536321" sldId="323"/>
            <ac:spMk id="10" creationId="{B29F56CC-FD19-40EE-AE1F-8F8B48FFABBD}"/>
          </ac:spMkLst>
        </pc:spChg>
        <pc:spChg chg="mod">
          <ac:chgData name="Siddarth Joshi" userId="bc4d29ca-e482-4031-a817-c6a7c744f97a" providerId="ADAL" clId="{D3A2F84A-6C9A-419A-9C7B-B5B68F50507D}" dt="2022-01-07T19:01:29.178" v="6051" actId="255"/>
          <ac:spMkLst>
            <pc:docMk/>
            <pc:sldMk cId="1713536321" sldId="323"/>
            <ac:spMk id="11" creationId="{2DA2CC3D-A139-4741-BB7C-0A48922251A4}"/>
          </ac:spMkLst>
        </pc:spChg>
        <pc:spChg chg="add mod">
          <ac:chgData name="Siddarth Joshi" userId="bc4d29ca-e482-4031-a817-c6a7c744f97a" providerId="ADAL" clId="{D3A2F84A-6C9A-419A-9C7B-B5B68F50507D}" dt="2022-01-07T19:01:40.376" v="6052" actId="1076"/>
          <ac:spMkLst>
            <pc:docMk/>
            <pc:sldMk cId="1713536321" sldId="323"/>
            <ac:spMk id="14" creationId="{3A8062CC-A3EE-4E59-A66A-BFA90EEFAB2B}"/>
          </ac:spMkLst>
        </pc:spChg>
        <pc:spChg chg="add mod">
          <ac:chgData name="Siddarth Joshi" userId="bc4d29ca-e482-4031-a817-c6a7c744f97a" providerId="ADAL" clId="{D3A2F84A-6C9A-419A-9C7B-B5B68F50507D}" dt="2022-01-07T19:02:13.021" v="6055" actId="1076"/>
          <ac:spMkLst>
            <pc:docMk/>
            <pc:sldMk cId="1713536321" sldId="323"/>
            <ac:spMk id="15" creationId="{156AC85E-BEC5-4B15-AE01-8441D24F9E6C}"/>
          </ac:spMkLst>
        </pc:spChg>
        <pc:spChg chg="add mod">
          <ac:chgData name="Siddarth Joshi" userId="bc4d29ca-e482-4031-a817-c6a7c744f97a" providerId="ADAL" clId="{D3A2F84A-6C9A-419A-9C7B-B5B68F50507D}" dt="2022-01-07T19:01:40.376" v="6052" actId="1076"/>
          <ac:spMkLst>
            <pc:docMk/>
            <pc:sldMk cId="1713536321" sldId="323"/>
            <ac:spMk id="16" creationId="{DE2C938B-6B6A-4A74-8B27-2093E06D72E3}"/>
          </ac:spMkLst>
        </pc:spChg>
        <pc:spChg chg="add mod">
          <ac:chgData name="Siddarth Joshi" userId="bc4d29ca-e482-4031-a817-c6a7c744f97a" providerId="ADAL" clId="{D3A2F84A-6C9A-419A-9C7B-B5B68F50507D}" dt="2022-01-07T19:01:40.376" v="6052" actId="1076"/>
          <ac:spMkLst>
            <pc:docMk/>
            <pc:sldMk cId="1713536321" sldId="323"/>
            <ac:spMk id="17" creationId="{B929EEDE-EB56-4C2A-8E7B-7FEC22B33AE7}"/>
          </ac:spMkLst>
        </pc:spChg>
        <pc:spChg chg="add mod">
          <ac:chgData name="Siddarth Joshi" userId="bc4d29ca-e482-4031-a817-c6a7c744f97a" providerId="ADAL" clId="{D3A2F84A-6C9A-419A-9C7B-B5B68F50507D}" dt="2022-01-07T19:01:40.376" v="6052" actId="1076"/>
          <ac:spMkLst>
            <pc:docMk/>
            <pc:sldMk cId="1713536321" sldId="323"/>
            <ac:spMk id="21" creationId="{A32EF1F5-EE07-49BC-B578-2C8868632365}"/>
          </ac:spMkLst>
        </pc:spChg>
        <pc:spChg chg="add mod">
          <ac:chgData name="Siddarth Joshi" userId="bc4d29ca-e482-4031-a817-c6a7c744f97a" providerId="ADAL" clId="{D3A2F84A-6C9A-419A-9C7B-B5B68F50507D}" dt="2022-01-07T19:01:40.376" v="6052" actId="1076"/>
          <ac:spMkLst>
            <pc:docMk/>
            <pc:sldMk cId="1713536321" sldId="323"/>
            <ac:spMk id="24" creationId="{D138736F-46E2-4800-B61C-B85E7EDE4F67}"/>
          </ac:spMkLst>
        </pc:spChg>
        <pc:spChg chg="add mod">
          <ac:chgData name="Siddarth Joshi" userId="bc4d29ca-e482-4031-a817-c6a7c744f97a" providerId="ADAL" clId="{D3A2F84A-6C9A-419A-9C7B-B5B68F50507D}" dt="2022-01-07T19:01:40.376" v="6052" actId="1076"/>
          <ac:spMkLst>
            <pc:docMk/>
            <pc:sldMk cId="1713536321" sldId="323"/>
            <ac:spMk id="25" creationId="{235EB018-35F8-4526-AEEC-3C565358B6C8}"/>
          </ac:spMkLst>
        </pc:spChg>
        <pc:spChg chg="add mod">
          <ac:chgData name="Siddarth Joshi" userId="bc4d29ca-e482-4031-a817-c6a7c744f97a" providerId="ADAL" clId="{D3A2F84A-6C9A-419A-9C7B-B5B68F50507D}" dt="2022-01-07T19:01:40.376" v="6052" actId="1076"/>
          <ac:spMkLst>
            <pc:docMk/>
            <pc:sldMk cId="1713536321" sldId="323"/>
            <ac:spMk id="29" creationId="{A781F89D-4EE1-4577-9134-4A2F5AF87662}"/>
          </ac:spMkLst>
        </pc:spChg>
        <pc:spChg chg="add mod">
          <ac:chgData name="Siddarth Joshi" userId="bc4d29ca-e482-4031-a817-c6a7c744f97a" providerId="ADAL" clId="{D3A2F84A-6C9A-419A-9C7B-B5B68F50507D}" dt="2022-01-07T19:01:40.376" v="6052" actId="1076"/>
          <ac:spMkLst>
            <pc:docMk/>
            <pc:sldMk cId="1713536321" sldId="323"/>
            <ac:spMk id="30" creationId="{7732EF65-DFDD-4871-B8BC-82B40A9C22B0}"/>
          </ac:spMkLst>
        </pc:spChg>
        <pc:spChg chg="add mod">
          <ac:chgData name="Siddarth Joshi" userId="bc4d29ca-e482-4031-a817-c6a7c744f97a" providerId="ADAL" clId="{D3A2F84A-6C9A-419A-9C7B-B5B68F50507D}" dt="2022-01-07T19:02:06.142" v="6054" actId="1076"/>
          <ac:spMkLst>
            <pc:docMk/>
            <pc:sldMk cId="1713536321" sldId="323"/>
            <ac:spMk id="31" creationId="{D0FBE2F1-BB25-4FC4-9C07-57861A33142D}"/>
          </ac:spMkLst>
        </pc:spChg>
        <pc:spChg chg="add mod">
          <ac:chgData name="Siddarth Joshi" userId="bc4d29ca-e482-4031-a817-c6a7c744f97a" providerId="ADAL" clId="{D3A2F84A-6C9A-419A-9C7B-B5B68F50507D}" dt="2022-01-07T19:01:40.376" v="6052" actId="1076"/>
          <ac:spMkLst>
            <pc:docMk/>
            <pc:sldMk cId="1713536321" sldId="323"/>
            <ac:spMk id="32" creationId="{D87848F4-8F31-4936-9B85-4EDB8946C367}"/>
          </ac:spMkLst>
        </pc:spChg>
        <pc:spChg chg="add mod">
          <ac:chgData name="Siddarth Joshi" userId="bc4d29ca-e482-4031-a817-c6a7c744f97a" providerId="ADAL" clId="{D3A2F84A-6C9A-419A-9C7B-B5B68F50507D}" dt="2022-01-07T19:01:40.376" v="6052" actId="1076"/>
          <ac:spMkLst>
            <pc:docMk/>
            <pc:sldMk cId="1713536321" sldId="323"/>
            <ac:spMk id="33" creationId="{BFD37A97-E92D-4C09-AF20-DF8277F7CDAA}"/>
          </ac:spMkLst>
        </pc:spChg>
        <pc:spChg chg="add mod">
          <ac:chgData name="Siddarth Joshi" userId="bc4d29ca-e482-4031-a817-c6a7c744f97a" providerId="ADAL" clId="{D3A2F84A-6C9A-419A-9C7B-B5B68F50507D}" dt="2022-01-07T19:01:40.376" v="6052" actId="1076"/>
          <ac:spMkLst>
            <pc:docMk/>
            <pc:sldMk cId="1713536321" sldId="323"/>
            <ac:spMk id="36" creationId="{CBD93898-8D1B-48C6-9881-F8D49397F03F}"/>
          </ac:spMkLst>
        </pc:spChg>
        <pc:spChg chg="add mod">
          <ac:chgData name="Siddarth Joshi" userId="bc4d29ca-e482-4031-a817-c6a7c744f97a" providerId="ADAL" clId="{D3A2F84A-6C9A-419A-9C7B-B5B68F50507D}" dt="2022-01-07T19:01:40.376" v="6052" actId="1076"/>
          <ac:spMkLst>
            <pc:docMk/>
            <pc:sldMk cId="1713536321" sldId="323"/>
            <ac:spMk id="37" creationId="{C0B7577D-A195-420C-9355-36DB93408B26}"/>
          </ac:spMkLst>
        </pc:spChg>
        <pc:cxnChg chg="add mod">
          <ac:chgData name="Siddarth Joshi" userId="bc4d29ca-e482-4031-a817-c6a7c744f97a" providerId="ADAL" clId="{D3A2F84A-6C9A-419A-9C7B-B5B68F50507D}" dt="2022-01-07T19:01:40.376" v="6052" actId="1076"/>
          <ac:cxnSpMkLst>
            <pc:docMk/>
            <pc:sldMk cId="1713536321" sldId="323"/>
            <ac:cxnSpMk id="6" creationId="{BBD6AF0E-BAB4-43FF-A67D-BAF4EC57186B}"/>
          </ac:cxnSpMkLst>
        </pc:cxnChg>
        <pc:cxnChg chg="add mod">
          <ac:chgData name="Siddarth Joshi" userId="bc4d29ca-e482-4031-a817-c6a7c744f97a" providerId="ADAL" clId="{D3A2F84A-6C9A-419A-9C7B-B5B68F50507D}" dt="2022-01-07T19:01:40.376" v="6052" actId="1076"/>
          <ac:cxnSpMkLst>
            <pc:docMk/>
            <pc:sldMk cId="1713536321" sldId="323"/>
            <ac:cxnSpMk id="7" creationId="{9665C55D-6A07-4AFA-AD3A-2CB4B6F1D1B6}"/>
          </ac:cxnSpMkLst>
        </pc:cxnChg>
        <pc:cxnChg chg="add mod">
          <ac:chgData name="Siddarth Joshi" userId="bc4d29ca-e482-4031-a817-c6a7c744f97a" providerId="ADAL" clId="{D3A2F84A-6C9A-419A-9C7B-B5B68F50507D}" dt="2022-01-07T19:01:40.376" v="6052" actId="1076"/>
          <ac:cxnSpMkLst>
            <pc:docMk/>
            <pc:sldMk cId="1713536321" sldId="323"/>
            <ac:cxnSpMk id="12" creationId="{A04499DF-D32E-46B4-826C-2E3876C5E307}"/>
          </ac:cxnSpMkLst>
        </pc:cxnChg>
        <pc:cxnChg chg="add mod">
          <ac:chgData name="Siddarth Joshi" userId="bc4d29ca-e482-4031-a817-c6a7c744f97a" providerId="ADAL" clId="{D3A2F84A-6C9A-419A-9C7B-B5B68F50507D}" dt="2022-01-07T19:01:40.376" v="6052" actId="1076"/>
          <ac:cxnSpMkLst>
            <pc:docMk/>
            <pc:sldMk cId="1713536321" sldId="323"/>
            <ac:cxnSpMk id="13" creationId="{0CFD233F-E5E7-457A-93C8-58818D442D69}"/>
          </ac:cxnSpMkLst>
        </pc:cxnChg>
        <pc:cxnChg chg="add mod">
          <ac:chgData name="Siddarth Joshi" userId="bc4d29ca-e482-4031-a817-c6a7c744f97a" providerId="ADAL" clId="{D3A2F84A-6C9A-419A-9C7B-B5B68F50507D}" dt="2022-01-07T19:01:40.376" v="6052" actId="1076"/>
          <ac:cxnSpMkLst>
            <pc:docMk/>
            <pc:sldMk cId="1713536321" sldId="323"/>
            <ac:cxnSpMk id="18" creationId="{5C55E726-7CC3-4356-9F55-520891712EB9}"/>
          </ac:cxnSpMkLst>
        </pc:cxnChg>
        <pc:cxnChg chg="add mod">
          <ac:chgData name="Siddarth Joshi" userId="bc4d29ca-e482-4031-a817-c6a7c744f97a" providerId="ADAL" clId="{D3A2F84A-6C9A-419A-9C7B-B5B68F50507D}" dt="2022-01-07T19:01:40.376" v="6052" actId="1076"/>
          <ac:cxnSpMkLst>
            <pc:docMk/>
            <pc:sldMk cId="1713536321" sldId="323"/>
            <ac:cxnSpMk id="19" creationId="{269D2FC5-A9D6-4F21-899F-1B22A3F34657}"/>
          </ac:cxnSpMkLst>
        </pc:cxnChg>
        <pc:cxnChg chg="add mod">
          <ac:chgData name="Siddarth Joshi" userId="bc4d29ca-e482-4031-a817-c6a7c744f97a" providerId="ADAL" clId="{D3A2F84A-6C9A-419A-9C7B-B5B68F50507D}" dt="2022-01-07T19:01:40.376" v="6052" actId="1076"/>
          <ac:cxnSpMkLst>
            <pc:docMk/>
            <pc:sldMk cId="1713536321" sldId="323"/>
            <ac:cxnSpMk id="20" creationId="{9F2419EA-B12F-442F-BF3E-93082B41089E}"/>
          </ac:cxnSpMkLst>
        </pc:cxnChg>
        <pc:cxnChg chg="add mod">
          <ac:chgData name="Siddarth Joshi" userId="bc4d29ca-e482-4031-a817-c6a7c744f97a" providerId="ADAL" clId="{D3A2F84A-6C9A-419A-9C7B-B5B68F50507D}" dt="2022-01-07T19:01:40.376" v="6052" actId="1076"/>
          <ac:cxnSpMkLst>
            <pc:docMk/>
            <pc:sldMk cId="1713536321" sldId="323"/>
            <ac:cxnSpMk id="22" creationId="{7559CF72-8AAC-42C1-A7A2-4DA7AFE24302}"/>
          </ac:cxnSpMkLst>
        </pc:cxnChg>
        <pc:cxnChg chg="add mod">
          <ac:chgData name="Siddarth Joshi" userId="bc4d29ca-e482-4031-a817-c6a7c744f97a" providerId="ADAL" clId="{D3A2F84A-6C9A-419A-9C7B-B5B68F50507D}" dt="2022-01-07T19:01:40.376" v="6052" actId="1076"/>
          <ac:cxnSpMkLst>
            <pc:docMk/>
            <pc:sldMk cId="1713536321" sldId="323"/>
            <ac:cxnSpMk id="23" creationId="{3FCA36FD-C853-4D53-B1D4-2DF6A01C93B5}"/>
          </ac:cxnSpMkLst>
        </pc:cxnChg>
        <pc:cxnChg chg="add mod">
          <ac:chgData name="Siddarth Joshi" userId="bc4d29ca-e482-4031-a817-c6a7c744f97a" providerId="ADAL" clId="{D3A2F84A-6C9A-419A-9C7B-B5B68F50507D}" dt="2022-01-07T19:01:40.376" v="6052" actId="1076"/>
          <ac:cxnSpMkLst>
            <pc:docMk/>
            <pc:sldMk cId="1713536321" sldId="323"/>
            <ac:cxnSpMk id="26" creationId="{4EAE0A1D-0ECE-4F06-9C17-F3DCD1F37FF5}"/>
          </ac:cxnSpMkLst>
        </pc:cxnChg>
        <pc:cxnChg chg="add mod">
          <ac:chgData name="Siddarth Joshi" userId="bc4d29ca-e482-4031-a817-c6a7c744f97a" providerId="ADAL" clId="{D3A2F84A-6C9A-419A-9C7B-B5B68F50507D}" dt="2022-01-07T19:01:40.376" v="6052" actId="1076"/>
          <ac:cxnSpMkLst>
            <pc:docMk/>
            <pc:sldMk cId="1713536321" sldId="323"/>
            <ac:cxnSpMk id="27" creationId="{94D9FCB1-75D6-4952-8D96-B6201D98D4E2}"/>
          </ac:cxnSpMkLst>
        </pc:cxnChg>
        <pc:cxnChg chg="add mod">
          <ac:chgData name="Siddarth Joshi" userId="bc4d29ca-e482-4031-a817-c6a7c744f97a" providerId="ADAL" clId="{D3A2F84A-6C9A-419A-9C7B-B5B68F50507D}" dt="2022-01-07T19:01:40.376" v="6052" actId="1076"/>
          <ac:cxnSpMkLst>
            <pc:docMk/>
            <pc:sldMk cId="1713536321" sldId="323"/>
            <ac:cxnSpMk id="28" creationId="{738AE22A-A884-4C78-B9ED-1A3892078238}"/>
          </ac:cxnSpMkLst>
        </pc:cxnChg>
        <pc:cxnChg chg="add mod">
          <ac:chgData name="Siddarth Joshi" userId="bc4d29ca-e482-4031-a817-c6a7c744f97a" providerId="ADAL" clId="{D3A2F84A-6C9A-419A-9C7B-B5B68F50507D}" dt="2022-01-07T19:01:40.376" v="6052" actId="1076"/>
          <ac:cxnSpMkLst>
            <pc:docMk/>
            <pc:sldMk cId="1713536321" sldId="323"/>
            <ac:cxnSpMk id="34" creationId="{2F0A73DC-0CB6-418F-BFAD-C867C27D3920}"/>
          </ac:cxnSpMkLst>
        </pc:cxnChg>
        <pc:cxnChg chg="add mod">
          <ac:chgData name="Siddarth Joshi" userId="bc4d29ca-e482-4031-a817-c6a7c744f97a" providerId="ADAL" clId="{D3A2F84A-6C9A-419A-9C7B-B5B68F50507D}" dt="2022-01-07T19:01:40.376" v="6052" actId="1076"/>
          <ac:cxnSpMkLst>
            <pc:docMk/>
            <pc:sldMk cId="1713536321" sldId="323"/>
            <ac:cxnSpMk id="35" creationId="{41B9F786-BD13-4A3C-8B8D-664687F19040}"/>
          </ac:cxnSpMkLst>
        </pc:cxnChg>
      </pc:sldChg>
      <pc:sldChg chg="addSp delSp modSp add mod">
        <pc:chgData name="Siddarth Joshi" userId="bc4d29ca-e482-4031-a817-c6a7c744f97a" providerId="ADAL" clId="{D3A2F84A-6C9A-419A-9C7B-B5B68F50507D}" dt="2022-01-07T21:47:28.463" v="7665" actId="255"/>
        <pc:sldMkLst>
          <pc:docMk/>
          <pc:sldMk cId="2037034901" sldId="324"/>
        </pc:sldMkLst>
        <pc:spChg chg="add mod">
          <ac:chgData name="Siddarth Joshi" userId="bc4d29ca-e482-4031-a817-c6a7c744f97a" providerId="ADAL" clId="{D3A2F84A-6C9A-419A-9C7B-B5B68F50507D}" dt="2022-01-07T20:38:36.016" v="6158" actId="2085"/>
          <ac:spMkLst>
            <pc:docMk/>
            <pc:sldMk cId="2037034901" sldId="324"/>
            <ac:spMk id="5" creationId="{1AE08EA8-2EBA-473E-A6D6-C88FDB5362D0}"/>
          </ac:spMkLst>
        </pc:spChg>
        <pc:spChg chg="mod">
          <ac:chgData name="Siddarth Joshi" userId="bc4d29ca-e482-4031-a817-c6a7c744f97a" providerId="ADAL" clId="{D3A2F84A-6C9A-419A-9C7B-B5B68F50507D}" dt="2022-01-07T21:47:28.463" v="7665" actId="255"/>
          <ac:spMkLst>
            <pc:docMk/>
            <pc:sldMk cId="2037034901" sldId="324"/>
            <ac:spMk id="8" creationId="{BBB9B1C4-5210-4BEA-A556-2A53383A911F}"/>
          </ac:spMkLst>
        </pc:spChg>
        <pc:spChg chg="mod">
          <ac:chgData name="Siddarth Joshi" userId="bc4d29ca-e482-4031-a817-c6a7c744f97a" providerId="ADAL" clId="{D3A2F84A-6C9A-419A-9C7B-B5B68F50507D}" dt="2022-01-07T20:42:36.428" v="6269" actId="20577"/>
          <ac:spMkLst>
            <pc:docMk/>
            <pc:sldMk cId="2037034901" sldId="324"/>
            <ac:spMk id="9" creationId="{B6C8E0B9-33B7-4346-B278-E984C05814A2}"/>
          </ac:spMkLst>
        </pc:spChg>
        <pc:spChg chg="del">
          <ac:chgData name="Siddarth Joshi" userId="bc4d29ca-e482-4031-a817-c6a7c744f97a" providerId="ADAL" clId="{D3A2F84A-6C9A-419A-9C7B-B5B68F50507D}" dt="2022-01-07T20:28:33.969" v="6151" actId="478"/>
          <ac:spMkLst>
            <pc:docMk/>
            <pc:sldMk cId="2037034901" sldId="324"/>
            <ac:spMk id="15" creationId="{609AEA8E-B6F4-4299-ACD8-EC855D01AAC5}"/>
          </ac:spMkLst>
        </pc:spChg>
        <pc:spChg chg="del">
          <ac:chgData name="Siddarth Joshi" userId="bc4d29ca-e482-4031-a817-c6a7c744f97a" providerId="ADAL" clId="{D3A2F84A-6C9A-419A-9C7B-B5B68F50507D}" dt="2022-01-07T20:28:41.111" v="6152" actId="478"/>
          <ac:spMkLst>
            <pc:docMk/>
            <pc:sldMk cId="2037034901" sldId="324"/>
            <ac:spMk id="19" creationId="{9AB83C39-2B42-4963-BDC9-93C968CF9D76}"/>
          </ac:spMkLst>
        </pc:spChg>
        <pc:spChg chg="del">
          <ac:chgData name="Siddarth Joshi" userId="bc4d29ca-e482-4031-a817-c6a7c744f97a" providerId="ADAL" clId="{D3A2F84A-6C9A-419A-9C7B-B5B68F50507D}" dt="2022-01-07T20:28:41.111" v="6152" actId="478"/>
          <ac:spMkLst>
            <pc:docMk/>
            <pc:sldMk cId="2037034901" sldId="324"/>
            <ac:spMk id="20" creationId="{A62B097E-19AC-43E5-A06D-468B00E915A6}"/>
          </ac:spMkLst>
        </pc:spChg>
        <pc:spChg chg="del">
          <ac:chgData name="Siddarth Joshi" userId="bc4d29ca-e482-4031-a817-c6a7c744f97a" providerId="ADAL" clId="{D3A2F84A-6C9A-419A-9C7B-B5B68F50507D}" dt="2022-01-07T20:28:41.111" v="6152" actId="478"/>
          <ac:spMkLst>
            <pc:docMk/>
            <pc:sldMk cId="2037034901" sldId="324"/>
            <ac:spMk id="21" creationId="{936954AA-5F9D-4419-A3F3-A6E708B4A510}"/>
          </ac:spMkLst>
        </pc:spChg>
        <pc:spChg chg="del">
          <ac:chgData name="Siddarth Joshi" userId="bc4d29ca-e482-4031-a817-c6a7c744f97a" providerId="ADAL" clId="{D3A2F84A-6C9A-419A-9C7B-B5B68F50507D}" dt="2022-01-07T20:28:41.111" v="6152" actId="478"/>
          <ac:spMkLst>
            <pc:docMk/>
            <pc:sldMk cId="2037034901" sldId="324"/>
            <ac:spMk id="25" creationId="{0F47DC67-9E4E-42A3-A51B-B225DF64FF5B}"/>
          </ac:spMkLst>
        </pc:spChg>
        <pc:spChg chg="del">
          <ac:chgData name="Siddarth Joshi" userId="bc4d29ca-e482-4031-a817-c6a7c744f97a" providerId="ADAL" clId="{D3A2F84A-6C9A-419A-9C7B-B5B68F50507D}" dt="2022-01-07T20:28:41.111" v="6152" actId="478"/>
          <ac:spMkLst>
            <pc:docMk/>
            <pc:sldMk cId="2037034901" sldId="324"/>
            <ac:spMk id="26" creationId="{2AB0CBB6-BB4F-450E-8E2D-409489146D9A}"/>
          </ac:spMkLst>
        </pc:spChg>
        <pc:spChg chg="del">
          <ac:chgData name="Siddarth Joshi" userId="bc4d29ca-e482-4031-a817-c6a7c744f97a" providerId="ADAL" clId="{D3A2F84A-6C9A-419A-9C7B-B5B68F50507D}" dt="2022-01-07T20:28:41.111" v="6152" actId="478"/>
          <ac:spMkLst>
            <pc:docMk/>
            <pc:sldMk cId="2037034901" sldId="324"/>
            <ac:spMk id="27" creationId="{704C3F7E-57AE-4AA2-9EE8-1D41DCD67ED9}"/>
          </ac:spMkLst>
        </pc:spChg>
        <pc:spChg chg="del">
          <ac:chgData name="Siddarth Joshi" userId="bc4d29ca-e482-4031-a817-c6a7c744f97a" providerId="ADAL" clId="{D3A2F84A-6C9A-419A-9C7B-B5B68F50507D}" dt="2022-01-07T20:28:41.111" v="6152" actId="478"/>
          <ac:spMkLst>
            <pc:docMk/>
            <pc:sldMk cId="2037034901" sldId="324"/>
            <ac:spMk id="29" creationId="{6A5FB9CB-EBC9-4A84-91A7-906E47C16AEA}"/>
          </ac:spMkLst>
        </pc:spChg>
        <pc:spChg chg="del">
          <ac:chgData name="Siddarth Joshi" userId="bc4d29ca-e482-4031-a817-c6a7c744f97a" providerId="ADAL" clId="{D3A2F84A-6C9A-419A-9C7B-B5B68F50507D}" dt="2022-01-07T20:28:41.111" v="6152" actId="478"/>
          <ac:spMkLst>
            <pc:docMk/>
            <pc:sldMk cId="2037034901" sldId="324"/>
            <ac:spMk id="35" creationId="{21236122-CB36-4358-8F7E-142C236FE539}"/>
          </ac:spMkLst>
        </pc:spChg>
        <pc:spChg chg="del">
          <ac:chgData name="Siddarth Joshi" userId="bc4d29ca-e482-4031-a817-c6a7c744f97a" providerId="ADAL" clId="{D3A2F84A-6C9A-419A-9C7B-B5B68F50507D}" dt="2022-01-07T20:28:41.111" v="6152" actId="478"/>
          <ac:spMkLst>
            <pc:docMk/>
            <pc:sldMk cId="2037034901" sldId="324"/>
            <ac:spMk id="36" creationId="{77E876CA-0B1A-47A2-BBA0-F72AE1E236BE}"/>
          </ac:spMkLst>
        </pc:spChg>
        <pc:spChg chg="add mod">
          <ac:chgData name="Siddarth Joshi" userId="bc4d29ca-e482-4031-a817-c6a7c744f97a" providerId="ADAL" clId="{D3A2F84A-6C9A-419A-9C7B-B5B68F50507D}" dt="2022-01-07T20:42:06.132" v="6227" actId="20577"/>
          <ac:spMkLst>
            <pc:docMk/>
            <pc:sldMk cId="2037034901" sldId="324"/>
            <ac:spMk id="37" creationId="{8DFCDC2E-F725-4D35-9842-45A74E201AE2}"/>
          </ac:spMkLst>
        </pc:spChg>
        <pc:picChg chg="add mod">
          <ac:chgData name="Siddarth Joshi" userId="bc4d29ca-e482-4031-a817-c6a7c744f97a" providerId="ADAL" clId="{D3A2F84A-6C9A-419A-9C7B-B5B68F50507D}" dt="2022-01-07T20:37:53.718" v="6154" actId="1076"/>
          <ac:picMkLst>
            <pc:docMk/>
            <pc:sldMk cId="2037034901" sldId="324"/>
            <ac:picMk id="3" creationId="{870DD6C2-F37D-4B52-950F-BF0726C0D91A}"/>
          </ac:picMkLst>
        </pc:picChg>
        <pc:picChg chg="add mod">
          <ac:chgData name="Siddarth Joshi" userId="bc4d29ca-e482-4031-a817-c6a7c744f97a" providerId="ADAL" clId="{D3A2F84A-6C9A-419A-9C7B-B5B68F50507D}" dt="2022-01-07T20:41:25.943" v="6214" actId="1076"/>
          <ac:picMkLst>
            <pc:docMk/>
            <pc:sldMk cId="2037034901" sldId="324"/>
            <ac:picMk id="6146" creationId="{48E3B0EF-3DC8-4D25-AFAA-001A9535BA9D}"/>
          </ac:picMkLst>
        </pc:picChg>
        <pc:cxnChg chg="del">
          <ac:chgData name="Siddarth Joshi" userId="bc4d29ca-e482-4031-a817-c6a7c744f97a" providerId="ADAL" clId="{D3A2F84A-6C9A-419A-9C7B-B5B68F50507D}" dt="2022-01-07T20:28:41.111" v="6152" actId="478"/>
          <ac:cxnSpMkLst>
            <pc:docMk/>
            <pc:sldMk cId="2037034901" sldId="324"/>
            <ac:cxnSpMk id="10" creationId="{EF70831A-EBA1-4B86-99BA-DE7F7AF55F2B}"/>
          </ac:cxnSpMkLst>
        </pc:cxnChg>
        <pc:cxnChg chg="del">
          <ac:chgData name="Siddarth Joshi" userId="bc4d29ca-e482-4031-a817-c6a7c744f97a" providerId="ADAL" clId="{D3A2F84A-6C9A-419A-9C7B-B5B68F50507D}" dt="2022-01-07T20:28:41.111" v="6152" actId="478"/>
          <ac:cxnSpMkLst>
            <pc:docMk/>
            <pc:sldMk cId="2037034901" sldId="324"/>
            <ac:cxnSpMk id="13" creationId="{B3E98746-3F06-467D-BA76-605DD387F4A6}"/>
          </ac:cxnSpMkLst>
        </pc:cxnChg>
        <pc:cxnChg chg="del">
          <ac:chgData name="Siddarth Joshi" userId="bc4d29ca-e482-4031-a817-c6a7c744f97a" providerId="ADAL" clId="{D3A2F84A-6C9A-419A-9C7B-B5B68F50507D}" dt="2022-01-07T20:28:41.111" v="6152" actId="478"/>
          <ac:cxnSpMkLst>
            <pc:docMk/>
            <pc:sldMk cId="2037034901" sldId="324"/>
            <ac:cxnSpMk id="16" creationId="{E4E3E182-D864-4262-91D1-A570A1FEE593}"/>
          </ac:cxnSpMkLst>
        </pc:cxnChg>
        <pc:cxnChg chg="del">
          <ac:chgData name="Siddarth Joshi" userId="bc4d29ca-e482-4031-a817-c6a7c744f97a" providerId="ADAL" clId="{D3A2F84A-6C9A-419A-9C7B-B5B68F50507D}" dt="2022-01-07T20:28:41.111" v="6152" actId="478"/>
          <ac:cxnSpMkLst>
            <pc:docMk/>
            <pc:sldMk cId="2037034901" sldId="324"/>
            <ac:cxnSpMk id="17" creationId="{2E93FAC4-DB66-41B7-B7FC-B9800E80961E}"/>
          </ac:cxnSpMkLst>
        </pc:cxnChg>
        <pc:cxnChg chg="del">
          <ac:chgData name="Siddarth Joshi" userId="bc4d29ca-e482-4031-a817-c6a7c744f97a" providerId="ADAL" clId="{D3A2F84A-6C9A-419A-9C7B-B5B68F50507D}" dt="2022-01-07T20:28:41.111" v="6152" actId="478"/>
          <ac:cxnSpMkLst>
            <pc:docMk/>
            <pc:sldMk cId="2037034901" sldId="324"/>
            <ac:cxnSpMk id="22" creationId="{92CA598F-1BDF-4F99-9453-F42D39E82072}"/>
          </ac:cxnSpMkLst>
        </pc:cxnChg>
        <pc:cxnChg chg="del">
          <ac:chgData name="Siddarth Joshi" userId="bc4d29ca-e482-4031-a817-c6a7c744f97a" providerId="ADAL" clId="{D3A2F84A-6C9A-419A-9C7B-B5B68F50507D}" dt="2022-01-07T20:28:41.111" v="6152" actId="478"/>
          <ac:cxnSpMkLst>
            <pc:docMk/>
            <pc:sldMk cId="2037034901" sldId="324"/>
            <ac:cxnSpMk id="23" creationId="{7224236E-8BFE-47B9-9766-9E5B64ABC294}"/>
          </ac:cxnSpMkLst>
        </pc:cxnChg>
        <pc:cxnChg chg="del">
          <ac:chgData name="Siddarth Joshi" userId="bc4d29ca-e482-4031-a817-c6a7c744f97a" providerId="ADAL" clId="{D3A2F84A-6C9A-419A-9C7B-B5B68F50507D}" dt="2022-01-07T20:28:41.111" v="6152" actId="478"/>
          <ac:cxnSpMkLst>
            <pc:docMk/>
            <pc:sldMk cId="2037034901" sldId="324"/>
            <ac:cxnSpMk id="24" creationId="{E4CD9B0D-6FD7-4168-A8B2-367CB18FF47C}"/>
          </ac:cxnSpMkLst>
        </pc:cxnChg>
        <pc:cxnChg chg="del">
          <ac:chgData name="Siddarth Joshi" userId="bc4d29ca-e482-4031-a817-c6a7c744f97a" providerId="ADAL" clId="{D3A2F84A-6C9A-419A-9C7B-B5B68F50507D}" dt="2022-01-07T20:28:41.111" v="6152" actId="478"/>
          <ac:cxnSpMkLst>
            <pc:docMk/>
            <pc:sldMk cId="2037034901" sldId="324"/>
            <ac:cxnSpMk id="30" creationId="{93334D67-A97A-4F03-8215-CEA2849EE65D}"/>
          </ac:cxnSpMkLst>
        </pc:cxnChg>
        <pc:cxnChg chg="del">
          <ac:chgData name="Siddarth Joshi" userId="bc4d29ca-e482-4031-a817-c6a7c744f97a" providerId="ADAL" clId="{D3A2F84A-6C9A-419A-9C7B-B5B68F50507D}" dt="2022-01-07T20:28:41.111" v="6152" actId="478"/>
          <ac:cxnSpMkLst>
            <pc:docMk/>
            <pc:sldMk cId="2037034901" sldId="324"/>
            <ac:cxnSpMk id="31" creationId="{1329C6A1-1FFB-4FE0-8070-762587FF0AEC}"/>
          </ac:cxnSpMkLst>
        </pc:cxnChg>
        <pc:cxnChg chg="del">
          <ac:chgData name="Siddarth Joshi" userId="bc4d29ca-e482-4031-a817-c6a7c744f97a" providerId="ADAL" clId="{D3A2F84A-6C9A-419A-9C7B-B5B68F50507D}" dt="2022-01-07T20:28:41.111" v="6152" actId="478"/>
          <ac:cxnSpMkLst>
            <pc:docMk/>
            <pc:sldMk cId="2037034901" sldId="324"/>
            <ac:cxnSpMk id="32" creationId="{DCB66C91-AC2F-4D50-87EB-11AD065140FE}"/>
          </ac:cxnSpMkLst>
        </pc:cxnChg>
        <pc:cxnChg chg="del">
          <ac:chgData name="Siddarth Joshi" userId="bc4d29ca-e482-4031-a817-c6a7c744f97a" providerId="ADAL" clId="{D3A2F84A-6C9A-419A-9C7B-B5B68F50507D}" dt="2022-01-07T20:28:41.111" v="6152" actId="478"/>
          <ac:cxnSpMkLst>
            <pc:docMk/>
            <pc:sldMk cId="2037034901" sldId="324"/>
            <ac:cxnSpMk id="33" creationId="{08CF3A5D-54AF-4CBB-84A8-3CF912674EC3}"/>
          </ac:cxnSpMkLst>
        </pc:cxnChg>
        <pc:cxnChg chg="del">
          <ac:chgData name="Siddarth Joshi" userId="bc4d29ca-e482-4031-a817-c6a7c744f97a" providerId="ADAL" clId="{D3A2F84A-6C9A-419A-9C7B-B5B68F50507D}" dt="2022-01-07T20:28:41.111" v="6152" actId="478"/>
          <ac:cxnSpMkLst>
            <pc:docMk/>
            <pc:sldMk cId="2037034901" sldId="324"/>
            <ac:cxnSpMk id="34" creationId="{3A81A75A-CDB5-44FD-ACBF-0C63DD07600B}"/>
          </ac:cxnSpMkLst>
        </pc:cxnChg>
      </pc:sldChg>
      <pc:sldChg chg="delSp modSp add mod">
        <pc:chgData name="Siddarth Joshi" userId="bc4d29ca-e482-4031-a817-c6a7c744f97a" providerId="ADAL" clId="{D3A2F84A-6C9A-419A-9C7B-B5B68F50507D}" dt="2022-01-07T20:46:08.660" v="6464" actId="14100"/>
        <pc:sldMkLst>
          <pc:docMk/>
          <pc:sldMk cId="613922576" sldId="325"/>
        </pc:sldMkLst>
        <pc:spChg chg="del">
          <ac:chgData name="Siddarth Joshi" userId="bc4d29ca-e482-4031-a817-c6a7c744f97a" providerId="ADAL" clId="{D3A2F84A-6C9A-419A-9C7B-B5B68F50507D}" dt="2022-01-07T20:43:29.632" v="6283" actId="478"/>
          <ac:spMkLst>
            <pc:docMk/>
            <pc:sldMk cId="613922576" sldId="325"/>
            <ac:spMk id="5" creationId="{1AE08EA8-2EBA-473E-A6D6-C88FDB5362D0}"/>
          </ac:spMkLst>
        </pc:spChg>
        <pc:spChg chg="mod">
          <ac:chgData name="Siddarth Joshi" userId="bc4d29ca-e482-4031-a817-c6a7c744f97a" providerId="ADAL" clId="{D3A2F84A-6C9A-419A-9C7B-B5B68F50507D}" dt="2022-01-07T20:43:18.136" v="6280" actId="20577"/>
          <ac:spMkLst>
            <pc:docMk/>
            <pc:sldMk cId="613922576" sldId="325"/>
            <ac:spMk id="8" creationId="{BBB9B1C4-5210-4BEA-A556-2A53383A911F}"/>
          </ac:spMkLst>
        </pc:spChg>
        <pc:spChg chg="mod">
          <ac:chgData name="Siddarth Joshi" userId="bc4d29ca-e482-4031-a817-c6a7c744f97a" providerId="ADAL" clId="{D3A2F84A-6C9A-419A-9C7B-B5B68F50507D}" dt="2022-01-07T20:46:08.660" v="6464" actId="14100"/>
          <ac:spMkLst>
            <pc:docMk/>
            <pc:sldMk cId="613922576" sldId="325"/>
            <ac:spMk id="9" creationId="{B6C8E0B9-33B7-4346-B278-E984C05814A2}"/>
          </ac:spMkLst>
        </pc:spChg>
        <pc:spChg chg="del">
          <ac:chgData name="Siddarth Joshi" userId="bc4d29ca-e482-4031-a817-c6a7c744f97a" providerId="ADAL" clId="{D3A2F84A-6C9A-419A-9C7B-B5B68F50507D}" dt="2022-01-07T20:43:31.988" v="6284" actId="478"/>
          <ac:spMkLst>
            <pc:docMk/>
            <pc:sldMk cId="613922576" sldId="325"/>
            <ac:spMk id="37" creationId="{8DFCDC2E-F725-4D35-9842-45A74E201AE2}"/>
          </ac:spMkLst>
        </pc:spChg>
        <pc:picChg chg="del">
          <ac:chgData name="Siddarth Joshi" userId="bc4d29ca-e482-4031-a817-c6a7c744f97a" providerId="ADAL" clId="{D3A2F84A-6C9A-419A-9C7B-B5B68F50507D}" dt="2022-01-07T20:43:28.341" v="6282" actId="478"/>
          <ac:picMkLst>
            <pc:docMk/>
            <pc:sldMk cId="613922576" sldId="325"/>
            <ac:picMk id="3" creationId="{870DD6C2-F37D-4B52-950F-BF0726C0D91A}"/>
          </ac:picMkLst>
        </pc:picChg>
        <pc:picChg chg="del">
          <ac:chgData name="Siddarth Joshi" userId="bc4d29ca-e482-4031-a817-c6a7c744f97a" providerId="ADAL" clId="{D3A2F84A-6C9A-419A-9C7B-B5B68F50507D}" dt="2022-01-07T20:43:27.074" v="6281" actId="478"/>
          <ac:picMkLst>
            <pc:docMk/>
            <pc:sldMk cId="613922576" sldId="325"/>
            <ac:picMk id="6146" creationId="{48E3B0EF-3DC8-4D25-AFAA-001A9535BA9D}"/>
          </ac:picMkLst>
        </pc:picChg>
      </pc:sldChg>
      <pc:sldChg chg="addSp delSp modSp add mod">
        <pc:chgData name="Siddarth Joshi" userId="bc4d29ca-e482-4031-a817-c6a7c744f97a" providerId="ADAL" clId="{D3A2F84A-6C9A-419A-9C7B-B5B68F50507D}" dt="2022-01-07T21:03:45.456" v="6795" actId="20577"/>
        <pc:sldMkLst>
          <pc:docMk/>
          <pc:sldMk cId="2192215881" sldId="326"/>
        </pc:sldMkLst>
        <pc:spChg chg="add del mod">
          <ac:chgData name="Siddarth Joshi" userId="bc4d29ca-e482-4031-a817-c6a7c744f97a" providerId="ADAL" clId="{D3A2F84A-6C9A-419A-9C7B-B5B68F50507D}" dt="2022-01-07T20:50:19.292" v="6652" actId="478"/>
          <ac:spMkLst>
            <pc:docMk/>
            <pc:sldMk cId="2192215881" sldId="326"/>
            <ac:spMk id="7" creationId="{5CECE82D-BD15-4358-B4BB-F96A0735116B}"/>
          </ac:spMkLst>
        </pc:spChg>
        <pc:spChg chg="mod">
          <ac:chgData name="Siddarth Joshi" userId="bc4d29ca-e482-4031-a817-c6a7c744f97a" providerId="ADAL" clId="{D3A2F84A-6C9A-419A-9C7B-B5B68F50507D}" dt="2022-01-07T20:46:24.531" v="6477" actId="20577"/>
          <ac:spMkLst>
            <pc:docMk/>
            <pc:sldMk cId="2192215881" sldId="326"/>
            <ac:spMk id="8" creationId="{BBB9B1C4-5210-4BEA-A556-2A53383A911F}"/>
          </ac:spMkLst>
        </pc:spChg>
        <pc:spChg chg="mod">
          <ac:chgData name="Siddarth Joshi" userId="bc4d29ca-e482-4031-a817-c6a7c744f97a" providerId="ADAL" clId="{D3A2F84A-6C9A-419A-9C7B-B5B68F50507D}" dt="2022-01-07T20:54:40.832" v="6734" actId="14100"/>
          <ac:spMkLst>
            <pc:docMk/>
            <pc:sldMk cId="2192215881" sldId="326"/>
            <ac:spMk id="9" creationId="{B6C8E0B9-33B7-4346-B278-E984C05814A2}"/>
          </ac:spMkLst>
        </pc:spChg>
        <pc:spChg chg="mod">
          <ac:chgData name="Siddarth Joshi" userId="bc4d29ca-e482-4031-a817-c6a7c744f97a" providerId="ADAL" clId="{D3A2F84A-6C9A-419A-9C7B-B5B68F50507D}" dt="2022-01-07T20:54:54.902" v="6737" actId="1076"/>
          <ac:spMkLst>
            <pc:docMk/>
            <pc:sldMk cId="2192215881" sldId="326"/>
            <ac:spMk id="11" creationId="{2DA2CC3D-A139-4741-BB7C-0A48922251A4}"/>
          </ac:spMkLst>
        </pc:spChg>
        <pc:spChg chg="add mod">
          <ac:chgData name="Siddarth Joshi" userId="bc4d29ca-e482-4031-a817-c6a7c744f97a" providerId="ADAL" clId="{D3A2F84A-6C9A-419A-9C7B-B5B68F50507D}" dt="2022-01-07T21:02:27.890" v="6743" actId="1076"/>
          <ac:spMkLst>
            <pc:docMk/>
            <pc:sldMk cId="2192215881" sldId="326"/>
            <ac:spMk id="12" creationId="{B81C98AB-03D8-40AD-B934-C3815F220713}"/>
          </ac:spMkLst>
        </pc:spChg>
        <pc:spChg chg="add mod">
          <ac:chgData name="Siddarth Joshi" userId="bc4d29ca-e482-4031-a817-c6a7c744f97a" providerId="ADAL" clId="{D3A2F84A-6C9A-419A-9C7B-B5B68F50507D}" dt="2022-01-07T21:03:45.456" v="6795" actId="20577"/>
          <ac:spMkLst>
            <pc:docMk/>
            <pc:sldMk cId="2192215881" sldId="326"/>
            <ac:spMk id="13" creationId="{9BDB1582-5443-46BD-9A56-EF32E6610DFE}"/>
          </ac:spMkLst>
        </pc:spChg>
        <pc:picChg chg="add del mod">
          <ac:chgData name="Siddarth Joshi" userId="bc4d29ca-e482-4031-a817-c6a7c744f97a" providerId="ADAL" clId="{D3A2F84A-6C9A-419A-9C7B-B5B68F50507D}" dt="2022-01-07T20:50:20.145" v="6653" actId="478"/>
          <ac:picMkLst>
            <pc:docMk/>
            <pc:sldMk cId="2192215881" sldId="326"/>
            <ac:picMk id="7170" creationId="{88F8B67C-22EA-4ADF-BA44-0437CA5B23A6}"/>
          </ac:picMkLst>
        </pc:picChg>
        <pc:picChg chg="add mod">
          <ac:chgData name="Siddarth Joshi" userId="bc4d29ca-e482-4031-a817-c6a7c744f97a" providerId="ADAL" clId="{D3A2F84A-6C9A-419A-9C7B-B5B68F50507D}" dt="2022-01-07T20:50:29.604" v="6654" actId="1076"/>
          <ac:picMkLst>
            <pc:docMk/>
            <pc:sldMk cId="2192215881" sldId="326"/>
            <ac:picMk id="7172" creationId="{D47B22F0-55D6-409D-8C18-343381622C8A}"/>
          </ac:picMkLst>
        </pc:picChg>
        <pc:picChg chg="add mod">
          <ac:chgData name="Siddarth Joshi" userId="bc4d29ca-e482-4031-a817-c6a7c744f97a" providerId="ADAL" clId="{D3A2F84A-6C9A-419A-9C7B-B5B68F50507D}" dt="2022-01-07T21:02:30.847" v="6744" actId="1076"/>
          <ac:picMkLst>
            <pc:docMk/>
            <pc:sldMk cId="2192215881" sldId="326"/>
            <ac:picMk id="7174" creationId="{2883D763-BC85-4888-B865-E29BD343EEA7}"/>
          </ac:picMkLst>
        </pc:picChg>
      </pc:sldChg>
      <pc:sldChg chg="addSp delSp modSp add mod">
        <pc:chgData name="Siddarth Joshi" userId="bc4d29ca-e482-4031-a817-c6a7c744f97a" providerId="ADAL" clId="{D3A2F84A-6C9A-419A-9C7B-B5B68F50507D}" dt="2022-01-07T21:09:58.305" v="6938" actId="313"/>
        <pc:sldMkLst>
          <pc:docMk/>
          <pc:sldMk cId="148167825" sldId="327"/>
        </pc:sldMkLst>
        <pc:spChg chg="del">
          <ac:chgData name="Siddarth Joshi" userId="bc4d29ca-e482-4031-a817-c6a7c744f97a" providerId="ADAL" clId="{D3A2F84A-6C9A-419A-9C7B-B5B68F50507D}" dt="2022-01-07T21:04:06.999" v="6797" actId="478"/>
          <ac:spMkLst>
            <pc:docMk/>
            <pc:sldMk cId="148167825" sldId="327"/>
            <ac:spMk id="9" creationId="{B6C8E0B9-33B7-4346-B278-E984C05814A2}"/>
          </ac:spMkLst>
        </pc:spChg>
        <pc:spChg chg="del">
          <ac:chgData name="Siddarth Joshi" userId="bc4d29ca-e482-4031-a817-c6a7c744f97a" providerId="ADAL" clId="{D3A2F84A-6C9A-419A-9C7B-B5B68F50507D}" dt="2022-01-07T21:04:06.999" v="6797" actId="478"/>
          <ac:spMkLst>
            <pc:docMk/>
            <pc:sldMk cId="148167825" sldId="327"/>
            <ac:spMk id="12" creationId="{B81C98AB-03D8-40AD-B934-C3815F220713}"/>
          </ac:spMkLst>
        </pc:spChg>
        <pc:spChg chg="del">
          <ac:chgData name="Siddarth Joshi" userId="bc4d29ca-e482-4031-a817-c6a7c744f97a" providerId="ADAL" clId="{D3A2F84A-6C9A-419A-9C7B-B5B68F50507D}" dt="2022-01-07T21:08:20.143" v="6801" actId="478"/>
          <ac:spMkLst>
            <pc:docMk/>
            <pc:sldMk cId="148167825" sldId="327"/>
            <ac:spMk id="13" creationId="{9BDB1582-5443-46BD-9A56-EF32E6610DFE}"/>
          </ac:spMkLst>
        </pc:spChg>
        <pc:spChg chg="add mod">
          <ac:chgData name="Siddarth Joshi" userId="bc4d29ca-e482-4031-a817-c6a7c744f97a" providerId="ADAL" clId="{D3A2F84A-6C9A-419A-9C7B-B5B68F50507D}" dt="2022-01-07T21:09:58.305" v="6938" actId="313"/>
          <ac:spMkLst>
            <pc:docMk/>
            <pc:sldMk cId="148167825" sldId="327"/>
            <ac:spMk id="14" creationId="{7DAE6513-A349-4165-A401-A2929F82167D}"/>
          </ac:spMkLst>
        </pc:spChg>
        <pc:picChg chg="add mod">
          <ac:chgData name="Siddarth Joshi" userId="bc4d29ca-e482-4031-a817-c6a7c744f97a" providerId="ADAL" clId="{D3A2F84A-6C9A-419A-9C7B-B5B68F50507D}" dt="2022-01-07T21:07:55.455" v="6800" actId="1076"/>
          <ac:picMkLst>
            <pc:docMk/>
            <pc:sldMk cId="148167825" sldId="327"/>
            <ac:picMk id="3" creationId="{D55EDC8E-F369-4216-AC7D-9AE1856669C2}"/>
          </ac:picMkLst>
        </pc:picChg>
        <pc:picChg chg="del">
          <ac:chgData name="Siddarth Joshi" userId="bc4d29ca-e482-4031-a817-c6a7c744f97a" providerId="ADAL" clId="{D3A2F84A-6C9A-419A-9C7B-B5B68F50507D}" dt="2022-01-07T21:04:06.999" v="6797" actId="478"/>
          <ac:picMkLst>
            <pc:docMk/>
            <pc:sldMk cId="148167825" sldId="327"/>
            <ac:picMk id="7172" creationId="{D47B22F0-55D6-409D-8C18-343381622C8A}"/>
          </ac:picMkLst>
        </pc:picChg>
        <pc:picChg chg="del">
          <ac:chgData name="Siddarth Joshi" userId="bc4d29ca-e482-4031-a817-c6a7c744f97a" providerId="ADAL" clId="{D3A2F84A-6C9A-419A-9C7B-B5B68F50507D}" dt="2022-01-07T21:04:06.999" v="6797" actId="478"/>
          <ac:picMkLst>
            <pc:docMk/>
            <pc:sldMk cId="148167825" sldId="327"/>
            <ac:picMk id="7174" creationId="{2883D763-BC85-4888-B865-E29BD343EEA7}"/>
          </ac:picMkLst>
        </pc:picChg>
      </pc:sldChg>
      <pc:sldChg chg="modSp add mod">
        <pc:chgData name="Siddarth Joshi" userId="bc4d29ca-e482-4031-a817-c6a7c744f97a" providerId="ADAL" clId="{D3A2F84A-6C9A-419A-9C7B-B5B68F50507D}" dt="2022-01-07T21:24:12.008" v="7495" actId="20577"/>
        <pc:sldMkLst>
          <pc:docMk/>
          <pc:sldMk cId="3063750106" sldId="328"/>
        </pc:sldMkLst>
        <pc:spChg chg="mod">
          <ac:chgData name="Siddarth Joshi" userId="bc4d29ca-e482-4031-a817-c6a7c744f97a" providerId="ADAL" clId="{D3A2F84A-6C9A-419A-9C7B-B5B68F50507D}" dt="2022-01-07T21:24:12.008" v="7495" actId="20577"/>
          <ac:spMkLst>
            <pc:docMk/>
            <pc:sldMk cId="3063750106" sldId="328"/>
            <ac:spMk id="7" creationId="{F7C7A618-D2B2-4724-9DA8-45D3556A9234}"/>
          </ac:spMkLst>
        </pc:spChg>
      </pc:sldChg>
      <pc:sldChg chg="addSp delSp modSp add mod">
        <pc:chgData name="Siddarth Joshi" userId="bc4d29ca-e482-4031-a817-c6a7c744f97a" providerId="ADAL" clId="{D3A2F84A-6C9A-419A-9C7B-B5B68F50507D}" dt="2022-01-07T21:30:42.808" v="7539" actId="1076"/>
        <pc:sldMkLst>
          <pc:docMk/>
          <pc:sldMk cId="2512529107" sldId="329"/>
        </pc:sldMkLst>
        <pc:spChg chg="mod">
          <ac:chgData name="Siddarth Joshi" userId="bc4d29ca-e482-4031-a817-c6a7c744f97a" providerId="ADAL" clId="{D3A2F84A-6C9A-419A-9C7B-B5B68F50507D}" dt="2022-01-07T21:29:35.579" v="7521" actId="20577"/>
          <ac:spMkLst>
            <pc:docMk/>
            <pc:sldMk cId="2512529107" sldId="329"/>
            <ac:spMk id="8" creationId="{BBB9B1C4-5210-4BEA-A556-2A53383A911F}"/>
          </ac:spMkLst>
        </pc:spChg>
        <pc:spChg chg="add del mod">
          <ac:chgData name="Siddarth Joshi" userId="bc4d29ca-e482-4031-a817-c6a7c744f97a" providerId="ADAL" clId="{D3A2F84A-6C9A-419A-9C7B-B5B68F50507D}" dt="2022-01-07T21:29:47.960" v="7526"/>
          <ac:spMkLst>
            <pc:docMk/>
            <pc:sldMk cId="2512529107" sldId="329"/>
            <ac:spMk id="15" creationId="{6D73BC17-DE44-41CA-A679-2E8686ABC80E}"/>
          </ac:spMkLst>
        </pc:spChg>
        <pc:spChg chg="add del mod">
          <ac:chgData name="Siddarth Joshi" userId="bc4d29ca-e482-4031-a817-c6a7c744f97a" providerId="ADAL" clId="{D3A2F84A-6C9A-419A-9C7B-B5B68F50507D}" dt="2022-01-07T21:29:47.960" v="7526"/>
          <ac:spMkLst>
            <pc:docMk/>
            <pc:sldMk cId="2512529107" sldId="329"/>
            <ac:spMk id="16" creationId="{DB2C9E75-BB3D-4546-8FF5-910CDE45CB59}"/>
          </ac:spMkLst>
        </pc:spChg>
        <pc:spChg chg="add del mod">
          <ac:chgData name="Siddarth Joshi" userId="bc4d29ca-e482-4031-a817-c6a7c744f97a" providerId="ADAL" clId="{D3A2F84A-6C9A-419A-9C7B-B5B68F50507D}" dt="2022-01-07T21:29:47.960" v="7526"/>
          <ac:spMkLst>
            <pc:docMk/>
            <pc:sldMk cId="2512529107" sldId="329"/>
            <ac:spMk id="17" creationId="{E369FD65-8D44-4407-A463-21831B09C563}"/>
          </ac:spMkLst>
        </pc:spChg>
        <pc:spChg chg="add del mod">
          <ac:chgData name="Siddarth Joshi" userId="bc4d29ca-e482-4031-a817-c6a7c744f97a" providerId="ADAL" clId="{D3A2F84A-6C9A-419A-9C7B-B5B68F50507D}" dt="2022-01-07T21:29:47.960" v="7526"/>
          <ac:spMkLst>
            <pc:docMk/>
            <pc:sldMk cId="2512529107" sldId="329"/>
            <ac:spMk id="18" creationId="{EE07F022-9C90-430C-B03E-6D53B5141437}"/>
          </ac:spMkLst>
        </pc:spChg>
        <pc:spChg chg="add del mod">
          <ac:chgData name="Siddarth Joshi" userId="bc4d29ca-e482-4031-a817-c6a7c744f97a" providerId="ADAL" clId="{D3A2F84A-6C9A-419A-9C7B-B5B68F50507D}" dt="2022-01-07T21:29:47.960" v="7526"/>
          <ac:spMkLst>
            <pc:docMk/>
            <pc:sldMk cId="2512529107" sldId="329"/>
            <ac:spMk id="19" creationId="{3B6C4CD9-D8F6-41FA-8760-BFF1AFC62F44}"/>
          </ac:spMkLst>
        </pc:spChg>
        <pc:spChg chg="add del mod">
          <ac:chgData name="Siddarth Joshi" userId="bc4d29ca-e482-4031-a817-c6a7c744f97a" providerId="ADAL" clId="{D3A2F84A-6C9A-419A-9C7B-B5B68F50507D}" dt="2022-01-07T21:29:47.960" v="7526"/>
          <ac:spMkLst>
            <pc:docMk/>
            <pc:sldMk cId="2512529107" sldId="329"/>
            <ac:spMk id="20" creationId="{DD477143-157D-47F1-A32C-53A56BF34A08}"/>
          </ac:spMkLst>
        </pc:spChg>
        <pc:spChg chg="del">
          <ac:chgData name="Siddarth Joshi" userId="bc4d29ca-e482-4031-a817-c6a7c744f97a" providerId="ADAL" clId="{D3A2F84A-6C9A-419A-9C7B-B5B68F50507D}" dt="2022-01-07T21:29:42.691" v="7522" actId="478"/>
          <ac:spMkLst>
            <pc:docMk/>
            <pc:sldMk cId="2512529107" sldId="329"/>
            <ac:spMk id="22" creationId="{9BA30462-B73A-4C62-BC64-FA05E452FB5A}"/>
          </ac:spMkLst>
        </pc:spChg>
        <pc:spChg chg="del">
          <ac:chgData name="Siddarth Joshi" userId="bc4d29ca-e482-4031-a817-c6a7c744f97a" providerId="ADAL" clId="{D3A2F84A-6C9A-419A-9C7B-B5B68F50507D}" dt="2022-01-07T21:29:42.691" v="7522" actId="478"/>
          <ac:spMkLst>
            <pc:docMk/>
            <pc:sldMk cId="2512529107" sldId="329"/>
            <ac:spMk id="23" creationId="{AF61A748-16BB-4592-9D3B-BFD26A4B64A0}"/>
          </ac:spMkLst>
        </pc:spChg>
        <pc:spChg chg="add del mod">
          <ac:chgData name="Siddarth Joshi" userId="bc4d29ca-e482-4031-a817-c6a7c744f97a" providerId="ADAL" clId="{D3A2F84A-6C9A-419A-9C7B-B5B68F50507D}" dt="2022-01-07T21:29:47.960" v="7526"/>
          <ac:spMkLst>
            <pc:docMk/>
            <pc:sldMk cId="2512529107" sldId="329"/>
            <ac:spMk id="25" creationId="{4AC575D1-441B-4833-9876-0C3921E9418D}"/>
          </ac:spMkLst>
        </pc:spChg>
        <pc:spChg chg="add del mod">
          <ac:chgData name="Siddarth Joshi" userId="bc4d29ca-e482-4031-a817-c6a7c744f97a" providerId="ADAL" clId="{D3A2F84A-6C9A-419A-9C7B-B5B68F50507D}" dt="2022-01-07T21:29:47.960" v="7526"/>
          <ac:spMkLst>
            <pc:docMk/>
            <pc:sldMk cId="2512529107" sldId="329"/>
            <ac:spMk id="26" creationId="{0864807E-CBCC-4CC5-AFD2-40DA23E210B9}"/>
          </ac:spMkLst>
        </pc:spChg>
        <pc:spChg chg="add del mod">
          <ac:chgData name="Siddarth Joshi" userId="bc4d29ca-e482-4031-a817-c6a7c744f97a" providerId="ADAL" clId="{D3A2F84A-6C9A-419A-9C7B-B5B68F50507D}" dt="2022-01-07T21:29:47.960" v="7526"/>
          <ac:spMkLst>
            <pc:docMk/>
            <pc:sldMk cId="2512529107" sldId="329"/>
            <ac:spMk id="27" creationId="{B0F288D2-C464-4B7B-A98D-D1EAF403AAF2}"/>
          </ac:spMkLst>
        </pc:spChg>
        <pc:spChg chg="add del mod">
          <ac:chgData name="Siddarth Joshi" userId="bc4d29ca-e482-4031-a817-c6a7c744f97a" providerId="ADAL" clId="{D3A2F84A-6C9A-419A-9C7B-B5B68F50507D}" dt="2022-01-07T21:29:47.960" v="7526"/>
          <ac:spMkLst>
            <pc:docMk/>
            <pc:sldMk cId="2512529107" sldId="329"/>
            <ac:spMk id="28" creationId="{BAFD33E8-D7BB-4116-8CED-C664C833BFBD}"/>
          </ac:spMkLst>
        </pc:spChg>
        <pc:spChg chg="add del mod">
          <ac:chgData name="Siddarth Joshi" userId="bc4d29ca-e482-4031-a817-c6a7c744f97a" providerId="ADAL" clId="{D3A2F84A-6C9A-419A-9C7B-B5B68F50507D}" dt="2022-01-07T21:29:47.960" v="7526"/>
          <ac:spMkLst>
            <pc:docMk/>
            <pc:sldMk cId="2512529107" sldId="329"/>
            <ac:spMk id="29" creationId="{20543317-6C21-4346-9003-F642A8BE876E}"/>
          </ac:spMkLst>
        </pc:spChg>
        <pc:spChg chg="add del mod">
          <ac:chgData name="Siddarth Joshi" userId="bc4d29ca-e482-4031-a817-c6a7c744f97a" providerId="ADAL" clId="{D3A2F84A-6C9A-419A-9C7B-B5B68F50507D}" dt="2022-01-07T21:29:47.960" v="7526"/>
          <ac:spMkLst>
            <pc:docMk/>
            <pc:sldMk cId="2512529107" sldId="329"/>
            <ac:spMk id="30" creationId="{F8B80272-199B-429E-A4B9-588A72D14244}"/>
          </ac:spMkLst>
        </pc:spChg>
        <pc:spChg chg="add del mod">
          <ac:chgData name="Siddarth Joshi" userId="bc4d29ca-e482-4031-a817-c6a7c744f97a" providerId="ADAL" clId="{D3A2F84A-6C9A-419A-9C7B-B5B68F50507D}" dt="2022-01-07T21:29:47.960" v="7526"/>
          <ac:spMkLst>
            <pc:docMk/>
            <pc:sldMk cId="2512529107" sldId="329"/>
            <ac:spMk id="31" creationId="{0BA2E5FC-F56A-4055-BC68-369236D1F3B1}"/>
          </ac:spMkLst>
        </pc:spChg>
        <pc:spChg chg="add del mod">
          <ac:chgData name="Siddarth Joshi" userId="bc4d29ca-e482-4031-a817-c6a7c744f97a" providerId="ADAL" clId="{D3A2F84A-6C9A-419A-9C7B-B5B68F50507D}" dt="2022-01-07T21:29:47.960" v="7526"/>
          <ac:spMkLst>
            <pc:docMk/>
            <pc:sldMk cId="2512529107" sldId="329"/>
            <ac:spMk id="32" creationId="{7903003F-676F-4E5C-A6D3-46334015BDFF}"/>
          </ac:spMkLst>
        </pc:spChg>
        <pc:spChg chg="add del mod">
          <ac:chgData name="Siddarth Joshi" userId="bc4d29ca-e482-4031-a817-c6a7c744f97a" providerId="ADAL" clId="{D3A2F84A-6C9A-419A-9C7B-B5B68F50507D}" dt="2022-01-07T21:29:47.960" v="7526"/>
          <ac:spMkLst>
            <pc:docMk/>
            <pc:sldMk cId="2512529107" sldId="329"/>
            <ac:spMk id="33" creationId="{AEBEF3D4-582B-4DD7-AA6A-CD8C889097DA}"/>
          </ac:spMkLst>
        </pc:spChg>
        <pc:spChg chg="del">
          <ac:chgData name="Siddarth Joshi" userId="bc4d29ca-e482-4031-a817-c6a7c744f97a" providerId="ADAL" clId="{D3A2F84A-6C9A-419A-9C7B-B5B68F50507D}" dt="2022-01-07T21:29:42.691" v="7522" actId="478"/>
          <ac:spMkLst>
            <pc:docMk/>
            <pc:sldMk cId="2512529107" sldId="329"/>
            <ac:spMk id="34" creationId="{2CF0BA45-8AAC-4F67-95D7-A9F5C2C35190}"/>
          </ac:spMkLst>
        </pc:spChg>
        <pc:spChg chg="del">
          <ac:chgData name="Siddarth Joshi" userId="bc4d29ca-e482-4031-a817-c6a7c744f97a" providerId="ADAL" clId="{D3A2F84A-6C9A-419A-9C7B-B5B68F50507D}" dt="2022-01-07T21:29:42.691" v="7522" actId="478"/>
          <ac:spMkLst>
            <pc:docMk/>
            <pc:sldMk cId="2512529107" sldId="329"/>
            <ac:spMk id="35" creationId="{9585CDB8-F2F9-483D-AAE7-FF6340D00735}"/>
          </ac:spMkLst>
        </pc:spChg>
        <pc:spChg chg="del">
          <ac:chgData name="Siddarth Joshi" userId="bc4d29ca-e482-4031-a817-c6a7c744f97a" providerId="ADAL" clId="{D3A2F84A-6C9A-419A-9C7B-B5B68F50507D}" dt="2022-01-07T21:29:42.691" v="7522" actId="478"/>
          <ac:spMkLst>
            <pc:docMk/>
            <pc:sldMk cId="2512529107" sldId="329"/>
            <ac:spMk id="36" creationId="{16389052-D3C9-454F-85C8-4EAA21D2AC5A}"/>
          </ac:spMkLst>
        </pc:spChg>
        <pc:spChg chg="del">
          <ac:chgData name="Siddarth Joshi" userId="bc4d29ca-e482-4031-a817-c6a7c744f97a" providerId="ADAL" clId="{D3A2F84A-6C9A-419A-9C7B-B5B68F50507D}" dt="2022-01-07T21:29:42.691" v="7522" actId="478"/>
          <ac:spMkLst>
            <pc:docMk/>
            <pc:sldMk cId="2512529107" sldId="329"/>
            <ac:spMk id="37" creationId="{EC1A2F88-D04E-4652-8DB3-A9E0BC9ACC9D}"/>
          </ac:spMkLst>
        </pc:spChg>
        <pc:spChg chg="del">
          <ac:chgData name="Siddarth Joshi" userId="bc4d29ca-e482-4031-a817-c6a7c744f97a" providerId="ADAL" clId="{D3A2F84A-6C9A-419A-9C7B-B5B68F50507D}" dt="2022-01-07T21:29:42.691" v="7522" actId="478"/>
          <ac:spMkLst>
            <pc:docMk/>
            <pc:sldMk cId="2512529107" sldId="329"/>
            <ac:spMk id="38" creationId="{982F9AFD-2A0E-4C5D-9B12-06CB3ACA38C3}"/>
          </ac:spMkLst>
        </pc:spChg>
        <pc:spChg chg="add del mod">
          <ac:chgData name="Siddarth Joshi" userId="bc4d29ca-e482-4031-a817-c6a7c744f97a" providerId="ADAL" clId="{D3A2F84A-6C9A-419A-9C7B-B5B68F50507D}" dt="2022-01-07T21:29:47.960" v="7526"/>
          <ac:spMkLst>
            <pc:docMk/>
            <pc:sldMk cId="2512529107" sldId="329"/>
            <ac:spMk id="39" creationId="{62565F8C-743B-49B5-8CC7-38BBF49E6096}"/>
          </ac:spMkLst>
        </pc:spChg>
        <pc:spChg chg="add del mod">
          <ac:chgData name="Siddarth Joshi" userId="bc4d29ca-e482-4031-a817-c6a7c744f97a" providerId="ADAL" clId="{D3A2F84A-6C9A-419A-9C7B-B5B68F50507D}" dt="2022-01-07T21:29:47.960" v="7526"/>
          <ac:spMkLst>
            <pc:docMk/>
            <pc:sldMk cId="2512529107" sldId="329"/>
            <ac:spMk id="40" creationId="{97A4D607-B9D2-43B0-AE97-DFBA2D60BE1C}"/>
          </ac:spMkLst>
        </pc:spChg>
        <pc:spChg chg="add del mod">
          <ac:chgData name="Siddarth Joshi" userId="bc4d29ca-e482-4031-a817-c6a7c744f97a" providerId="ADAL" clId="{D3A2F84A-6C9A-419A-9C7B-B5B68F50507D}" dt="2022-01-07T21:29:47.960" v="7526"/>
          <ac:spMkLst>
            <pc:docMk/>
            <pc:sldMk cId="2512529107" sldId="329"/>
            <ac:spMk id="41" creationId="{5F4E94E6-4AFF-4633-AFFC-97B3DE826536}"/>
          </ac:spMkLst>
        </pc:spChg>
        <pc:spChg chg="add del mod">
          <ac:chgData name="Siddarth Joshi" userId="bc4d29ca-e482-4031-a817-c6a7c744f97a" providerId="ADAL" clId="{D3A2F84A-6C9A-419A-9C7B-B5B68F50507D}" dt="2022-01-07T21:29:47.960" v="7526"/>
          <ac:spMkLst>
            <pc:docMk/>
            <pc:sldMk cId="2512529107" sldId="329"/>
            <ac:spMk id="42" creationId="{0212FA38-FBDF-4E16-A184-150AC391A9D6}"/>
          </ac:spMkLst>
        </pc:spChg>
        <pc:spChg chg="add del mod">
          <ac:chgData name="Siddarth Joshi" userId="bc4d29ca-e482-4031-a817-c6a7c744f97a" providerId="ADAL" clId="{D3A2F84A-6C9A-419A-9C7B-B5B68F50507D}" dt="2022-01-07T21:29:47.960" v="7526"/>
          <ac:spMkLst>
            <pc:docMk/>
            <pc:sldMk cId="2512529107" sldId="329"/>
            <ac:spMk id="43" creationId="{6E9E73D0-DCA0-4278-BC3A-E9651C8102A3}"/>
          </ac:spMkLst>
        </pc:spChg>
        <pc:spChg chg="add del mod">
          <ac:chgData name="Siddarth Joshi" userId="bc4d29ca-e482-4031-a817-c6a7c744f97a" providerId="ADAL" clId="{D3A2F84A-6C9A-419A-9C7B-B5B68F50507D}" dt="2022-01-07T21:29:47.960" v="7526"/>
          <ac:spMkLst>
            <pc:docMk/>
            <pc:sldMk cId="2512529107" sldId="329"/>
            <ac:spMk id="44" creationId="{CFBADBC0-393E-4275-957B-0BF65A1082F0}"/>
          </ac:spMkLst>
        </pc:spChg>
        <pc:spChg chg="add del mod">
          <ac:chgData name="Siddarth Joshi" userId="bc4d29ca-e482-4031-a817-c6a7c744f97a" providerId="ADAL" clId="{D3A2F84A-6C9A-419A-9C7B-B5B68F50507D}" dt="2022-01-07T21:29:47.960" v="7526"/>
          <ac:spMkLst>
            <pc:docMk/>
            <pc:sldMk cId="2512529107" sldId="329"/>
            <ac:spMk id="45" creationId="{82AC69FC-7B5A-4FB9-8FFB-89488246D5D1}"/>
          </ac:spMkLst>
        </pc:spChg>
        <pc:spChg chg="add del mod">
          <ac:chgData name="Siddarth Joshi" userId="bc4d29ca-e482-4031-a817-c6a7c744f97a" providerId="ADAL" clId="{D3A2F84A-6C9A-419A-9C7B-B5B68F50507D}" dt="2022-01-07T21:29:47.960" v="7526"/>
          <ac:spMkLst>
            <pc:docMk/>
            <pc:sldMk cId="2512529107" sldId="329"/>
            <ac:spMk id="47" creationId="{6367D609-5749-486E-8B96-A8002237A4E1}"/>
          </ac:spMkLst>
        </pc:spChg>
        <pc:spChg chg="add del mod">
          <ac:chgData name="Siddarth Joshi" userId="bc4d29ca-e482-4031-a817-c6a7c744f97a" providerId="ADAL" clId="{D3A2F84A-6C9A-419A-9C7B-B5B68F50507D}" dt="2022-01-07T21:29:47.960" v="7526"/>
          <ac:spMkLst>
            <pc:docMk/>
            <pc:sldMk cId="2512529107" sldId="329"/>
            <ac:spMk id="48" creationId="{7566B5B6-7235-4B22-A443-802EB3E336CF}"/>
          </ac:spMkLst>
        </pc:spChg>
        <pc:spChg chg="add mod">
          <ac:chgData name="Siddarth Joshi" userId="bc4d29ca-e482-4031-a817-c6a7c744f97a" providerId="ADAL" clId="{D3A2F84A-6C9A-419A-9C7B-B5B68F50507D}" dt="2022-01-07T21:30:18.381" v="7537" actId="1076"/>
          <ac:spMkLst>
            <pc:docMk/>
            <pc:sldMk cId="2512529107" sldId="329"/>
            <ac:spMk id="50" creationId="{B46953C7-DDEA-4B59-8EBC-C88D3BBBCECC}"/>
          </ac:spMkLst>
        </pc:spChg>
        <pc:spChg chg="add mod">
          <ac:chgData name="Siddarth Joshi" userId="bc4d29ca-e482-4031-a817-c6a7c744f97a" providerId="ADAL" clId="{D3A2F84A-6C9A-419A-9C7B-B5B68F50507D}" dt="2022-01-07T21:30:18.381" v="7537" actId="1076"/>
          <ac:spMkLst>
            <pc:docMk/>
            <pc:sldMk cId="2512529107" sldId="329"/>
            <ac:spMk id="51" creationId="{DD08FDDF-89EB-4F3D-B5B8-C5BC4318FE5C}"/>
          </ac:spMkLst>
        </pc:spChg>
        <pc:spChg chg="add mod">
          <ac:chgData name="Siddarth Joshi" userId="bc4d29ca-e482-4031-a817-c6a7c744f97a" providerId="ADAL" clId="{D3A2F84A-6C9A-419A-9C7B-B5B68F50507D}" dt="2022-01-07T21:30:18.381" v="7537" actId="1076"/>
          <ac:spMkLst>
            <pc:docMk/>
            <pc:sldMk cId="2512529107" sldId="329"/>
            <ac:spMk id="52" creationId="{BA657BA5-D482-41B0-8B2F-28311969DC3D}"/>
          </ac:spMkLst>
        </pc:spChg>
        <pc:spChg chg="add mod">
          <ac:chgData name="Siddarth Joshi" userId="bc4d29ca-e482-4031-a817-c6a7c744f97a" providerId="ADAL" clId="{D3A2F84A-6C9A-419A-9C7B-B5B68F50507D}" dt="2022-01-07T21:30:18.381" v="7537" actId="1076"/>
          <ac:spMkLst>
            <pc:docMk/>
            <pc:sldMk cId="2512529107" sldId="329"/>
            <ac:spMk id="53" creationId="{97DE59CD-9B93-4EE5-BEC5-820CA2BFC563}"/>
          </ac:spMkLst>
        </pc:spChg>
        <pc:spChg chg="add mod">
          <ac:chgData name="Siddarth Joshi" userId="bc4d29ca-e482-4031-a817-c6a7c744f97a" providerId="ADAL" clId="{D3A2F84A-6C9A-419A-9C7B-B5B68F50507D}" dt="2022-01-07T21:30:18.381" v="7537" actId="1076"/>
          <ac:spMkLst>
            <pc:docMk/>
            <pc:sldMk cId="2512529107" sldId="329"/>
            <ac:spMk id="54" creationId="{82BF0B72-6DD7-4C68-8FFB-36A4E8CCB6E3}"/>
          </ac:spMkLst>
        </pc:spChg>
        <pc:spChg chg="add mod">
          <ac:chgData name="Siddarth Joshi" userId="bc4d29ca-e482-4031-a817-c6a7c744f97a" providerId="ADAL" clId="{D3A2F84A-6C9A-419A-9C7B-B5B68F50507D}" dt="2022-01-07T21:30:18.381" v="7537" actId="1076"/>
          <ac:spMkLst>
            <pc:docMk/>
            <pc:sldMk cId="2512529107" sldId="329"/>
            <ac:spMk id="55" creationId="{A3ABB979-1DDA-4235-AB8A-C0BE8EC725BB}"/>
          </ac:spMkLst>
        </pc:spChg>
        <pc:spChg chg="add mod">
          <ac:chgData name="Siddarth Joshi" userId="bc4d29ca-e482-4031-a817-c6a7c744f97a" providerId="ADAL" clId="{D3A2F84A-6C9A-419A-9C7B-B5B68F50507D}" dt="2022-01-07T21:30:18.381" v="7537" actId="1076"/>
          <ac:spMkLst>
            <pc:docMk/>
            <pc:sldMk cId="2512529107" sldId="329"/>
            <ac:spMk id="56" creationId="{3A96AADA-1E72-49BF-8421-90D28014FDDA}"/>
          </ac:spMkLst>
        </pc:spChg>
        <pc:spChg chg="add mod">
          <ac:chgData name="Siddarth Joshi" userId="bc4d29ca-e482-4031-a817-c6a7c744f97a" providerId="ADAL" clId="{D3A2F84A-6C9A-419A-9C7B-B5B68F50507D}" dt="2022-01-07T21:30:18.381" v="7537" actId="1076"/>
          <ac:spMkLst>
            <pc:docMk/>
            <pc:sldMk cId="2512529107" sldId="329"/>
            <ac:spMk id="57" creationId="{AFDABA67-909C-474C-83B0-B80D97EF711B}"/>
          </ac:spMkLst>
        </pc:spChg>
        <pc:spChg chg="add mod">
          <ac:chgData name="Siddarth Joshi" userId="bc4d29ca-e482-4031-a817-c6a7c744f97a" providerId="ADAL" clId="{D3A2F84A-6C9A-419A-9C7B-B5B68F50507D}" dt="2022-01-07T21:30:18.381" v="7537" actId="1076"/>
          <ac:spMkLst>
            <pc:docMk/>
            <pc:sldMk cId="2512529107" sldId="329"/>
            <ac:spMk id="58" creationId="{BCF8B9D8-807B-4BCC-B1DE-B23518EE3B75}"/>
          </ac:spMkLst>
        </pc:spChg>
        <pc:spChg chg="add mod">
          <ac:chgData name="Siddarth Joshi" userId="bc4d29ca-e482-4031-a817-c6a7c744f97a" providerId="ADAL" clId="{D3A2F84A-6C9A-419A-9C7B-B5B68F50507D}" dt="2022-01-07T21:30:18.381" v="7537" actId="1076"/>
          <ac:spMkLst>
            <pc:docMk/>
            <pc:sldMk cId="2512529107" sldId="329"/>
            <ac:spMk id="59" creationId="{FFFFB53B-3AC2-4892-A5BB-CD84755A1395}"/>
          </ac:spMkLst>
        </pc:spChg>
        <pc:spChg chg="add mod">
          <ac:chgData name="Siddarth Joshi" userId="bc4d29ca-e482-4031-a817-c6a7c744f97a" providerId="ADAL" clId="{D3A2F84A-6C9A-419A-9C7B-B5B68F50507D}" dt="2022-01-07T21:30:18.381" v="7537" actId="1076"/>
          <ac:spMkLst>
            <pc:docMk/>
            <pc:sldMk cId="2512529107" sldId="329"/>
            <ac:spMk id="60" creationId="{42F809ED-B9B4-4F68-9EA0-617C03D7BD77}"/>
          </ac:spMkLst>
        </pc:spChg>
        <pc:spChg chg="add mod">
          <ac:chgData name="Siddarth Joshi" userId="bc4d29ca-e482-4031-a817-c6a7c744f97a" providerId="ADAL" clId="{D3A2F84A-6C9A-419A-9C7B-B5B68F50507D}" dt="2022-01-07T21:30:18.381" v="7537" actId="1076"/>
          <ac:spMkLst>
            <pc:docMk/>
            <pc:sldMk cId="2512529107" sldId="329"/>
            <ac:spMk id="61" creationId="{B5BA7BF7-03E9-4887-ABC1-9D01A5F569CF}"/>
          </ac:spMkLst>
        </pc:spChg>
        <pc:spChg chg="add mod">
          <ac:chgData name="Siddarth Joshi" userId="bc4d29ca-e482-4031-a817-c6a7c744f97a" providerId="ADAL" clId="{D3A2F84A-6C9A-419A-9C7B-B5B68F50507D}" dt="2022-01-07T21:30:18.381" v="7537" actId="1076"/>
          <ac:spMkLst>
            <pc:docMk/>
            <pc:sldMk cId="2512529107" sldId="329"/>
            <ac:spMk id="62" creationId="{4B70EAED-BDCF-4A29-9F78-2521DEC7C448}"/>
          </ac:spMkLst>
        </pc:spChg>
        <pc:spChg chg="add mod">
          <ac:chgData name="Siddarth Joshi" userId="bc4d29ca-e482-4031-a817-c6a7c744f97a" providerId="ADAL" clId="{D3A2F84A-6C9A-419A-9C7B-B5B68F50507D}" dt="2022-01-07T21:30:18.381" v="7537" actId="1076"/>
          <ac:spMkLst>
            <pc:docMk/>
            <pc:sldMk cId="2512529107" sldId="329"/>
            <ac:spMk id="63" creationId="{B6BE89AF-481C-41AC-A7F1-2194063C9996}"/>
          </ac:spMkLst>
        </pc:spChg>
        <pc:spChg chg="add mod">
          <ac:chgData name="Siddarth Joshi" userId="bc4d29ca-e482-4031-a817-c6a7c744f97a" providerId="ADAL" clId="{D3A2F84A-6C9A-419A-9C7B-B5B68F50507D}" dt="2022-01-07T21:30:18.381" v="7537" actId="1076"/>
          <ac:spMkLst>
            <pc:docMk/>
            <pc:sldMk cId="2512529107" sldId="329"/>
            <ac:spMk id="64" creationId="{FE044B84-26E5-4D74-8BF4-314FDCF691FF}"/>
          </ac:spMkLst>
        </pc:spChg>
        <pc:spChg chg="add mod">
          <ac:chgData name="Siddarth Joshi" userId="bc4d29ca-e482-4031-a817-c6a7c744f97a" providerId="ADAL" clId="{D3A2F84A-6C9A-419A-9C7B-B5B68F50507D}" dt="2022-01-07T21:30:18.381" v="7537" actId="1076"/>
          <ac:spMkLst>
            <pc:docMk/>
            <pc:sldMk cId="2512529107" sldId="329"/>
            <ac:spMk id="65" creationId="{D31DBF0E-2CC6-4EF1-BD64-1FF58591FA78}"/>
          </ac:spMkLst>
        </pc:spChg>
        <pc:spChg chg="add mod">
          <ac:chgData name="Siddarth Joshi" userId="bc4d29ca-e482-4031-a817-c6a7c744f97a" providerId="ADAL" clId="{D3A2F84A-6C9A-419A-9C7B-B5B68F50507D}" dt="2022-01-07T21:30:18.381" v="7537" actId="1076"/>
          <ac:spMkLst>
            <pc:docMk/>
            <pc:sldMk cId="2512529107" sldId="329"/>
            <ac:spMk id="66" creationId="{51A18215-A615-414C-B23B-506BEC940E58}"/>
          </ac:spMkLst>
        </pc:spChg>
        <pc:spChg chg="add mod">
          <ac:chgData name="Siddarth Joshi" userId="bc4d29ca-e482-4031-a817-c6a7c744f97a" providerId="ADAL" clId="{D3A2F84A-6C9A-419A-9C7B-B5B68F50507D}" dt="2022-01-07T21:30:18.381" v="7537" actId="1076"/>
          <ac:spMkLst>
            <pc:docMk/>
            <pc:sldMk cId="2512529107" sldId="329"/>
            <ac:spMk id="67" creationId="{9DA06A41-72BA-4FD8-BC7C-92B0966AC6F1}"/>
          </ac:spMkLst>
        </pc:spChg>
        <pc:spChg chg="add mod">
          <ac:chgData name="Siddarth Joshi" userId="bc4d29ca-e482-4031-a817-c6a7c744f97a" providerId="ADAL" clId="{D3A2F84A-6C9A-419A-9C7B-B5B68F50507D}" dt="2022-01-07T21:30:18.381" v="7537" actId="1076"/>
          <ac:spMkLst>
            <pc:docMk/>
            <pc:sldMk cId="2512529107" sldId="329"/>
            <ac:spMk id="68" creationId="{F139154E-451E-4572-8097-9B4565704757}"/>
          </ac:spMkLst>
        </pc:spChg>
        <pc:spChg chg="add mod">
          <ac:chgData name="Siddarth Joshi" userId="bc4d29ca-e482-4031-a817-c6a7c744f97a" providerId="ADAL" clId="{D3A2F84A-6C9A-419A-9C7B-B5B68F50507D}" dt="2022-01-07T21:30:18.381" v="7537" actId="1076"/>
          <ac:spMkLst>
            <pc:docMk/>
            <pc:sldMk cId="2512529107" sldId="329"/>
            <ac:spMk id="69" creationId="{C733476D-9BDE-48E6-8E44-7256781A04B5}"/>
          </ac:spMkLst>
        </pc:spChg>
        <pc:spChg chg="add mod">
          <ac:chgData name="Siddarth Joshi" userId="bc4d29ca-e482-4031-a817-c6a7c744f97a" providerId="ADAL" clId="{D3A2F84A-6C9A-419A-9C7B-B5B68F50507D}" dt="2022-01-07T21:30:18.381" v="7537" actId="1076"/>
          <ac:spMkLst>
            <pc:docMk/>
            <pc:sldMk cId="2512529107" sldId="329"/>
            <ac:spMk id="70" creationId="{0C27883A-E952-4B93-8ABD-19E89C7CA0FC}"/>
          </ac:spMkLst>
        </pc:spChg>
        <pc:spChg chg="add mod">
          <ac:chgData name="Siddarth Joshi" userId="bc4d29ca-e482-4031-a817-c6a7c744f97a" providerId="ADAL" clId="{D3A2F84A-6C9A-419A-9C7B-B5B68F50507D}" dt="2022-01-07T21:30:18.381" v="7537" actId="1076"/>
          <ac:spMkLst>
            <pc:docMk/>
            <pc:sldMk cId="2512529107" sldId="329"/>
            <ac:spMk id="71" creationId="{6C9A3228-FC40-48B8-8625-DAE33752F467}"/>
          </ac:spMkLst>
        </pc:spChg>
        <pc:spChg chg="add mod">
          <ac:chgData name="Siddarth Joshi" userId="bc4d29ca-e482-4031-a817-c6a7c744f97a" providerId="ADAL" clId="{D3A2F84A-6C9A-419A-9C7B-B5B68F50507D}" dt="2022-01-07T21:30:18.381" v="7537" actId="1076"/>
          <ac:spMkLst>
            <pc:docMk/>
            <pc:sldMk cId="2512529107" sldId="329"/>
            <ac:spMk id="73" creationId="{7BB16671-CE6F-4CD3-B4AE-EC35455E09DF}"/>
          </ac:spMkLst>
        </pc:spChg>
        <pc:spChg chg="add mod">
          <ac:chgData name="Siddarth Joshi" userId="bc4d29ca-e482-4031-a817-c6a7c744f97a" providerId="ADAL" clId="{D3A2F84A-6C9A-419A-9C7B-B5B68F50507D}" dt="2022-01-07T21:30:18.381" v="7537" actId="1076"/>
          <ac:spMkLst>
            <pc:docMk/>
            <pc:sldMk cId="2512529107" sldId="329"/>
            <ac:spMk id="74" creationId="{6E664C66-BA50-46FB-89FD-0836C0C21959}"/>
          </ac:spMkLst>
        </pc:spChg>
        <pc:graphicFrameChg chg="add del mod">
          <ac:chgData name="Siddarth Joshi" userId="bc4d29ca-e482-4031-a817-c6a7c744f97a" providerId="ADAL" clId="{D3A2F84A-6C9A-419A-9C7B-B5B68F50507D}" dt="2022-01-07T21:29:47.960" v="7526"/>
          <ac:graphicFrameMkLst>
            <pc:docMk/>
            <pc:sldMk cId="2512529107" sldId="329"/>
            <ac:graphicFrameMk id="14" creationId="{245C252B-8A56-4882-BA12-2491880E53A4}"/>
          </ac:graphicFrameMkLst>
        </pc:graphicFrameChg>
        <pc:graphicFrameChg chg="del">
          <ac:chgData name="Siddarth Joshi" userId="bc4d29ca-e482-4031-a817-c6a7c744f97a" providerId="ADAL" clId="{D3A2F84A-6C9A-419A-9C7B-B5B68F50507D}" dt="2022-01-07T21:29:42.691" v="7522" actId="478"/>
          <ac:graphicFrameMkLst>
            <pc:docMk/>
            <pc:sldMk cId="2512529107" sldId="329"/>
            <ac:graphicFrameMk id="21" creationId="{4E26D5F8-ED58-45D9-A1F6-3A9E6FB6E396}"/>
          </ac:graphicFrameMkLst>
        </pc:graphicFrameChg>
        <pc:graphicFrameChg chg="del">
          <ac:chgData name="Siddarth Joshi" userId="bc4d29ca-e482-4031-a817-c6a7c744f97a" providerId="ADAL" clId="{D3A2F84A-6C9A-419A-9C7B-B5B68F50507D}" dt="2022-01-07T21:29:42.691" v="7522" actId="478"/>
          <ac:graphicFrameMkLst>
            <pc:docMk/>
            <pc:sldMk cId="2512529107" sldId="329"/>
            <ac:graphicFrameMk id="24" creationId="{71DE226F-8665-4639-8207-BB0796A27906}"/>
          </ac:graphicFrameMkLst>
        </pc:graphicFrameChg>
        <pc:graphicFrameChg chg="add del mod">
          <ac:chgData name="Siddarth Joshi" userId="bc4d29ca-e482-4031-a817-c6a7c744f97a" providerId="ADAL" clId="{D3A2F84A-6C9A-419A-9C7B-B5B68F50507D}" dt="2022-01-07T21:29:47.960" v="7526"/>
          <ac:graphicFrameMkLst>
            <pc:docMk/>
            <pc:sldMk cId="2512529107" sldId="329"/>
            <ac:graphicFrameMk id="46" creationId="{6C3454F0-2C5B-47A4-88F6-F4C2AEF08838}"/>
          </ac:graphicFrameMkLst>
        </pc:graphicFrameChg>
        <pc:graphicFrameChg chg="add mod">
          <ac:chgData name="Siddarth Joshi" userId="bc4d29ca-e482-4031-a817-c6a7c744f97a" providerId="ADAL" clId="{D3A2F84A-6C9A-419A-9C7B-B5B68F50507D}" dt="2022-01-07T21:30:29.856" v="7538" actId="1076"/>
          <ac:graphicFrameMkLst>
            <pc:docMk/>
            <pc:sldMk cId="2512529107" sldId="329"/>
            <ac:graphicFrameMk id="49" creationId="{80F18387-ECF0-456A-9426-EAB632A13E56}"/>
          </ac:graphicFrameMkLst>
        </pc:graphicFrameChg>
        <pc:graphicFrameChg chg="add mod">
          <ac:chgData name="Siddarth Joshi" userId="bc4d29ca-e482-4031-a817-c6a7c744f97a" providerId="ADAL" clId="{D3A2F84A-6C9A-419A-9C7B-B5B68F50507D}" dt="2022-01-07T21:30:42.808" v="7539" actId="1076"/>
          <ac:graphicFrameMkLst>
            <pc:docMk/>
            <pc:sldMk cId="2512529107" sldId="329"/>
            <ac:graphicFrameMk id="72" creationId="{27E304DD-5765-49B1-A6B4-BF0B33ABFE49}"/>
          </ac:graphicFrameMkLst>
        </pc:graphicFrameChg>
      </pc:sldChg>
      <pc:sldChg chg="addSp delSp modSp add mod modAnim">
        <pc:chgData name="Siddarth Joshi" userId="bc4d29ca-e482-4031-a817-c6a7c744f97a" providerId="ADAL" clId="{D3A2F84A-6C9A-419A-9C7B-B5B68F50507D}" dt="2022-01-07T21:33:52.437" v="7559" actId="20577"/>
        <pc:sldMkLst>
          <pc:docMk/>
          <pc:sldMk cId="3281738354" sldId="330"/>
        </pc:sldMkLst>
        <pc:spChg chg="add mod">
          <ac:chgData name="Siddarth Joshi" userId="bc4d29ca-e482-4031-a817-c6a7c744f97a" providerId="ADAL" clId="{D3A2F84A-6C9A-419A-9C7B-B5B68F50507D}" dt="2022-01-07T21:32:56.571" v="7553" actId="27636"/>
          <ac:spMkLst>
            <pc:docMk/>
            <pc:sldMk cId="3281738354" sldId="330"/>
            <ac:spMk id="31" creationId="{130A0B7D-EBD0-412C-81E7-95D542337780}"/>
          </ac:spMkLst>
        </pc:spChg>
        <pc:spChg chg="add mod">
          <ac:chgData name="Siddarth Joshi" userId="bc4d29ca-e482-4031-a817-c6a7c744f97a" providerId="ADAL" clId="{D3A2F84A-6C9A-419A-9C7B-B5B68F50507D}" dt="2022-01-07T21:32:45.019" v="7550" actId="1076"/>
          <ac:spMkLst>
            <pc:docMk/>
            <pc:sldMk cId="3281738354" sldId="330"/>
            <ac:spMk id="34" creationId="{76AC3525-BBA8-440D-AEC4-ACAD17D9A914}"/>
          </ac:spMkLst>
        </pc:spChg>
        <pc:spChg chg="add mod">
          <ac:chgData name="Siddarth Joshi" userId="bc4d29ca-e482-4031-a817-c6a7c744f97a" providerId="ADAL" clId="{D3A2F84A-6C9A-419A-9C7B-B5B68F50507D}" dt="2022-01-07T21:32:51.872" v="7551" actId="1076"/>
          <ac:spMkLst>
            <pc:docMk/>
            <pc:sldMk cId="3281738354" sldId="330"/>
            <ac:spMk id="35" creationId="{190B803E-1BC7-4DE5-9EC4-0BFB939CC129}"/>
          </ac:spMkLst>
        </pc:spChg>
        <pc:spChg chg="add mod">
          <ac:chgData name="Siddarth Joshi" userId="bc4d29ca-e482-4031-a817-c6a7c744f97a" providerId="ADAL" clId="{D3A2F84A-6C9A-419A-9C7B-B5B68F50507D}" dt="2022-01-07T21:32:45.019" v="7550" actId="1076"/>
          <ac:spMkLst>
            <pc:docMk/>
            <pc:sldMk cId="3281738354" sldId="330"/>
            <ac:spMk id="36" creationId="{B292D4F3-4BB0-436A-88C7-595B40993E8E}"/>
          </ac:spMkLst>
        </pc:spChg>
        <pc:spChg chg="add mod">
          <ac:chgData name="Siddarth Joshi" userId="bc4d29ca-e482-4031-a817-c6a7c744f97a" providerId="ADAL" clId="{D3A2F84A-6C9A-419A-9C7B-B5B68F50507D}" dt="2022-01-07T21:32:45.019" v="7550" actId="1076"/>
          <ac:spMkLst>
            <pc:docMk/>
            <pc:sldMk cId="3281738354" sldId="330"/>
            <ac:spMk id="40" creationId="{B16312F2-1817-441E-A2CF-708AB1E0E9B4}"/>
          </ac:spMkLst>
        </pc:spChg>
        <pc:spChg chg="add mod">
          <ac:chgData name="Siddarth Joshi" userId="bc4d29ca-e482-4031-a817-c6a7c744f97a" providerId="ADAL" clId="{D3A2F84A-6C9A-419A-9C7B-B5B68F50507D}" dt="2022-01-07T21:32:45.019" v="7550" actId="1076"/>
          <ac:spMkLst>
            <pc:docMk/>
            <pc:sldMk cId="3281738354" sldId="330"/>
            <ac:spMk id="41" creationId="{90EF2E09-849E-406C-98BD-82DABC0CF931}"/>
          </ac:spMkLst>
        </pc:spChg>
        <pc:spChg chg="add mod">
          <ac:chgData name="Siddarth Joshi" userId="bc4d29ca-e482-4031-a817-c6a7c744f97a" providerId="ADAL" clId="{D3A2F84A-6C9A-419A-9C7B-B5B68F50507D}" dt="2022-01-07T21:32:45.019" v="7550" actId="1076"/>
          <ac:spMkLst>
            <pc:docMk/>
            <pc:sldMk cId="3281738354" sldId="330"/>
            <ac:spMk id="42" creationId="{10D9D69B-6FCA-4A44-91EB-6C158A1E36D7}"/>
          </ac:spMkLst>
        </pc:spChg>
        <pc:spChg chg="add mod">
          <ac:chgData name="Siddarth Joshi" userId="bc4d29ca-e482-4031-a817-c6a7c744f97a" providerId="ADAL" clId="{D3A2F84A-6C9A-419A-9C7B-B5B68F50507D}" dt="2022-01-07T21:33:52.437" v="7559" actId="20577"/>
          <ac:spMkLst>
            <pc:docMk/>
            <pc:sldMk cId="3281738354" sldId="330"/>
            <ac:spMk id="45" creationId="{970DA6D2-D877-4E5A-A760-90F29855466E}"/>
          </ac:spMkLst>
        </pc:spChg>
        <pc:spChg chg="add mod">
          <ac:chgData name="Siddarth Joshi" userId="bc4d29ca-e482-4031-a817-c6a7c744f97a" providerId="ADAL" clId="{D3A2F84A-6C9A-419A-9C7B-B5B68F50507D}" dt="2022-01-07T21:33:09.309" v="7557" actId="14100"/>
          <ac:spMkLst>
            <pc:docMk/>
            <pc:sldMk cId="3281738354" sldId="330"/>
            <ac:spMk id="47" creationId="{8297B9F5-7110-4ED8-B1A1-51AC204A6420}"/>
          </ac:spMkLst>
        </pc:spChg>
        <pc:spChg chg="del">
          <ac:chgData name="Siddarth Joshi" userId="bc4d29ca-e482-4031-a817-c6a7c744f97a" providerId="ADAL" clId="{D3A2F84A-6C9A-419A-9C7B-B5B68F50507D}" dt="2022-01-07T21:32:06.296" v="7541" actId="478"/>
          <ac:spMkLst>
            <pc:docMk/>
            <pc:sldMk cId="3281738354" sldId="330"/>
            <ac:spMk id="50" creationId="{B46953C7-DDEA-4B59-8EBC-C88D3BBBCECC}"/>
          </ac:spMkLst>
        </pc:spChg>
        <pc:spChg chg="del">
          <ac:chgData name="Siddarth Joshi" userId="bc4d29ca-e482-4031-a817-c6a7c744f97a" providerId="ADAL" clId="{D3A2F84A-6C9A-419A-9C7B-B5B68F50507D}" dt="2022-01-07T21:32:06.296" v="7541" actId="478"/>
          <ac:spMkLst>
            <pc:docMk/>
            <pc:sldMk cId="3281738354" sldId="330"/>
            <ac:spMk id="51" creationId="{DD08FDDF-89EB-4F3D-B5B8-C5BC4318FE5C}"/>
          </ac:spMkLst>
        </pc:spChg>
        <pc:spChg chg="del">
          <ac:chgData name="Siddarth Joshi" userId="bc4d29ca-e482-4031-a817-c6a7c744f97a" providerId="ADAL" clId="{D3A2F84A-6C9A-419A-9C7B-B5B68F50507D}" dt="2022-01-07T21:32:06.296" v="7541" actId="478"/>
          <ac:spMkLst>
            <pc:docMk/>
            <pc:sldMk cId="3281738354" sldId="330"/>
            <ac:spMk id="52" creationId="{BA657BA5-D482-41B0-8B2F-28311969DC3D}"/>
          </ac:spMkLst>
        </pc:spChg>
        <pc:spChg chg="del">
          <ac:chgData name="Siddarth Joshi" userId="bc4d29ca-e482-4031-a817-c6a7c744f97a" providerId="ADAL" clId="{D3A2F84A-6C9A-419A-9C7B-B5B68F50507D}" dt="2022-01-07T21:32:06.296" v="7541" actId="478"/>
          <ac:spMkLst>
            <pc:docMk/>
            <pc:sldMk cId="3281738354" sldId="330"/>
            <ac:spMk id="53" creationId="{97DE59CD-9B93-4EE5-BEC5-820CA2BFC563}"/>
          </ac:spMkLst>
        </pc:spChg>
        <pc:spChg chg="del">
          <ac:chgData name="Siddarth Joshi" userId="bc4d29ca-e482-4031-a817-c6a7c744f97a" providerId="ADAL" clId="{D3A2F84A-6C9A-419A-9C7B-B5B68F50507D}" dt="2022-01-07T21:32:06.296" v="7541" actId="478"/>
          <ac:spMkLst>
            <pc:docMk/>
            <pc:sldMk cId="3281738354" sldId="330"/>
            <ac:spMk id="54" creationId="{82BF0B72-6DD7-4C68-8FFB-36A4E8CCB6E3}"/>
          </ac:spMkLst>
        </pc:spChg>
        <pc:spChg chg="del">
          <ac:chgData name="Siddarth Joshi" userId="bc4d29ca-e482-4031-a817-c6a7c744f97a" providerId="ADAL" clId="{D3A2F84A-6C9A-419A-9C7B-B5B68F50507D}" dt="2022-01-07T21:32:06.296" v="7541" actId="478"/>
          <ac:spMkLst>
            <pc:docMk/>
            <pc:sldMk cId="3281738354" sldId="330"/>
            <ac:spMk id="55" creationId="{A3ABB979-1DDA-4235-AB8A-C0BE8EC725BB}"/>
          </ac:spMkLst>
        </pc:spChg>
        <pc:spChg chg="del">
          <ac:chgData name="Siddarth Joshi" userId="bc4d29ca-e482-4031-a817-c6a7c744f97a" providerId="ADAL" clId="{D3A2F84A-6C9A-419A-9C7B-B5B68F50507D}" dt="2022-01-07T21:32:06.296" v="7541" actId="478"/>
          <ac:spMkLst>
            <pc:docMk/>
            <pc:sldMk cId="3281738354" sldId="330"/>
            <ac:spMk id="56" creationId="{3A96AADA-1E72-49BF-8421-90D28014FDDA}"/>
          </ac:spMkLst>
        </pc:spChg>
        <pc:spChg chg="del">
          <ac:chgData name="Siddarth Joshi" userId="bc4d29ca-e482-4031-a817-c6a7c744f97a" providerId="ADAL" clId="{D3A2F84A-6C9A-419A-9C7B-B5B68F50507D}" dt="2022-01-07T21:32:06.296" v="7541" actId="478"/>
          <ac:spMkLst>
            <pc:docMk/>
            <pc:sldMk cId="3281738354" sldId="330"/>
            <ac:spMk id="57" creationId="{AFDABA67-909C-474C-83B0-B80D97EF711B}"/>
          </ac:spMkLst>
        </pc:spChg>
        <pc:spChg chg="del">
          <ac:chgData name="Siddarth Joshi" userId="bc4d29ca-e482-4031-a817-c6a7c744f97a" providerId="ADAL" clId="{D3A2F84A-6C9A-419A-9C7B-B5B68F50507D}" dt="2022-01-07T21:32:06.296" v="7541" actId="478"/>
          <ac:spMkLst>
            <pc:docMk/>
            <pc:sldMk cId="3281738354" sldId="330"/>
            <ac:spMk id="58" creationId="{BCF8B9D8-807B-4BCC-B1DE-B23518EE3B75}"/>
          </ac:spMkLst>
        </pc:spChg>
        <pc:spChg chg="del">
          <ac:chgData name="Siddarth Joshi" userId="bc4d29ca-e482-4031-a817-c6a7c744f97a" providerId="ADAL" clId="{D3A2F84A-6C9A-419A-9C7B-B5B68F50507D}" dt="2022-01-07T21:32:06.296" v="7541" actId="478"/>
          <ac:spMkLst>
            <pc:docMk/>
            <pc:sldMk cId="3281738354" sldId="330"/>
            <ac:spMk id="59" creationId="{FFFFB53B-3AC2-4892-A5BB-CD84755A1395}"/>
          </ac:spMkLst>
        </pc:spChg>
        <pc:spChg chg="del">
          <ac:chgData name="Siddarth Joshi" userId="bc4d29ca-e482-4031-a817-c6a7c744f97a" providerId="ADAL" clId="{D3A2F84A-6C9A-419A-9C7B-B5B68F50507D}" dt="2022-01-07T21:32:06.296" v="7541" actId="478"/>
          <ac:spMkLst>
            <pc:docMk/>
            <pc:sldMk cId="3281738354" sldId="330"/>
            <ac:spMk id="60" creationId="{42F809ED-B9B4-4F68-9EA0-617C03D7BD77}"/>
          </ac:spMkLst>
        </pc:spChg>
        <pc:spChg chg="del">
          <ac:chgData name="Siddarth Joshi" userId="bc4d29ca-e482-4031-a817-c6a7c744f97a" providerId="ADAL" clId="{D3A2F84A-6C9A-419A-9C7B-B5B68F50507D}" dt="2022-01-07T21:32:06.296" v="7541" actId="478"/>
          <ac:spMkLst>
            <pc:docMk/>
            <pc:sldMk cId="3281738354" sldId="330"/>
            <ac:spMk id="61" creationId="{B5BA7BF7-03E9-4887-ABC1-9D01A5F569CF}"/>
          </ac:spMkLst>
        </pc:spChg>
        <pc:spChg chg="del">
          <ac:chgData name="Siddarth Joshi" userId="bc4d29ca-e482-4031-a817-c6a7c744f97a" providerId="ADAL" clId="{D3A2F84A-6C9A-419A-9C7B-B5B68F50507D}" dt="2022-01-07T21:32:06.296" v="7541" actId="478"/>
          <ac:spMkLst>
            <pc:docMk/>
            <pc:sldMk cId="3281738354" sldId="330"/>
            <ac:spMk id="62" creationId="{4B70EAED-BDCF-4A29-9F78-2521DEC7C448}"/>
          </ac:spMkLst>
        </pc:spChg>
        <pc:spChg chg="del">
          <ac:chgData name="Siddarth Joshi" userId="bc4d29ca-e482-4031-a817-c6a7c744f97a" providerId="ADAL" clId="{D3A2F84A-6C9A-419A-9C7B-B5B68F50507D}" dt="2022-01-07T21:32:06.296" v="7541" actId="478"/>
          <ac:spMkLst>
            <pc:docMk/>
            <pc:sldMk cId="3281738354" sldId="330"/>
            <ac:spMk id="63" creationId="{B6BE89AF-481C-41AC-A7F1-2194063C9996}"/>
          </ac:spMkLst>
        </pc:spChg>
        <pc:spChg chg="del">
          <ac:chgData name="Siddarth Joshi" userId="bc4d29ca-e482-4031-a817-c6a7c744f97a" providerId="ADAL" clId="{D3A2F84A-6C9A-419A-9C7B-B5B68F50507D}" dt="2022-01-07T21:32:06.296" v="7541" actId="478"/>
          <ac:spMkLst>
            <pc:docMk/>
            <pc:sldMk cId="3281738354" sldId="330"/>
            <ac:spMk id="64" creationId="{FE044B84-26E5-4D74-8BF4-314FDCF691FF}"/>
          </ac:spMkLst>
        </pc:spChg>
        <pc:spChg chg="del">
          <ac:chgData name="Siddarth Joshi" userId="bc4d29ca-e482-4031-a817-c6a7c744f97a" providerId="ADAL" clId="{D3A2F84A-6C9A-419A-9C7B-B5B68F50507D}" dt="2022-01-07T21:32:06.296" v="7541" actId="478"/>
          <ac:spMkLst>
            <pc:docMk/>
            <pc:sldMk cId="3281738354" sldId="330"/>
            <ac:spMk id="65" creationId="{D31DBF0E-2CC6-4EF1-BD64-1FF58591FA78}"/>
          </ac:spMkLst>
        </pc:spChg>
        <pc:spChg chg="del">
          <ac:chgData name="Siddarth Joshi" userId="bc4d29ca-e482-4031-a817-c6a7c744f97a" providerId="ADAL" clId="{D3A2F84A-6C9A-419A-9C7B-B5B68F50507D}" dt="2022-01-07T21:32:06.296" v="7541" actId="478"/>
          <ac:spMkLst>
            <pc:docMk/>
            <pc:sldMk cId="3281738354" sldId="330"/>
            <ac:spMk id="66" creationId="{51A18215-A615-414C-B23B-506BEC940E58}"/>
          </ac:spMkLst>
        </pc:spChg>
        <pc:spChg chg="del">
          <ac:chgData name="Siddarth Joshi" userId="bc4d29ca-e482-4031-a817-c6a7c744f97a" providerId="ADAL" clId="{D3A2F84A-6C9A-419A-9C7B-B5B68F50507D}" dt="2022-01-07T21:32:06.296" v="7541" actId="478"/>
          <ac:spMkLst>
            <pc:docMk/>
            <pc:sldMk cId="3281738354" sldId="330"/>
            <ac:spMk id="67" creationId="{9DA06A41-72BA-4FD8-BC7C-92B0966AC6F1}"/>
          </ac:spMkLst>
        </pc:spChg>
        <pc:spChg chg="del">
          <ac:chgData name="Siddarth Joshi" userId="bc4d29ca-e482-4031-a817-c6a7c744f97a" providerId="ADAL" clId="{D3A2F84A-6C9A-419A-9C7B-B5B68F50507D}" dt="2022-01-07T21:32:06.296" v="7541" actId="478"/>
          <ac:spMkLst>
            <pc:docMk/>
            <pc:sldMk cId="3281738354" sldId="330"/>
            <ac:spMk id="68" creationId="{F139154E-451E-4572-8097-9B4565704757}"/>
          </ac:spMkLst>
        </pc:spChg>
        <pc:spChg chg="del">
          <ac:chgData name="Siddarth Joshi" userId="bc4d29ca-e482-4031-a817-c6a7c744f97a" providerId="ADAL" clId="{D3A2F84A-6C9A-419A-9C7B-B5B68F50507D}" dt="2022-01-07T21:32:06.296" v="7541" actId="478"/>
          <ac:spMkLst>
            <pc:docMk/>
            <pc:sldMk cId="3281738354" sldId="330"/>
            <ac:spMk id="69" creationId="{C733476D-9BDE-48E6-8E44-7256781A04B5}"/>
          </ac:spMkLst>
        </pc:spChg>
        <pc:spChg chg="del">
          <ac:chgData name="Siddarth Joshi" userId="bc4d29ca-e482-4031-a817-c6a7c744f97a" providerId="ADAL" clId="{D3A2F84A-6C9A-419A-9C7B-B5B68F50507D}" dt="2022-01-07T21:32:06.296" v="7541" actId="478"/>
          <ac:spMkLst>
            <pc:docMk/>
            <pc:sldMk cId="3281738354" sldId="330"/>
            <ac:spMk id="70" creationId="{0C27883A-E952-4B93-8ABD-19E89C7CA0FC}"/>
          </ac:spMkLst>
        </pc:spChg>
        <pc:spChg chg="del">
          <ac:chgData name="Siddarth Joshi" userId="bc4d29ca-e482-4031-a817-c6a7c744f97a" providerId="ADAL" clId="{D3A2F84A-6C9A-419A-9C7B-B5B68F50507D}" dt="2022-01-07T21:32:06.296" v="7541" actId="478"/>
          <ac:spMkLst>
            <pc:docMk/>
            <pc:sldMk cId="3281738354" sldId="330"/>
            <ac:spMk id="71" creationId="{6C9A3228-FC40-48B8-8625-DAE33752F467}"/>
          </ac:spMkLst>
        </pc:spChg>
        <pc:spChg chg="del">
          <ac:chgData name="Siddarth Joshi" userId="bc4d29ca-e482-4031-a817-c6a7c744f97a" providerId="ADAL" clId="{D3A2F84A-6C9A-419A-9C7B-B5B68F50507D}" dt="2022-01-07T21:32:06.296" v="7541" actId="478"/>
          <ac:spMkLst>
            <pc:docMk/>
            <pc:sldMk cId="3281738354" sldId="330"/>
            <ac:spMk id="73" creationId="{7BB16671-CE6F-4CD3-B4AE-EC35455E09DF}"/>
          </ac:spMkLst>
        </pc:spChg>
        <pc:spChg chg="del">
          <ac:chgData name="Siddarth Joshi" userId="bc4d29ca-e482-4031-a817-c6a7c744f97a" providerId="ADAL" clId="{D3A2F84A-6C9A-419A-9C7B-B5B68F50507D}" dt="2022-01-07T21:32:06.296" v="7541" actId="478"/>
          <ac:spMkLst>
            <pc:docMk/>
            <pc:sldMk cId="3281738354" sldId="330"/>
            <ac:spMk id="74" creationId="{6E664C66-BA50-46FB-89FD-0836C0C21959}"/>
          </ac:spMkLst>
        </pc:spChg>
        <pc:graphicFrameChg chg="del">
          <ac:chgData name="Siddarth Joshi" userId="bc4d29ca-e482-4031-a817-c6a7c744f97a" providerId="ADAL" clId="{D3A2F84A-6C9A-419A-9C7B-B5B68F50507D}" dt="2022-01-07T21:32:06.296" v="7541" actId="478"/>
          <ac:graphicFrameMkLst>
            <pc:docMk/>
            <pc:sldMk cId="3281738354" sldId="330"/>
            <ac:graphicFrameMk id="49" creationId="{80F18387-ECF0-456A-9426-EAB632A13E56}"/>
          </ac:graphicFrameMkLst>
        </pc:graphicFrameChg>
        <pc:graphicFrameChg chg="del">
          <ac:chgData name="Siddarth Joshi" userId="bc4d29ca-e482-4031-a817-c6a7c744f97a" providerId="ADAL" clId="{D3A2F84A-6C9A-419A-9C7B-B5B68F50507D}" dt="2022-01-07T21:32:06.296" v="7541" actId="478"/>
          <ac:graphicFrameMkLst>
            <pc:docMk/>
            <pc:sldMk cId="3281738354" sldId="330"/>
            <ac:graphicFrameMk id="72" creationId="{27E304DD-5765-49B1-A6B4-BF0B33ABFE49}"/>
          </ac:graphicFrameMkLst>
        </pc:graphicFrameChg>
        <pc:cxnChg chg="add mod">
          <ac:chgData name="Siddarth Joshi" userId="bc4d29ca-e482-4031-a817-c6a7c744f97a" providerId="ADAL" clId="{D3A2F84A-6C9A-419A-9C7B-B5B68F50507D}" dt="2022-01-07T21:32:45.019" v="7550" actId="1076"/>
          <ac:cxnSpMkLst>
            <pc:docMk/>
            <pc:sldMk cId="3281738354" sldId="330"/>
            <ac:cxnSpMk id="32" creationId="{EB4456F5-A1F1-4704-ADF7-6689D6D5C38D}"/>
          </ac:cxnSpMkLst>
        </pc:cxnChg>
        <pc:cxnChg chg="add mod">
          <ac:chgData name="Siddarth Joshi" userId="bc4d29ca-e482-4031-a817-c6a7c744f97a" providerId="ADAL" clId="{D3A2F84A-6C9A-419A-9C7B-B5B68F50507D}" dt="2022-01-07T21:32:45.019" v="7550" actId="1076"/>
          <ac:cxnSpMkLst>
            <pc:docMk/>
            <pc:sldMk cId="3281738354" sldId="330"/>
            <ac:cxnSpMk id="33" creationId="{22B79B4C-B058-4635-99CC-2F331ABE4A5C}"/>
          </ac:cxnSpMkLst>
        </pc:cxnChg>
        <pc:cxnChg chg="add mod">
          <ac:chgData name="Siddarth Joshi" userId="bc4d29ca-e482-4031-a817-c6a7c744f97a" providerId="ADAL" clId="{D3A2F84A-6C9A-419A-9C7B-B5B68F50507D}" dt="2022-01-07T21:32:45.019" v="7550" actId="1076"/>
          <ac:cxnSpMkLst>
            <pc:docMk/>
            <pc:sldMk cId="3281738354" sldId="330"/>
            <ac:cxnSpMk id="37" creationId="{D2A5627E-CEBD-4626-9ACB-84880005978C}"/>
          </ac:cxnSpMkLst>
        </pc:cxnChg>
        <pc:cxnChg chg="add mod">
          <ac:chgData name="Siddarth Joshi" userId="bc4d29ca-e482-4031-a817-c6a7c744f97a" providerId="ADAL" clId="{D3A2F84A-6C9A-419A-9C7B-B5B68F50507D}" dt="2022-01-07T21:32:45.019" v="7550" actId="1076"/>
          <ac:cxnSpMkLst>
            <pc:docMk/>
            <pc:sldMk cId="3281738354" sldId="330"/>
            <ac:cxnSpMk id="38" creationId="{77168F95-2AA2-4DE2-A779-34C9E7AA4C4F}"/>
          </ac:cxnSpMkLst>
        </pc:cxnChg>
        <pc:cxnChg chg="add mod">
          <ac:chgData name="Siddarth Joshi" userId="bc4d29ca-e482-4031-a817-c6a7c744f97a" providerId="ADAL" clId="{D3A2F84A-6C9A-419A-9C7B-B5B68F50507D}" dt="2022-01-07T21:32:45.019" v="7550" actId="1076"/>
          <ac:cxnSpMkLst>
            <pc:docMk/>
            <pc:sldMk cId="3281738354" sldId="330"/>
            <ac:cxnSpMk id="39" creationId="{50E3AC93-510E-4600-8D97-220F0FED634F}"/>
          </ac:cxnSpMkLst>
        </pc:cxnChg>
        <pc:cxnChg chg="add mod">
          <ac:chgData name="Siddarth Joshi" userId="bc4d29ca-e482-4031-a817-c6a7c744f97a" providerId="ADAL" clId="{D3A2F84A-6C9A-419A-9C7B-B5B68F50507D}" dt="2022-01-07T21:32:45.019" v="7550" actId="1076"/>
          <ac:cxnSpMkLst>
            <pc:docMk/>
            <pc:sldMk cId="3281738354" sldId="330"/>
            <ac:cxnSpMk id="43" creationId="{7EA92A87-8FB4-4079-A3C1-7D8F8EF83B2B}"/>
          </ac:cxnSpMkLst>
        </pc:cxnChg>
        <pc:cxnChg chg="add mod">
          <ac:chgData name="Siddarth Joshi" userId="bc4d29ca-e482-4031-a817-c6a7c744f97a" providerId="ADAL" clId="{D3A2F84A-6C9A-419A-9C7B-B5B68F50507D}" dt="2022-01-07T21:32:45.019" v="7550" actId="1076"/>
          <ac:cxnSpMkLst>
            <pc:docMk/>
            <pc:sldMk cId="3281738354" sldId="330"/>
            <ac:cxnSpMk id="44" creationId="{8ACFBD0F-6EA7-447D-A921-96759343911D}"/>
          </ac:cxnSpMkLst>
        </pc:cxnChg>
      </pc:sldChg>
      <pc:sldChg chg="addSp delSp modSp add mod delAnim">
        <pc:chgData name="Siddarth Joshi" userId="bc4d29ca-e482-4031-a817-c6a7c744f97a" providerId="ADAL" clId="{D3A2F84A-6C9A-419A-9C7B-B5B68F50507D}" dt="2022-01-07T21:36:05.967" v="7610" actId="1076"/>
        <pc:sldMkLst>
          <pc:docMk/>
          <pc:sldMk cId="3120521297" sldId="331"/>
        </pc:sldMkLst>
        <pc:spChg chg="del">
          <ac:chgData name="Siddarth Joshi" userId="bc4d29ca-e482-4031-a817-c6a7c744f97a" providerId="ADAL" clId="{D3A2F84A-6C9A-419A-9C7B-B5B68F50507D}" dt="2022-01-07T21:34:43.232" v="7561" actId="478"/>
          <ac:spMkLst>
            <pc:docMk/>
            <pc:sldMk cId="3120521297" sldId="331"/>
            <ac:spMk id="13" creationId="{3D1A0AD3-0917-422A-9F0B-021E4C4B3B87}"/>
          </ac:spMkLst>
        </pc:spChg>
        <pc:spChg chg="add del mod">
          <ac:chgData name="Siddarth Joshi" userId="bc4d29ca-e482-4031-a817-c6a7c744f97a" providerId="ADAL" clId="{D3A2F84A-6C9A-419A-9C7B-B5B68F50507D}" dt="2022-01-07T21:34:52.289" v="7566"/>
          <ac:spMkLst>
            <pc:docMk/>
            <pc:sldMk cId="3120521297" sldId="331"/>
            <ac:spMk id="21" creationId="{04B08D62-34A9-48F8-AF42-AD90B4479E51}"/>
          </ac:spMkLst>
        </pc:spChg>
        <pc:spChg chg="mod">
          <ac:chgData name="Siddarth Joshi" userId="bc4d29ca-e482-4031-a817-c6a7c744f97a" providerId="ADAL" clId="{D3A2F84A-6C9A-419A-9C7B-B5B68F50507D}" dt="2022-01-07T21:34:47.888" v="7563"/>
          <ac:spMkLst>
            <pc:docMk/>
            <pc:sldMk cId="3120521297" sldId="331"/>
            <ac:spMk id="23" creationId="{E9FA0432-F4FA-41C2-93EA-5ED48478B724}"/>
          </ac:spMkLst>
        </pc:spChg>
        <pc:spChg chg="mod">
          <ac:chgData name="Siddarth Joshi" userId="bc4d29ca-e482-4031-a817-c6a7c744f97a" providerId="ADAL" clId="{D3A2F84A-6C9A-419A-9C7B-B5B68F50507D}" dt="2022-01-07T21:34:47.888" v="7563"/>
          <ac:spMkLst>
            <pc:docMk/>
            <pc:sldMk cId="3120521297" sldId="331"/>
            <ac:spMk id="24" creationId="{4457905C-4BB6-4F0E-9F4D-B09A44A2D543}"/>
          </ac:spMkLst>
        </pc:spChg>
        <pc:spChg chg="mod">
          <ac:chgData name="Siddarth Joshi" userId="bc4d29ca-e482-4031-a817-c6a7c744f97a" providerId="ADAL" clId="{D3A2F84A-6C9A-419A-9C7B-B5B68F50507D}" dt="2022-01-07T21:34:47.888" v="7563"/>
          <ac:spMkLst>
            <pc:docMk/>
            <pc:sldMk cId="3120521297" sldId="331"/>
            <ac:spMk id="25" creationId="{35957513-CEC0-4A9F-AE2F-A88216E2C76D}"/>
          </ac:spMkLst>
        </pc:spChg>
        <pc:spChg chg="mod">
          <ac:chgData name="Siddarth Joshi" userId="bc4d29ca-e482-4031-a817-c6a7c744f97a" providerId="ADAL" clId="{D3A2F84A-6C9A-419A-9C7B-B5B68F50507D}" dt="2022-01-07T21:34:47.888" v="7563"/>
          <ac:spMkLst>
            <pc:docMk/>
            <pc:sldMk cId="3120521297" sldId="331"/>
            <ac:spMk id="26" creationId="{D09B399C-98C1-4200-900B-770B33E54288}"/>
          </ac:spMkLst>
        </pc:spChg>
        <pc:spChg chg="mod">
          <ac:chgData name="Siddarth Joshi" userId="bc4d29ca-e482-4031-a817-c6a7c744f97a" providerId="ADAL" clId="{D3A2F84A-6C9A-419A-9C7B-B5B68F50507D}" dt="2022-01-07T21:34:47.888" v="7563"/>
          <ac:spMkLst>
            <pc:docMk/>
            <pc:sldMk cId="3120521297" sldId="331"/>
            <ac:spMk id="27" creationId="{B02FFB07-9E50-4AC5-8AF6-45750B4C43BD}"/>
          </ac:spMkLst>
        </pc:spChg>
        <pc:spChg chg="mod">
          <ac:chgData name="Siddarth Joshi" userId="bc4d29ca-e482-4031-a817-c6a7c744f97a" providerId="ADAL" clId="{D3A2F84A-6C9A-419A-9C7B-B5B68F50507D}" dt="2022-01-07T21:34:47.888" v="7563"/>
          <ac:spMkLst>
            <pc:docMk/>
            <pc:sldMk cId="3120521297" sldId="331"/>
            <ac:spMk id="28" creationId="{904FFDAF-1EDD-47E3-B3AA-CF1B26D5061F}"/>
          </ac:spMkLst>
        </pc:spChg>
        <pc:spChg chg="mod">
          <ac:chgData name="Siddarth Joshi" userId="bc4d29ca-e482-4031-a817-c6a7c744f97a" providerId="ADAL" clId="{D3A2F84A-6C9A-419A-9C7B-B5B68F50507D}" dt="2022-01-07T21:34:47.888" v="7563"/>
          <ac:spMkLst>
            <pc:docMk/>
            <pc:sldMk cId="3120521297" sldId="331"/>
            <ac:spMk id="29" creationId="{180EED7D-2E7D-45F2-AD79-37E4668D3584}"/>
          </ac:spMkLst>
        </pc:spChg>
        <pc:spChg chg="mod">
          <ac:chgData name="Siddarth Joshi" userId="bc4d29ca-e482-4031-a817-c6a7c744f97a" providerId="ADAL" clId="{D3A2F84A-6C9A-419A-9C7B-B5B68F50507D}" dt="2022-01-07T21:34:47.888" v="7563"/>
          <ac:spMkLst>
            <pc:docMk/>
            <pc:sldMk cId="3120521297" sldId="331"/>
            <ac:spMk id="30" creationId="{02A68C7F-687A-4655-BBF8-570A5B566C96}"/>
          </ac:spMkLst>
        </pc:spChg>
        <pc:spChg chg="del">
          <ac:chgData name="Siddarth Joshi" userId="bc4d29ca-e482-4031-a817-c6a7c744f97a" providerId="ADAL" clId="{D3A2F84A-6C9A-419A-9C7B-B5B68F50507D}" dt="2022-01-07T21:34:43.232" v="7561" actId="478"/>
          <ac:spMkLst>
            <pc:docMk/>
            <pc:sldMk cId="3120521297" sldId="331"/>
            <ac:spMk id="31" creationId="{130A0B7D-EBD0-412C-81E7-95D542337780}"/>
          </ac:spMkLst>
        </pc:spChg>
        <pc:spChg chg="del">
          <ac:chgData name="Siddarth Joshi" userId="bc4d29ca-e482-4031-a817-c6a7c744f97a" providerId="ADAL" clId="{D3A2F84A-6C9A-419A-9C7B-B5B68F50507D}" dt="2022-01-07T21:34:43.232" v="7561" actId="478"/>
          <ac:spMkLst>
            <pc:docMk/>
            <pc:sldMk cId="3120521297" sldId="331"/>
            <ac:spMk id="34" creationId="{76AC3525-BBA8-440D-AEC4-ACAD17D9A914}"/>
          </ac:spMkLst>
        </pc:spChg>
        <pc:spChg chg="del">
          <ac:chgData name="Siddarth Joshi" userId="bc4d29ca-e482-4031-a817-c6a7c744f97a" providerId="ADAL" clId="{D3A2F84A-6C9A-419A-9C7B-B5B68F50507D}" dt="2022-01-07T21:34:47.395" v="7562" actId="478"/>
          <ac:spMkLst>
            <pc:docMk/>
            <pc:sldMk cId="3120521297" sldId="331"/>
            <ac:spMk id="35" creationId="{190B803E-1BC7-4DE5-9EC4-0BFB939CC129}"/>
          </ac:spMkLst>
        </pc:spChg>
        <pc:spChg chg="del">
          <ac:chgData name="Siddarth Joshi" userId="bc4d29ca-e482-4031-a817-c6a7c744f97a" providerId="ADAL" clId="{D3A2F84A-6C9A-419A-9C7B-B5B68F50507D}" dt="2022-01-07T21:34:43.232" v="7561" actId="478"/>
          <ac:spMkLst>
            <pc:docMk/>
            <pc:sldMk cId="3120521297" sldId="331"/>
            <ac:spMk id="36" creationId="{B292D4F3-4BB0-436A-88C7-595B40993E8E}"/>
          </ac:spMkLst>
        </pc:spChg>
        <pc:spChg chg="del">
          <ac:chgData name="Siddarth Joshi" userId="bc4d29ca-e482-4031-a817-c6a7c744f97a" providerId="ADAL" clId="{D3A2F84A-6C9A-419A-9C7B-B5B68F50507D}" dt="2022-01-07T21:34:43.232" v="7561" actId="478"/>
          <ac:spMkLst>
            <pc:docMk/>
            <pc:sldMk cId="3120521297" sldId="331"/>
            <ac:spMk id="40" creationId="{B16312F2-1817-441E-A2CF-708AB1E0E9B4}"/>
          </ac:spMkLst>
        </pc:spChg>
        <pc:spChg chg="del">
          <ac:chgData name="Siddarth Joshi" userId="bc4d29ca-e482-4031-a817-c6a7c744f97a" providerId="ADAL" clId="{D3A2F84A-6C9A-419A-9C7B-B5B68F50507D}" dt="2022-01-07T21:34:43.232" v="7561" actId="478"/>
          <ac:spMkLst>
            <pc:docMk/>
            <pc:sldMk cId="3120521297" sldId="331"/>
            <ac:spMk id="41" creationId="{90EF2E09-849E-406C-98BD-82DABC0CF931}"/>
          </ac:spMkLst>
        </pc:spChg>
        <pc:spChg chg="del">
          <ac:chgData name="Siddarth Joshi" userId="bc4d29ca-e482-4031-a817-c6a7c744f97a" providerId="ADAL" clId="{D3A2F84A-6C9A-419A-9C7B-B5B68F50507D}" dt="2022-01-07T21:34:43.232" v="7561" actId="478"/>
          <ac:spMkLst>
            <pc:docMk/>
            <pc:sldMk cId="3120521297" sldId="331"/>
            <ac:spMk id="42" creationId="{10D9D69B-6FCA-4A44-91EB-6C158A1E36D7}"/>
          </ac:spMkLst>
        </pc:spChg>
        <pc:spChg chg="del">
          <ac:chgData name="Siddarth Joshi" userId="bc4d29ca-e482-4031-a817-c6a7c744f97a" providerId="ADAL" clId="{D3A2F84A-6C9A-419A-9C7B-B5B68F50507D}" dt="2022-01-07T21:34:43.232" v="7561" actId="478"/>
          <ac:spMkLst>
            <pc:docMk/>
            <pc:sldMk cId="3120521297" sldId="331"/>
            <ac:spMk id="45" creationId="{970DA6D2-D877-4E5A-A760-90F29855466E}"/>
          </ac:spMkLst>
        </pc:spChg>
        <pc:spChg chg="mod">
          <ac:chgData name="Siddarth Joshi" userId="bc4d29ca-e482-4031-a817-c6a7c744f97a" providerId="ADAL" clId="{D3A2F84A-6C9A-419A-9C7B-B5B68F50507D}" dt="2022-01-07T21:34:47.888" v="7563"/>
          <ac:spMkLst>
            <pc:docMk/>
            <pc:sldMk cId="3120521297" sldId="331"/>
            <ac:spMk id="46" creationId="{444FC9B2-1AFF-4719-AED6-038562311FE7}"/>
          </ac:spMkLst>
        </pc:spChg>
        <pc:spChg chg="del">
          <ac:chgData name="Siddarth Joshi" userId="bc4d29ca-e482-4031-a817-c6a7c744f97a" providerId="ADAL" clId="{D3A2F84A-6C9A-419A-9C7B-B5B68F50507D}" dt="2022-01-07T21:34:43.232" v="7561" actId="478"/>
          <ac:spMkLst>
            <pc:docMk/>
            <pc:sldMk cId="3120521297" sldId="331"/>
            <ac:spMk id="47" creationId="{8297B9F5-7110-4ED8-B1A1-51AC204A6420}"/>
          </ac:spMkLst>
        </pc:spChg>
        <pc:spChg chg="mod">
          <ac:chgData name="Siddarth Joshi" userId="bc4d29ca-e482-4031-a817-c6a7c744f97a" providerId="ADAL" clId="{D3A2F84A-6C9A-419A-9C7B-B5B68F50507D}" dt="2022-01-07T21:34:47.888" v="7563"/>
          <ac:spMkLst>
            <pc:docMk/>
            <pc:sldMk cId="3120521297" sldId="331"/>
            <ac:spMk id="48" creationId="{4F4F8AC3-92B1-451B-9D99-A7460B13C5AD}"/>
          </ac:spMkLst>
        </pc:spChg>
        <pc:spChg chg="mod">
          <ac:chgData name="Siddarth Joshi" userId="bc4d29ca-e482-4031-a817-c6a7c744f97a" providerId="ADAL" clId="{D3A2F84A-6C9A-419A-9C7B-B5B68F50507D}" dt="2022-01-07T21:34:47.888" v="7563"/>
          <ac:spMkLst>
            <pc:docMk/>
            <pc:sldMk cId="3120521297" sldId="331"/>
            <ac:spMk id="49" creationId="{10E6C7FA-C010-456D-A351-463D84E312C5}"/>
          </ac:spMkLst>
        </pc:spChg>
        <pc:spChg chg="mod">
          <ac:chgData name="Siddarth Joshi" userId="bc4d29ca-e482-4031-a817-c6a7c744f97a" providerId="ADAL" clId="{D3A2F84A-6C9A-419A-9C7B-B5B68F50507D}" dt="2022-01-07T21:34:47.888" v="7563"/>
          <ac:spMkLst>
            <pc:docMk/>
            <pc:sldMk cId="3120521297" sldId="331"/>
            <ac:spMk id="50" creationId="{5C91E807-487C-42F5-96F2-254D81D9B7DD}"/>
          </ac:spMkLst>
        </pc:spChg>
        <pc:spChg chg="mod">
          <ac:chgData name="Siddarth Joshi" userId="bc4d29ca-e482-4031-a817-c6a7c744f97a" providerId="ADAL" clId="{D3A2F84A-6C9A-419A-9C7B-B5B68F50507D}" dt="2022-01-07T21:34:47.888" v="7563"/>
          <ac:spMkLst>
            <pc:docMk/>
            <pc:sldMk cId="3120521297" sldId="331"/>
            <ac:spMk id="51" creationId="{42039DDC-ADB9-46B1-8EEB-E11E29EF92F1}"/>
          </ac:spMkLst>
        </pc:spChg>
        <pc:spChg chg="mod">
          <ac:chgData name="Siddarth Joshi" userId="bc4d29ca-e482-4031-a817-c6a7c744f97a" providerId="ADAL" clId="{D3A2F84A-6C9A-419A-9C7B-B5B68F50507D}" dt="2022-01-07T21:34:47.888" v="7563"/>
          <ac:spMkLst>
            <pc:docMk/>
            <pc:sldMk cId="3120521297" sldId="331"/>
            <ac:spMk id="52" creationId="{B71DCCD9-7CAE-4A4E-9036-C94A2B26F950}"/>
          </ac:spMkLst>
        </pc:spChg>
        <pc:spChg chg="mod">
          <ac:chgData name="Siddarth Joshi" userId="bc4d29ca-e482-4031-a817-c6a7c744f97a" providerId="ADAL" clId="{D3A2F84A-6C9A-419A-9C7B-B5B68F50507D}" dt="2022-01-07T21:34:47.888" v="7563"/>
          <ac:spMkLst>
            <pc:docMk/>
            <pc:sldMk cId="3120521297" sldId="331"/>
            <ac:spMk id="53" creationId="{19E50CBF-FDDA-439F-908E-CCCCC0CEFD40}"/>
          </ac:spMkLst>
        </pc:spChg>
        <pc:spChg chg="mod">
          <ac:chgData name="Siddarth Joshi" userId="bc4d29ca-e482-4031-a817-c6a7c744f97a" providerId="ADAL" clId="{D3A2F84A-6C9A-419A-9C7B-B5B68F50507D}" dt="2022-01-07T21:34:47.888" v="7563"/>
          <ac:spMkLst>
            <pc:docMk/>
            <pc:sldMk cId="3120521297" sldId="331"/>
            <ac:spMk id="54" creationId="{8E823973-6F0C-4864-8755-FB086A767FF6}"/>
          </ac:spMkLst>
        </pc:spChg>
        <pc:spChg chg="mod">
          <ac:chgData name="Siddarth Joshi" userId="bc4d29ca-e482-4031-a817-c6a7c744f97a" providerId="ADAL" clId="{D3A2F84A-6C9A-419A-9C7B-B5B68F50507D}" dt="2022-01-07T21:34:47.888" v="7563"/>
          <ac:spMkLst>
            <pc:docMk/>
            <pc:sldMk cId="3120521297" sldId="331"/>
            <ac:spMk id="55" creationId="{5FD7CCF6-4BA6-4994-A929-A64CEB2071FB}"/>
          </ac:spMkLst>
        </pc:spChg>
        <pc:spChg chg="mod">
          <ac:chgData name="Siddarth Joshi" userId="bc4d29ca-e482-4031-a817-c6a7c744f97a" providerId="ADAL" clId="{D3A2F84A-6C9A-419A-9C7B-B5B68F50507D}" dt="2022-01-07T21:34:47.888" v="7563"/>
          <ac:spMkLst>
            <pc:docMk/>
            <pc:sldMk cId="3120521297" sldId="331"/>
            <ac:spMk id="57" creationId="{7BAA9FF5-92C8-4EE2-AF6C-F96D4FFFF277}"/>
          </ac:spMkLst>
        </pc:spChg>
        <pc:spChg chg="mod">
          <ac:chgData name="Siddarth Joshi" userId="bc4d29ca-e482-4031-a817-c6a7c744f97a" providerId="ADAL" clId="{D3A2F84A-6C9A-419A-9C7B-B5B68F50507D}" dt="2022-01-07T21:34:47.888" v="7563"/>
          <ac:spMkLst>
            <pc:docMk/>
            <pc:sldMk cId="3120521297" sldId="331"/>
            <ac:spMk id="58" creationId="{023700FA-0A96-4130-A018-46310A565C33}"/>
          </ac:spMkLst>
        </pc:spChg>
        <pc:spChg chg="mod">
          <ac:chgData name="Siddarth Joshi" userId="bc4d29ca-e482-4031-a817-c6a7c744f97a" providerId="ADAL" clId="{D3A2F84A-6C9A-419A-9C7B-B5B68F50507D}" dt="2022-01-07T21:34:47.888" v="7563"/>
          <ac:spMkLst>
            <pc:docMk/>
            <pc:sldMk cId="3120521297" sldId="331"/>
            <ac:spMk id="59" creationId="{99B4C44C-B383-41FF-974B-7919DB23BA39}"/>
          </ac:spMkLst>
        </pc:spChg>
        <pc:spChg chg="mod">
          <ac:chgData name="Siddarth Joshi" userId="bc4d29ca-e482-4031-a817-c6a7c744f97a" providerId="ADAL" clId="{D3A2F84A-6C9A-419A-9C7B-B5B68F50507D}" dt="2022-01-07T21:34:47.888" v="7563"/>
          <ac:spMkLst>
            <pc:docMk/>
            <pc:sldMk cId="3120521297" sldId="331"/>
            <ac:spMk id="60" creationId="{0476EC65-0EA9-4F07-B1BF-17A65D4AB8DB}"/>
          </ac:spMkLst>
        </pc:spChg>
        <pc:spChg chg="mod">
          <ac:chgData name="Siddarth Joshi" userId="bc4d29ca-e482-4031-a817-c6a7c744f97a" providerId="ADAL" clId="{D3A2F84A-6C9A-419A-9C7B-B5B68F50507D}" dt="2022-01-07T21:34:47.888" v="7563"/>
          <ac:spMkLst>
            <pc:docMk/>
            <pc:sldMk cId="3120521297" sldId="331"/>
            <ac:spMk id="61" creationId="{FED57CE6-CE71-4734-8253-61BBD8C21292}"/>
          </ac:spMkLst>
        </pc:spChg>
        <pc:spChg chg="mod">
          <ac:chgData name="Siddarth Joshi" userId="bc4d29ca-e482-4031-a817-c6a7c744f97a" providerId="ADAL" clId="{D3A2F84A-6C9A-419A-9C7B-B5B68F50507D}" dt="2022-01-07T21:34:47.888" v="7563"/>
          <ac:spMkLst>
            <pc:docMk/>
            <pc:sldMk cId="3120521297" sldId="331"/>
            <ac:spMk id="62" creationId="{DFB0388F-24BF-460E-8D11-06C7098FCE45}"/>
          </ac:spMkLst>
        </pc:spChg>
        <pc:spChg chg="mod">
          <ac:chgData name="Siddarth Joshi" userId="bc4d29ca-e482-4031-a817-c6a7c744f97a" providerId="ADAL" clId="{D3A2F84A-6C9A-419A-9C7B-B5B68F50507D}" dt="2022-01-07T21:34:47.888" v="7563"/>
          <ac:spMkLst>
            <pc:docMk/>
            <pc:sldMk cId="3120521297" sldId="331"/>
            <ac:spMk id="63" creationId="{66B5419E-7E05-4030-BE40-1F6C08420664}"/>
          </ac:spMkLst>
        </pc:spChg>
        <pc:spChg chg="mod">
          <ac:chgData name="Siddarth Joshi" userId="bc4d29ca-e482-4031-a817-c6a7c744f97a" providerId="ADAL" clId="{D3A2F84A-6C9A-419A-9C7B-B5B68F50507D}" dt="2022-01-07T21:34:47.888" v="7563"/>
          <ac:spMkLst>
            <pc:docMk/>
            <pc:sldMk cId="3120521297" sldId="331"/>
            <ac:spMk id="64" creationId="{61365A13-F3D2-4085-970D-0DFD249B29FF}"/>
          </ac:spMkLst>
        </pc:spChg>
        <pc:spChg chg="mod">
          <ac:chgData name="Siddarth Joshi" userId="bc4d29ca-e482-4031-a817-c6a7c744f97a" providerId="ADAL" clId="{D3A2F84A-6C9A-419A-9C7B-B5B68F50507D}" dt="2022-01-07T21:34:47.888" v="7563"/>
          <ac:spMkLst>
            <pc:docMk/>
            <pc:sldMk cId="3120521297" sldId="331"/>
            <ac:spMk id="65" creationId="{B4EF04E7-6FCC-4F7A-8D60-8F4170D58410}"/>
          </ac:spMkLst>
        </pc:spChg>
        <pc:spChg chg="mod">
          <ac:chgData name="Siddarth Joshi" userId="bc4d29ca-e482-4031-a817-c6a7c744f97a" providerId="ADAL" clId="{D3A2F84A-6C9A-419A-9C7B-B5B68F50507D}" dt="2022-01-07T21:34:47.888" v="7563"/>
          <ac:spMkLst>
            <pc:docMk/>
            <pc:sldMk cId="3120521297" sldId="331"/>
            <ac:spMk id="66" creationId="{B6E8830C-CDA9-4E68-AAD4-24AE753148FF}"/>
          </ac:spMkLst>
        </pc:spChg>
        <pc:spChg chg="mod">
          <ac:chgData name="Siddarth Joshi" userId="bc4d29ca-e482-4031-a817-c6a7c744f97a" providerId="ADAL" clId="{D3A2F84A-6C9A-419A-9C7B-B5B68F50507D}" dt="2022-01-07T21:34:47.888" v="7563"/>
          <ac:spMkLst>
            <pc:docMk/>
            <pc:sldMk cId="3120521297" sldId="331"/>
            <ac:spMk id="67" creationId="{BABA8FD4-7EB2-4FEF-9AAF-70CD2085E9A3}"/>
          </ac:spMkLst>
        </pc:spChg>
        <pc:spChg chg="mod">
          <ac:chgData name="Siddarth Joshi" userId="bc4d29ca-e482-4031-a817-c6a7c744f97a" providerId="ADAL" clId="{D3A2F84A-6C9A-419A-9C7B-B5B68F50507D}" dt="2022-01-07T21:34:47.888" v="7563"/>
          <ac:spMkLst>
            <pc:docMk/>
            <pc:sldMk cId="3120521297" sldId="331"/>
            <ac:spMk id="68" creationId="{F4E45936-CE0E-4F38-9954-325BFF5F3234}"/>
          </ac:spMkLst>
        </pc:spChg>
        <pc:spChg chg="mod">
          <ac:chgData name="Siddarth Joshi" userId="bc4d29ca-e482-4031-a817-c6a7c744f97a" providerId="ADAL" clId="{D3A2F84A-6C9A-419A-9C7B-B5B68F50507D}" dt="2022-01-07T21:34:47.888" v="7563"/>
          <ac:spMkLst>
            <pc:docMk/>
            <pc:sldMk cId="3120521297" sldId="331"/>
            <ac:spMk id="69" creationId="{CBBD4610-0777-4BDD-937E-488B1D544079}"/>
          </ac:spMkLst>
        </pc:spChg>
        <pc:spChg chg="mod">
          <ac:chgData name="Siddarth Joshi" userId="bc4d29ca-e482-4031-a817-c6a7c744f97a" providerId="ADAL" clId="{D3A2F84A-6C9A-419A-9C7B-B5B68F50507D}" dt="2022-01-07T21:34:47.888" v="7563"/>
          <ac:spMkLst>
            <pc:docMk/>
            <pc:sldMk cId="3120521297" sldId="331"/>
            <ac:spMk id="70" creationId="{57E90024-FBDA-4547-BC64-AB11017E90A4}"/>
          </ac:spMkLst>
        </pc:spChg>
        <pc:spChg chg="mod">
          <ac:chgData name="Siddarth Joshi" userId="bc4d29ca-e482-4031-a817-c6a7c744f97a" providerId="ADAL" clId="{D3A2F84A-6C9A-419A-9C7B-B5B68F50507D}" dt="2022-01-07T21:34:47.888" v="7563"/>
          <ac:spMkLst>
            <pc:docMk/>
            <pc:sldMk cId="3120521297" sldId="331"/>
            <ac:spMk id="71" creationId="{17EB3999-6B04-4BB5-81A4-E7591F5FB4E5}"/>
          </ac:spMkLst>
        </pc:spChg>
        <pc:spChg chg="mod">
          <ac:chgData name="Siddarth Joshi" userId="bc4d29ca-e482-4031-a817-c6a7c744f97a" providerId="ADAL" clId="{D3A2F84A-6C9A-419A-9C7B-B5B68F50507D}" dt="2022-01-07T21:34:47.888" v="7563"/>
          <ac:spMkLst>
            <pc:docMk/>
            <pc:sldMk cId="3120521297" sldId="331"/>
            <ac:spMk id="72" creationId="{CF32950D-689B-44A0-BCB5-DE5C7A43867C}"/>
          </ac:spMkLst>
        </pc:spChg>
        <pc:spChg chg="mod">
          <ac:chgData name="Siddarth Joshi" userId="bc4d29ca-e482-4031-a817-c6a7c744f97a" providerId="ADAL" clId="{D3A2F84A-6C9A-419A-9C7B-B5B68F50507D}" dt="2022-01-07T21:34:47.888" v="7563"/>
          <ac:spMkLst>
            <pc:docMk/>
            <pc:sldMk cId="3120521297" sldId="331"/>
            <ac:spMk id="73" creationId="{745068B1-43AC-4010-AF8D-2F5DD7F20672}"/>
          </ac:spMkLst>
        </pc:spChg>
        <pc:spChg chg="add del mod">
          <ac:chgData name="Siddarth Joshi" userId="bc4d29ca-e482-4031-a817-c6a7c744f97a" providerId="ADAL" clId="{D3A2F84A-6C9A-419A-9C7B-B5B68F50507D}" dt="2022-01-07T21:34:52.289" v="7566"/>
          <ac:spMkLst>
            <pc:docMk/>
            <pc:sldMk cId="3120521297" sldId="331"/>
            <ac:spMk id="74" creationId="{92ED508A-480B-4C5B-AB54-07635F6F6843}"/>
          </ac:spMkLst>
        </pc:spChg>
        <pc:spChg chg="add del mod">
          <ac:chgData name="Siddarth Joshi" userId="bc4d29ca-e482-4031-a817-c6a7c744f97a" providerId="ADAL" clId="{D3A2F84A-6C9A-419A-9C7B-B5B68F50507D}" dt="2022-01-07T21:34:52.289" v="7566"/>
          <ac:spMkLst>
            <pc:docMk/>
            <pc:sldMk cId="3120521297" sldId="331"/>
            <ac:spMk id="75" creationId="{A3AEBC3B-7FBC-4662-AE08-D48EEC7E92B4}"/>
          </ac:spMkLst>
        </pc:spChg>
        <pc:spChg chg="add del mod">
          <ac:chgData name="Siddarth Joshi" userId="bc4d29ca-e482-4031-a817-c6a7c744f97a" providerId="ADAL" clId="{D3A2F84A-6C9A-419A-9C7B-B5B68F50507D}" dt="2022-01-07T21:34:52.289" v="7566"/>
          <ac:spMkLst>
            <pc:docMk/>
            <pc:sldMk cId="3120521297" sldId="331"/>
            <ac:spMk id="76" creationId="{BD0FF9CE-EFB6-47B6-8C65-4E91A2916E7A}"/>
          </ac:spMkLst>
        </pc:spChg>
        <pc:spChg chg="add del mod">
          <ac:chgData name="Siddarth Joshi" userId="bc4d29ca-e482-4031-a817-c6a7c744f97a" providerId="ADAL" clId="{D3A2F84A-6C9A-419A-9C7B-B5B68F50507D}" dt="2022-01-07T21:34:52.289" v="7566"/>
          <ac:spMkLst>
            <pc:docMk/>
            <pc:sldMk cId="3120521297" sldId="331"/>
            <ac:spMk id="77" creationId="{0AE9CB59-11AC-43B4-B043-B3208D5C0096}"/>
          </ac:spMkLst>
        </pc:spChg>
        <pc:spChg chg="add del mod">
          <ac:chgData name="Siddarth Joshi" userId="bc4d29ca-e482-4031-a817-c6a7c744f97a" providerId="ADAL" clId="{D3A2F84A-6C9A-419A-9C7B-B5B68F50507D}" dt="2022-01-07T21:34:52.289" v="7566"/>
          <ac:spMkLst>
            <pc:docMk/>
            <pc:sldMk cId="3120521297" sldId="331"/>
            <ac:spMk id="78" creationId="{6715DAF2-483A-4A5D-B647-2856DFBF252C}"/>
          </ac:spMkLst>
        </pc:spChg>
        <pc:spChg chg="add del mod">
          <ac:chgData name="Siddarth Joshi" userId="bc4d29ca-e482-4031-a817-c6a7c744f97a" providerId="ADAL" clId="{D3A2F84A-6C9A-419A-9C7B-B5B68F50507D}" dt="2022-01-07T21:34:52.289" v="7566"/>
          <ac:spMkLst>
            <pc:docMk/>
            <pc:sldMk cId="3120521297" sldId="331"/>
            <ac:spMk id="79" creationId="{A9ABC72D-1D45-4055-A53E-B4F1FDBEBD8F}"/>
          </ac:spMkLst>
        </pc:spChg>
        <pc:spChg chg="add del mod">
          <ac:chgData name="Siddarth Joshi" userId="bc4d29ca-e482-4031-a817-c6a7c744f97a" providerId="ADAL" clId="{D3A2F84A-6C9A-419A-9C7B-B5B68F50507D}" dt="2022-01-07T21:34:52.289" v="7566"/>
          <ac:spMkLst>
            <pc:docMk/>
            <pc:sldMk cId="3120521297" sldId="331"/>
            <ac:spMk id="80" creationId="{81ECDB30-FE4F-4879-82BE-5861CFCFFCC7}"/>
          </ac:spMkLst>
        </pc:spChg>
        <pc:spChg chg="add del mod">
          <ac:chgData name="Siddarth Joshi" userId="bc4d29ca-e482-4031-a817-c6a7c744f97a" providerId="ADAL" clId="{D3A2F84A-6C9A-419A-9C7B-B5B68F50507D}" dt="2022-01-07T21:34:52.289" v="7566"/>
          <ac:spMkLst>
            <pc:docMk/>
            <pc:sldMk cId="3120521297" sldId="331"/>
            <ac:spMk id="81" creationId="{E764EC91-9AE1-4190-9FE2-DD3F5142DD82}"/>
          </ac:spMkLst>
        </pc:spChg>
        <pc:spChg chg="add mod">
          <ac:chgData name="Siddarth Joshi" userId="bc4d29ca-e482-4031-a817-c6a7c744f97a" providerId="ADAL" clId="{D3A2F84A-6C9A-419A-9C7B-B5B68F50507D}" dt="2022-01-07T21:35:08.322" v="7571" actId="20577"/>
          <ac:spMkLst>
            <pc:docMk/>
            <pc:sldMk cId="3120521297" sldId="331"/>
            <ac:spMk id="82" creationId="{8B8A00AB-BD04-4FB6-A61B-DF2D6226E3EF}"/>
          </ac:spMkLst>
        </pc:spChg>
        <pc:spChg chg="mod">
          <ac:chgData name="Siddarth Joshi" userId="bc4d29ca-e482-4031-a817-c6a7c744f97a" providerId="ADAL" clId="{D3A2F84A-6C9A-419A-9C7B-B5B68F50507D}" dt="2022-01-07T21:34:58.081" v="7568" actId="255"/>
          <ac:spMkLst>
            <pc:docMk/>
            <pc:sldMk cId="3120521297" sldId="331"/>
            <ac:spMk id="84" creationId="{9A60950A-5FFE-4F8C-8129-D1E30D3146C9}"/>
          </ac:spMkLst>
        </pc:spChg>
        <pc:spChg chg="mod">
          <ac:chgData name="Siddarth Joshi" userId="bc4d29ca-e482-4031-a817-c6a7c744f97a" providerId="ADAL" clId="{D3A2F84A-6C9A-419A-9C7B-B5B68F50507D}" dt="2022-01-07T21:34:58.081" v="7568" actId="255"/>
          <ac:spMkLst>
            <pc:docMk/>
            <pc:sldMk cId="3120521297" sldId="331"/>
            <ac:spMk id="85" creationId="{64AB28A8-3DDC-4763-ADD8-3BCA8B74760E}"/>
          </ac:spMkLst>
        </pc:spChg>
        <pc:spChg chg="mod">
          <ac:chgData name="Siddarth Joshi" userId="bc4d29ca-e482-4031-a817-c6a7c744f97a" providerId="ADAL" clId="{D3A2F84A-6C9A-419A-9C7B-B5B68F50507D}" dt="2022-01-07T21:34:58.081" v="7568" actId="255"/>
          <ac:spMkLst>
            <pc:docMk/>
            <pc:sldMk cId="3120521297" sldId="331"/>
            <ac:spMk id="86" creationId="{460575E7-F654-4ECB-89D5-E0F544608055}"/>
          </ac:spMkLst>
        </pc:spChg>
        <pc:spChg chg="mod">
          <ac:chgData name="Siddarth Joshi" userId="bc4d29ca-e482-4031-a817-c6a7c744f97a" providerId="ADAL" clId="{D3A2F84A-6C9A-419A-9C7B-B5B68F50507D}" dt="2022-01-07T21:34:58.081" v="7568" actId="255"/>
          <ac:spMkLst>
            <pc:docMk/>
            <pc:sldMk cId="3120521297" sldId="331"/>
            <ac:spMk id="87" creationId="{4BCCF299-BD56-41D5-825F-439B77829214}"/>
          </ac:spMkLst>
        </pc:spChg>
        <pc:spChg chg="mod">
          <ac:chgData name="Siddarth Joshi" userId="bc4d29ca-e482-4031-a817-c6a7c744f97a" providerId="ADAL" clId="{D3A2F84A-6C9A-419A-9C7B-B5B68F50507D}" dt="2022-01-07T21:34:58.081" v="7568" actId="255"/>
          <ac:spMkLst>
            <pc:docMk/>
            <pc:sldMk cId="3120521297" sldId="331"/>
            <ac:spMk id="88" creationId="{BD281F53-3D2B-4E17-A2E3-33394A60A129}"/>
          </ac:spMkLst>
        </pc:spChg>
        <pc:spChg chg="mod">
          <ac:chgData name="Siddarth Joshi" userId="bc4d29ca-e482-4031-a817-c6a7c744f97a" providerId="ADAL" clId="{D3A2F84A-6C9A-419A-9C7B-B5B68F50507D}" dt="2022-01-07T21:34:58.081" v="7568" actId="255"/>
          <ac:spMkLst>
            <pc:docMk/>
            <pc:sldMk cId="3120521297" sldId="331"/>
            <ac:spMk id="89" creationId="{4948C9A4-27B6-41EC-8330-8985AC3835CF}"/>
          </ac:spMkLst>
        </pc:spChg>
        <pc:spChg chg="mod">
          <ac:chgData name="Siddarth Joshi" userId="bc4d29ca-e482-4031-a817-c6a7c744f97a" providerId="ADAL" clId="{D3A2F84A-6C9A-419A-9C7B-B5B68F50507D}" dt="2022-01-07T21:34:58.081" v="7568" actId="255"/>
          <ac:spMkLst>
            <pc:docMk/>
            <pc:sldMk cId="3120521297" sldId="331"/>
            <ac:spMk id="90" creationId="{8E67C49A-0003-4D2A-AB7B-8B9C0FAAF122}"/>
          </ac:spMkLst>
        </pc:spChg>
        <pc:spChg chg="mod">
          <ac:chgData name="Siddarth Joshi" userId="bc4d29ca-e482-4031-a817-c6a7c744f97a" providerId="ADAL" clId="{D3A2F84A-6C9A-419A-9C7B-B5B68F50507D}" dt="2022-01-07T21:34:58.081" v="7568" actId="255"/>
          <ac:spMkLst>
            <pc:docMk/>
            <pc:sldMk cId="3120521297" sldId="331"/>
            <ac:spMk id="91" creationId="{D1C8A345-C346-4499-9436-7069C4B508DB}"/>
          </ac:spMkLst>
        </pc:spChg>
        <pc:spChg chg="mod">
          <ac:chgData name="Siddarth Joshi" userId="bc4d29ca-e482-4031-a817-c6a7c744f97a" providerId="ADAL" clId="{D3A2F84A-6C9A-419A-9C7B-B5B68F50507D}" dt="2022-01-07T21:34:58.081" v="7568" actId="255"/>
          <ac:spMkLst>
            <pc:docMk/>
            <pc:sldMk cId="3120521297" sldId="331"/>
            <ac:spMk id="92" creationId="{4633C437-43FE-48DE-A0D1-3B678735BD55}"/>
          </ac:spMkLst>
        </pc:spChg>
        <pc:spChg chg="mod">
          <ac:chgData name="Siddarth Joshi" userId="bc4d29ca-e482-4031-a817-c6a7c744f97a" providerId="ADAL" clId="{D3A2F84A-6C9A-419A-9C7B-B5B68F50507D}" dt="2022-01-07T21:34:58.081" v="7568" actId="255"/>
          <ac:spMkLst>
            <pc:docMk/>
            <pc:sldMk cId="3120521297" sldId="331"/>
            <ac:spMk id="93" creationId="{E2533560-85B2-4B77-8BDB-DAEC8823924A}"/>
          </ac:spMkLst>
        </pc:spChg>
        <pc:spChg chg="mod">
          <ac:chgData name="Siddarth Joshi" userId="bc4d29ca-e482-4031-a817-c6a7c744f97a" providerId="ADAL" clId="{D3A2F84A-6C9A-419A-9C7B-B5B68F50507D}" dt="2022-01-07T21:34:58.081" v="7568" actId="255"/>
          <ac:spMkLst>
            <pc:docMk/>
            <pc:sldMk cId="3120521297" sldId="331"/>
            <ac:spMk id="94" creationId="{19CDB295-BE74-4857-8AB9-69D22A2D746B}"/>
          </ac:spMkLst>
        </pc:spChg>
        <pc:spChg chg="mod">
          <ac:chgData name="Siddarth Joshi" userId="bc4d29ca-e482-4031-a817-c6a7c744f97a" providerId="ADAL" clId="{D3A2F84A-6C9A-419A-9C7B-B5B68F50507D}" dt="2022-01-07T21:34:58.081" v="7568" actId="255"/>
          <ac:spMkLst>
            <pc:docMk/>
            <pc:sldMk cId="3120521297" sldId="331"/>
            <ac:spMk id="95" creationId="{03FD6CE5-8B57-4C34-BE24-122D928BAA99}"/>
          </ac:spMkLst>
        </pc:spChg>
        <pc:spChg chg="mod">
          <ac:chgData name="Siddarth Joshi" userId="bc4d29ca-e482-4031-a817-c6a7c744f97a" providerId="ADAL" clId="{D3A2F84A-6C9A-419A-9C7B-B5B68F50507D}" dt="2022-01-07T21:34:58.081" v="7568" actId="255"/>
          <ac:spMkLst>
            <pc:docMk/>
            <pc:sldMk cId="3120521297" sldId="331"/>
            <ac:spMk id="96" creationId="{EBD6E04F-6A12-4C91-A397-DD7B98B186CA}"/>
          </ac:spMkLst>
        </pc:spChg>
        <pc:spChg chg="mod">
          <ac:chgData name="Siddarth Joshi" userId="bc4d29ca-e482-4031-a817-c6a7c744f97a" providerId="ADAL" clId="{D3A2F84A-6C9A-419A-9C7B-B5B68F50507D}" dt="2022-01-07T21:34:58.081" v="7568" actId="255"/>
          <ac:spMkLst>
            <pc:docMk/>
            <pc:sldMk cId="3120521297" sldId="331"/>
            <ac:spMk id="97" creationId="{0E159B1E-1C53-49AD-B4D4-26747C781712}"/>
          </ac:spMkLst>
        </pc:spChg>
        <pc:spChg chg="mod">
          <ac:chgData name="Siddarth Joshi" userId="bc4d29ca-e482-4031-a817-c6a7c744f97a" providerId="ADAL" clId="{D3A2F84A-6C9A-419A-9C7B-B5B68F50507D}" dt="2022-01-07T21:34:58.081" v="7568" actId="255"/>
          <ac:spMkLst>
            <pc:docMk/>
            <pc:sldMk cId="3120521297" sldId="331"/>
            <ac:spMk id="98" creationId="{6C7113A8-7232-4375-9131-F8851CF3829A}"/>
          </ac:spMkLst>
        </pc:spChg>
        <pc:spChg chg="mod">
          <ac:chgData name="Siddarth Joshi" userId="bc4d29ca-e482-4031-a817-c6a7c744f97a" providerId="ADAL" clId="{D3A2F84A-6C9A-419A-9C7B-B5B68F50507D}" dt="2022-01-07T21:34:58.081" v="7568" actId="255"/>
          <ac:spMkLst>
            <pc:docMk/>
            <pc:sldMk cId="3120521297" sldId="331"/>
            <ac:spMk id="99" creationId="{EDB4A66E-F832-4DD6-8E0F-9355EDC5CCDF}"/>
          </ac:spMkLst>
        </pc:spChg>
        <pc:spChg chg="mod">
          <ac:chgData name="Siddarth Joshi" userId="bc4d29ca-e482-4031-a817-c6a7c744f97a" providerId="ADAL" clId="{D3A2F84A-6C9A-419A-9C7B-B5B68F50507D}" dt="2022-01-07T21:34:58.081" v="7568" actId="255"/>
          <ac:spMkLst>
            <pc:docMk/>
            <pc:sldMk cId="3120521297" sldId="331"/>
            <ac:spMk id="100" creationId="{33648569-628B-4507-8C1D-AE1000BDBDBA}"/>
          </ac:spMkLst>
        </pc:spChg>
        <pc:spChg chg="mod">
          <ac:chgData name="Siddarth Joshi" userId="bc4d29ca-e482-4031-a817-c6a7c744f97a" providerId="ADAL" clId="{D3A2F84A-6C9A-419A-9C7B-B5B68F50507D}" dt="2022-01-07T21:34:58.081" v="7568" actId="255"/>
          <ac:spMkLst>
            <pc:docMk/>
            <pc:sldMk cId="3120521297" sldId="331"/>
            <ac:spMk id="102" creationId="{38B981E1-CEFE-4453-BE67-D5C7369AD153}"/>
          </ac:spMkLst>
        </pc:spChg>
        <pc:spChg chg="mod">
          <ac:chgData name="Siddarth Joshi" userId="bc4d29ca-e482-4031-a817-c6a7c744f97a" providerId="ADAL" clId="{D3A2F84A-6C9A-419A-9C7B-B5B68F50507D}" dt="2022-01-07T21:34:58.081" v="7568" actId="255"/>
          <ac:spMkLst>
            <pc:docMk/>
            <pc:sldMk cId="3120521297" sldId="331"/>
            <ac:spMk id="103" creationId="{96CBDF8A-A37E-4A27-93BA-D8432ADDDECC}"/>
          </ac:spMkLst>
        </pc:spChg>
        <pc:spChg chg="mod">
          <ac:chgData name="Siddarth Joshi" userId="bc4d29ca-e482-4031-a817-c6a7c744f97a" providerId="ADAL" clId="{D3A2F84A-6C9A-419A-9C7B-B5B68F50507D}" dt="2022-01-07T21:34:58.081" v="7568" actId="255"/>
          <ac:spMkLst>
            <pc:docMk/>
            <pc:sldMk cId="3120521297" sldId="331"/>
            <ac:spMk id="104" creationId="{558B6F04-9324-48CC-BD04-3454B4D7B23B}"/>
          </ac:spMkLst>
        </pc:spChg>
        <pc:spChg chg="mod">
          <ac:chgData name="Siddarth Joshi" userId="bc4d29ca-e482-4031-a817-c6a7c744f97a" providerId="ADAL" clId="{D3A2F84A-6C9A-419A-9C7B-B5B68F50507D}" dt="2022-01-07T21:34:58.081" v="7568" actId="255"/>
          <ac:spMkLst>
            <pc:docMk/>
            <pc:sldMk cId="3120521297" sldId="331"/>
            <ac:spMk id="105" creationId="{200317CD-CC13-43CE-AE27-81CFB5681593}"/>
          </ac:spMkLst>
        </pc:spChg>
        <pc:spChg chg="mod">
          <ac:chgData name="Siddarth Joshi" userId="bc4d29ca-e482-4031-a817-c6a7c744f97a" providerId="ADAL" clId="{D3A2F84A-6C9A-419A-9C7B-B5B68F50507D}" dt="2022-01-07T21:34:58.081" v="7568" actId="255"/>
          <ac:spMkLst>
            <pc:docMk/>
            <pc:sldMk cId="3120521297" sldId="331"/>
            <ac:spMk id="106" creationId="{41508ABC-3381-4914-8E85-A963BE60AADD}"/>
          </ac:spMkLst>
        </pc:spChg>
        <pc:spChg chg="mod">
          <ac:chgData name="Siddarth Joshi" userId="bc4d29ca-e482-4031-a817-c6a7c744f97a" providerId="ADAL" clId="{D3A2F84A-6C9A-419A-9C7B-B5B68F50507D}" dt="2022-01-07T21:34:58.081" v="7568" actId="255"/>
          <ac:spMkLst>
            <pc:docMk/>
            <pc:sldMk cId="3120521297" sldId="331"/>
            <ac:spMk id="107" creationId="{25A68A9D-A462-4789-8694-6FE7437AF423}"/>
          </ac:spMkLst>
        </pc:spChg>
        <pc:spChg chg="mod">
          <ac:chgData name="Siddarth Joshi" userId="bc4d29ca-e482-4031-a817-c6a7c744f97a" providerId="ADAL" clId="{D3A2F84A-6C9A-419A-9C7B-B5B68F50507D}" dt="2022-01-07T21:34:58.081" v="7568" actId="255"/>
          <ac:spMkLst>
            <pc:docMk/>
            <pc:sldMk cId="3120521297" sldId="331"/>
            <ac:spMk id="108" creationId="{0C2E4880-CEC7-4543-92CA-77BF2D39C43E}"/>
          </ac:spMkLst>
        </pc:spChg>
        <pc:spChg chg="mod">
          <ac:chgData name="Siddarth Joshi" userId="bc4d29ca-e482-4031-a817-c6a7c744f97a" providerId="ADAL" clId="{D3A2F84A-6C9A-419A-9C7B-B5B68F50507D}" dt="2022-01-07T21:34:58.081" v="7568" actId="255"/>
          <ac:spMkLst>
            <pc:docMk/>
            <pc:sldMk cId="3120521297" sldId="331"/>
            <ac:spMk id="109" creationId="{05FDE81D-8606-49F7-AF20-AC11D28AD6C6}"/>
          </ac:spMkLst>
        </pc:spChg>
        <pc:spChg chg="mod">
          <ac:chgData name="Siddarth Joshi" userId="bc4d29ca-e482-4031-a817-c6a7c744f97a" providerId="ADAL" clId="{D3A2F84A-6C9A-419A-9C7B-B5B68F50507D}" dt="2022-01-07T21:34:58.081" v="7568" actId="255"/>
          <ac:spMkLst>
            <pc:docMk/>
            <pc:sldMk cId="3120521297" sldId="331"/>
            <ac:spMk id="110" creationId="{34F1595C-1FD6-49A3-9FC6-1E5F621EA6F8}"/>
          </ac:spMkLst>
        </pc:spChg>
        <pc:spChg chg="mod">
          <ac:chgData name="Siddarth Joshi" userId="bc4d29ca-e482-4031-a817-c6a7c744f97a" providerId="ADAL" clId="{D3A2F84A-6C9A-419A-9C7B-B5B68F50507D}" dt="2022-01-07T21:34:58.081" v="7568" actId="255"/>
          <ac:spMkLst>
            <pc:docMk/>
            <pc:sldMk cId="3120521297" sldId="331"/>
            <ac:spMk id="111" creationId="{30B4B23C-396F-4360-A2FE-8B8ABE7D028E}"/>
          </ac:spMkLst>
        </pc:spChg>
        <pc:spChg chg="mod">
          <ac:chgData name="Siddarth Joshi" userId="bc4d29ca-e482-4031-a817-c6a7c744f97a" providerId="ADAL" clId="{D3A2F84A-6C9A-419A-9C7B-B5B68F50507D}" dt="2022-01-07T21:34:58.081" v="7568" actId="255"/>
          <ac:spMkLst>
            <pc:docMk/>
            <pc:sldMk cId="3120521297" sldId="331"/>
            <ac:spMk id="112" creationId="{78C877CB-B9D7-4CBD-8CAC-ACE4654CB7EB}"/>
          </ac:spMkLst>
        </pc:spChg>
        <pc:spChg chg="mod">
          <ac:chgData name="Siddarth Joshi" userId="bc4d29ca-e482-4031-a817-c6a7c744f97a" providerId="ADAL" clId="{D3A2F84A-6C9A-419A-9C7B-B5B68F50507D}" dt="2022-01-07T21:34:58.081" v="7568" actId="255"/>
          <ac:spMkLst>
            <pc:docMk/>
            <pc:sldMk cId="3120521297" sldId="331"/>
            <ac:spMk id="113" creationId="{896A54D1-838F-4F04-BBB8-C22D38053EE2}"/>
          </ac:spMkLst>
        </pc:spChg>
        <pc:spChg chg="mod">
          <ac:chgData name="Siddarth Joshi" userId="bc4d29ca-e482-4031-a817-c6a7c744f97a" providerId="ADAL" clId="{D3A2F84A-6C9A-419A-9C7B-B5B68F50507D}" dt="2022-01-07T21:34:58.081" v="7568" actId="255"/>
          <ac:spMkLst>
            <pc:docMk/>
            <pc:sldMk cId="3120521297" sldId="331"/>
            <ac:spMk id="114" creationId="{8EB2DD2A-EC1F-4DE3-AD0D-1D04750ADF5E}"/>
          </ac:spMkLst>
        </pc:spChg>
        <pc:spChg chg="mod">
          <ac:chgData name="Siddarth Joshi" userId="bc4d29ca-e482-4031-a817-c6a7c744f97a" providerId="ADAL" clId="{D3A2F84A-6C9A-419A-9C7B-B5B68F50507D}" dt="2022-01-07T21:34:58.081" v="7568" actId="255"/>
          <ac:spMkLst>
            <pc:docMk/>
            <pc:sldMk cId="3120521297" sldId="331"/>
            <ac:spMk id="115" creationId="{7BB6E40A-980A-47D2-8C29-934BDCD79852}"/>
          </ac:spMkLst>
        </pc:spChg>
        <pc:spChg chg="mod">
          <ac:chgData name="Siddarth Joshi" userId="bc4d29ca-e482-4031-a817-c6a7c744f97a" providerId="ADAL" clId="{D3A2F84A-6C9A-419A-9C7B-B5B68F50507D}" dt="2022-01-07T21:34:58.081" v="7568" actId="255"/>
          <ac:spMkLst>
            <pc:docMk/>
            <pc:sldMk cId="3120521297" sldId="331"/>
            <ac:spMk id="116" creationId="{EA5DB0EC-1743-4B03-BF18-D70466743CB1}"/>
          </ac:spMkLst>
        </pc:spChg>
        <pc:spChg chg="mod">
          <ac:chgData name="Siddarth Joshi" userId="bc4d29ca-e482-4031-a817-c6a7c744f97a" providerId="ADAL" clId="{D3A2F84A-6C9A-419A-9C7B-B5B68F50507D}" dt="2022-01-07T21:34:58.081" v="7568" actId="255"/>
          <ac:spMkLst>
            <pc:docMk/>
            <pc:sldMk cId="3120521297" sldId="331"/>
            <ac:spMk id="117" creationId="{08FCD04E-33B3-46F7-8070-2DFCFC45D7C4}"/>
          </ac:spMkLst>
        </pc:spChg>
        <pc:spChg chg="mod">
          <ac:chgData name="Siddarth Joshi" userId="bc4d29ca-e482-4031-a817-c6a7c744f97a" providerId="ADAL" clId="{D3A2F84A-6C9A-419A-9C7B-B5B68F50507D}" dt="2022-01-07T21:34:58.081" v="7568" actId="255"/>
          <ac:spMkLst>
            <pc:docMk/>
            <pc:sldMk cId="3120521297" sldId="331"/>
            <ac:spMk id="118" creationId="{B4F04680-2C10-407A-B49F-D26E8941FABE}"/>
          </ac:spMkLst>
        </pc:spChg>
        <pc:spChg chg="add mod">
          <ac:chgData name="Siddarth Joshi" userId="bc4d29ca-e482-4031-a817-c6a7c744f97a" providerId="ADAL" clId="{D3A2F84A-6C9A-419A-9C7B-B5B68F50507D}" dt="2022-01-07T21:35:03.237" v="7569" actId="1076"/>
          <ac:spMkLst>
            <pc:docMk/>
            <pc:sldMk cId="3120521297" sldId="331"/>
            <ac:spMk id="119" creationId="{AA6C154C-D8CC-4914-BEEC-618E9E755EEF}"/>
          </ac:spMkLst>
        </pc:spChg>
        <pc:spChg chg="add mod">
          <ac:chgData name="Siddarth Joshi" userId="bc4d29ca-e482-4031-a817-c6a7c744f97a" providerId="ADAL" clId="{D3A2F84A-6C9A-419A-9C7B-B5B68F50507D}" dt="2022-01-07T21:35:03.237" v="7569" actId="1076"/>
          <ac:spMkLst>
            <pc:docMk/>
            <pc:sldMk cId="3120521297" sldId="331"/>
            <ac:spMk id="120" creationId="{0427EE4E-9A9E-4DFD-8DE6-41B25E3F5096}"/>
          </ac:spMkLst>
        </pc:spChg>
        <pc:spChg chg="add mod">
          <ac:chgData name="Siddarth Joshi" userId="bc4d29ca-e482-4031-a817-c6a7c744f97a" providerId="ADAL" clId="{D3A2F84A-6C9A-419A-9C7B-B5B68F50507D}" dt="2022-01-07T21:35:03.237" v="7569" actId="1076"/>
          <ac:spMkLst>
            <pc:docMk/>
            <pc:sldMk cId="3120521297" sldId="331"/>
            <ac:spMk id="121" creationId="{8F3C907F-F571-4516-A649-4238E537B814}"/>
          </ac:spMkLst>
        </pc:spChg>
        <pc:spChg chg="add mod">
          <ac:chgData name="Siddarth Joshi" userId="bc4d29ca-e482-4031-a817-c6a7c744f97a" providerId="ADAL" clId="{D3A2F84A-6C9A-419A-9C7B-B5B68F50507D}" dt="2022-01-07T21:35:15.774" v="7572" actId="1076"/>
          <ac:spMkLst>
            <pc:docMk/>
            <pc:sldMk cId="3120521297" sldId="331"/>
            <ac:spMk id="122" creationId="{164784A6-72B5-4811-A4B7-11BC467BE3A1}"/>
          </ac:spMkLst>
        </pc:spChg>
        <pc:spChg chg="add mod">
          <ac:chgData name="Siddarth Joshi" userId="bc4d29ca-e482-4031-a817-c6a7c744f97a" providerId="ADAL" clId="{D3A2F84A-6C9A-419A-9C7B-B5B68F50507D}" dt="2022-01-07T21:35:19.892" v="7573" actId="1076"/>
          <ac:spMkLst>
            <pc:docMk/>
            <pc:sldMk cId="3120521297" sldId="331"/>
            <ac:spMk id="123" creationId="{D461B7C1-C1A7-4303-9ECA-75294762DD98}"/>
          </ac:spMkLst>
        </pc:spChg>
        <pc:spChg chg="add mod">
          <ac:chgData name="Siddarth Joshi" userId="bc4d29ca-e482-4031-a817-c6a7c744f97a" providerId="ADAL" clId="{D3A2F84A-6C9A-419A-9C7B-B5B68F50507D}" dt="2022-01-07T21:35:28.486" v="7575" actId="1076"/>
          <ac:spMkLst>
            <pc:docMk/>
            <pc:sldMk cId="3120521297" sldId="331"/>
            <ac:spMk id="124" creationId="{ED99D061-056E-4FCA-80F8-69707E4B9959}"/>
          </ac:spMkLst>
        </pc:spChg>
        <pc:spChg chg="add mod">
          <ac:chgData name="Siddarth Joshi" userId="bc4d29ca-e482-4031-a817-c6a7c744f97a" providerId="ADAL" clId="{D3A2F84A-6C9A-419A-9C7B-B5B68F50507D}" dt="2022-01-07T21:35:03.237" v="7569" actId="1076"/>
          <ac:spMkLst>
            <pc:docMk/>
            <pc:sldMk cId="3120521297" sldId="331"/>
            <ac:spMk id="125" creationId="{5E930993-5348-4EEA-B654-D2440E2621DA}"/>
          </ac:spMkLst>
        </pc:spChg>
        <pc:spChg chg="add mod">
          <ac:chgData name="Siddarth Joshi" userId="bc4d29ca-e482-4031-a817-c6a7c744f97a" providerId="ADAL" clId="{D3A2F84A-6C9A-419A-9C7B-B5B68F50507D}" dt="2022-01-07T21:35:03.237" v="7569" actId="1076"/>
          <ac:spMkLst>
            <pc:docMk/>
            <pc:sldMk cId="3120521297" sldId="331"/>
            <ac:spMk id="126" creationId="{A99C17FB-88C0-43D3-9308-FFC074356684}"/>
          </ac:spMkLst>
        </pc:spChg>
        <pc:spChg chg="add mod">
          <ac:chgData name="Siddarth Joshi" userId="bc4d29ca-e482-4031-a817-c6a7c744f97a" providerId="ADAL" clId="{D3A2F84A-6C9A-419A-9C7B-B5B68F50507D}" dt="2022-01-07T21:36:05.967" v="7610" actId="1076"/>
          <ac:spMkLst>
            <pc:docMk/>
            <pc:sldMk cId="3120521297" sldId="331"/>
            <ac:spMk id="127" creationId="{AB103BD9-AC04-41B3-9D77-A0FA990577BA}"/>
          </ac:spMkLst>
        </pc:spChg>
        <pc:grpChg chg="add del mod">
          <ac:chgData name="Siddarth Joshi" userId="bc4d29ca-e482-4031-a817-c6a7c744f97a" providerId="ADAL" clId="{D3A2F84A-6C9A-419A-9C7B-B5B68F50507D}" dt="2022-01-07T21:34:52.289" v="7566"/>
          <ac:grpSpMkLst>
            <pc:docMk/>
            <pc:sldMk cId="3120521297" sldId="331"/>
            <ac:grpSpMk id="22" creationId="{49415C62-F0B0-44E1-A2E2-72BDE503450C}"/>
          </ac:grpSpMkLst>
        </pc:grpChg>
        <pc:grpChg chg="add del mod">
          <ac:chgData name="Siddarth Joshi" userId="bc4d29ca-e482-4031-a817-c6a7c744f97a" providerId="ADAL" clId="{D3A2F84A-6C9A-419A-9C7B-B5B68F50507D}" dt="2022-01-07T21:34:52.289" v="7566"/>
          <ac:grpSpMkLst>
            <pc:docMk/>
            <pc:sldMk cId="3120521297" sldId="331"/>
            <ac:grpSpMk id="56" creationId="{6F53C4C7-2CEE-4D13-BB7D-ACCD98F98865}"/>
          </ac:grpSpMkLst>
        </pc:grpChg>
        <pc:grpChg chg="add mod">
          <ac:chgData name="Siddarth Joshi" userId="bc4d29ca-e482-4031-a817-c6a7c744f97a" providerId="ADAL" clId="{D3A2F84A-6C9A-419A-9C7B-B5B68F50507D}" dt="2022-01-07T21:35:03.237" v="7569" actId="1076"/>
          <ac:grpSpMkLst>
            <pc:docMk/>
            <pc:sldMk cId="3120521297" sldId="331"/>
            <ac:grpSpMk id="83" creationId="{FEAFBFEE-4D84-4721-B676-F20665B6E6BA}"/>
          </ac:grpSpMkLst>
        </pc:grpChg>
        <pc:grpChg chg="add mod">
          <ac:chgData name="Siddarth Joshi" userId="bc4d29ca-e482-4031-a817-c6a7c744f97a" providerId="ADAL" clId="{D3A2F84A-6C9A-419A-9C7B-B5B68F50507D}" dt="2022-01-07T21:35:03.237" v="7569" actId="1076"/>
          <ac:grpSpMkLst>
            <pc:docMk/>
            <pc:sldMk cId="3120521297" sldId="331"/>
            <ac:grpSpMk id="101" creationId="{320F2C96-DCC5-46C8-BA1C-FB4156A54C89}"/>
          </ac:grpSpMkLst>
        </pc:grpChg>
        <pc:cxnChg chg="del">
          <ac:chgData name="Siddarth Joshi" userId="bc4d29ca-e482-4031-a817-c6a7c744f97a" providerId="ADAL" clId="{D3A2F84A-6C9A-419A-9C7B-B5B68F50507D}" dt="2022-01-07T21:34:43.232" v="7561" actId="478"/>
          <ac:cxnSpMkLst>
            <pc:docMk/>
            <pc:sldMk cId="3120521297" sldId="331"/>
            <ac:cxnSpMk id="32" creationId="{EB4456F5-A1F1-4704-ADF7-6689D6D5C38D}"/>
          </ac:cxnSpMkLst>
        </pc:cxnChg>
        <pc:cxnChg chg="del">
          <ac:chgData name="Siddarth Joshi" userId="bc4d29ca-e482-4031-a817-c6a7c744f97a" providerId="ADAL" clId="{D3A2F84A-6C9A-419A-9C7B-B5B68F50507D}" dt="2022-01-07T21:34:43.232" v="7561" actId="478"/>
          <ac:cxnSpMkLst>
            <pc:docMk/>
            <pc:sldMk cId="3120521297" sldId="331"/>
            <ac:cxnSpMk id="33" creationId="{22B79B4C-B058-4635-99CC-2F331ABE4A5C}"/>
          </ac:cxnSpMkLst>
        </pc:cxnChg>
        <pc:cxnChg chg="del">
          <ac:chgData name="Siddarth Joshi" userId="bc4d29ca-e482-4031-a817-c6a7c744f97a" providerId="ADAL" clId="{D3A2F84A-6C9A-419A-9C7B-B5B68F50507D}" dt="2022-01-07T21:34:43.232" v="7561" actId="478"/>
          <ac:cxnSpMkLst>
            <pc:docMk/>
            <pc:sldMk cId="3120521297" sldId="331"/>
            <ac:cxnSpMk id="37" creationId="{D2A5627E-CEBD-4626-9ACB-84880005978C}"/>
          </ac:cxnSpMkLst>
        </pc:cxnChg>
        <pc:cxnChg chg="del">
          <ac:chgData name="Siddarth Joshi" userId="bc4d29ca-e482-4031-a817-c6a7c744f97a" providerId="ADAL" clId="{D3A2F84A-6C9A-419A-9C7B-B5B68F50507D}" dt="2022-01-07T21:34:43.232" v="7561" actId="478"/>
          <ac:cxnSpMkLst>
            <pc:docMk/>
            <pc:sldMk cId="3120521297" sldId="331"/>
            <ac:cxnSpMk id="38" creationId="{77168F95-2AA2-4DE2-A779-34C9E7AA4C4F}"/>
          </ac:cxnSpMkLst>
        </pc:cxnChg>
        <pc:cxnChg chg="del">
          <ac:chgData name="Siddarth Joshi" userId="bc4d29ca-e482-4031-a817-c6a7c744f97a" providerId="ADAL" clId="{D3A2F84A-6C9A-419A-9C7B-B5B68F50507D}" dt="2022-01-07T21:34:43.232" v="7561" actId="478"/>
          <ac:cxnSpMkLst>
            <pc:docMk/>
            <pc:sldMk cId="3120521297" sldId="331"/>
            <ac:cxnSpMk id="39" creationId="{50E3AC93-510E-4600-8D97-220F0FED634F}"/>
          </ac:cxnSpMkLst>
        </pc:cxnChg>
        <pc:cxnChg chg="del">
          <ac:chgData name="Siddarth Joshi" userId="bc4d29ca-e482-4031-a817-c6a7c744f97a" providerId="ADAL" clId="{D3A2F84A-6C9A-419A-9C7B-B5B68F50507D}" dt="2022-01-07T21:34:43.232" v="7561" actId="478"/>
          <ac:cxnSpMkLst>
            <pc:docMk/>
            <pc:sldMk cId="3120521297" sldId="331"/>
            <ac:cxnSpMk id="43" creationId="{7EA92A87-8FB4-4079-A3C1-7D8F8EF83B2B}"/>
          </ac:cxnSpMkLst>
        </pc:cxnChg>
        <pc:cxnChg chg="del">
          <ac:chgData name="Siddarth Joshi" userId="bc4d29ca-e482-4031-a817-c6a7c744f97a" providerId="ADAL" clId="{D3A2F84A-6C9A-419A-9C7B-B5B68F50507D}" dt="2022-01-07T21:34:43.232" v="7561" actId="478"/>
          <ac:cxnSpMkLst>
            <pc:docMk/>
            <pc:sldMk cId="3120521297" sldId="331"/>
            <ac:cxnSpMk id="44" creationId="{8ACFBD0F-6EA7-447D-A921-96759343911D}"/>
          </ac:cxnSpMkLst>
        </pc:cxnChg>
      </pc:sldChg>
      <pc:sldChg chg="addSp delSp modSp add mod">
        <pc:chgData name="Siddarth Joshi" userId="bc4d29ca-e482-4031-a817-c6a7c744f97a" providerId="ADAL" clId="{D3A2F84A-6C9A-419A-9C7B-B5B68F50507D}" dt="2022-01-07T21:40:39.357" v="7653" actId="20577"/>
        <pc:sldMkLst>
          <pc:docMk/>
          <pc:sldMk cId="3712379205" sldId="332"/>
        </pc:sldMkLst>
        <pc:spChg chg="del">
          <ac:chgData name="Siddarth Joshi" userId="bc4d29ca-e482-4031-a817-c6a7c744f97a" providerId="ADAL" clId="{D3A2F84A-6C9A-419A-9C7B-B5B68F50507D}" dt="2022-01-07T21:37:15.642" v="7612" actId="478"/>
          <ac:spMkLst>
            <pc:docMk/>
            <pc:sldMk cId="3712379205" sldId="332"/>
            <ac:spMk id="7" creationId="{F7C7A618-D2B2-4724-9DA8-45D3556A9234}"/>
          </ac:spMkLst>
        </pc:spChg>
        <pc:spChg chg="add del mod">
          <ac:chgData name="Siddarth Joshi" userId="bc4d29ca-e482-4031-a817-c6a7c744f97a" providerId="ADAL" clId="{D3A2F84A-6C9A-419A-9C7B-B5B68F50507D}" dt="2022-01-07T21:37:18.597" v="7614" actId="478"/>
          <ac:spMkLst>
            <pc:docMk/>
            <pc:sldMk cId="3712379205" sldId="332"/>
            <ac:spMk id="9" creationId="{A11C0AD8-0041-41F6-A1A5-ED1C08E824D0}"/>
          </ac:spMkLst>
        </pc:spChg>
        <pc:spChg chg="add del mod">
          <ac:chgData name="Siddarth Joshi" userId="bc4d29ca-e482-4031-a817-c6a7c744f97a" providerId="ADAL" clId="{D3A2F84A-6C9A-419A-9C7B-B5B68F50507D}" dt="2022-01-07T21:37:26.509" v="7622"/>
          <ac:spMkLst>
            <pc:docMk/>
            <pc:sldMk cId="3712379205" sldId="332"/>
            <ac:spMk id="10" creationId="{BE202A92-CFE5-4C27-A066-5357344F06FD}"/>
          </ac:spMkLst>
        </pc:spChg>
        <pc:spChg chg="del">
          <ac:chgData name="Siddarth Joshi" userId="bc4d29ca-e482-4031-a817-c6a7c744f97a" providerId="ADAL" clId="{D3A2F84A-6C9A-419A-9C7B-B5B68F50507D}" dt="2022-01-07T21:37:15.642" v="7612" actId="478"/>
          <ac:spMkLst>
            <pc:docMk/>
            <pc:sldMk cId="3712379205" sldId="332"/>
            <ac:spMk id="11" creationId="{2DA2CC3D-A139-4741-BB7C-0A48922251A4}"/>
          </ac:spMkLst>
        </pc:spChg>
        <pc:spChg chg="add del mod">
          <ac:chgData name="Siddarth Joshi" userId="bc4d29ca-e482-4031-a817-c6a7c744f97a" providerId="ADAL" clId="{D3A2F84A-6C9A-419A-9C7B-B5B68F50507D}" dt="2022-01-07T21:37:26.509" v="7622"/>
          <ac:spMkLst>
            <pc:docMk/>
            <pc:sldMk cId="3712379205" sldId="332"/>
            <ac:spMk id="13" creationId="{84B41937-B57E-4574-9EC2-A249CC829577}"/>
          </ac:spMkLst>
        </pc:spChg>
        <pc:spChg chg="add del mod">
          <ac:chgData name="Siddarth Joshi" userId="bc4d29ca-e482-4031-a817-c6a7c744f97a" providerId="ADAL" clId="{D3A2F84A-6C9A-419A-9C7B-B5B68F50507D}" dt="2022-01-07T21:37:26.509" v="7622"/>
          <ac:spMkLst>
            <pc:docMk/>
            <pc:sldMk cId="3712379205" sldId="332"/>
            <ac:spMk id="14" creationId="{19092629-24C6-4D25-B3BC-DDA481654750}"/>
          </ac:spMkLst>
        </pc:spChg>
        <pc:spChg chg="add del mod">
          <ac:chgData name="Siddarth Joshi" userId="bc4d29ca-e482-4031-a817-c6a7c744f97a" providerId="ADAL" clId="{D3A2F84A-6C9A-419A-9C7B-B5B68F50507D}" dt="2022-01-07T21:37:26.509" v="7622"/>
          <ac:spMkLst>
            <pc:docMk/>
            <pc:sldMk cId="3712379205" sldId="332"/>
            <ac:spMk id="15" creationId="{DCAA4840-FC9B-468C-BE82-F489AF681484}"/>
          </ac:spMkLst>
        </pc:spChg>
        <pc:spChg chg="add del mod">
          <ac:chgData name="Siddarth Joshi" userId="bc4d29ca-e482-4031-a817-c6a7c744f97a" providerId="ADAL" clId="{D3A2F84A-6C9A-419A-9C7B-B5B68F50507D}" dt="2022-01-07T21:37:26.509" v="7622"/>
          <ac:spMkLst>
            <pc:docMk/>
            <pc:sldMk cId="3712379205" sldId="332"/>
            <ac:spMk id="16" creationId="{A7CA5EFD-0C54-4312-9F44-76F904AF9E12}"/>
          </ac:spMkLst>
        </pc:spChg>
        <pc:spChg chg="add del mod">
          <ac:chgData name="Siddarth Joshi" userId="bc4d29ca-e482-4031-a817-c6a7c744f97a" providerId="ADAL" clId="{D3A2F84A-6C9A-419A-9C7B-B5B68F50507D}" dt="2022-01-07T21:37:26.509" v="7622"/>
          <ac:spMkLst>
            <pc:docMk/>
            <pc:sldMk cId="3712379205" sldId="332"/>
            <ac:spMk id="17" creationId="{298ECF3D-FBF2-4D71-B7A2-13305EE2405C}"/>
          </ac:spMkLst>
        </pc:spChg>
        <pc:spChg chg="add del mod">
          <ac:chgData name="Siddarth Joshi" userId="bc4d29ca-e482-4031-a817-c6a7c744f97a" providerId="ADAL" clId="{D3A2F84A-6C9A-419A-9C7B-B5B68F50507D}" dt="2022-01-07T21:37:26.509" v="7622"/>
          <ac:spMkLst>
            <pc:docMk/>
            <pc:sldMk cId="3712379205" sldId="332"/>
            <ac:spMk id="18" creationId="{6B1AF448-ACD6-4614-A44E-813A3F6B679A}"/>
          </ac:spMkLst>
        </pc:spChg>
        <pc:spChg chg="add del mod">
          <ac:chgData name="Siddarth Joshi" userId="bc4d29ca-e482-4031-a817-c6a7c744f97a" providerId="ADAL" clId="{D3A2F84A-6C9A-419A-9C7B-B5B68F50507D}" dt="2022-01-07T21:37:26.509" v="7622"/>
          <ac:spMkLst>
            <pc:docMk/>
            <pc:sldMk cId="3712379205" sldId="332"/>
            <ac:spMk id="19" creationId="{A608DF52-8A0B-4D26-AFDF-182053C95224}"/>
          </ac:spMkLst>
        </pc:spChg>
        <pc:spChg chg="add del mod">
          <ac:chgData name="Siddarth Joshi" userId="bc4d29ca-e482-4031-a817-c6a7c744f97a" providerId="ADAL" clId="{D3A2F84A-6C9A-419A-9C7B-B5B68F50507D}" dt="2022-01-07T21:37:26.509" v="7622"/>
          <ac:spMkLst>
            <pc:docMk/>
            <pc:sldMk cId="3712379205" sldId="332"/>
            <ac:spMk id="20" creationId="{4021F7BF-ACCA-448B-9B01-3D1934B7C86D}"/>
          </ac:spMkLst>
        </pc:spChg>
        <pc:spChg chg="add del mod">
          <ac:chgData name="Siddarth Joshi" userId="bc4d29ca-e482-4031-a817-c6a7c744f97a" providerId="ADAL" clId="{D3A2F84A-6C9A-419A-9C7B-B5B68F50507D}" dt="2022-01-07T21:37:26.509" v="7622"/>
          <ac:spMkLst>
            <pc:docMk/>
            <pc:sldMk cId="3712379205" sldId="332"/>
            <ac:spMk id="21" creationId="{2083C86A-AA99-4306-ADC4-5EFDF2D63F0E}"/>
          </ac:spMkLst>
        </pc:spChg>
        <pc:spChg chg="add del mod">
          <ac:chgData name="Siddarth Joshi" userId="bc4d29ca-e482-4031-a817-c6a7c744f97a" providerId="ADAL" clId="{D3A2F84A-6C9A-419A-9C7B-B5B68F50507D}" dt="2022-01-07T21:37:26.509" v="7622"/>
          <ac:spMkLst>
            <pc:docMk/>
            <pc:sldMk cId="3712379205" sldId="332"/>
            <ac:spMk id="22" creationId="{027CBA40-1F5A-49E6-AABC-6BFED62AE543}"/>
          </ac:spMkLst>
        </pc:spChg>
        <pc:spChg chg="add del mod">
          <ac:chgData name="Siddarth Joshi" userId="bc4d29ca-e482-4031-a817-c6a7c744f97a" providerId="ADAL" clId="{D3A2F84A-6C9A-419A-9C7B-B5B68F50507D}" dt="2022-01-07T21:37:26.509" v="7622"/>
          <ac:spMkLst>
            <pc:docMk/>
            <pc:sldMk cId="3712379205" sldId="332"/>
            <ac:spMk id="23" creationId="{4830A971-A0E5-4F25-AC1A-097607DEB7BB}"/>
          </ac:spMkLst>
        </pc:spChg>
        <pc:spChg chg="add del mod">
          <ac:chgData name="Siddarth Joshi" userId="bc4d29ca-e482-4031-a817-c6a7c744f97a" providerId="ADAL" clId="{D3A2F84A-6C9A-419A-9C7B-B5B68F50507D}" dt="2022-01-07T21:37:26.509" v="7622"/>
          <ac:spMkLst>
            <pc:docMk/>
            <pc:sldMk cId="3712379205" sldId="332"/>
            <ac:spMk id="24" creationId="{18867C1F-3A13-4558-B098-A8FC6F57921E}"/>
          </ac:spMkLst>
        </pc:spChg>
        <pc:spChg chg="add del mod">
          <ac:chgData name="Siddarth Joshi" userId="bc4d29ca-e482-4031-a817-c6a7c744f97a" providerId="ADAL" clId="{D3A2F84A-6C9A-419A-9C7B-B5B68F50507D}" dt="2022-01-07T21:37:26.509" v="7622"/>
          <ac:spMkLst>
            <pc:docMk/>
            <pc:sldMk cId="3712379205" sldId="332"/>
            <ac:spMk id="25" creationId="{FE6CB2CE-4D7D-4B46-9A15-0479F8255040}"/>
          </ac:spMkLst>
        </pc:spChg>
        <pc:spChg chg="add del mod">
          <ac:chgData name="Siddarth Joshi" userId="bc4d29ca-e482-4031-a817-c6a7c744f97a" providerId="ADAL" clId="{D3A2F84A-6C9A-419A-9C7B-B5B68F50507D}" dt="2022-01-07T21:37:26.509" v="7622"/>
          <ac:spMkLst>
            <pc:docMk/>
            <pc:sldMk cId="3712379205" sldId="332"/>
            <ac:spMk id="26" creationId="{0B164E3B-CA4F-4ED9-B679-83C50ED68601}"/>
          </ac:spMkLst>
        </pc:spChg>
        <pc:spChg chg="add del mod">
          <ac:chgData name="Siddarth Joshi" userId="bc4d29ca-e482-4031-a817-c6a7c744f97a" providerId="ADAL" clId="{D3A2F84A-6C9A-419A-9C7B-B5B68F50507D}" dt="2022-01-07T21:37:26.509" v="7622"/>
          <ac:spMkLst>
            <pc:docMk/>
            <pc:sldMk cId="3712379205" sldId="332"/>
            <ac:spMk id="29" creationId="{F5406DD4-D3E2-407A-A84B-6F788A8C3BFD}"/>
          </ac:spMkLst>
        </pc:spChg>
        <pc:spChg chg="add mod">
          <ac:chgData name="Siddarth Joshi" userId="bc4d29ca-e482-4031-a817-c6a7c744f97a" providerId="ADAL" clId="{D3A2F84A-6C9A-419A-9C7B-B5B68F50507D}" dt="2022-01-07T21:38:01.732" v="7631" actId="12"/>
          <ac:spMkLst>
            <pc:docMk/>
            <pc:sldMk cId="3712379205" sldId="332"/>
            <ac:spMk id="30" creationId="{92BD0155-6850-4077-AE1F-8A0EA0133948}"/>
          </ac:spMkLst>
        </pc:spChg>
        <pc:spChg chg="add mod">
          <ac:chgData name="Siddarth Joshi" userId="bc4d29ca-e482-4031-a817-c6a7c744f97a" providerId="ADAL" clId="{D3A2F84A-6C9A-419A-9C7B-B5B68F50507D}" dt="2022-01-07T21:38:15.392" v="7632" actId="1076"/>
          <ac:spMkLst>
            <pc:docMk/>
            <pc:sldMk cId="3712379205" sldId="332"/>
            <ac:spMk id="31" creationId="{A31DFEF5-22EA-43C1-9336-891D4354078A}"/>
          </ac:spMkLst>
        </pc:spChg>
        <pc:spChg chg="add mod">
          <ac:chgData name="Siddarth Joshi" userId="bc4d29ca-e482-4031-a817-c6a7c744f97a" providerId="ADAL" clId="{D3A2F84A-6C9A-419A-9C7B-B5B68F50507D}" dt="2022-01-07T21:39:45.451" v="7646" actId="1076"/>
          <ac:spMkLst>
            <pc:docMk/>
            <pc:sldMk cId="3712379205" sldId="332"/>
            <ac:spMk id="32" creationId="{37FC7B51-1FF1-4CC3-B96B-0BD9880B99A0}"/>
          </ac:spMkLst>
        </pc:spChg>
        <pc:spChg chg="add mod">
          <ac:chgData name="Siddarth Joshi" userId="bc4d29ca-e482-4031-a817-c6a7c744f97a" providerId="ADAL" clId="{D3A2F84A-6C9A-419A-9C7B-B5B68F50507D}" dt="2022-01-07T21:40:14.924" v="7647" actId="208"/>
          <ac:spMkLst>
            <pc:docMk/>
            <pc:sldMk cId="3712379205" sldId="332"/>
            <ac:spMk id="33" creationId="{41A327C6-8EDF-4036-9F9B-3ACC9E25FD63}"/>
          </ac:spMkLst>
        </pc:spChg>
        <pc:spChg chg="add mod">
          <ac:chgData name="Siddarth Joshi" userId="bc4d29ca-e482-4031-a817-c6a7c744f97a" providerId="ADAL" clId="{D3A2F84A-6C9A-419A-9C7B-B5B68F50507D}" dt="2022-01-07T21:39:45.451" v="7646" actId="1076"/>
          <ac:spMkLst>
            <pc:docMk/>
            <pc:sldMk cId="3712379205" sldId="332"/>
            <ac:spMk id="34" creationId="{4C833906-5AC4-4990-B2CE-16032F8F4261}"/>
          </ac:spMkLst>
        </pc:spChg>
        <pc:spChg chg="add mod">
          <ac:chgData name="Siddarth Joshi" userId="bc4d29ca-e482-4031-a817-c6a7c744f97a" providerId="ADAL" clId="{D3A2F84A-6C9A-419A-9C7B-B5B68F50507D}" dt="2022-01-07T21:39:45.451" v="7646" actId="1076"/>
          <ac:spMkLst>
            <pc:docMk/>
            <pc:sldMk cId="3712379205" sldId="332"/>
            <ac:spMk id="35" creationId="{A6062CFA-0F28-4416-9446-9A7DDA132AF0}"/>
          </ac:spMkLst>
        </pc:spChg>
        <pc:spChg chg="add mod">
          <ac:chgData name="Siddarth Joshi" userId="bc4d29ca-e482-4031-a817-c6a7c744f97a" providerId="ADAL" clId="{D3A2F84A-6C9A-419A-9C7B-B5B68F50507D}" dt="2022-01-07T21:39:45.451" v="7646" actId="1076"/>
          <ac:spMkLst>
            <pc:docMk/>
            <pc:sldMk cId="3712379205" sldId="332"/>
            <ac:spMk id="36" creationId="{E2309C86-CC68-45BC-BCE4-01EC0A840456}"/>
          </ac:spMkLst>
        </pc:spChg>
        <pc:spChg chg="add mod">
          <ac:chgData name="Siddarth Joshi" userId="bc4d29ca-e482-4031-a817-c6a7c744f97a" providerId="ADAL" clId="{D3A2F84A-6C9A-419A-9C7B-B5B68F50507D}" dt="2022-01-07T21:39:45.451" v="7646" actId="1076"/>
          <ac:spMkLst>
            <pc:docMk/>
            <pc:sldMk cId="3712379205" sldId="332"/>
            <ac:spMk id="37" creationId="{571F5B17-8EFA-4DA7-B778-ADCD279C55FB}"/>
          </ac:spMkLst>
        </pc:spChg>
        <pc:spChg chg="add mod">
          <ac:chgData name="Siddarth Joshi" userId="bc4d29ca-e482-4031-a817-c6a7c744f97a" providerId="ADAL" clId="{D3A2F84A-6C9A-419A-9C7B-B5B68F50507D}" dt="2022-01-07T21:39:45.451" v="7646" actId="1076"/>
          <ac:spMkLst>
            <pc:docMk/>
            <pc:sldMk cId="3712379205" sldId="332"/>
            <ac:spMk id="38" creationId="{78857F74-238D-4E2F-8716-65F92E3C04CA}"/>
          </ac:spMkLst>
        </pc:spChg>
        <pc:spChg chg="add mod">
          <ac:chgData name="Siddarth Joshi" userId="bc4d29ca-e482-4031-a817-c6a7c744f97a" providerId="ADAL" clId="{D3A2F84A-6C9A-419A-9C7B-B5B68F50507D}" dt="2022-01-07T21:39:45.451" v="7646" actId="1076"/>
          <ac:spMkLst>
            <pc:docMk/>
            <pc:sldMk cId="3712379205" sldId="332"/>
            <ac:spMk id="39" creationId="{201F5428-3E09-4CD7-9AC9-677AB89EAABA}"/>
          </ac:spMkLst>
        </pc:spChg>
        <pc:spChg chg="add mod">
          <ac:chgData name="Siddarth Joshi" userId="bc4d29ca-e482-4031-a817-c6a7c744f97a" providerId="ADAL" clId="{D3A2F84A-6C9A-419A-9C7B-B5B68F50507D}" dt="2022-01-07T21:39:45.451" v="7646" actId="1076"/>
          <ac:spMkLst>
            <pc:docMk/>
            <pc:sldMk cId="3712379205" sldId="332"/>
            <ac:spMk id="40" creationId="{D6B560BB-7807-4B13-9F28-89C2C42DA97F}"/>
          </ac:spMkLst>
        </pc:spChg>
        <pc:spChg chg="add mod">
          <ac:chgData name="Siddarth Joshi" userId="bc4d29ca-e482-4031-a817-c6a7c744f97a" providerId="ADAL" clId="{D3A2F84A-6C9A-419A-9C7B-B5B68F50507D}" dt="2022-01-07T21:37:44.600" v="7627" actId="1076"/>
          <ac:spMkLst>
            <pc:docMk/>
            <pc:sldMk cId="3712379205" sldId="332"/>
            <ac:spMk id="41" creationId="{20A86244-9EEF-43CD-9A97-CB0756B387DC}"/>
          </ac:spMkLst>
        </pc:spChg>
        <pc:spChg chg="add mod">
          <ac:chgData name="Siddarth Joshi" userId="bc4d29ca-e482-4031-a817-c6a7c744f97a" providerId="ADAL" clId="{D3A2F84A-6C9A-419A-9C7B-B5B68F50507D}" dt="2022-01-07T21:37:44.600" v="7627" actId="1076"/>
          <ac:spMkLst>
            <pc:docMk/>
            <pc:sldMk cId="3712379205" sldId="332"/>
            <ac:spMk id="42" creationId="{ACBB07E2-9086-4742-A304-69693FF5BF19}"/>
          </ac:spMkLst>
        </pc:spChg>
        <pc:spChg chg="add mod">
          <ac:chgData name="Siddarth Joshi" userId="bc4d29ca-e482-4031-a817-c6a7c744f97a" providerId="ADAL" clId="{D3A2F84A-6C9A-419A-9C7B-B5B68F50507D}" dt="2022-01-07T21:37:44.600" v="7627" actId="1076"/>
          <ac:spMkLst>
            <pc:docMk/>
            <pc:sldMk cId="3712379205" sldId="332"/>
            <ac:spMk id="43" creationId="{D3D6559D-47B2-41A9-8DBF-F40DE47ED6A6}"/>
          </ac:spMkLst>
        </pc:spChg>
        <pc:spChg chg="add mod">
          <ac:chgData name="Siddarth Joshi" userId="bc4d29ca-e482-4031-a817-c6a7c744f97a" providerId="ADAL" clId="{D3A2F84A-6C9A-419A-9C7B-B5B68F50507D}" dt="2022-01-07T21:38:15.392" v="7632" actId="1076"/>
          <ac:spMkLst>
            <pc:docMk/>
            <pc:sldMk cId="3712379205" sldId="332"/>
            <ac:spMk id="44" creationId="{F5D4D0C5-125F-4E60-9EC0-8EEF18D21B6D}"/>
          </ac:spMkLst>
        </pc:spChg>
        <pc:spChg chg="add mod">
          <ac:chgData name="Siddarth Joshi" userId="bc4d29ca-e482-4031-a817-c6a7c744f97a" providerId="ADAL" clId="{D3A2F84A-6C9A-419A-9C7B-B5B68F50507D}" dt="2022-01-07T21:40:19.698" v="7648" actId="1076"/>
          <ac:spMkLst>
            <pc:docMk/>
            <pc:sldMk cId="3712379205" sldId="332"/>
            <ac:spMk id="47" creationId="{7283FBF1-51BD-4FB5-8E6F-686CDB5763EC}"/>
          </ac:spMkLst>
        </pc:spChg>
        <pc:spChg chg="add mod">
          <ac:chgData name="Siddarth Joshi" userId="bc4d29ca-e482-4031-a817-c6a7c744f97a" providerId="ADAL" clId="{D3A2F84A-6C9A-419A-9C7B-B5B68F50507D}" dt="2022-01-07T21:40:29.877" v="7650" actId="1076"/>
          <ac:spMkLst>
            <pc:docMk/>
            <pc:sldMk cId="3712379205" sldId="332"/>
            <ac:spMk id="48" creationId="{378FEF6B-80B4-4C82-99C6-4A40E877428F}"/>
          </ac:spMkLst>
        </pc:spChg>
        <pc:spChg chg="add mod">
          <ac:chgData name="Siddarth Joshi" userId="bc4d29ca-e482-4031-a817-c6a7c744f97a" providerId="ADAL" clId="{D3A2F84A-6C9A-419A-9C7B-B5B68F50507D}" dt="2022-01-07T21:40:39.357" v="7653" actId="20577"/>
          <ac:spMkLst>
            <pc:docMk/>
            <pc:sldMk cId="3712379205" sldId="332"/>
            <ac:spMk id="49" creationId="{7BF4D9C3-1152-4669-B5BB-E6A7535B0AF5}"/>
          </ac:spMkLst>
        </pc:spChg>
        <pc:picChg chg="del">
          <ac:chgData name="Siddarth Joshi" userId="bc4d29ca-e482-4031-a817-c6a7c744f97a" providerId="ADAL" clId="{D3A2F84A-6C9A-419A-9C7B-B5B68F50507D}" dt="2022-01-07T21:37:15.642" v="7612" actId="478"/>
          <ac:picMkLst>
            <pc:docMk/>
            <pc:sldMk cId="3712379205" sldId="332"/>
            <ac:picMk id="12" creationId="{DCF3D29F-01F4-4EE3-A616-F91356F5029F}"/>
          </ac:picMkLst>
        </pc:picChg>
        <pc:cxnChg chg="add del mod">
          <ac:chgData name="Siddarth Joshi" userId="bc4d29ca-e482-4031-a817-c6a7c744f97a" providerId="ADAL" clId="{D3A2F84A-6C9A-419A-9C7B-B5B68F50507D}" dt="2022-01-07T21:37:26.509" v="7622"/>
          <ac:cxnSpMkLst>
            <pc:docMk/>
            <pc:sldMk cId="3712379205" sldId="332"/>
            <ac:cxnSpMk id="27" creationId="{527C212D-CD83-479B-AB95-524375F0229D}"/>
          </ac:cxnSpMkLst>
        </pc:cxnChg>
        <pc:cxnChg chg="add del mod">
          <ac:chgData name="Siddarth Joshi" userId="bc4d29ca-e482-4031-a817-c6a7c744f97a" providerId="ADAL" clId="{D3A2F84A-6C9A-419A-9C7B-B5B68F50507D}" dt="2022-01-07T21:37:26.509" v="7622"/>
          <ac:cxnSpMkLst>
            <pc:docMk/>
            <pc:sldMk cId="3712379205" sldId="332"/>
            <ac:cxnSpMk id="28" creationId="{14CD98B5-5623-4179-AF56-2F378380A9CD}"/>
          </ac:cxnSpMkLst>
        </pc:cxnChg>
        <pc:cxnChg chg="add mod">
          <ac:chgData name="Siddarth Joshi" userId="bc4d29ca-e482-4031-a817-c6a7c744f97a" providerId="ADAL" clId="{D3A2F84A-6C9A-419A-9C7B-B5B68F50507D}" dt="2022-01-07T21:39:45.451" v="7646" actId="1076"/>
          <ac:cxnSpMkLst>
            <pc:docMk/>
            <pc:sldMk cId="3712379205" sldId="332"/>
            <ac:cxnSpMk id="45" creationId="{E4B201EC-16DD-4D44-A168-E727718762E0}"/>
          </ac:cxnSpMkLst>
        </pc:cxnChg>
        <pc:cxnChg chg="add mod">
          <ac:chgData name="Siddarth Joshi" userId="bc4d29ca-e482-4031-a817-c6a7c744f97a" providerId="ADAL" clId="{D3A2F84A-6C9A-419A-9C7B-B5B68F50507D}" dt="2022-01-07T21:39:45.451" v="7646" actId="1076"/>
          <ac:cxnSpMkLst>
            <pc:docMk/>
            <pc:sldMk cId="3712379205" sldId="332"/>
            <ac:cxnSpMk id="46" creationId="{D9370FAD-96AE-43D9-BCFA-ADD006462031}"/>
          </ac:cxnSpMkLst>
        </pc:cxnChg>
      </pc:sldChg>
      <pc:sldChg chg="addSp delSp modSp add mod">
        <pc:chgData name="Siddarth Joshi" userId="bc4d29ca-e482-4031-a817-c6a7c744f97a" providerId="ADAL" clId="{D3A2F84A-6C9A-419A-9C7B-B5B68F50507D}" dt="2022-01-07T21:43:22.885" v="7662" actId="12"/>
        <pc:sldMkLst>
          <pc:docMk/>
          <pc:sldMk cId="2100650109" sldId="333"/>
        </pc:sldMkLst>
        <pc:spChg chg="add mod">
          <ac:chgData name="Siddarth Joshi" userId="bc4d29ca-e482-4031-a817-c6a7c744f97a" providerId="ADAL" clId="{D3A2F84A-6C9A-419A-9C7B-B5B68F50507D}" dt="2022-01-07T21:43:22.885" v="7662" actId="12"/>
          <ac:spMkLst>
            <pc:docMk/>
            <pc:sldMk cId="2100650109" sldId="333"/>
            <ac:spMk id="50" creationId="{F982CCA2-8FA8-47B1-B0F2-98EFBD846E6C}"/>
          </ac:spMkLst>
        </pc:spChg>
        <pc:spChg chg="del">
          <ac:chgData name="Siddarth Joshi" userId="bc4d29ca-e482-4031-a817-c6a7c744f97a" providerId="ADAL" clId="{D3A2F84A-6C9A-419A-9C7B-B5B68F50507D}" dt="2022-01-07T21:42:54.664" v="7657" actId="478"/>
          <ac:spMkLst>
            <pc:docMk/>
            <pc:sldMk cId="2100650109" sldId="333"/>
            <ac:spMk id="82" creationId="{8B8A00AB-BD04-4FB6-A61B-DF2D6226E3EF}"/>
          </ac:spMkLst>
        </pc:spChg>
        <pc:spChg chg="del">
          <ac:chgData name="Siddarth Joshi" userId="bc4d29ca-e482-4031-a817-c6a7c744f97a" providerId="ADAL" clId="{D3A2F84A-6C9A-419A-9C7B-B5B68F50507D}" dt="2022-01-07T21:42:54.664" v="7657" actId="478"/>
          <ac:spMkLst>
            <pc:docMk/>
            <pc:sldMk cId="2100650109" sldId="333"/>
            <ac:spMk id="119" creationId="{AA6C154C-D8CC-4914-BEEC-618E9E755EEF}"/>
          </ac:spMkLst>
        </pc:spChg>
        <pc:spChg chg="del">
          <ac:chgData name="Siddarth Joshi" userId="bc4d29ca-e482-4031-a817-c6a7c744f97a" providerId="ADAL" clId="{D3A2F84A-6C9A-419A-9C7B-B5B68F50507D}" dt="2022-01-07T21:42:54.664" v="7657" actId="478"/>
          <ac:spMkLst>
            <pc:docMk/>
            <pc:sldMk cId="2100650109" sldId="333"/>
            <ac:spMk id="120" creationId="{0427EE4E-9A9E-4DFD-8DE6-41B25E3F5096}"/>
          </ac:spMkLst>
        </pc:spChg>
        <pc:spChg chg="del">
          <ac:chgData name="Siddarth Joshi" userId="bc4d29ca-e482-4031-a817-c6a7c744f97a" providerId="ADAL" clId="{D3A2F84A-6C9A-419A-9C7B-B5B68F50507D}" dt="2022-01-07T21:42:54.664" v="7657" actId="478"/>
          <ac:spMkLst>
            <pc:docMk/>
            <pc:sldMk cId="2100650109" sldId="333"/>
            <ac:spMk id="121" creationId="{8F3C907F-F571-4516-A649-4238E537B814}"/>
          </ac:spMkLst>
        </pc:spChg>
        <pc:spChg chg="del">
          <ac:chgData name="Siddarth Joshi" userId="bc4d29ca-e482-4031-a817-c6a7c744f97a" providerId="ADAL" clId="{D3A2F84A-6C9A-419A-9C7B-B5B68F50507D}" dt="2022-01-07T21:42:54.664" v="7657" actId="478"/>
          <ac:spMkLst>
            <pc:docMk/>
            <pc:sldMk cId="2100650109" sldId="333"/>
            <ac:spMk id="122" creationId="{164784A6-72B5-4811-A4B7-11BC467BE3A1}"/>
          </ac:spMkLst>
        </pc:spChg>
        <pc:spChg chg="del">
          <ac:chgData name="Siddarth Joshi" userId="bc4d29ca-e482-4031-a817-c6a7c744f97a" providerId="ADAL" clId="{D3A2F84A-6C9A-419A-9C7B-B5B68F50507D}" dt="2022-01-07T21:42:54.664" v="7657" actId="478"/>
          <ac:spMkLst>
            <pc:docMk/>
            <pc:sldMk cId="2100650109" sldId="333"/>
            <ac:spMk id="123" creationId="{D461B7C1-C1A7-4303-9ECA-75294762DD98}"/>
          </ac:spMkLst>
        </pc:spChg>
        <pc:spChg chg="del">
          <ac:chgData name="Siddarth Joshi" userId="bc4d29ca-e482-4031-a817-c6a7c744f97a" providerId="ADAL" clId="{D3A2F84A-6C9A-419A-9C7B-B5B68F50507D}" dt="2022-01-07T21:42:54.664" v="7657" actId="478"/>
          <ac:spMkLst>
            <pc:docMk/>
            <pc:sldMk cId="2100650109" sldId="333"/>
            <ac:spMk id="124" creationId="{ED99D061-056E-4FCA-80F8-69707E4B9959}"/>
          </ac:spMkLst>
        </pc:spChg>
        <pc:spChg chg="del">
          <ac:chgData name="Siddarth Joshi" userId="bc4d29ca-e482-4031-a817-c6a7c744f97a" providerId="ADAL" clId="{D3A2F84A-6C9A-419A-9C7B-B5B68F50507D}" dt="2022-01-07T21:42:54.664" v="7657" actId="478"/>
          <ac:spMkLst>
            <pc:docMk/>
            <pc:sldMk cId="2100650109" sldId="333"/>
            <ac:spMk id="125" creationId="{5E930993-5348-4EEA-B654-D2440E2621DA}"/>
          </ac:spMkLst>
        </pc:spChg>
        <pc:spChg chg="del">
          <ac:chgData name="Siddarth Joshi" userId="bc4d29ca-e482-4031-a817-c6a7c744f97a" providerId="ADAL" clId="{D3A2F84A-6C9A-419A-9C7B-B5B68F50507D}" dt="2022-01-07T21:42:54.664" v="7657" actId="478"/>
          <ac:spMkLst>
            <pc:docMk/>
            <pc:sldMk cId="2100650109" sldId="333"/>
            <ac:spMk id="126" creationId="{A99C17FB-88C0-43D3-9308-FFC074356684}"/>
          </ac:spMkLst>
        </pc:spChg>
        <pc:spChg chg="del">
          <ac:chgData name="Siddarth Joshi" userId="bc4d29ca-e482-4031-a817-c6a7c744f97a" providerId="ADAL" clId="{D3A2F84A-6C9A-419A-9C7B-B5B68F50507D}" dt="2022-01-07T21:42:54.664" v="7657" actId="478"/>
          <ac:spMkLst>
            <pc:docMk/>
            <pc:sldMk cId="2100650109" sldId="333"/>
            <ac:spMk id="127" creationId="{AB103BD9-AC04-41B3-9D77-A0FA990577BA}"/>
          </ac:spMkLst>
        </pc:spChg>
        <pc:grpChg chg="del">
          <ac:chgData name="Siddarth Joshi" userId="bc4d29ca-e482-4031-a817-c6a7c744f97a" providerId="ADAL" clId="{D3A2F84A-6C9A-419A-9C7B-B5B68F50507D}" dt="2022-01-07T21:42:54.664" v="7657" actId="478"/>
          <ac:grpSpMkLst>
            <pc:docMk/>
            <pc:sldMk cId="2100650109" sldId="333"/>
            <ac:grpSpMk id="83" creationId="{FEAFBFEE-4D84-4721-B676-F20665B6E6BA}"/>
          </ac:grpSpMkLst>
        </pc:grpChg>
        <pc:grpChg chg="del">
          <ac:chgData name="Siddarth Joshi" userId="bc4d29ca-e482-4031-a817-c6a7c744f97a" providerId="ADAL" clId="{D3A2F84A-6C9A-419A-9C7B-B5B68F50507D}" dt="2022-01-07T21:42:54.664" v="7657" actId="478"/>
          <ac:grpSpMkLst>
            <pc:docMk/>
            <pc:sldMk cId="2100650109" sldId="333"/>
            <ac:grpSpMk id="101" creationId="{320F2C96-DCC5-46C8-BA1C-FB4156A54C89}"/>
          </ac:grpSpMkLst>
        </pc:grpChg>
      </pc:sldChg>
      <pc:sldChg chg="add del">
        <pc:chgData name="Siddarth Joshi" userId="bc4d29ca-e482-4031-a817-c6a7c744f97a" providerId="ADAL" clId="{D3A2F84A-6C9A-419A-9C7B-B5B68F50507D}" dt="2022-01-07T18:12:09.212" v="5029" actId="47"/>
        <pc:sldMkLst>
          <pc:docMk/>
          <pc:sldMk cId="3608789105" sldId="336"/>
        </pc:sldMkLst>
      </pc:sldChg>
      <pc:sldChg chg="add del">
        <pc:chgData name="Siddarth Joshi" userId="bc4d29ca-e482-4031-a817-c6a7c744f97a" providerId="ADAL" clId="{D3A2F84A-6C9A-419A-9C7B-B5B68F50507D}" dt="2022-01-07T18:25:22.553" v="5356" actId="47"/>
        <pc:sldMkLst>
          <pc:docMk/>
          <pc:sldMk cId="4264426470" sldId="337"/>
        </pc:sldMkLst>
      </pc:sldChg>
      <pc:sldChg chg="add del">
        <pc:chgData name="Siddarth Joshi" userId="bc4d29ca-e482-4031-a817-c6a7c744f97a" providerId="ADAL" clId="{D3A2F84A-6C9A-419A-9C7B-B5B68F50507D}" dt="2022-01-07T18:25:35.205" v="5358" actId="47"/>
        <pc:sldMkLst>
          <pc:docMk/>
          <pc:sldMk cId="469215855" sldId="338"/>
        </pc:sldMkLst>
      </pc:sldChg>
      <pc:sldChg chg="add del">
        <pc:chgData name="Siddarth Joshi" userId="bc4d29ca-e482-4031-a817-c6a7c744f97a" providerId="ADAL" clId="{D3A2F84A-6C9A-419A-9C7B-B5B68F50507D}" dt="2022-01-07T18:25:35.205" v="5358" actId="47"/>
        <pc:sldMkLst>
          <pc:docMk/>
          <pc:sldMk cId="2571422301" sldId="339"/>
        </pc:sldMkLst>
      </pc:sldChg>
      <pc:sldMasterChg chg="delSldLayout">
        <pc:chgData name="Siddarth Joshi" userId="bc4d29ca-e482-4031-a817-c6a7c744f97a" providerId="ADAL" clId="{D3A2F84A-6C9A-419A-9C7B-B5B68F50507D}" dt="2022-01-07T18:25:22.553" v="5356" actId="47"/>
        <pc:sldMasterMkLst>
          <pc:docMk/>
          <pc:sldMasterMk cId="2427128101" sldId="2147483648"/>
        </pc:sldMasterMkLst>
        <pc:sldLayoutChg chg="del">
          <pc:chgData name="Siddarth Joshi" userId="bc4d29ca-e482-4031-a817-c6a7c744f97a" providerId="ADAL" clId="{D3A2F84A-6C9A-419A-9C7B-B5B68F50507D}" dt="2022-01-07T18:25:22.553" v="5356" actId="47"/>
          <pc:sldLayoutMkLst>
            <pc:docMk/>
            <pc:sldMasterMk cId="2427128101" sldId="2147483648"/>
            <pc:sldLayoutMk cId="2000160212" sldId="2147483660"/>
          </pc:sldLayoutMkLst>
        </pc:sldLayoutChg>
      </pc:sldMasterChg>
    </pc:docChg>
  </pc:docChgLst>
  <pc:docChgLst>
    <pc:chgData name="Siddarth Joshi" userId="bc4d29ca-e482-4031-a817-c6a7c744f97a" providerId="ADAL" clId="{05D9BA43-8B84-4C3A-8C88-F681778DD356}"/>
    <pc:docChg chg="custSel addSld delSld modSld sldOrd">
      <pc:chgData name="Siddarth Joshi" userId="bc4d29ca-e482-4031-a817-c6a7c744f97a" providerId="ADAL" clId="{05D9BA43-8B84-4C3A-8C88-F681778DD356}" dt="2022-01-08T19:42:39.122" v="4401" actId="2696"/>
      <pc:docMkLst>
        <pc:docMk/>
      </pc:docMkLst>
      <pc:sldChg chg="modSp mod">
        <pc:chgData name="Siddarth Joshi" userId="bc4d29ca-e482-4031-a817-c6a7c744f97a" providerId="ADAL" clId="{05D9BA43-8B84-4C3A-8C88-F681778DD356}" dt="2022-01-08T04:52:00.629" v="11" actId="14100"/>
        <pc:sldMkLst>
          <pc:docMk/>
          <pc:sldMk cId="357927040" sldId="256"/>
        </pc:sldMkLst>
        <pc:spChg chg="mod">
          <ac:chgData name="Siddarth Joshi" userId="bc4d29ca-e482-4031-a817-c6a7c744f97a" providerId="ADAL" clId="{05D9BA43-8B84-4C3A-8C88-F681778DD356}" dt="2022-01-08T04:52:00.629" v="11" actId="14100"/>
          <ac:spMkLst>
            <pc:docMk/>
            <pc:sldMk cId="357927040" sldId="256"/>
            <ac:spMk id="2" creationId="{EB1D64C7-2B57-4995-8266-CA21FD2E1527}"/>
          </ac:spMkLst>
        </pc:spChg>
      </pc:sldChg>
      <pc:sldChg chg="addSp delSp modSp mod ord">
        <pc:chgData name="Siddarth Joshi" userId="bc4d29ca-e482-4031-a817-c6a7c744f97a" providerId="ADAL" clId="{05D9BA43-8B84-4C3A-8C88-F681778DD356}" dt="2022-01-08T18:49:51.070" v="749" actId="20577"/>
        <pc:sldMkLst>
          <pc:docMk/>
          <pc:sldMk cId="2044519996" sldId="317"/>
        </pc:sldMkLst>
        <pc:spChg chg="mod">
          <ac:chgData name="Siddarth Joshi" userId="bc4d29ca-e482-4031-a817-c6a7c744f97a" providerId="ADAL" clId="{05D9BA43-8B84-4C3A-8C88-F681778DD356}" dt="2022-01-08T04:53:05.430" v="22" actId="20577"/>
          <ac:spMkLst>
            <pc:docMk/>
            <pc:sldMk cId="2044519996" sldId="317"/>
            <ac:spMk id="8" creationId="{BBB9B1C4-5210-4BEA-A556-2A53383A911F}"/>
          </ac:spMkLst>
        </pc:spChg>
        <pc:spChg chg="add mod">
          <ac:chgData name="Siddarth Joshi" userId="bc4d29ca-e482-4031-a817-c6a7c744f97a" providerId="ADAL" clId="{05D9BA43-8B84-4C3A-8C88-F681778DD356}" dt="2022-01-08T18:47:59.893" v="611" actId="20577"/>
          <ac:spMkLst>
            <pc:docMk/>
            <pc:sldMk cId="2044519996" sldId="317"/>
            <ac:spMk id="9" creationId="{22018737-201A-47B6-BF29-174DA7DB677A}"/>
          </ac:spMkLst>
        </pc:spChg>
        <pc:spChg chg="del">
          <ac:chgData name="Siddarth Joshi" userId="bc4d29ca-e482-4031-a817-c6a7c744f97a" providerId="ADAL" clId="{05D9BA43-8B84-4C3A-8C88-F681778DD356}" dt="2022-01-08T04:52:07.964" v="12" actId="478"/>
          <ac:spMkLst>
            <pc:docMk/>
            <pc:sldMk cId="2044519996" sldId="317"/>
            <ac:spMk id="12" creationId="{491C066B-0D6F-4746-A0CB-076EB0B47299}"/>
          </ac:spMkLst>
        </pc:spChg>
        <pc:spChg chg="add mod">
          <ac:chgData name="Siddarth Joshi" userId="bc4d29ca-e482-4031-a817-c6a7c744f97a" providerId="ADAL" clId="{05D9BA43-8B84-4C3A-8C88-F681778DD356}" dt="2022-01-08T18:47:46.475" v="608" actId="1076"/>
          <ac:spMkLst>
            <pc:docMk/>
            <pc:sldMk cId="2044519996" sldId="317"/>
            <ac:spMk id="13" creationId="{046E062D-AC3E-4F08-A06E-AB26756AF848}"/>
          </ac:spMkLst>
        </pc:spChg>
        <pc:spChg chg="del">
          <ac:chgData name="Siddarth Joshi" userId="bc4d29ca-e482-4031-a817-c6a7c744f97a" providerId="ADAL" clId="{05D9BA43-8B84-4C3A-8C88-F681778DD356}" dt="2022-01-08T04:52:07.964" v="12" actId="478"/>
          <ac:spMkLst>
            <pc:docMk/>
            <pc:sldMk cId="2044519996" sldId="317"/>
            <ac:spMk id="14" creationId="{57BA86F2-B743-4B52-BCE2-65784BE3755D}"/>
          </ac:spMkLst>
        </pc:spChg>
        <pc:spChg chg="add mod">
          <ac:chgData name="Siddarth Joshi" userId="bc4d29ca-e482-4031-a817-c6a7c744f97a" providerId="ADAL" clId="{05D9BA43-8B84-4C3A-8C88-F681778DD356}" dt="2022-01-08T18:49:51.070" v="749" actId="20577"/>
          <ac:spMkLst>
            <pc:docMk/>
            <pc:sldMk cId="2044519996" sldId="317"/>
            <ac:spMk id="15" creationId="{93A80A0B-8536-4548-9D31-B1937B32E0B3}"/>
          </ac:spMkLst>
        </pc:spChg>
        <pc:picChg chg="add mod">
          <ac:chgData name="Siddarth Joshi" userId="bc4d29ca-e482-4031-a817-c6a7c744f97a" providerId="ADAL" clId="{05D9BA43-8B84-4C3A-8C88-F681778DD356}" dt="2022-01-08T18:46:39.587" v="534" actId="1076"/>
          <ac:picMkLst>
            <pc:docMk/>
            <pc:sldMk cId="2044519996" sldId="317"/>
            <ac:picMk id="3" creationId="{A1510241-FE06-41C8-A421-E8988FAECCB0}"/>
          </ac:picMkLst>
        </pc:picChg>
        <pc:picChg chg="del">
          <ac:chgData name="Siddarth Joshi" userId="bc4d29ca-e482-4031-a817-c6a7c744f97a" providerId="ADAL" clId="{05D9BA43-8B84-4C3A-8C88-F681778DD356}" dt="2022-01-08T04:52:07.964" v="12" actId="478"/>
          <ac:picMkLst>
            <pc:docMk/>
            <pc:sldMk cId="2044519996" sldId="317"/>
            <ac:picMk id="1026" creationId="{1A3E7721-E4B1-40E8-BB29-31820E2C58FE}"/>
          </ac:picMkLst>
        </pc:picChg>
      </pc:sldChg>
      <pc:sldChg chg="del">
        <pc:chgData name="Siddarth Joshi" userId="bc4d29ca-e482-4031-a817-c6a7c744f97a" providerId="ADAL" clId="{05D9BA43-8B84-4C3A-8C88-F681778DD356}" dt="2022-01-08T04:52:17.745" v="13" actId="47"/>
        <pc:sldMkLst>
          <pc:docMk/>
          <pc:sldMk cId="124912944" sldId="318"/>
        </pc:sldMkLst>
      </pc:sldChg>
      <pc:sldChg chg="addSp modSp add mod">
        <pc:chgData name="Siddarth Joshi" userId="bc4d29ca-e482-4031-a817-c6a7c744f97a" providerId="ADAL" clId="{05D9BA43-8B84-4C3A-8C88-F681778DD356}" dt="2022-01-08T18:43:12.531" v="403" actId="20577"/>
        <pc:sldMkLst>
          <pc:docMk/>
          <pc:sldMk cId="648713783" sldId="318"/>
        </pc:sldMkLst>
        <pc:spChg chg="add mod">
          <ac:chgData name="Siddarth Joshi" userId="bc4d29ca-e482-4031-a817-c6a7c744f97a" providerId="ADAL" clId="{05D9BA43-8B84-4C3A-8C88-F681778DD356}" dt="2022-01-08T18:43:12.531" v="403" actId="20577"/>
          <ac:spMkLst>
            <pc:docMk/>
            <pc:sldMk cId="648713783" sldId="318"/>
            <ac:spMk id="6" creationId="{EF757F97-076E-4A1F-82A3-CC40FB3908A9}"/>
          </ac:spMkLst>
        </pc:spChg>
        <pc:spChg chg="mod">
          <ac:chgData name="Siddarth Joshi" userId="bc4d29ca-e482-4031-a817-c6a7c744f97a" providerId="ADAL" clId="{05D9BA43-8B84-4C3A-8C88-F681778DD356}" dt="2022-01-08T18:42:17.391" v="344" actId="207"/>
          <ac:spMkLst>
            <pc:docMk/>
            <pc:sldMk cId="648713783" sldId="318"/>
            <ac:spMk id="9" creationId="{22018737-201A-47B6-BF29-174DA7DB677A}"/>
          </ac:spMkLst>
        </pc:spChg>
      </pc:sldChg>
      <pc:sldChg chg="addSp modSp add mod">
        <pc:chgData name="Siddarth Joshi" userId="bc4d29ca-e482-4031-a817-c6a7c744f97a" providerId="ADAL" clId="{05D9BA43-8B84-4C3A-8C88-F681778DD356}" dt="2022-01-08T18:56:37.681" v="1141" actId="27636"/>
        <pc:sldMkLst>
          <pc:docMk/>
          <pc:sldMk cId="2763290312" sldId="319"/>
        </pc:sldMkLst>
        <pc:spChg chg="add mod">
          <ac:chgData name="Siddarth Joshi" userId="bc4d29ca-e482-4031-a817-c6a7c744f97a" providerId="ADAL" clId="{05D9BA43-8B84-4C3A-8C88-F681778DD356}" dt="2022-01-08T18:53:31.861" v="867" actId="1076"/>
          <ac:spMkLst>
            <pc:docMk/>
            <pc:sldMk cId="2763290312" sldId="319"/>
            <ac:spMk id="7" creationId="{32AE57C3-BB68-46CC-85C1-A13074A5B91F}"/>
          </ac:spMkLst>
        </pc:spChg>
        <pc:spChg chg="mod">
          <ac:chgData name="Siddarth Joshi" userId="bc4d29ca-e482-4031-a817-c6a7c744f97a" providerId="ADAL" clId="{05D9BA43-8B84-4C3A-8C88-F681778DD356}" dt="2022-01-08T18:56:37.681" v="1141" actId="27636"/>
          <ac:spMkLst>
            <pc:docMk/>
            <pc:sldMk cId="2763290312" sldId="319"/>
            <ac:spMk id="9" creationId="{22018737-201A-47B6-BF29-174DA7DB677A}"/>
          </ac:spMkLst>
        </pc:spChg>
        <pc:spChg chg="add mod">
          <ac:chgData name="Siddarth Joshi" userId="bc4d29ca-e482-4031-a817-c6a7c744f97a" providerId="ADAL" clId="{05D9BA43-8B84-4C3A-8C88-F681778DD356}" dt="2022-01-08T18:53:43.774" v="870" actId="20577"/>
          <ac:spMkLst>
            <pc:docMk/>
            <pc:sldMk cId="2763290312" sldId="319"/>
            <ac:spMk id="10" creationId="{1351FE9D-898B-44F1-AD58-913FB2D80892}"/>
          </ac:spMkLst>
        </pc:spChg>
        <pc:picChg chg="add mod">
          <ac:chgData name="Siddarth Joshi" userId="bc4d29ca-e482-4031-a817-c6a7c744f97a" providerId="ADAL" clId="{05D9BA43-8B84-4C3A-8C88-F681778DD356}" dt="2022-01-08T18:53:00.613" v="856" actId="1076"/>
          <ac:picMkLst>
            <pc:docMk/>
            <pc:sldMk cId="2763290312" sldId="319"/>
            <ac:picMk id="1026" creationId="{5B05C8AF-ED4B-46A1-9033-0FD004EC5D4D}"/>
          </ac:picMkLst>
        </pc:picChg>
      </pc:sldChg>
      <pc:sldChg chg="del">
        <pc:chgData name="Siddarth Joshi" userId="bc4d29ca-e482-4031-a817-c6a7c744f97a" providerId="ADAL" clId="{05D9BA43-8B84-4C3A-8C88-F681778DD356}" dt="2022-01-08T04:52:17.745" v="13" actId="47"/>
        <pc:sldMkLst>
          <pc:docMk/>
          <pc:sldMk cId="4084842465" sldId="319"/>
        </pc:sldMkLst>
      </pc:sldChg>
      <pc:sldChg chg="del">
        <pc:chgData name="Siddarth Joshi" userId="bc4d29ca-e482-4031-a817-c6a7c744f97a" providerId="ADAL" clId="{05D9BA43-8B84-4C3A-8C88-F681778DD356}" dt="2022-01-08T04:52:17.745" v="13" actId="47"/>
        <pc:sldMkLst>
          <pc:docMk/>
          <pc:sldMk cId="717756589" sldId="320"/>
        </pc:sldMkLst>
      </pc:sldChg>
      <pc:sldChg chg="addSp modSp add mod">
        <pc:chgData name="Siddarth Joshi" userId="bc4d29ca-e482-4031-a817-c6a7c744f97a" providerId="ADAL" clId="{05D9BA43-8B84-4C3A-8C88-F681778DD356}" dt="2022-01-08T19:08:11.691" v="2132" actId="20577"/>
        <pc:sldMkLst>
          <pc:docMk/>
          <pc:sldMk cId="2136813855" sldId="320"/>
        </pc:sldMkLst>
        <pc:spChg chg="add mod">
          <ac:chgData name="Siddarth Joshi" userId="bc4d29ca-e482-4031-a817-c6a7c744f97a" providerId="ADAL" clId="{05D9BA43-8B84-4C3A-8C88-F681778DD356}" dt="2022-01-08T19:07:14.985" v="2106" actId="27636"/>
          <ac:spMkLst>
            <pc:docMk/>
            <pc:sldMk cId="2136813855" sldId="320"/>
            <ac:spMk id="6" creationId="{48D4477E-F588-4EED-AD25-DCD84F242B1D}"/>
          </ac:spMkLst>
        </pc:spChg>
        <pc:spChg chg="mod">
          <ac:chgData name="Siddarth Joshi" userId="bc4d29ca-e482-4031-a817-c6a7c744f97a" providerId="ADAL" clId="{05D9BA43-8B84-4C3A-8C88-F681778DD356}" dt="2022-01-08T19:08:11.691" v="2132" actId="20577"/>
          <ac:spMkLst>
            <pc:docMk/>
            <pc:sldMk cId="2136813855" sldId="320"/>
            <ac:spMk id="9" creationId="{22018737-201A-47B6-BF29-174DA7DB677A}"/>
          </ac:spMkLst>
        </pc:spChg>
      </pc:sldChg>
      <pc:sldChg chg="addSp modSp add mod">
        <pc:chgData name="Siddarth Joshi" userId="bc4d29ca-e482-4031-a817-c6a7c744f97a" providerId="ADAL" clId="{05D9BA43-8B84-4C3A-8C88-F681778DD356}" dt="2022-01-08T19:14:54.249" v="2415" actId="20577"/>
        <pc:sldMkLst>
          <pc:docMk/>
          <pc:sldMk cId="443603782" sldId="321"/>
        </pc:sldMkLst>
        <pc:spChg chg="mod">
          <ac:chgData name="Siddarth Joshi" userId="bc4d29ca-e482-4031-a817-c6a7c744f97a" providerId="ADAL" clId="{05D9BA43-8B84-4C3A-8C88-F681778DD356}" dt="2022-01-08T19:08:39.783" v="2147" actId="20577"/>
          <ac:spMkLst>
            <pc:docMk/>
            <pc:sldMk cId="443603782" sldId="321"/>
            <ac:spMk id="8" creationId="{BBB9B1C4-5210-4BEA-A556-2A53383A911F}"/>
          </ac:spMkLst>
        </pc:spChg>
        <pc:spChg chg="mod">
          <ac:chgData name="Siddarth Joshi" userId="bc4d29ca-e482-4031-a817-c6a7c744f97a" providerId="ADAL" clId="{05D9BA43-8B84-4C3A-8C88-F681778DD356}" dt="2022-01-08T19:12:44.295" v="2218" actId="1076"/>
          <ac:spMkLst>
            <pc:docMk/>
            <pc:sldMk cId="443603782" sldId="321"/>
            <ac:spMk id="9" creationId="{22018737-201A-47B6-BF29-174DA7DB677A}"/>
          </ac:spMkLst>
        </pc:spChg>
        <pc:spChg chg="add mod">
          <ac:chgData name="Siddarth Joshi" userId="bc4d29ca-e482-4031-a817-c6a7c744f97a" providerId="ADAL" clId="{05D9BA43-8B84-4C3A-8C88-F681778DD356}" dt="2022-01-08T19:13:38.082" v="2294" actId="20577"/>
          <ac:spMkLst>
            <pc:docMk/>
            <pc:sldMk cId="443603782" sldId="321"/>
            <ac:spMk id="10" creationId="{03C82070-A20E-4BE4-8DCA-1809DB8C2FEC}"/>
          </ac:spMkLst>
        </pc:spChg>
        <pc:spChg chg="add mod">
          <ac:chgData name="Siddarth Joshi" userId="bc4d29ca-e482-4031-a817-c6a7c744f97a" providerId="ADAL" clId="{05D9BA43-8B84-4C3A-8C88-F681778DD356}" dt="2022-01-08T19:14:54.249" v="2415" actId="20577"/>
          <ac:spMkLst>
            <pc:docMk/>
            <pc:sldMk cId="443603782" sldId="321"/>
            <ac:spMk id="12" creationId="{DD2EF4B6-0E42-4AAE-BE6A-2219C33BE39F}"/>
          </ac:spMkLst>
        </pc:spChg>
        <pc:picChg chg="add mod">
          <ac:chgData name="Siddarth Joshi" userId="bc4d29ca-e482-4031-a817-c6a7c744f97a" providerId="ADAL" clId="{05D9BA43-8B84-4C3A-8C88-F681778DD356}" dt="2022-01-08T19:11:16.662" v="2150" actId="1076"/>
          <ac:picMkLst>
            <pc:docMk/>
            <pc:sldMk cId="443603782" sldId="321"/>
            <ac:picMk id="2050" creationId="{256DDF4C-323F-42D6-8565-F302943FDB61}"/>
          </ac:picMkLst>
        </pc:picChg>
        <pc:picChg chg="add mod">
          <ac:chgData name="Siddarth Joshi" userId="bc4d29ca-e482-4031-a817-c6a7c744f97a" providerId="ADAL" clId="{05D9BA43-8B84-4C3A-8C88-F681778DD356}" dt="2022-01-08T19:12:55.007" v="2219" actId="1076"/>
          <ac:picMkLst>
            <pc:docMk/>
            <pc:sldMk cId="443603782" sldId="321"/>
            <ac:picMk id="2052" creationId="{301038E3-F5BD-40A6-8DB1-BFA1F7F7829D}"/>
          </ac:picMkLst>
        </pc:picChg>
      </pc:sldChg>
      <pc:sldChg chg="del">
        <pc:chgData name="Siddarth Joshi" userId="bc4d29ca-e482-4031-a817-c6a7c744f97a" providerId="ADAL" clId="{05D9BA43-8B84-4C3A-8C88-F681778DD356}" dt="2022-01-08T04:52:17.745" v="13" actId="47"/>
        <pc:sldMkLst>
          <pc:docMk/>
          <pc:sldMk cId="2698096681" sldId="321"/>
        </pc:sldMkLst>
      </pc:sldChg>
      <pc:sldChg chg="addSp delSp modSp add mod replId modNotesTx">
        <pc:chgData name="Siddarth Joshi" userId="bc4d29ca-e482-4031-a817-c6a7c744f97a" providerId="ADAL" clId="{05D9BA43-8B84-4C3A-8C88-F681778DD356}" dt="2022-01-08T19:28:53.892" v="3075" actId="20577"/>
        <pc:sldMkLst>
          <pc:docMk/>
          <pc:sldMk cId="2537650151" sldId="322"/>
        </pc:sldMkLst>
        <pc:spChg chg="add mod">
          <ac:chgData name="Siddarth Joshi" userId="bc4d29ca-e482-4031-a817-c6a7c744f97a" providerId="ADAL" clId="{05D9BA43-8B84-4C3A-8C88-F681778DD356}" dt="2022-01-08T19:28:53.892" v="3075" actId="20577"/>
          <ac:spMkLst>
            <pc:docMk/>
            <pc:sldMk cId="2537650151" sldId="322"/>
            <ac:spMk id="7" creationId="{961724F3-DE13-419E-86CB-917DE9A85A54}"/>
          </ac:spMkLst>
        </pc:spChg>
        <pc:spChg chg="mod">
          <ac:chgData name="Siddarth Joshi" userId="bc4d29ca-e482-4031-a817-c6a7c744f97a" providerId="ADAL" clId="{05D9BA43-8B84-4C3A-8C88-F681778DD356}" dt="2022-01-08T19:15:37.222" v="2430" actId="20577"/>
          <ac:spMkLst>
            <pc:docMk/>
            <pc:sldMk cId="2537650151" sldId="322"/>
            <ac:spMk id="8" creationId="{BBB9B1C4-5210-4BEA-A556-2A53383A911F}"/>
          </ac:spMkLst>
        </pc:spChg>
        <pc:spChg chg="mod">
          <ac:chgData name="Siddarth Joshi" userId="bc4d29ca-e482-4031-a817-c6a7c744f97a" providerId="ADAL" clId="{05D9BA43-8B84-4C3A-8C88-F681778DD356}" dt="2022-01-08T19:25:52.904" v="2901" actId="14100"/>
          <ac:spMkLst>
            <pc:docMk/>
            <pc:sldMk cId="2537650151" sldId="322"/>
            <ac:spMk id="9" creationId="{22018737-201A-47B6-BF29-174DA7DB677A}"/>
          </ac:spMkLst>
        </pc:spChg>
        <pc:picChg chg="add del mod">
          <ac:chgData name="Siddarth Joshi" userId="bc4d29ca-e482-4031-a817-c6a7c744f97a" providerId="ADAL" clId="{05D9BA43-8B84-4C3A-8C88-F681778DD356}" dt="2022-01-08T19:23:02.955" v="2746" actId="478"/>
          <ac:picMkLst>
            <pc:docMk/>
            <pc:sldMk cId="2537650151" sldId="322"/>
            <ac:picMk id="3" creationId="{DB566074-2143-401F-910E-DEDAA39D0F20}"/>
          </ac:picMkLst>
        </pc:picChg>
        <pc:picChg chg="add mod">
          <ac:chgData name="Siddarth Joshi" userId="bc4d29ca-e482-4031-a817-c6a7c744f97a" providerId="ADAL" clId="{05D9BA43-8B84-4C3A-8C88-F681778DD356}" dt="2022-01-08T19:17:09.193" v="2437" actId="1076"/>
          <ac:picMkLst>
            <pc:docMk/>
            <pc:sldMk cId="2537650151" sldId="322"/>
            <ac:picMk id="3074" creationId="{CE7D1D60-8F5D-41A5-9977-B3149870BB36}"/>
          </ac:picMkLst>
        </pc:picChg>
        <pc:picChg chg="add del mod">
          <ac:chgData name="Siddarth Joshi" userId="bc4d29ca-e482-4031-a817-c6a7c744f97a" providerId="ADAL" clId="{05D9BA43-8B84-4C3A-8C88-F681778DD356}" dt="2022-01-08T19:23:01.562" v="2745" actId="478"/>
          <ac:picMkLst>
            <pc:docMk/>
            <pc:sldMk cId="2537650151" sldId="322"/>
            <ac:picMk id="3076" creationId="{9C021167-4FCB-4AFB-8A5E-62EF08545B96}"/>
          </ac:picMkLst>
        </pc:picChg>
      </pc:sldChg>
      <pc:sldChg chg="del">
        <pc:chgData name="Siddarth Joshi" userId="bc4d29ca-e482-4031-a817-c6a7c744f97a" providerId="ADAL" clId="{05D9BA43-8B84-4C3A-8C88-F681778DD356}" dt="2022-01-08T04:52:17.745" v="13" actId="47"/>
        <pc:sldMkLst>
          <pc:docMk/>
          <pc:sldMk cId="2742826645" sldId="322"/>
        </pc:sldMkLst>
      </pc:sldChg>
      <pc:sldChg chg="add del replId">
        <pc:chgData name="Siddarth Joshi" userId="bc4d29ca-e482-4031-a817-c6a7c744f97a" providerId="ADAL" clId="{05D9BA43-8B84-4C3A-8C88-F681778DD356}" dt="2022-01-08T19:42:39.122" v="4401" actId="2696"/>
        <pc:sldMkLst>
          <pc:docMk/>
          <pc:sldMk cId="518959648" sldId="323"/>
        </pc:sldMkLst>
      </pc:sldChg>
      <pc:sldChg chg="del">
        <pc:chgData name="Siddarth Joshi" userId="bc4d29ca-e482-4031-a817-c6a7c744f97a" providerId="ADAL" clId="{05D9BA43-8B84-4C3A-8C88-F681778DD356}" dt="2022-01-08T04:52:17.745" v="13" actId="47"/>
        <pc:sldMkLst>
          <pc:docMk/>
          <pc:sldMk cId="2532840979" sldId="323"/>
        </pc:sldMkLst>
      </pc:sldChg>
      <pc:sldChg chg="del">
        <pc:chgData name="Siddarth Joshi" userId="bc4d29ca-e482-4031-a817-c6a7c744f97a" providerId="ADAL" clId="{05D9BA43-8B84-4C3A-8C88-F681778DD356}" dt="2022-01-08T04:52:17.745" v="13" actId="47"/>
        <pc:sldMkLst>
          <pc:docMk/>
          <pc:sldMk cId="361619267" sldId="324"/>
        </pc:sldMkLst>
      </pc:sldChg>
      <pc:sldChg chg="addSp modSp add mod">
        <pc:chgData name="Siddarth Joshi" userId="bc4d29ca-e482-4031-a817-c6a7c744f97a" providerId="ADAL" clId="{05D9BA43-8B84-4C3A-8C88-F681778DD356}" dt="2022-01-08T18:59:53.322" v="1421" actId="20577"/>
        <pc:sldMkLst>
          <pc:docMk/>
          <pc:sldMk cId="860991616" sldId="324"/>
        </pc:sldMkLst>
        <pc:spChg chg="mod">
          <ac:chgData name="Siddarth Joshi" userId="bc4d29ca-e482-4031-a817-c6a7c744f97a" providerId="ADAL" clId="{05D9BA43-8B84-4C3A-8C88-F681778DD356}" dt="2022-01-08T18:59:53.322" v="1421" actId="20577"/>
          <ac:spMkLst>
            <pc:docMk/>
            <pc:sldMk cId="860991616" sldId="324"/>
            <ac:spMk id="9" creationId="{22018737-201A-47B6-BF29-174DA7DB677A}"/>
          </ac:spMkLst>
        </pc:spChg>
        <pc:spChg chg="add mod">
          <ac:chgData name="Siddarth Joshi" userId="bc4d29ca-e482-4031-a817-c6a7c744f97a" providerId="ADAL" clId="{05D9BA43-8B84-4C3A-8C88-F681778DD356}" dt="2022-01-08T18:58:08.042" v="1241" actId="20577"/>
          <ac:spMkLst>
            <pc:docMk/>
            <pc:sldMk cId="860991616" sldId="324"/>
            <ac:spMk id="12" creationId="{B3D0634C-F53B-4160-9961-65A204604935}"/>
          </ac:spMkLst>
        </pc:spChg>
        <pc:spChg chg="add mod">
          <ac:chgData name="Siddarth Joshi" userId="bc4d29ca-e482-4031-a817-c6a7c744f97a" providerId="ADAL" clId="{05D9BA43-8B84-4C3A-8C88-F681778DD356}" dt="2022-01-08T18:58:21.832" v="1247" actId="20577"/>
          <ac:spMkLst>
            <pc:docMk/>
            <pc:sldMk cId="860991616" sldId="324"/>
            <ac:spMk id="13" creationId="{9EF99EB7-6C0C-4A81-9FD6-6490B5CFDEE3}"/>
          </ac:spMkLst>
        </pc:spChg>
        <pc:spChg chg="add mod">
          <ac:chgData name="Siddarth Joshi" userId="bc4d29ca-e482-4031-a817-c6a7c744f97a" providerId="ADAL" clId="{05D9BA43-8B84-4C3A-8C88-F681778DD356}" dt="2022-01-08T18:58:50.244" v="1252" actId="1076"/>
          <ac:spMkLst>
            <pc:docMk/>
            <pc:sldMk cId="860991616" sldId="324"/>
            <ac:spMk id="14" creationId="{663E3E35-9DC8-4A5B-8F45-72024B9DF460}"/>
          </ac:spMkLst>
        </pc:spChg>
        <pc:spChg chg="add mod">
          <ac:chgData name="Siddarth Joshi" userId="bc4d29ca-e482-4031-a817-c6a7c744f97a" providerId="ADAL" clId="{05D9BA43-8B84-4C3A-8C88-F681778DD356}" dt="2022-01-08T18:58:44.877" v="1251" actId="1076"/>
          <ac:spMkLst>
            <pc:docMk/>
            <pc:sldMk cId="860991616" sldId="324"/>
            <ac:spMk id="15" creationId="{E5FE1F83-E7D7-490B-8D02-8C363AFD2309}"/>
          </ac:spMkLst>
        </pc:spChg>
        <pc:picChg chg="mod">
          <ac:chgData name="Siddarth Joshi" userId="bc4d29ca-e482-4031-a817-c6a7c744f97a" providerId="ADAL" clId="{05D9BA43-8B84-4C3A-8C88-F681778DD356}" dt="2022-01-08T18:58:16.202" v="1244" actId="1076"/>
          <ac:picMkLst>
            <pc:docMk/>
            <pc:sldMk cId="860991616" sldId="324"/>
            <ac:picMk id="1026" creationId="{5B05C8AF-ED4B-46A1-9033-0FD004EC5D4D}"/>
          </ac:picMkLst>
        </pc:picChg>
      </pc:sldChg>
      <pc:sldChg chg="modSp add mod">
        <pc:chgData name="Siddarth Joshi" userId="bc4d29ca-e482-4031-a817-c6a7c744f97a" providerId="ADAL" clId="{05D9BA43-8B84-4C3A-8C88-F681778DD356}" dt="2022-01-08T19:00:48.613" v="1461" actId="20577"/>
        <pc:sldMkLst>
          <pc:docMk/>
          <pc:sldMk cId="1219447346" sldId="325"/>
        </pc:sldMkLst>
        <pc:spChg chg="mod">
          <ac:chgData name="Siddarth Joshi" userId="bc4d29ca-e482-4031-a817-c6a7c744f97a" providerId="ADAL" clId="{05D9BA43-8B84-4C3A-8C88-F681778DD356}" dt="2022-01-08T19:00:48.613" v="1461" actId="20577"/>
          <ac:spMkLst>
            <pc:docMk/>
            <pc:sldMk cId="1219447346" sldId="325"/>
            <ac:spMk id="9" creationId="{22018737-201A-47B6-BF29-174DA7DB677A}"/>
          </ac:spMkLst>
        </pc:spChg>
        <pc:spChg chg="mod">
          <ac:chgData name="Siddarth Joshi" userId="bc4d29ca-e482-4031-a817-c6a7c744f97a" providerId="ADAL" clId="{05D9BA43-8B84-4C3A-8C88-F681778DD356}" dt="2022-01-08T19:00:14.965" v="1426" actId="20577"/>
          <ac:spMkLst>
            <pc:docMk/>
            <pc:sldMk cId="1219447346" sldId="325"/>
            <ac:spMk id="12" creationId="{B3D0634C-F53B-4160-9961-65A204604935}"/>
          </ac:spMkLst>
        </pc:spChg>
        <pc:spChg chg="mod">
          <ac:chgData name="Siddarth Joshi" userId="bc4d29ca-e482-4031-a817-c6a7c744f97a" providerId="ADAL" clId="{05D9BA43-8B84-4C3A-8C88-F681778DD356}" dt="2022-01-08T19:00:08.937" v="1424" actId="20577"/>
          <ac:spMkLst>
            <pc:docMk/>
            <pc:sldMk cId="1219447346" sldId="325"/>
            <ac:spMk id="15" creationId="{E5FE1F83-E7D7-490B-8D02-8C363AFD2309}"/>
          </ac:spMkLst>
        </pc:spChg>
      </pc:sldChg>
      <pc:sldChg chg="delSp modSp add mod">
        <pc:chgData name="Siddarth Joshi" userId="bc4d29ca-e482-4031-a817-c6a7c744f97a" providerId="ADAL" clId="{05D9BA43-8B84-4C3A-8C88-F681778DD356}" dt="2022-01-08T19:29:35.038" v="3081" actId="1076"/>
        <pc:sldMkLst>
          <pc:docMk/>
          <pc:sldMk cId="550964320" sldId="326"/>
        </pc:sldMkLst>
        <pc:spChg chg="mod">
          <ac:chgData name="Siddarth Joshi" userId="bc4d29ca-e482-4031-a817-c6a7c744f97a" providerId="ADAL" clId="{05D9BA43-8B84-4C3A-8C88-F681778DD356}" dt="2022-01-08T19:29:35.038" v="3081" actId="1076"/>
          <ac:spMkLst>
            <pc:docMk/>
            <pc:sldMk cId="550964320" sldId="326"/>
            <ac:spMk id="7" creationId="{961724F3-DE13-419E-86CB-917DE9A85A54}"/>
          </ac:spMkLst>
        </pc:spChg>
        <pc:spChg chg="mod">
          <ac:chgData name="Siddarth Joshi" userId="bc4d29ca-e482-4031-a817-c6a7c744f97a" providerId="ADAL" clId="{05D9BA43-8B84-4C3A-8C88-F681778DD356}" dt="2022-01-08T19:29:17.989" v="3076" actId="20577"/>
          <ac:spMkLst>
            <pc:docMk/>
            <pc:sldMk cId="550964320" sldId="326"/>
            <ac:spMk id="9" creationId="{22018737-201A-47B6-BF29-174DA7DB677A}"/>
          </ac:spMkLst>
        </pc:spChg>
        <pc:picChg chg="mod">
          <ac:chgData name="Siddarth Joshi" userId="bc4d29ca-e482-4031-a817-c6a7c744f97a" providerId="ADAL" clId="{05D9BA43-8B84-4C3A-8C88-F681778DD356}" dt="2022-01-08T19:29:27.798" v="3079" actId="1076"/>
          <ac:picMkLst>
            <pc:docMk/>
            <pc:sldMk cId="550964320" sldId="326"/>
            <ac:picMk id="3" creationId="{DB566074-2143-401F-910E-DEDAA39D0F20}"/>
          </ac:picMkLst>
        </pc:picChg>
        <pc:picChg chg="del">
          <ac:chgData name="Siddarth Joshi" userId="bc4d29ca-e482-4031-a817-c6a7c744f97a" providerId="ADAL" clId="{05D9BA43-8B84-4C3A-8C88-F681778DD356}" dt="2022-01-08T19:29:21.864" v="3077" actId="478"/>
          <ac:picMkLst>
            <pc:docMk/>
            <pc:sldMk cId="550964320" sldId="326"/>
            <ac:picMk id="3074" creationId="{CE7D1D60-8F5D-41A5-9977-B3149870BB36}"/>
          </ac:picMkLst>
        </pc:picChg>
        <pc:picChg chg="mod">
          <ac:chgData name="Siddarth Joshi" userId="bc4d29ca-e482-4031-a817-c6a7c744f97a" providerId="ADAL" clId="{05D9BA43-8B84-4C3A-8C88-F681778DD356}" dt="2022-01-08T19:29:25.311" v="3078" actId="1076"/>
          <ac:picMkLst>
            <pc:docMk/>
            <pc:sldMk cId="550964320" sldId="326"/>
            <ac:picMk id="3076" creationId="{9C021167-4FCB-4AFB-8A5E-62EF08545B96}"/>
          </ac:picMkLst>
        </pc:picChg>
      </pc:sldChg>
      <pc:sldChg chg="delSp modSp add mod">
        <pc:chgData name="Siddarth Joshi" userId="bc4d29ca-e482-4031-a817-c6a7c744f97a" providerId="ADAL" clId="{05D9BA43-8B84-4C3A-8C88-F681778DD356}" dt="2022-01-08T19:42:19.846" v="4400" actId="20577"/>
        <pc:sldMkLst>
          <pc:docMk/>
          <pc:sldMk cId="3067396095" sldId="327"/>
        </pc:sldMkLst>
        <pc:spChg chg="del">
          <ac:chgData name="Siddarth Joshi" userId="bc4d29ca-e482-4031-a817-c6a7c744f97a" providerId="ADAL" clId="{05D9BA43-8B84-4C3A-8C88-F681778DD356}" dt="2022-01-08T19:31:28.986" v="3216" actId="478"/>
          <ac:spMkLst>
            <pc:docMk/>
            <pc:sldMk cId="3067396095" sldId="327"/>
            <ac:spMk id="7" creationId="{961724F3-DE13-419E-86CB-917DE9A85A54}"/>
          </ac:spMkLst>
        </pc:spChg>
        <pc:spChg chg="mod">
          <ac:chgData name="Siddarth Joshi" userId="bc4d29ca-e482-4031-a817-c6a7c744f97a" providerId="ADAL" clId="{05D9BA43-8B84-4C3A-8C88-F681778DD356}" dt="2022-01-08T19:42:19.846" v="4400" actId="20577"/>
          <ac:spMkLst>
            <pc:docMk/>
            <pc:sldMk cId="3067396095" sldId="327"/>
            <ac:spMk id="9" creationId="{22018737-201A-47B6-BF29-174DA7DB677A}"/>
          </ac:spMkLst>
        </pc:spChg>
        <pc:picChg chg="del">
          <ac:chgData name="Siddarth Joshi" userId="bc4d29ca-e482-4031-a817-c6a7c744f97a" providerId="ADAL" clId="{05D9BA43-8B84-4C3A-8C88-F681778DD356}" dt="2022-01-08T19:29:59.816" v="3084" actId="478"/>
          <ac:picMkLst>
            <pc:docMk/>
            <pc:sldMk cId="3067396095" sldId="327"/>
            <ac:picMk id="3" creationId="{DB566074-2143-401F-910E-DEDAA39D0F20}"/>
          </ac:picMkLst>
        </pc:picChg>
        <pc:picChg chg="del">
          <ac:chgData name="Siddarth Joshi" userId="bc4d29ca-e482-4031-a817-c6a7c744f97a" providerId="ADAL" clId="{05D9BA43-8B84-4C3A-8C88-F681778DD356}" dt="2022-01-08T19:29:58.388" v="3083" actId="478"/>
          <ac:picMkLst>
            <pc:docMk/>
            <pc:sldMk cId="3067396095" sldId="327"/>
            <ac:picMk id="3076" creationId="{9C021167-4FCB-4AFB-8A5E-62EF08545B96}"/>
          </ac:picMkLst>
        </pc:picChg>
      </pc:sldChg>
    </pc:docChg>
  </pc:docChgLst>
  <pc:docChgLst>
    <pc:chgData name="Siddarth Joshi" userId="bc4d29ca-e482-4031-a817-c6a7c744f97a" providerId="ADAL" clId="{3141ACD6-00FB-46A1-88E0-E180C61F409C}"/>
    <pc:docChg chg="undo redo custSel addSld delSld modSld sldOrd">
      <pc:chgData name="Siddarth Joshi" userId="bc4d29ca-e482-4031-a817-c6a7c744f97a" providerId="ADAL" clId="{3141ACD6-00FB-46A1-88E0-E180C61F409C}" dt="2022-01-08T04:11:58.883" v="4160" actId="47"/>
      <pc:docMkLst>
        <pc:docMk/>
      </pc:docMkLst>
      <pc:sldChg chg="del">
        <pc:chgData name="Siddarth Joshi" userId="bc4d29ca-e482-4031-a817-c6a7c744f97a" providerId="ADAL" clId="{3141ACD6-00FB-46A1-88E0-E180C61F409C}" dt="2022-01-07T21:59:48.677" v="0" actId="47"/>
        <pc:sldMkLst>
          <pc:docMk/>
          <pc:sldMk cId="4041419779" sldId="257"/>
        </pc:sldMkLst>
      </pc:sldChg>
      <pc:sldChg chg="del">
        <pc:chgData name="Siddarth Joshi" userId="bc4d29ca-e482-4031-a817-c6a7c744f97a" providerId="ADAL" clId="{3141ACD6-00FB-46A1-88E0-E180C61F409C}" dt="2022-01-07T21:59:48.677" v="0" actId="47"/>
        <pc:sldMkLst>
          <pc:docMk/>
          <pc:sldMk cId="2593414292" sldId="258"/>
        </pc:sldMkLst>
      </pc:sldChg>
      <pc:sldChg chg="del">
        <pc:chgData name="Siddarth Joshi" userId="bc4d29ca-e482-4031-a817-c6a7c744f97a" providerId="ADAL" clId="{3141ACD6-00FB-46A1-88E0-E180C61F409C}" dt="2022-01-07T21:59:48.677" v="0" actId="47"/>
        <pc:sldMkLst>
          <pc:docMk/>
          <pc:sldMk cId="105593165" sldId="259"/>
        </pc:sldMkLst>
      </pc:sldChg>
      <pc:sldChg chg="del">
        <pc:chgData name="Siddarth Joshi" userId="bc4d29ca-e482-4031-a817-c6a7c744f97a" providerId="ADAL" clId="{3141ACD6-00FB-46A1-88E0-E180C61F409C}" dt="2022-01-07T21:59:48.677" v="0" actId="47"/>
        <pc:sldMkLst>
          <pc:docMk/>
          <pc:sldMk cId="3713806186" sldId="260"/>
        </pc:sldMkLst>
      </pc:sldChg>
      <pc:sldChg chg="del">
        <pc:chgData name="Siddarth Joshi" userId="bc4d29ca-e482-4031-a817-c6a7c744f97a" providerId="ADAL" clId="{3141ACD6-00FB-46A1-88E0-E180C61F409C}" dt="2022-01-07T21:59:48.677" v="0" actId="47"/>
        <pc:sldMkLst>
          <pc:docMk/>
          <pc:sldMk cId="1640494093" sldId="261"/>
        </pc:sldMkLst>
      </pc:sldChg>
      <pc:sldChg chg="del">
        <pc:chgData name="Siddarth Joshi" userId="bc4d29ca-e482-4031-a817-c6a7c744f97a" providerId="ADAL" clId="{3141ACD6-00FB-46A1-88E0-E180C61F409C}" dt="2022-01-07T21:59:48.677" v="0" actId="47"/>
        <pc:sldMkLst>
          <pc:docMk/>
          <pc:sldMk cId="3573922969" sldId="262"/>
        </pc:sldMkLst>
      </pc:sldChg>
      <pc:sldChg chg="del">
        <pc:chgData name="Siddarth Joshi" userId="bc4d29ca-e482-4031-a817-c6a7c744f97a" providerId="ADAL" clId="{3141ACD6-00FB-46A1-88E0-E180C61F409C}" dt="2022-01-07T21:59:48.677" v="0" actId="47"/>
        <pc:sldMkLst>
          <pc:docMk/>
          <pc:sldMk cId="2497154245" sldId="263"/>
        </pc:sldMkLst>
      </pc:sldChg>
      <pc:sldChg chg="del">
        <pc:chgData name="Siddarth Joshi" userId="bc4d29ca-e482-4031-a817-c6a7c744f97a" providerId="ADAL" clId="{3141ACD6-00FB-46A1-88E0-E180C61F409C}" dt="2022-01-07T21:59:48.677" v="0" actId="47"/>
        <pc:sldMkLst>
          <pc:docMk/>
          <pc:sldMk cId="3998828778" sldId="264"/>
        </pc:sldMkLst>
      </pc:sldChg>
      <pc:sldChg chg="del">
        <pc:chgData name="Siddarth Joshi" userId="bc4d29ca-e482-4031-a817-c6a7c744f97a" providerId="ADAL" clId="{3141ACD6-00FB-46A1-88E0-E180C61F409C}" dt="2022-01-07T21:59:48.677" v="0" actId="47"/>
        <pc:sldMkLst>
          <pc:docMk/>
          <pc:sldMk cId="3928129822" sldId="265"/>
        </pc:sldMkLst>
      </pc:sldChg>
      <pc:sldChg chg="del">
        <pc:chgData name="Siddarth Joshi" userId="bc4d29ca-e482-4031-a817-c6a7c744f97a" providerId="ADAL" clId="{3141ACD6-00FB-46A1-88E0-E180C61F409C}" dt="2022-01-07T21:59:48.677" v="0" actId="47"/>
        <pc:sldMkLst>
          <pc:docMk/>
          <pc:sldMk cId="3481477569" sldId="266"/>
        </pc:sldMkLst>
      </pc:sldChg>
      <pc:sldChg chg="del">
        <pc:chgData name="Siddarth Joshi" userId="bc4d29ca-e482-4031-a817-c6a7c744f97a" providerId="ADAL" clId="{3141ACD6-00FB-46A1-88E0-E180C61F409C}" dt="2022-01-07T21:59:48.677" v="0" actId="47"/>
        <pc:sldMkLst>
          <pc:docMk/>
          <pc:sldMk cId="210200475" sldId="267"/>
        </pc:sldMkLst>
      </pc:sldChg>
      <pc:sldChg chg="del">
        <pc:chgData name="Siddarth Joshi" userId="bc4d29ca-e482-4031-a817-c6a7c744f97a" providerId="ADAL" clId="{3141ACD6-00FB-46A1-88E0-E180C61F409C}" dt="2022-01-07T21:59:48.677" v="0" actId="47"/>
        <pc:sldMkLst>
          <pc:docMk/>
          <pc:sldMk cId="4142404582" sldId="268"/>
        </pc:sldMkLst>
      </pc:sldChg>
      <pc:sldChg chg="del">
        <pc:chgData name="Siddarth Joshi" userId="bc4d29ca-e482-4031-a817-c6a7c744f97a" providerId="ADAL" clId="{3141ACD6-00FB-46A1-88E0-E180C61F409C}" dt="2022-01-07T21:59:48.677" v="0" actId="47"/>
        <pc:sldMkLst>
          <pc:docMk/>
          <pc:sldMk cId="4090097374" sldId="269"/>
        </pc:sldMkLst>
      </pc:sldChg>
      <pc:sldChg chg="del">
        <pc:chgData name="Siddarth Joshi" userId="bc4d29ca-e482-4031-a817-c6a7c744f97a" providerId="ADAL" clId="{3141ACD6-00FB-46A1-88E0-E180C61F409C}" dt="2022-01-07T21:59:48.677" v="0" actId="47"/>
        <pc:sldMkLst>
          <pc:docMk/>
          <pc:sldMk cId="1965263738" sldId="270"/>
        </pc:sldMkLst>
      </pc:sldChg>
      <pc:sldChg chg="del">
        <pc:chgData name="Siddarth Joshi" userId="bc4d29ca-e482-4031-a817-c6a7c744f97a" providerId="ADAL" clId="{3141ACD6-00FB-46A1-88E0-E180C61F409C}" dt="2022-01-07T21:59:48.677" v="0" actId="47"/>
        <pc:sldMkLst>
          <pc:docMk/>
          <pc:sldMk cId="4041298747" sldId="271"/>
        </pc:sldMkLst>
      </pc:sldChg>
      <pc:sldChg chg="del">
        <pc:chgData name="Siddarth Joshi" userId="bc4d29ca-e482-4031-a817-c6a7c744f97a" providerId="ADAL" clId="{3141ACD6-00FB-46A1-88E0-E180C61F409C}" dt="2022-01-07T21:59:48.677" v="0" actId="47"/>
        <pc:sldMkLst>
          <pc:docMk/>
          <pc:sldMk cId="3342752596" sldId="272"/>
        </pc:sldMkLst>
      </pc:sldChg>
      <pc:sldChg chg="del">
        <pc:chgData name="Siddarth Joshi" userId="bc4d29ca-e482-4031-a817-c6a7c744f97a" providerId="ADAL" clId="{3141ACD6-00FB-46A1-88E0-E180C61F409C}" dt="2022-01-07T21:59:48.677" v="0" actId="47"/>
        <pc:sldMkLst>
          <pc:docMk/>
          <pc:sldMk cId="1985163396" sldId="273"/>
        </pc:sldMkLst>
      </pc:sldChg>
      <pc:sldChg chg="del">
        <pc:chgData name="Siddarth Joshi" userId="bc4d29ca-e482-4031-a817-c6a7c744f97a" providerId="ADAL" clId="{3141ACD6-00FB-46A1-88E0-E180C61F409C}" dt="2022-01-07T21:59:48.677" v="0" actId="47"/>
        <pc:sldMkLst>
          <pc:docMk/>
          <pc:sldMk cId="3707545541" sldId="274"/>
        </pc:sldMkLst>
      </pc:sldChg>
      <pc:sldChg chg="del">
        <pc:chgData name="Siddarth Joshi" userId="bc4d29ca-e482-4031-a817-c6a7c744f97a" providerId="ADAL" clId="{3141ACD6-00FB-46A1-88E0-E180C61F409C}" dt="2022-01-07T21:59:48.677" v="0" actId="47"/>
        <pc:sldMkLst>
          <pc:docMk/>
          <pc:sldMk cId="2647977318" sldId="275"/>
        </pc:sldMkLst>
      </pc:sldChg>
      <pc:sldChg chg="del">
        <pc:chgData name="Siddarth Joshi" userId="bc4d29ca-e482-4031-a817-c6a7c744f97a" providerId="ADAL" clId="{3141ACD6-00FB-46A1-88E0-E180C61F409C}" dt="2022-01-07T21:59:48.677" v="0" actId="47"/>
        <pc:sldMkLst>
          <pc:docMk/>
          <pc:sldMk cId="1301921749" sldId="276"/>
        </pc:sldMkLst>
      </pc:sldChg>
      <pc:sldChg chg="del">
        <pc:chgData name="Siddarth Joshi" userId="bc4d29ca-e482-4031-a817-c6a7c744f97a" providerId="ADAL" clId="{3141ACD6-00FB-46A1-88E0-E180C61F409C}" dt="2022-01-07T21:59:48.677" v="0" actId="47"/>
        <pc:sldMkLst>
          <pc:docMk/>
          <pc:sldMk cId="509488449" sldId="277"/>
        </pc:sldMkLst>
      </pc:sldChg>
      <pc:sldChg chg="del">
        <pc:chgData name="Siddarth Joshi" userId="bc4d29ca-e482-4031-a817-c6a7c744f97a" providerId="ADAL" clId="{3141ACD6-00FB-46A1-88E0-E180C61F409C}" dt="2022-01-07T21:59:48.677" v="0" actId="47"/>
        <pc:sldMkLst>
          <pc:docMk/>
          <pc:sldMk cId="1793527336" sldId="278"/>
        </pc:sldMkLst>
      </pc:sldChg>
      <pc:sldChg chg="modSp add del mod ord setBg">
        <pc:chgData name="Siddarth Joshi" userId="bc4d29ca-e482-4031-a817-c6a7c744f97a" providerId="ADAL" clId="{3141ACD6-00FB-46A1-88E0-E180C61F409C}" dt="2022-01-07T22:47:49.194" v="22" actId="1076"/>
        <pc:sldMkLst>
          <pc:docMk/>
          <pc:sldMk cId="2914385002" sldId="279"/>
        </pc:sldMkLst>
        <pc:spChg chg="mod">
          <ac:chgData name="Siddarth Joshi" userId="bc4d29ca-e482-4031-a817-c6a7c744f97a" providerId="ADAL" clId="{3141ACD6-00FB-46A1-88E0-E180C61F409C}" dt="2022-01-07T22:47:35.155" v="21" actId="20577"/>
          <ac:spMkLst>
            <pc:docMk/>
            <pc:sldMk cId="2914385002" sldId="279"/>
            <ac:spMk id="8" creationId="{BBB9B1C4-5210-4BEA-A556-2A53383A911F}"/>
          </ac:spMkLst>
        </pc:spChg>
        <pc:picChg chg="mod">
          <ac:chgData name="Siddarth Joshi" userId="bc4d29ca-e482-4031-a817-c6a7c744f97a" providerId="ADAL" clId="{3141ACD6-00FB-46A1-88E0-E180C61F409C}" dt="2022-01-07T22:47:49.194" v="22" actId="1076"/>
          <ac:picMkLst>
            <pc:docMk/>
            <pc:sldMk cId="2914385002" sldId="279"/>
            <ac:picMk id="9" creationId="{2742C8A0-4675-4468-AC0A-4B70957D89BF}"/>
          </ac:picMkLst>
        </pc:picChg>
      </pc:sldChg>
      <pc:sldChg chg="del">
        <pc:chgData name="Siddarth Joshi" userId="bc4d29ca-e482-4031-a817-c6a7c744f97a" providerId="ADAL" clId="{3141ACD6-00FB-46A1-88E0-E180C61F409C}" dt="2022-01-07T21:59:48.677" v="0" actId="47"/>
        <pc:sldMkLst>
          <pc:docMk/>
          <pc:sldMk cId="2819825379" sldId="280"/>
        </pc:sldMkLst>
      </pc:sldChg>
      <pc:sldChg chg="del">
        <pc:chgData name="Siddarth Joshi" userId="bc4d29ca-e482-4031-a817-c6a7c744f97a" providerId="ADAL" clId="{3141ACD6-00FB-46A1-88E0-E180C61F409C}" dt="2022-01-07T21:59:48.677" v="0" actId="47"/>
        <pc:sldMkLst>
          <pc:docMk/>
          <pc:sldMk cId="1856942711" sldId="281"/>
        </pc:sldMkLst>
      </pc:sldChg>
      <pc:sldChg chg="del">
        <pc:chgData name="Siddarth Joshi" userId="bc4d29ca-e482-4031-a817-c6a7c744f97a" providerId="ADAL" clId="{3141ACD6-00FB-46A1-88E0-E180C61F409C}" dt="2022-01-07T21:59:48.677" v="0" actId="47"/>
        <pc:sldMkLst>
          <pc:docMk/>
          <pc:sldMk cId="2231191889" sldId="282"/>
        </pc:sldMkLst>
      </pc:sldChg>
      <pc:sldChg chg="del">
        <pc:chgData name="Siddarth Joshi" userId="bc4d29ca-e482-4031-a817-c6a7c744f97a" providerId="ADAL" clId="{3141ACD6-00FB-46A1-88E0-E180C61F409C}" dt="2022-01-07T21:59:48.677" v="0" actId="47"/>
        <pc:sldMkLst>
          <pc:docMk/>
          <pc:sldMk cId="134512256" sldId="283"/>
        </pc:sldMkLst>
      </pc:sldChg>
      <pc:sldChg chg="del">
        <pc:chgData name="Siddarth Joshi" userId="bc4d29ca-e482-4031-a817-c6a7c744f97a" providerId="ADAL" clId="{3141ACD6-00FB-46A1-88E0-E180C61F409C}" dt="2022-01-07T21:59:48.677" v="0" actId="47"/>
        <pc:sldMkLst>
          <pc:docMk/>
          <pc:sldMk cId="1423256864" sldId="284"/>
        </pc:sldMkLst>
      </pc:sldChg>
      <pc:sldChg chg="del">
        <pc:chgData name="Siddarth Joshi" userId="bc4d29ca-e482-4031-a817-c6a7c744f97a" providerId="ADAL" clId="{3141ACD6-00FB-46A1-88E0-E180C61F409C}" dt="2022-01-07T21:59:48.677" v="0" actId="47"/>
        <pc:sldMkLst>
          <pc:docMk/>
          <pc:sldMk cId="2559755062" sldId="285"/>
        </pc:sldMkLst>
      </pc:sldChg>
      <pc:sldChg chg="del">
        <pc:chgData name="Siddarth Joshi" userId="bc4d29ca-e482-4031-a817-c6a7c744f97a" providerId="ADAL" clId="{3141ACD6-00FB-46A1-88E0-E180C61F409C}" dt="2022-01-07T21:59:48.677" v="0" actId="47"/>
        <pc:sldMkLst>
          <pc:docMk/>
          <pc:sldMk cId="801342905" sldId="286"/>
        </pc:sldMkLst>
      </pc:sldChg>
      <pc:sldChg chg="modSp add del mod ord setBg">
        <pc:chgData name="Siddarth Joshi" userId="bc4d29ca-e482-4031-a817-c6a7c744f97a" providerId="ADAL" clId="{3141ACD6-00FB-46A1-88E0-E180C61F409C}" dt="2022-01-08T03:11:13.463" v="2322" actId="20577"/>
        <pc:sldMkLst>
          <pc:docMk/>
          <pc:sldMk cId="1672141722" sldId="287"/>
        </pc:sldMkLst>
        <pc:spChg chg="mod">
          <ac:chgData name="Siddarth Joshi" userId="bc4d29ca-e482-4031-a817-c6a7c744f97a" providerId="ADAL" clId="{3141ACD6-00FB-46A1-88E0-E180C61F409C}" dt="2022-01-08T03:11:13.463" v="2322" actId="20577"/>
          <ac:spMkLst>
            <pc:docMk/>
            <pc:sldMk cId="1672141722" sldId="287"/>
            <ac:spMk id="8" creationId="{BBB9B1C4-5210-4BEA-A556-2A53383A911F}"/>
          </ac:spMkLst>
        </pc:spChg>
      </pc:sldChg>
      <pc:sldChg chg="del">
        <pc:chgData name="Siddarth Joshi" userId="bc4d29ca-e482-4031-a817-c6a7c744f97a" providerId="ADAL" clId="{3141ACD6-00FB-46A1-88E0-E180C61F409C}" dt="2022-01-07T21:59:48.677" v="0" actId="47"/>
        <pc:sldMkLst>
          <pc:docMk/>
          <pc:sldMk cId="4103483941" sldId="288"/>
        </pc:sldMkLst>
      </pc:sldChg>
      <pc:sldChg chg="del">
        <pc:chgData name="Siddarth Joshi" userId="bc4d29ca-e482-4031-a817-c6a7c744f97a" providerId="ADAL" clId="{3141ACD6-00FB-46A1-88E0-E180C61F409C}" dt="2022-01-07T21:59:48.677" v="0" actId="47"/>
        <pc:sldMkLst>
          <pc:docMk/>
          <pc:sldMk cId="1758322502" sldId="289"/>
        </pc:sldMkLst>
      </pc:sldChg>
      <pc:sldChg chg="del">
        <pc:chgData name="Siddarth Joshi" userId="bc4d29ca-e482-4031-a817-c6a7c744f97a" providerId="ADAL" clId="{3141ACD6-00FB-46A1-88E0-E180C61F409C}" dt="2022-01-07T21:59:48.677" v="0" actId="47"/>
        <pc:sldMkLst>
          <pc:docMk/>
          <pc:sldMk cId="2756124531" sldId="290"/>
        </pc:sldMkLst>
      </pc:sldChg>
      <pc:sldChg chg="addSp modSp mod">
        <pc:chgData name="Siddarth Joshi" userId="bc4d29ca-e482-4031-a817-c6a7c744f97a" providerId="ADAL" clId="{3141ACD6-00FB-46A1-88E0-E180C61F409C}" dt="2022-01-07T23:09:13.394" v="390" actId="20577"/>
        <pc:sldMkLst>
          <pc:docMk/>
          <pc:sldMk cId="2044519996" sldId="317"/>
        </pc:sldMkLst>
        <pc:spChg chg="add mod">
          <ac:chgData name="Siddarth Joshi" userId="bc4d29ca-e482-4031-a817-c6a7c744f97a" providerId="ADAL" clId="{3141ACD6-00FB-46A1-88E0-E180C61F409C}" dt="2022-01-07T23:09:13.394" v="390" actId="20577"/>
          <ac:spMkLst>
            <pc:docMk/>
            <pc:sldMk cId="2044519996" sldId="317"/>
            <ac:spMk id="6" creationId="{02DAADBB-49BD-41B4-ADA1-210B75AEFC99}"/>
          </ac:spMkLst>
        </pc:spChg>
        <pc:spChg chg="mod">
          <ac:chgData name="Siddarth Joshi" userId="bc4d29ca-e482-4031-a817-c6a7c744f97a" providerId="ADAL" clId="{3141ACD6-00FB-46A1-88E0-E180C61F409C}" dt="2022-01-07T22:00:01.956" v="2" actId="6549"/>
          <ac:spMkLst>
            <pc:docMk/>
            <pc:sldMk cId="2044519996" sldId="317"/>
            <ac:spMk id="7" creationId="{F7C7A618-D2B2-4724-9DA8-45D3556A9234}"/>
          </ac:spMkLst>
        </pc:spChg>
        <pc:spChg chg="mod">
          <ac:chgData name="Siddarth Joshi" userId="bc4d29ca-e482-4031-a817-c6a7c744f97a" providerId="ADAL" clId="{3141ACD6-00FB-46A1-88E0-E180C61F409C}" dt="2022-01-07T22:57:36.032" v="30" actId="20577"/>
          <ac:spMkLst>
            <pc:docMk/>
            <pc:sldMk cId="2044519996" sldId="317"/>
            <ac:spMk id="8" creationId="{BBB9B1C4-5210-4BEA-A556-2A53383A911F}"/>
          </ac:spMkLst>
        </pc:spChg>
      </pc:sldChg>
      <pc:sldChg chg="del">
        <pc:chgData name="Siddarth Joshi" userId="bc4d29ca-e482-4031-a817-c6a7c744f97a" providerId="ADAL" clId="{3141ACD6-00FB-46A1-88E0-E180C61F409C}" dt="2022-01-07T21:59:48.677" v="0" actId="47"/>
        <pc:sldMkLst>
          <pc:docMk/>
          <pc:sldMk cId="648521504" sldId="318"/>
        </pc:sldMkLst>
      </pc:sldChg>
      <pc:sldChg chg="del">
        <pc:chgData name="Siddarth Joshi" userId="bc4d29ca-e482-4031-a817-c6a7c744f97a" providerId="ADAL" clId="{3141ACD6-00FB-46A1-88E0-E180C61F409C}" dt="2022-01-07T21:59:48.677" v="0" actId="47"/>
        <pc:sldMkLst>
          <pc:docMk/>
          <pc:sldMk cId="3098852852" sldId="319"/>
        </pc:sldMkLst>
      </pc:sldChg>
      <pc:sldChg chg="del">
        <pc:chgData name="Siddarth Joshi" userId="bc4d29ca-e482-4031-a817-c6a7c744f97a" providerId="ADAL" clId="{3141ACD6-00FB-46A1-88E0-E180C61F409C}" dt="2022-01-07T21:59:48.677" v="0" actId="47"/>
        <pc:sldMkLst>
          <pc:docMk/>
          <pc:sldMk cId="4169769720" sldId="320"/>
        </pc:sldMkLst>
      </pc:sldChg>
      <pc:sldChg chg="del">
        <pc:chgData name="Siddarth Joshi" userId="bc4d29ca-e482-4031-a817-c6a7c744f97a" providerId="ADAL" clId="{3141ACD6-00FB-46A1-88E0-E180C61F409C}" dt="2022-01-07T21:59:48.677" v="0" actId="47"/>
        <pc:sldMkLst>
          <pc:docMk/>
          <pc:sldMk cId="206437401" sldId="321"/>
        </pc:sldMkLst>
      </pc:sldChg>
      <pc:sldChg chg="del">
        <pc:chgData name="Siddarth Joshi" userId="bc4d29ca-e482-4031-a817-c6a7c744f97a" providerId="ADAL" clId="{3141ACD6-00FB-46A1-88E0-E180C61F409C}" dt="2022-01-07T21:59:48.677" v="0" actId="47"/>
        <pc:sldMkLst>
          <pc:docMk/>
          <pc:sldMk cId="672567319" sldId="322"/>
        </pc:sldMkLst>
      </pc:sldChg>
      <pc:sldChg chg="del">
        <pc:chgData name="Siddarth Joshi" userId="bc4d29ca-e482-4031-a817-c6a7c744f97a" providerId="ADAL" clId="{3141ACD6-00FB-46A1-88E0-E180C61F409C}" dt="2022-01-07T21:59:48.677" v="0" actId="47"/>
        <pc:sldMkLst>
          <pc:docMk/>
          <pc:sldMk cId="1713536321" sldId="323"/>
        </pc:sldMkLst>
      </pc:sldChg>
      <pc:sldChg chg="del">
        <pc:chgData name="Siddarth Joshi" userId="bc4d29ca-e482-4031-a817-c6a7c744f97a" providerId="ADAL" clId="{3141ACD6-00FB-46A1-88E0-E180C61F409C}" dt="2022-01-07T21:59:48.677" v="0" actId="47"/>
        <pc:sldMkLst>
          <pc:docMk/>
          <pc:sldMk cId="2037034901" sldId="324"/>
        </pc:sldMkLst>
      </pc:sldChg>
      <pc:sldChg chg="del">
        <pc:chgData name="Siddarth Joshi" userId="bc4d29ca-e482-4031-a817-c6a7c744f97a" providerId="ADAL" clId="{3141ACD6-00FB-46A1-88E0-E180C61F409C}" dt="2022-01-07T21:59:48.677" v="0" actId="47"/>
        <pc:sldMkLst>
          <pc:docMk/>
          <pc:sldMk cId="613922576" sldId="325"/>
        </pc:sldMkLst>
      </pc:sldChg>
      <pc:sldChg chg="del">
        <pc:chgData name="Siddarth Joshi" userId="bc4d29ca-e482-4031-a817-c6a7c744f97a" providerId="ADAL" clId="{3141ACD6-00FB-46A1-88E0-E180C61F409C}" dt="2022-01-07T21:59:48.677" v="0" actId="47"/>
        <pc:sldMkLst>
          <pc:docMk/>
          <pc:sldMk cId="2192215881" sldId="326"/>
        </pc:sldMkLst>
      </pc:sldChg>
      <pc:sldChg chg="del">
        <pc:chgData name="Siddarth Joshi" userId="bc4d29ca-e482-4031-a817-c6a7c744f97a" providerId="ADAL" clId="{3141ACD6-00FB-46A1-88E0-E180C61F409C}" dt="2022-01-07T21:59:48.677" v="0" actId="47"/>
        <pc:sldMkLst>
          <pc:docMk/>
          <pc:sldMk cId="148167825" sldId="327"/>
        </pc:sldMkLst>
      </pc:sldChg>
      <pc:sldChg chg="add">
        <pc:chgData name="Siddarth Joshi" userId="bc4d29ca-e482-4031-a817-c6a7c744f97a" providerId="ADAL" clId="{3141ACD6-00FB-46A1-88E0-E180C61F409C}" dt="2022-01-07T21:59:56.768" v="1" actId="2890"/>
        <pc:sldMkLst>
          <pc:docMk/>
          <pc:sldMk cId="2454109517" sldId="329"/>
        </pc:sldMkLst>
      </pc:sldChg>
      <pc:sldChg chg="del">
        <pc:chgData name="Siddarth Joshi" userId="bc4d29ca-e482-4031-a817-c6a7c744f97a" providerId="ADAL" clId="{3141ACD6-00FB-46A1-88E0-E180C61F409C}" dt="2022-01-07T21:59:48.677" v="0" actId="47"/>
        <pc:sldMkLst>
          <pc:docMk/>
          <pc:sldMk cId="2512529107" sldId="329"/>
        </pc:sldMkLst>
      </pc:sldChg>
      <pc:sldChg chg="addSp delSp modSp add mod">
        <pc:chgData name="Siddarth Joshi" userId="bc4d29ca-e482-4031-a817-c6a7c744f97a" providerId="ADAL" clId="{3141ACD6-00FB-46A1-88E0-E180C61F409C}" dt="2022-01-08T00:57:29.899" v="449" actId="20577"/>
        <pc:sldMkLst>
          <pc:docMk/>
          <pc:sldMk cId="2740369512" sldId="330"/>
        </pc:sldMkLst>
        <pc:spChg chg="mod">
          <ac:chgData name="Siddarth Joshi" userId="bc4d29ca-e482-4031-a817-c6a7c744f97a" providerId="ADAL" clId="{3141ACD6-00FB-46A1-88E0-E180C61F409C}" dt="2022-01-08T00:54:44.391" v="403" actId="20577"/>
          <ac:spMkLst>
            <pc:docMk/>
            <pc:sldMk cId="2740369512" sldId="330"/>
            <ac:spMk id="8" creationId="{BBB9B1C4-5210-4BEA-A556-2A53383A911F}"/>
          </ac:spMkLst>
        </pc:spChg>
        <pc:spChg chg="add mod">
          <ac:chgData name="Siddarth Joshi" userId="bc4d29ca-e482-4031-a817-c6a7c744f97a" providerId="ADAL" clId="{3141ACD6-00FB-46A1-88E0-E180C61F409C}" dt="2022-01-08T00:56:06.933" v="434" actId="14100"/>
          <ac:spMkLst>
            <pc:docMk/>
            <pc:sldMk cId="2740369512" sldId="330"/>
            <ac:spMk id="9" creationId="{F7EE7FF8-F1B8-4873-B5D1-51049FF8816E}"/>
          </ac:spMkLst>
        </pc:spChg>
        <pc:spChg chg="add del mod">
          <ac:chgData name="Siddarth Joshi" userId="bc4d29ca-e482-4031-a817-c6a7c744f97a" providerId="ADAL" clId="{3141ACD6-00FB-46A1-88E0-E180C61F409C}" dt="2022-01-08T00:57:05.760" v="438" actId="22"/>
          <ac:spMkLst>
            <pc:docMk/>
            <pc:sldMk cId="2740369512" sldId="330"/>
            <ac:spMk id="10" creationId="{D99DB0AD-77E1-4684-B38B-7FAF3CA84A47}"/>
          </ac:spMkLst>
        </pc:spChg>
        <pc:spChg chg="add del">
          <ac:chgData name="Siddarth Joshi" userId="bc4d29ca-e482-4031-a817-c6a7c744f97a" providerId="ADAL" clId="{3141ACD6-00FB-46A1-88E0-E180C61F409C}" dt="2022-01-08T00:57:11.023" v="444" actId="22"/>
          <ac:spMkLst>
            <pc:docMk/>
            <pc:sldMk cId="2740369512" sldId="330"/>
            <ac:spMk id="12" creationId="{BF1864DF-B8BD-403B-8693-EEAB2877DC48}"/>
          </ac:spMkLst>
        </pc:spChg>
        <pc:spChg chg="add mod">
          <ac:chgData name="Siddarth Joshi" userId="bc4d29ca-e482-4031-a817-c6a7c744f97a" providerId="ADAL" clId="{3141ACD6-00FB-46A1-88E0-E180C61F409C}" dt="2022-01-08T00:57:29.899" v="449" actId="20577"/>
          <ac:spMkLst>
            <pc:docMk/>
            <pc:sldMk cId="2740369512" sldId="330"/>
            <ac:spMk id="13" creationId="{381ED439-BA24-42A8-AADF-50947188CBA3}"/>
          </ac:spMkLst>
        </pc:spChg>
        <pc:picChg chg="add mod">
          <ac:chgData name="Siddarth Joshi" userId="bc4d29ca-e482-4031-a817-c6a7c744f97a" providerId="ADAL" clId="{3141ACD6-00FB-46A1-88E0-E180C61F409C}" dt="2022-01-08T00:55:39.618" v="408" actId="1076"/>
          <ac:picMkLst>
            <pc:docMk/>
            <pc:sldMk cId="2740369512" sldId="330"/>
            <ac:picMk id="4098" creationId="{47EDACCC-4ABE-4C3C-A507-D8B29ED09992}"/>
          </ac:picMkLst>
        </pc:picChg>
      </pc:sldChg>
      <pc:sldChg chg="del">
        <pc:chgData name="Siddarth Joshi" userId="bc4d29ca-e482-4031-a817-c6a7c744f97a" providerId="ADAL" clId="{3141ACD6-00FB-46A1-88E0-E180C61F409C}" dt="2022-01-07T21:59:48.677" v="0" actId="47"/>
        <pc:sldMkLst>
          <pc:docMk/>
          <pc:sldMk cId="3281738354" sldId="330"/>
        </pc:sldMkLst>
      </pc:sldChg>
      <pc:sldChg chg="addSp modSp add mod">
        <pc:chgData name="Siddarth Joshi" userId="bc4d29ca-e482-4031-a817-c6a7c744f97a" providerId="ADAL" clId="{3141ACD6-00FB-46A1-88E0-E180C61F409C}" dt="2022-01-08T01:00:57.723" v="593" actId="20577"/>
        <pc:sldMkLst>
          <pc:docMk/>
          <pc:sldMk cId="670798545" sldId="331"/>
        </pc:sldMkLst>
        <pc:spChg chg="mod">
          <ac:chgData name="Siddarth Joshi" userId="bc4d29ca-e482-4031-a817-c6a7c744f97a" providerId="ADAL" clId="{3141ACD6-00FB-46A1-88E0-E180C61F409C}" dt="2022-01-08T00:59:23.798" v="467" actId="20577"/>
          <ac:spMkLst>
            <pc:docMk/>
            <pc:sldMk cId="670798545" sldId="331"/>
            <ac:spMk id="8" creationId="{BBB9B1C4-5210-4BEA-A556-2A53383A911F}"/>
          </ac:spMkLst>
        </pc:spChg>
        <pc:spChg chg="add mod">
          <ac:chgData name="Siddarth Joshi" userId="bc4d29ca-e482-4031-a817-c6a7c744f97a" providerId="ADAL" clId="{3141ACD6-00FB-46A1-88E0-E180C61F409C}" dt="2022-01-08T01:00:57.723" v="593" actId="20577"/>
          <ac:spMkLst>
            <pc:docMk/>
            <pc:sldMk cId="670798545" sldId="331"/>
            <ac:spMk id="9" creationId="{F3032FF6-7768-4975-8CA6-A1145D216862}"/>
          </ac:spMkLst>
        </pc:spChg>
        <pc:picChg chg="add mod">
          <ac:chgData name="Siddarth Joshi" userId="bc4d29ca-e482-4031-a817-c6a7c744f97a" providerId="ADAL" clId="{3141ACD6-00FB-46A1-88E0-E180C61F409C}" dt="2022-01-08T00:59:17.128" v="452" actId="1076"/>
          <ac:picMkLst>
            <pc:docMk/>
            <pc:sldMk cId="670798545" sldId="331"/>
            <ac:picMk id="5122" creationId="{CAC3E87B-9F8B-44DE-8D4C-6D011CBBFBD6}"/>
          </ac:picMkLst>
        </pc:picChg>
      </pc:sldChg>
      <pc:sldChg chg="del">
        <pc:chgData name="Siddarth Joshi" userId="bc4d29ca-e482-4031-a817-c6a7c744f97a" providerId="ADAL" clId="{3141ACD6-00FB-46A1-88E0-E180C61F409C}" dt="2022-01-07T21:59:48.677" v="0" actId="47"/>
        <pc:sldMkLst>
          <pc:docMk/>
          <pc:sldMk cId="3120521297" sldId="331"/>
        </pc:sldMkLst>
      </pc:sldChg>
      <pc:sldChg chg="addSp modSp add mod modNotesTx">
        <pc:chgData name="Siddarth Joshi" userId="bc4d29ca-e482-4031-a817-c6a7c744f97a" providerId="ADAL" clId="{3141ACD6-00FB-46A1-88E0-E180C61F409C}" dt="2022-01-08T01:06:14.515" v="707" actId="20577"/>
        <pc:sldMkLst>
          <pc:docMk/>
          <pc:sldMk cId="1668126263" sldId="332"/>
        </pc:sldMkLst>
        <pc:spChg chg="mod">
          <ac:chgData name="Siddarth Joshi" userId="bc4d29ca-e482-4031-a817-c6a7c744f97a" providerId="ADAL" clId="{3141ACD6-00FB-46A1-88E0-E180C61F409C}" dt="2022-01-08T01:04:17.958" v="605" actId="20577"/>
          <ac:spMkLst>
            <pc:docMk/>
            <pc:sldMk cId="1668126263" sldId="332"/>
            <ac:spMk id="8" creationId="{BBB9B1C4-5210-4BEA-A556-2A53383A911F}"/>
          </ac:spMkLst>
        </pc:spChg>
        <pc:spChg chg="add mod">
          <ac:chgData name="Siddarth Joshi" userId="bc4d29ca-e482-4031-a817-c6a7c744f97a" providerId="ADAL" clId="{3141ACD6-00FB-46A1-88E0-E180C61F409C}" dt="2022-01-08T01:05:16.921" v="680" actId="20577"/>
          <ac:spMkLst>
            <pc:docMk/>
            <pc:sldMk cId="1668126263" sldId="332"/>
            <ac:spMk id="9" creationId="{6F68365C-25B7-4E38-B5C2-0711A21CCF73}"/>
          </ac:spMkLst>
        </pc:spChg>
        <pc:picChg chg="add mod">
          <ac:chgData name="Siddarth Joshi" userId="bc4d29ca-e482-4031-a817-c6a7c744f97a" providerId="ADAL" clId="{3141ACD6-00FB-46A1-88E0-E180C61F409C}" dt="2022-01-08T01:06:02.905" v="684" actId="1076"/>
          <ac:picMkLst>
            <pc:docMk/>
            <pc:sldMk cId="1668126263" sldId="332"/>
            <ac:picMk id="10" creationId="{791DA29B-62F7-4058-B611-FA3F3ADBB75C}"/>
          </ac:picMkLst>
        </pc:picChg>
        <pc:picChg chg="add mod">
          <ac:chgData name="Siddarth Joshi" userId="bc4d29ca-e482-4031-a817-c6a7c744f97a" providerId="ADAL" clId="{3141ACD6-00FB-46A1-88E0-E180C61F409C}" dt="2022-01-08T01:04:27.869" v="608" actId="1076"/>
          <ac:picMkLst>
            <pc:docMk/>
            <pc:sldMk cId="1668126263" sldId="332"/>
            <ac:picMk id="6146" creationId="{6D9573A5-0944-4E2B-9C6E-49715F93572A}"/>
          </ac:picMkLst>
        </pc:picChg>
      </pc:sldChg>
      <pc:sldChg chg="del">
        <pc:chgData name="Siddarth Joshi" userId="bc4d29ca-e482-4031-a817-c6a7c744f97a" providerId="ADAL" clId="{3141ACD6-00FB-46A1-88E0-E180C61F409C}" dt="2022-01-07T21:59:48.677" v="0" actId="47"/>
        <pc:sldMkLst>
          <pc:docMk/>
          <pc:sldMk cId="3712379205" sldId="332"/>
        </pc:sldMkLst>
      </pc:sldChg>
      <pc:sldChg chg="addSp delSp modSp add mod replId">
        <pc:chgData name="Siddarth Joshi" userId="bc4d29ca-e482-4031-a817-c6a7c744f97a" providerId="ADAL" clId="{3141ACD6-00FB-46A1-88E0-E180C61F409C}" dt="2022-01-08T02:54:18.052" v="2195" actId="14100"/>
        <pc:sldMkLst>
          <pc:docMk/>
          <pc:sldMk cId="679027218" sldId="333"/>
        </pc:sldMkLst>
        <pc:spChg chg="add mod">
          <ac:chgData name="Siddarth Joshi" userId="bc4d29ca-e482-4031-a817-c6a7c744f97a" providerId="ADAL" clId="{3141ACD6-00FB-46A1-88E0-E180C61F409C}" dt="2022-01-08T02:15:37.258" v="1451"/>
          <ac:spMkLst>
            <pc:docMk/>
            <pc:sldMk cId="679027218" sldId="333"/>
            <ac:spMk id="2" creationId="{4391E5CB-A180-44F6-A0D1-0CFDD12A70CF}"/>
          </ac:spMkLst>
        </pc:spChg>
        <pc:spChg chg="mod">
          <ac:chgData name="Siddarth Joshi" userId="bc4d29ca-e482-4031-a817-c6a7c744f97a" providerId="ADAL" clId="{3141ACD6-00FB-46A1-88E0-E180C61F409C}" dt="2022-01-08T01:19:16.008" v="1231" actId="313"/>
          <ac:spMkLst>
            <pc:docMk/>
            <pc:sldMk cId="679027218" sldId="333"/>
            <ac:spMk id="8" creationId="{BBB9B1C4-5210-4BEA-A556-2A53383A911F}"/>
          </ac:spMkLst>
        </pc:spChg>
        <pc:spChg chg="add mod">
          <ac:chgData name="Siddarth Joshi" userId="bc4d29ca-e482-4031-a817-c6a7c744f97a" providerId="ADAL" clId="{3141ACD6-00FB-46A1-88E0-E180C61F409C}" dt="2022-01-08T02:14:25.952" v="1425" actId="20577"/>
          <ac:spMkLst>
            <pc:docMk/>
            <pc:sldMk cId="679027218" sldId="333"/>
            <ac:spMk id="9" creationId="{7FA90140-EDAC-48BE-BDEE-1092B099AD03}"/>
          </ac:spMkLst>
        </pc:spChg>
        <pc:spChg chg="add mod">
          <ac:chgData name="Siddarth Joshi" userId="bc4d29ca-e482-4031-a817-c6a7c744f97a" providerId="ADAL" clId="{3141ACD6-00FB-46A1-88E0-E180C61F409C}" dt="2022-01-08T02:14:29.158" v="1426" actId="1076"/>
          <ac:spMkLst>
            <pc:docMk/>
            <pc:sldMk cId="679027218" sldId="333"/>
            <ac:spMk id="10" creationId="{3A9AFDAC-3AB9-4D82-B06D-A4B9E136C1A1}"/>
          </ac:spMkLst>
        </pc:spChg>
        <pc:spChg chg="add mod">
          <ac:chgData name="Siddarth Joshi" userId="bc4d29ca-e482-4031-a817-c6a7c744f97a" providerId="ADAL" clId="{3141ACD6-00FB-46A1-88E0-E180C61F409C}" dt="2022-01-08T02:14:53.083" v="1438" actId="14100"/>
          <ac:spMkLst>
            <pc:docMk/>
            <pc:sldMk cId="679027218" sldId="333"/>
            <ac:spMk id="12" creationId="{10D6300F-F2BC-42F2-8A5B-5A2DF72083FD}"/>
          </ac:spMkLst>
        </pc:spChg>
        <pc:spChg chg="add mod">
          <ac:chgData name="Siddarth Joshi" userId="bc4d29ca-e482-4031-a817-c6a7c744f97a" providerId="ADAL" clId="{3141ACD6-00FB-46A1-88E0-E180C61F409C}" dt="2022-01-08T02:17:03.650" v="1459" actId="1076"/>
          <ac:spMkLst>
            <pc:docMk/>
            <pc:sldMk cId="679027218" sldId="333"/>
            <ac:spMk id="13" creationId="{97720A25-BC26-49BB-B974-7618B397371E}"/>
          </ac:spMkLst>
        </pc:spChg>
        <pc:spChg chg="add mod">
          <ac:chgData name="Siddarth Joshi" userId="bc4d29ca-e482-4031-a817-c6a7c744f97a" providerId="ADAL" clId="{3141ACD6-00FB-46A1-88E0-E180C61F409C}" dt="2022-01-08T02:15:52.180" v="1458" actId="20577"/>
          <ac:spMkLst>
            <pc:docMk/>
            <pc:sldMk cId="679027218" sldId="333"/>
            <ac:spMk id="14" creationId="{501317BF-F408-43A6-81A6-CC9926833A82}"/>
          </ac:spMkLst>
        </pc:spChg>
        <pc:spChg chg="add mod">
          <ac:chgData name="Siddarth Joshi" userId="bc4d29ca-e482-4031-a817-c6a7c744f97a" providerId="ADAL" clId="{3141ACD6-00FB-46A1-88E0-E180C61F409C}" dt="2022-01-08T02:53:56.638" v="2162" actId="1076"/>
          <ac:spMkLst>
            <pc:docMk/>
            <pc:sldMk cId="679027218" sldId="333"/>
            <ac:spMk id="15" creationId="{50476807-EEAE-4EA1-9F00-040DC2D6FE8F}"/>
          </ac:spMkLst>
        </pc:spChg>
        <pc:spChg chg="add mod">
          <ac:chgData name="Siddarth Joshi" userId="bc4d29ca-e482-4031-a817-c6a7c744f97a" providerId="ADAL" clId="{3141ACD6-00FB-46A1-88E0-E180C61F409C}" dt="2022-01-08T02:54:18.052" v="2195" actId="14100"/>
          <ac:spMkLst>
            <pc:docMk/>
            <pc:sldMk cId="679027218" sldId="333"/>
            <ac:spMk id="16" creationId="{7B048234-370C-4C08-AC95-1A40563489DC}"/>
          </ac:spMkLst>
        </pc:spChg>
        <pc:picChg chg="add del">
          <ac:chgData name="Siddarth Joshi" userId="bc4d29ca-e482-4031-a817-c6a7c744f97a" providerId="ADAL" clId="{3141ACD6-00FB-46A1-88E0-E180C61F409C}" dt="2022-01-08T01:15:17.730" v="950"/>
          <ac:picMkLst>
            <pc:docMk/>
            <pc:sldMk cId="679027218" sldId="333"/>
            <ac:picMk id="8194" creationId="{D57DAFBE-C953-4E01-8485-9F093CFAD156}"/>
          </ac:picMkLst>
        </pc:picChg>
        <pc:picChg chg="add mod">
          <ac:chgData name="Siddarth Joshi" userId="bc4d29ca-e482-4031-a817-c6a7c744f97a" providerId="ADAL" clId="{3141ACD6-00FB-46A1-88E0-E180C61F409C}" dt="2022-01-08T02:11:22.390" v="1234" actId="1076"/>
          <ac:picMkLst>
            <pc:docMk/>
            <pc:sldMk cId="679027218" sldId="333"/>
            <ac:picMk id="8196" creationId="{2876B853-D66F-430F-A89D-3231CB9E4C37}"/>
          </ac:picMkLst>
        </pc:picChg>
      </pc:sldChg>
      <pc:sldChg chg="del">
        <pc:chgData name="Siddarth Joshi" userId="bc4d29ca-e482-4031-a817-c6a7c744f97a" providerId="ADAL" clId="{3141ACD6-00FB-46A1-88E0-E180C61F409C}" dt="2022-01-07T21:59:48.677" v="0" actId="47"/>
        <pc:sldMkLst>
          <pc:docMk/>
          <pc:sldMk cId="2100650109" sldId="333"/>
        </pc:sldMkLst>
      </pc:sldChg>
      <pc:sldChg chg="addSp delSp modSp add mod replId">
        <pc:chgData name="Siddarth Joshi" userId="bc4d29ca-e482-4031-a817-c6a7c744f97a" providerId="ADAL" clId="{3141ACD6-00FB-46A1-88E0-E180C61F409C}" dt="2022-01-08T02:42:36.070" v="1928" actId="20577"/>
        <pc:sldMkLst>
          <pc:docMk/>
          <pc:sldMk cId="1170209390" sldId="334"/>
        </pc:sldMkLst>
        <pc:spChg chg="add mod">
          <ac:chgData name="Siddarth Joshi" userId="bc4d29ca-e482-4031-a817-c6a7c744f97a" providerId="ADAL" clId="{3141ACD6-00FB-46A1-88E0-E180C61F409C}" dt="2022-01-08T02:40:26.491" v="1843" actId="14100"/>
          <ac:spMkLst>
            <pc:docMk/>
            <pc:sldMk cId="1170209390" sldId="334"/>
            <ac:spMk id="6" creationId="{2F2F91AC-0A75-4BE8-9B23-640B8A1BA18E}"/>
          </ac:spMkLst>
        </pc:spChg>
        <pc:spChg chg="mod">
          <ac:chgData name="Siddarth Joshi" userId="bc4d29ca-e482-4031-a817-c6a7c744f97a" providerId="ADAL" clId="{3141ACD6-00FB-46A1-88E0-E180C61F409C}" dt="2022-01-08T02:34:02.488" v="1717" actId="20577"/>
          <ac:spMkLst>
            <pc:docMk/>
            <pc:sldMk cId="1170209390" sldId="334"/>
            <ac:spMk id="8" creationId="{BBB9B1C4-5210-4BEA-A556-2A53383A911F}"/>
          </ac:spMkLst>
        </pc:spChg>
        <pc:spChg chg="add mod">
          <ac:chgData name="Siddarth Joshi" userId="bc4d29ca-e482-4031-a817-c6a7c744f97a" providerId="ADAL" clId="{3141ACD6-00FB-46A1-88E0-E180C61F409C}" dt="2022-01-08T02:40:51.741" v="1844" actId="1076"/>
          <ac:spMkLst>
            <pc:docMk/>
            <pc:sldMk cId="1170209390" sldId="334"/>
            <ac:spMk id="12" creationId="{D785EA8B-0F68-4801-9185-21B0A49C9625}"/>
          </ac:spMkLst>
        </pc:spChg>
        <pc:spChg chg="add mod">
          <ac:chgData name="Siddarth Joshi" userId="bc4d29ca-e482-4031-a817-c6a7c744f97a" providerId="ADAL" clId="{3141ACD6-00FB-46A1-88E0-E180C61F409C}" dt="2022-01-08T02:39:49.788" v="1830" actId="1076"/>
          <ac:spMkLst>
            <pc:docMk/>
            <pc:sldMk cId="1170209390" sldId="334"/>
            <ac:spMk id="14" creationId="{BC28AF95-E295-4D8D-866F-787D7977BA33}"/>
          </ac:spMkLst>
        </pc:spChg>
        <pc:spChg chg="add mod">
          <ac:chgData name="Siddarth Joshi" userId="bc4d29ca-e482-4031-a817-c6a7c744f97a" providerId="ADAL" clId="{3141ACD6-00FB-46A1-88E0-E180C61F409C}" dt="2022-01-08T02:42:36.070" v="1928" actId="20577"/>
          <ac:spMkLst>
            <pc:docMk/>
            <pc:sldMk cId="1170209390" sldId="334"/>
            <ac:spMk id="15" creationId="{3C6D1FCD-82C9-4027-8ECC-C5E7A6CC6C6C}"/>
          </ac:spMkLst>
        </pc:spChg>
        <pc:picChg chg="add del mod">
          <ac:chgData name="Siddarth Joshi" userId="bc4d29ca-e482-4031-a817-c6a7c744f97a" providerId="ADAL" clId="{3141ACD6-00FB-46A1-88E0-E180C61F409C}" dt="2022-01-08T02:40:01.311" v="1831" actId="478"/>
          <ac:picMkLst>
            <pc:docMk/>
            <pc:sldMk cId="1170209390" sldId="334"/>
            <ac:picMk id="3" creationId="{50F6E463-AC93-4F91-8C68-A9963CFDC7A2}"/>
          </ac:picMkLst>
        </pc:picChg>
        <pc:picChg chg="add mod">
          <ac:chgData name="Siddarth Joshi" userId="bc4d29ca-e482-4031-a817-c6a7c744f97a" providerId="ADAL" clId="{3141ACD6-00FB-46A1-88E0-E180C61F409C}" dt="2022-01-08T02:37:14.325" v="1767" actId="1076"/>
          <ac:picMkLst>
            <pc:docMk/>
            <pc:sldMk cId="1170209390" sldId="334"/>
            <ac:picMk id="9" creationId="{435BEF7B-E1C6-4E87-8AC7-F5D7258E7889}"/>
          </ac:picMkLst>
        </pc:picChg>
        <pc:picChg chg="add mod">
          <ac:chgData name="Siddarth Joshi" userId="bc4d29ca-e482-4031-a817-c6a7c744f97a" providerId="ADAL" clId="{3141ACD6-00FB-46A1-88E0-E180C61F409C}" dt="2022-01-08T02:39:25.717" v="1810" actId="1076"/>
          <ac:picMkLst>
            <pc:docMk/>
            <pc:sldMk cId="1170209390" sldId="334"/>
            <ac:picMk id="13" creationId="{9408E453-C538-48A2-AEFF-1D01FE351320}"/>
          </ac:picMkLst>
        </pc:picChg>
      </pc:sldChg>
      <pc:sldChg chg="addSp modSp add mod">
        <pc:chgData name="Siddarth Joshi" userId="bc4d29ca-e482-4031-a817-c6a7c744f97a" providerId="ADAL" clId="{3141ACD6-00FB-46A1-88E0-E180C61F409C}" dt="2022-01-08T02:45:39.999" v="2054" actId="20577"/>
        <pc:sldMkLst>
          <pc:docMk/>
          <pc:sldMk cId="3877792258" sldId="335"/>
        </pc:sldMkLst>
        <pc:spChg chg="mod">
          <ac:chgData name="Siddarth Joshi" userId="bc4d29ca-e482-4031-a817-c6a7c744f97a" providerId="ADAL" clId="{3141ACD6-00FB-46A1-88E0-E180C61F409C}" dt="2022-01-08T02:44:18.780" v="1934" actId="20577"/>
          <ac:spMkLst>
            <pc:docMk/>
            <pc:sldMk cId="3877792258" sldId="335"/>
            <ac:spMk id="8" creationId="{BBB9B1C4-5210-4BEA-A556-2A53383A911F}"/>
          </ac:spMkLst>
        </pc:spChg>
        <pc:spChg chg="add mod">
          <ac:chgData name="Siddarth Joshi" userId="bc4d29ca-e482-4031-a817-c6a7c744f97a" providerId="ADAL" clId="{3141ACD6-00FB-46A1-88E0-E180C61F409C}" dt="2022-01-08T02:45:39.999" v="2054" actId="20577"/>
          <ac:spMkLst>
            <pc:docMk/>
            <pc:sldMk cId="3877792258" sldId="335"/>
            <ac:spMk id="9" creationId="{5ED3DC08-2E65-48A5-9010-746A7F2F3963}"/>
          </ac:spMkLst>
        </pc:spChg>
        <pc:picChg chg="add mod">
          <ac:chgData name="Siddarth Joshi" userId="bc4d29ca-e482-4031-a817-c6a7c744f97a" providerId="ADAL" clId="{3141ACD6-00FB-46A1-88E0-E180C61F409C}" dt="2022-01-08T02:44:14.930" v="1931" actId="1076"/>
          <ac:picMkLst>
            <pc:docMk/>
            <pc:sldMk cId="3877792258" sldId="335"/>
            <ac:picMk id="3" creationId="{8198C0B4-37C5-4D16-8D35-4E801CD9AFB5}"/>
          </ac:picMkLst>
        </pc:picChg>
      </pc:sldChg>
      <pc:sldChg chg="addSp modSp add mod replId">
        <pc:chgData name="Siddarth Joshi" userId="bc4d29ca-e482-4031-a817-c6a7c744f97a" providerId="ADAL" clId="{3141ACD6-00FB-46A1-88E0-E180C61F409C}" dt="2022-01-08T02:58:12.621" v="2294" actId="27636"/>
        <pc:sldMkLst>
          <pc:docMk/>
          <pc:sldMk cId="1355091510" sldId="336"/>
        </pc:sldMkLst>
        <pc:spChg chg="mod">
          <ac:chgData name="Siddarth Joshi" userId="bc4d29ca-e482-4031-a817-c6a7c744f97a" providerId="ADAL" clId="{3141ACD6-00FB-46A1-88E0-E180C61F409C}" dt="2022-01-08T02:55:40.483" v="2228" actId="20577"/>
          <ac:spMkLst>
            <pc:docMk/>
            <pc:sldMk cId="1355091510" sldId="336"/>
            <ac:spMk id="8" creationId="{BBB9B1C4-5210-4BEA-A556-2A53383A911F}"/>
          </ac:spMkLst>
        </pc:spChg>
        <pc:spChg chg="add mod">
          <ac:chgData name="Siddarth Joshi" userId="bc4d29ca-e482-4031-a817-c6a7c744f97a" providerId="ADAL" clId="{3141ACD6-00FB-46A1-88E0-E180C61F409C}" dt="2022-01-08T02:58:12.621" v="2294" actId="27636"/>
          <ac:spMkLst>
            <pc:docMk/>
            <pc:sldMk cId="1355091510" sldId="336"/>
            <ac:spMk id="9" creationId="{597A3F00-6449-4E38-A320-A768F53DC82A}"/>
          </ac:spMkLst>
        </pc:spChg>
        <pc:picChg chg="add mod">
          <ac:chgData name="Siddarth Joshi" userId="bc4d29ca-e482-4031-a817-c6a7c744f97a" providerId="ADAL" clId="{3141ACD6-00FB-46A1-88E0-E180C61F409C}" dt="2022-01-08T02:55:49.627" v="2231" actId="1076"/>
          <ac:picMkLst>
            <pc:docMk/>
            <pc:sldMk cId="1355091510" sldId="336"/>
            <ac:picMk id="11266" creationId="{299A12DA-DA43-4ED8-B1D2-A7F5187A9CB3}"/>
          </ac:picMkLst>
        </pc:picChg>
        <pc:picChg chg="add mod">
          <ac:chgData name="Siddarth Joshi" userId="bc4d29ca-e482-4031-a817-c6a7c744f97a" providerId="ADAL" clId="{3141ACD6-00FB-46A1-88E0-E180C61F409C}" dt="2022-01-08T02:57:27.146" v="2235" actId="1076"/>
          <ac:picMkLst>
            <pc:docMk/>
            <pc:sldMk cId="1355091510" sldId="336"/>
            <ac:picMk id="11268" creationId="{8E49EA6B-BE3D-4241-96FF-504C83FFEC43}"/>
          </ac:picMkLst>
        </pc:picChg>
      </pc:sldChg>
      <pc:sldChg chg="addSp modSp add mod replId">
        <pc:chgData name="Siddarth Joshi" userId="bc4d29ca-e482-4031-a817-c6a7c744f97a" providerId="ADAL" clId="{3141ACD6-00FB-46A1-88E0-E180C61F409C}" dt="2022-01-08T03:03:57.287" v="2306" actId="255"/>
        <pc:sldMkLst>
          <pc:docMk/>
          <pc:sldMk cId="2749964110" sldId="337"/>
        </pc:sldMkLst>
        <pc:spChg chg="mod">
          <ac:chgData name="Siddarth Joshi" userId="bc4d29ca-e482-4031-a817-c6a7c744f97a" providerId="ADAL" clId="{3141ACD6-00FB-46A1-88E0-E180C61F409C}" dt="2022-01-08T03:02:37.188" v="2297" actId="20577"/>
          <ac:spMkLst>
            <pc:docMk/>
            <pc:sldMk cId="2749964110" sldId="337"/>
            <ac:spMk id="8" creationId="{BBB9B1C4-5210-4BEA-A556-2A53383A911F}"/>
          </ac:spMkLst>
        </pc:spChg>
        <pc:spChg chg="add mod">
          <ac:chgData name="Siddarth Joshi" userId="bc4d29ca-e482-4031-a817-c6a7c744f97a" providerId="ADAL" clId="{3141ACD6-00FB-46A1-88E0-E180C61F409C}" dt="2022-01-08T03:03:57.287" v="2306" actId="255"/>
          <ac:spMkLst>
            <pc:docMk/>
            <pc:sldMk cId="2749964110" sldId="337"/>
            <ac:spMk id="9" creationId="{852CAFA6-E13B-4CEE-A02E-9EAEBD801B6F}"/>
          </ac:spMkLst>
        </pc:spChg>
        <pc:picChg chg="add mod">
          <ac:chgData name="Siddarth Joshi" userId="bc4d29ca-e482-4031-a817-c6a7c744f97a" providerId="ADAL" clId="{3141ACD6-00FB-46A1-88E0-E180C61F409C}" dt="2022-01-08T03:02:54.807" v="2301" actId="1076"/>
          <ac:picMkLst>
            <pc:docMk/>
            <pc:sldMk cId="2749964110" sldId="337"/>
            <ac:picMk id="15362" creationId="{C06CDBE6-1AD7-4F25-A85C-1752F8F53135}"/>
          </ac:picMkLst>
        </pc:picChg>
      </pc:sldChg>
      <pc:sldChg chg="addSp modSp add mod replId">
        <pc:chgData name="Siddarth Joshi" userId="bc4d29ca-e482-4031-a817-c6a7c744f97a" providerId="ADAL" clId="{3141ACD6-00FB-46A1-88E0-E180C61F409C}" dt="2022-01-08T03:22:51.472" v="2491" actId="20577"/>
        <pc:sldMkLst>
          <pc:docMk/>
          <pc:sldMk cId="1123736625" sldId="338"/>
        </pc:sldMkLst>
        <pc:spChg chg="add mod">
          <ac:chgData name="Siddarth Joshi" userId="bc4d29ca-e482-4031-a817-c6a7c744f97a" providerId="ADAL" clId="{3141ACD6-00FB-46A1-88E0-E180C61F409C}" dt="2022-01-08T03:22:51.472" v="2491" actId="20577"/>
          <ac:spMkLst>
            <pc:docMk/>
            <pc:sldMk cId="1123736625" sldId="338"/>
            <ac:spMk id="6" creationId="{AF314568-F215-474A-A403-8E28FEE601E9}"/>
          </ac:spMkLst>
        </pc:spChg>
        <pc:spChg chg="mod">
          <ac:chgData name="Siddarth Joshi" userId="bc4d29ca-e482-4031-a817-c6a7c744f97a" providerId="ADAL" clId="{3141ACD6-00FB-46A1-88E0-E180C61F409C}" dt="2022-01-08T03:08:30.150" v="2311" actId="20577"/>
          <ac:spMkLst>
            <pc:docMk/>
            <pc:sldMk cId="1123736625" sldId="338"/>
            <ac:spMk id="8" creationId="{BBB9B1C4-5210-4BEA-A556-2A53383A911F}"/>
          </ac:spMkLst>
        </pc:spChg>
      </pc:sldChg>
      <pc:sldChg chg="addSp modSp add mod replId">
        <pc:chgData name="Siddarth Joshi" userId="bc4d29ca-e482-4031-a817-c6a7c744f97a" providerId="ADAL" clId="{3141ACD6-00FB-46A1-88E0-E180C61F409C}" dt="2022-01-08T03:22:14.712" v="2466" actId="20577"/>
        <pc:sldMkLst>
          <pc:docMk/>
          <pc:sldMk cId="1241886654" sldId="339"/>
        </pc:sldMkLst>
        <pc:spChg chg="mod">
          <ac:chgData name="Siddarth Joshi" userId="bc4d29ca-e482-4031-a817-c6a7c744f97a" providerId="ADAL" clId="{3141ACD6-00FB-46A1-88E0-E180C61F409C}" dt="2022-01-08T03:22:14.712" v="2466" actId="20577"/>
          <ac:spMkLst>
            <pc:docMk/>
            <pc:sldMk cId="1241886654" sldId="339"/>
            <ac:spMk id="8" creationId="{BBB9B1C4-5210-4BEA-A556-2A53383A911F}"/>
          </ac:spMkLst>
        </pc:spChg>
        <pc:graphicFrameChg chg="add mod">
          <ac:chgData name="Siddarth Joshi" userId="bc4d29ca-e482-4031-a817-c6a7c744f97a" providerId="ADAL" clId="{3141ACD6-00FB-46A1-88E0-E180C61F409C}" dt="2022-01-08T03:22:04.960" v="2455" actId="1076"/>
          <ac:graphicFrameMkLst>
            <pc:docMk/>
            <pc:sldMk cId="1241886654" sldId="339"/>
            <ac:graphicFrameMk id="2" creationId="{3C6C6B1D-8A37-489F-B770-67CC1C8FE5B0}"/>
          </ac:graphicFrameMkLst>
        </pc:graphicFrameChg>
        <pc:picChg chg="add mod">
          <ac:chgData name="Siddarth Joshi" userId="bc4d29ca-e482-4031-a817-c6a7c744f97a" providerId="ADAL" clId="{3141ACD6-00FB-46A1-88E0-E180C61F409C}" dt="2022-01-08T03:21:57.674" v="2454" actId="1076"/>
          <ac:picMkLst>
            <pc:docMk/>
            <pc:sldMk cId="1241886654" sldId="339"/>
            <ac:picMk id="5" creationId="{523D2A7A-2E48-4E69-8585-0E77C0D13BA8}"/>
          </ac:picMkLst>
        </pc:picChg>
      </pc:sldChg>
      <pc:sldChg chg="addSp modSp add mod ord replId">
        <pc:chgData name="Siddarth Joshi" userId="bc4d29ca-e482-4031-a817-c6a7c744f97a" providerId="ADAL" clId="{3141ACD6-00FB-46A1-88E0-E180C61F409C}" dt="2022-01-08T03:32:29.392" v="2672" actId="20577"/>
        <pc:sldMkLst>
          <pc:docMk/>
          <pc:sldMk cId="3047277458" sldId="340"/>
        </pc:sldMkLst>
        <pc:spChg chg="mod">
          <ac:chgData name="Siddarth Joshi" userId="bc4d29ca-e482-4031-a817-c6a7c744f97a" providerId="ADAL" clId="{3141ACD6-00FB-46A1-88E0-E180C61F409C}" dt="2022-01-08T03:30:32.752" v="2527" actId="20577"/>
          <ac:spMkLst>
            <pc:docMk/>
            <pc:sldMk cId="3047277458" sldId="340"/>
            <ac:spMk id="8" creationId="{BBB9B1C4-5210-4BEA-A556-2A53383A911F}"/>
          </ac:spMkLst>
        </pc:spChg>
        <pc:spChg chg="add mod">
          <ac:chgData name="Siddarth Joshi" userId="bc4d29ca-e482-4031-a817-c6a7c744f97a" providerId="ADAL" clId="{3141ACD6-00FB-46A1-88E0-E180C61F409C}" dt="2022-01-08T03:32:29.392" v="2672" actId="20577"/>
          <ac:spMkLst>
            <pc:docMk/>
            <pc:sldMk cId="3047277458" sldId="340"/>
            <ac:spMk id="9" creationId="{DEE121F4-FDF7-4886-9628-79BEB6CBF784}"/>
          </ac:spMkLst>
        </pc:spChg>
        <pc:picChg chg="add mod">
          <ac:chgData name="Siddarth Joshi" userId="bc4d29ca-e482-4031-a817-c6a7c744f97a" providerId="ADAL" clId="{3141ACD6-00FB-46A1-88E0-E180C61F409C}" dt="2022-01-08T03:29:34.727" v="2524" actId="14100"/>
          <ac:picMkLst>
            <pc:docMk/>
            <pc:sldMk cId="3047277458" sldId="340"/>
            <ac:picMk id="18434" creationId="{F0BD8D03-E41B-4CDB-8503-104121A387B7}"/>
          </ac:picMkLst>
        </pc:picChg>
      </pc:sldChg>
      <pc:sldChg chg="add del">
        <pc:chgData name="Siddarth Joshi" userId="bc4d29ca-e482-4031-a817-c6a7c744f97a" providerId="ADAL" clId="{3141ACD6-00FB-46A1-88E0-E180C61F409C}" dt="2022-01-08T04:11:58.883" v="4160" actId="47"/>
        <pc:sldMkLst>
          <pc:docMk/>
          <pc:sldMk cId="2813546243" sldId="341"/>
        </pc:sldMkLst>
      </pc:sldChg>
      <pc:sldChg chg="add del replId">
        <pc:chgData name="Siddarth Joshi" userId="bc4d29ca-e482-4031-a817-c6a7c744f97a" providerId="ADAL" clId="{3141ACD6-00FB-46A1-88E0-E180C61F409C}" dt="2022-01-08T04:11:58.883" v="4160" actId="47"/>
        <pc:sldMkLst>
          <pc:docMk/>
          <pc:sldMk cId="1282617823" sldId="342"/>
        </pc:sldMkLst>
      </pc:sldChg>
      <pc:sldChg chg="add del replId">
        <pc:chgData name="Siddarth Joshi" userId="bc4d29ca-e482-4031-a817-c6a7c744f97a" providerId="ADAL" clId="{3141ACD6-00FB-46A1-88E0-E180C61F409C}" dt="2022-01-08T04:11:58.883" v="4160" actId="47"/>
        <pc:sldMkLst>
          <pc:docMk/>
          <pc:sldMk cId="3535030679" sldId="343"/>
        </pc:sldMkLst>
      </pc:sldChg>
      <pc:sldChg chg="add del replId">
        <pc:chgData name="Siddarth Joshi" userId="bc4d29ca-e482-4031-a817-c6a7c744f97a" providerId="ADAL" clId="{3141ACD6-00FB-46A1-88E0-E180C61F409C}" dt="2022-01-08T04:11:58.883" v="4160" actId="47"/>
        <pc:sldMkLst>
          <pc:docMk/>
          <pc:sldMk cId="2053297202" sldId="344"/>
        </pc:sldMkLst>
      </pc:sldChg>
      <pc:sldChg chg="add del replId">
        <pc:chgData name="Siddarth Joshi" userId="bc4d29ca-e482-4031-a817-c6a7c744f97a" providerId="ADAL" clId="{3141ACD6-00FB-46A1-88E0-E180C61F409C}" dt="2022-01-08T04:11:58.883" v="4160" actId="47"/>
        <pc:sldMkLst>
          <pc:docMk/>
          <pc:sldMk cId="2270522371" sldId="345"/>
        </pc:sldMkLst>
      </pc:sldChg>
      <pc:sldChg chg="add del replId">
        <pc:chgData name="Siddarth Joshi" userId="bc4d29ca-e482-4031-a817-c6a7c744f97a" providerId="ADAL" clId="{3141ACD6-00FB-46A1-88E0-E180C61F409C}" dt="2022-01-08T04:11:58.883" v="4160" actId="47"/>
        <pc:sldMkLst>
          <pc:docMk/>
          <pc:sldMk cId="3676142180" sldId="346"/>
        </pc:sldMkLst>
      </pc:sldChg>
      <pc:sldChg chg="add del replId">
        <pc:chgData name="Siddarth Joshi" userId="bc4d29ca-e482-4031-a817-c6a7c744f97a" providerId="ADAL" clId="{3141ACD6-00FB-46A1-88E0-E180C61F409C}" dt="2022-01-08T04:11:58.883" v="4160" actId="47"/>
        <pc:sldMkLst>
          <pc:docMk/>
          <pc:sldMk cId="439026081" sldId="347"/>
        </pc:sldMkLst>
      </pc:sldChg>
      <pc:sldChg chg="add del replId">
        <pc:chgData name="Siddarth Joshi" userId="bc4d29ca-e482-4031-a817-c6a7c744f97a" providerId="ADAL" clId="{3141ACD6-00FB-46A1-88E0-E180C61F409C}" dt="2022-01-08T04:11:58.883" v="4160" actId="47"/>
        <pc:sldMkLst>
          <pc:docMk/>
          <pc:sldMk cId="2342766362" sldId="348"/>
        </pc:sldMkLst>
      </pc:sldChg>
      <pc:sldChg chg="add del replId">
        <pc:chgData name="Siddarth Joshi" userId="bc4d29ca-e482-4031-a817-c6a7c744f97a" providerId="ADAL" clId="{3141ACD6-00FB-46A1-88E0-E180C61F409C}" dt="2022-01-08T04:11:58.883" v="4160" actId="47"/>
        <pc:sldMkLst>
          <pc:docMk/>
          <pc:sldMk cId="2742806280" sldId="349"/>
        </pc:sldMkLst>
      </pc:sldChg>
      <pc:sldChg chg="add del replId">
        <pc:chgData name="Siddarth Joshi" userId="bc4d29ca-e482-4031-a817-c6a7c744f97a" providerId="ADAL" clId="{3141ACD6-00FB-46A1-88E0-E180C61F409C}" dt="2022-01-08T04:11:58.883" v="4160" actId="47"/>
        <pc:sldMkLst>
          <pc:docMk/>
          <pc:sldMk cId="1427165624" sldId="350"/>
        </pc:sldMkLst>
      </pc:sldChg>
      <pc:sldChg chg="add del replId">
        <pc:chgData name="Siddarth Joshi" userId="bc4d29ca-e482-4031-a817-c6a7c744f97a" providerId="ADAL" clId="{3141ACD6-00FB-46A1-88E0-E180C61F409C}" dt="2022-01-08T04:11:58.883" v="4160" actId="47"/>
        <pc:sldMkLst>
          <pc:docMk/>
          <pc:sldMk cId="465305703" sldId="351"/>
        </pc:sldMkLst>
      </pc:sldChg>
      <pc:sldChg chg="add del replId">
        <pc:chgData name="Siddarth Joshi" userId="bc4d29ca-e482-4031-a817-c6a7c744f97a" providerId="ADAL" clId="{3141ACD6-00FB-46A1-88E0-E180C61F409C}" dt="2022-01-08T04:11:58.883" v="4160" actId="47"/>
        <pc:sldMkLst>
          <pc:docMk/>
          <pc:sldMk cId="1862234509" sldId="352"/>
        </pc:sldMkLst>
      </pc:sldChg>
      <pc:sldChg chg="add del">
        <pc:chgData name="Siddarth Joshi" userId="bc4d29ca-e482-4031-a817-c6a7c744f97a" providerId="ADAL" clId="{3141ACD6-00FB-46A1-88E0-E180C61F409C}" dt="2022-01-08T04:11:58.883" v="4160" actId="47"/>
        <pc:sldMkLst>
          <pc:docMk/>
          <pc:sldMk cId="1346543909" sldId="353"/>
        </pc:sldMkLst>
      </pc:sldChg>
      <pc:sldChg chg="add del replId">
        <pc:chgData name="Siddarth Joshi" userId="bc4d29ca-e482-4031-a817-c6a7c744f97a" providerId="ADAL" clId="{3141ACD6-00FB-46A1-88E0-E180C61F409C}" dt="2022-01-08T04:11:58.883" v="4160" actId="47"/>
        <pc:sldMkLst>
          <pc:docMk/>
          <pc:sldMk cId="1635601765" sldId="354"/>
        </pc:sldMkLst>
      </pc:sldChg>
      <pc:sldChg chg="add del replId">
        <pc:chgData name="Siddarth Joshi" userId="bc4d29ca-e482-4031-a817-c6a7c744f97a" providerId="ADAL" clId="{3141ACD6-00FB-46A1-88E0-E180C61F409C}" dt="2022-01-08T04:11:58.883" v="4160" actId="47"/>
        <pc:sldMkLst>
          <pc:docMk/>
          <pc:sldMk cId="1598644163" sldId="355"/>
        </pc:sldMkLst>
      </pc:sldChg>
      <pc:sldChg chg="add del replId">
        <pc:chgData name="Siddarth Joshi" userId="bc4d29ca-e482-4031-a817-c6a7c744f97a" providerId="ADAL" clId="{3141ACD6-00FB-46A1-88E0-E180C61F409C}" dt="2022-01-08T04:11:58.883" v="4160" actId="47"/>
        <pc:sldMkLst>
          <pc:docMk/>
          <pc:sldMk cId="1858985439" sldId="356"/>
        </pc:sldMkLst>
      </pc:sldChg>
      <pc:sldChg chg="add del replId">
        <pc:chgData name="Siddarth Joshi" userId="bc4d29ca-e482-4031-a817-c6a7c744f97a" providerId="ADAL" clId="{3141ACD6-00FB-46A1-88E0-E180C61F409C}" dt="2022-01-08T04:11:58.883" v="4160" actId="47"/>
        <pc:sldMkLst>
          <pc:docMk/>
          <pc:sldMk cId="154031274" sldId="357"/>
        </pc:sldMkLst>
      </pc:sldChg>
      <pc:sldChg chg="add del replId">
        <pc:chgData name="Siddarth Joshi" userId="bc4d29ca-e482-4031-a817-c6a7c744f97a" providerId="ADAL" clId="{3141ACD6-00FB-46A1-88E0-E180C61F409C}" dt="2022-01-08T04:11:58.883" v="4160" actId="47"/>
        <pc:sldMkLst>
          <pc:docMk/>
          <pc:sldMk cId="653991481" sldId="358"/>
        </pc:sldMkLst>
      </pc:sldChg>
      <pc:sldChg chg="add del replId">
        <pc:chgData name="Siddarth Joshi" userId="bc4d29ca-e482-4031-a817-c6a7c744f97a" providerId="ADAL" clId="{3141ACD6-00FB-46A1-88E0-E180C61F409C}" dt="2022-01-08T04:11:58.883" v="4160" actId="47"/>
        <pc:sldMkLst>
          <pc:docMk/>
          <pc:sldMk cId="61466313" sldId="359"/>
        </pc:sldMkLst>
      </pc:sldChg>
      <pc:sldChg chg="add del replId">
        <pc:chgData name="Siddarth Joshi" userId="bc4d29ca-e482-4031-a817-c6a7c744f97a" providerId="ADAL" clId="{3141ACD6-00FB-46A1-88E0-E180C61F409C}" dt="2022-01-08T04:11:58.883" v="4160" actId="47"/>
        <pc:sldMkLst>
          <pc:docMk/>
          <pc:sldMk cId="1424958342" sldId="360"/>
        </pc:sldMkLst>
      </pc:sldChg>
      <pc:sldChg chg="add del replId">
        <pc:chgData name="Siddarth Joshi" userId="bc4d29ca-e482-4031-a817-c6a7c744f97a" providerId="ADAL" clId="{3141ACD6-00FB-46A1-88E0-E180C61F409C}" dt="2022-01-08T04:11:58.883" v="4160" actId="47"/>
        <pc:sldMkLst>
          <pc:docMk/>
          <pc:sldMk cId="3610938142" sldId="361"/>
        </pc:sldMkLst>
      </pc:sldChg>
      <pc:sldChg chg="add del replId">
        <pc:chgData name="Siddarth Joshi" userId="bc4d29ca-e482-4031-a817-c6a7c744f97a" providerId="ADAL" clId="{3141ACD6-00FB-46A1-88E0-E180C61F409C}" dt="2022-01-08T04:11:58.883" v="4160" actId="47"/>
        <pc:sldMkLst>
          <pc:docMk/>
          <pc:sldMk cId="472515059" sldId="362"/>
        </pc:sldMkLst>
      </pc:sldChg>
      <pc:sldChg chg="add del replId">
        <pc:chgData name="Siddarth Joshi" userId="bc4d29ca-e482-4031-a817-c6a7c744f97a" providerId="ADAL" clId="{3141ACD6-00FB-46A1-88E0-E180C61F409C}" dt="2022-01-08T04:11:58.883" v="4160" actId="47"/>
        <pc:sldMkLst>
          <pc:docMk/>
          <pc:sldMk cId="797179681" sldId="363"/>
        </pc:sldMkLst>
      </pc:sldChg>
      <pc:sldChg chg="add del replId">
        <pc:chgData name="Siddarth Joshi" userId="bc4d29ca-e482-4031-a817-c6a7c744f97a" providerId="ADAL" clId="{3141ACD6-00FB-46A1-88E0-E180C61F409C}" dt="2022-01-08T04:11:58.883" v="4160" actId="47"/>
        <pc:sldMkLst>
          <pc:docMk/>
          <pc:sldMk cId="2087500377" sldId="364"/>
        </pc:sldMkLst>
      </pc:sldChg>
      <pc:sldChg chg="add del replId">
        <pc:chgData name="Siddarth Joshi" userId="bc4d29ca-e482-4031-a817-c6a7c744f97a" providerId="ADAL" clId="{3141ACD6-00FB-46A1-88E0-E180C61F409C}" dt="2022-01-08T04:11:58.883" v="4160" actId="47"/>
        <pc:sldMkLst>
          <pc:docMk/>
          <pc:sldMk cId="2492785605" sldId="365"/>
        </pc:sldMkLst>
      </pc:sldChg>
      <pc:sldChg chg="add del replId">
        <pc:chgData name="Siddarth Joshi" userId="bc4d29ca-e482-4031-a817-c6a7c744f97a" providerId="ADAL" clId="{3141ACD6-00FB-46A1-88E0-E180C61F409C}" dt="2022-01-08T04:11:58.883" v="4160" actId="47"/>
        <pc:sldMkLst>
          <pc:docMk/>
          <pc:sldMk cId="3688857573" sldId="366"/>
        </pc:sldMkLst>
      </pc:sldChg>
      <pc:sldChg chg="add del replId">
        <pc:chgData name="Siddarth Joshi" userId="bc4d29ca-e482-4031-a817-c6a7c744f97a" providerId="ADAL" clId="{3141ACD6-00FB-46A1-88E0-E180C61F409C}" dt="2022-01-08T04:11:58.883" v="4160" actId="47"/>
        <pc:sldMkLst>
          <pc:docMk/>
          <pc:sldMk cId="3821144685" sldId="367"/>
        </pc:sldMkLst>
      </pc:sldChg>
      <pc:sldChg chg="add del replId">
        <pc:chgData name="Siddarth Joshi" userId="bc4d29ca-e482-4031-a817-c6a7c744f97a" providerId="ADAL" clId="{3141ACD6-00FB-46A1-88E0-E180C61F409C}" dt="2022-01-08T04:11:58.883" v="4160" actId="47"/>
        <pc:sldMkLst>
          <pc:docMk/>
          <pc:sldMk cId="814515591" sldId="368"/>
        </pc:sldMkLst>
      </pc:sldChg>
      <pc:sldChg chg="add del replId">
        <pc:chgData name="Siddarth Joshi" userId="bc4d29ca-e482-4031-a817-c6a7c744f97a" providerId="ADAL" clId="{3141ACD6-00FB-46A1-88E0-E180C61F409C}" dt="2022-01-08T04:11:58.883" v="4160" actId="47"/>
        <pc:sldMkLst>
          <pc:docMk/>
          <pc:sldMk cId="3673902486" sldId="369"/>
        </pc:sldMkLst>
      </pc:sldChg>
      <pc:sldChg chg="add del replId">
        <pc:chgData name="Siddarth Joshi" userId="bc4d29ca-e482-4031-a817-c6a7c744f97a" providerId="ADAL" clId="{3141ACD6-00FB-46A1-88E0-E180C61F409C}" dt="2022-01-08T04:11:58.883" v="4160" actId="47"/>
        <pc:sldMkLst>
          <pc:docMk/>
          <pc:sldMk cId="3345235889" sldId="370"/>
        </pc:sldMkLst>
      </pc:sldChg>
      <pc:sldChg chg="add del replId">
        <pc:chgData name="Siddarth Joshi" userId="bc4d29ca-e482-4031-a817-c6a7c744f97a" providerId="ADAL" clId="{3141ACD6-00FB-46A1-88E0-E180C61F409C}" dt="2022-01-08T04:11:58.883" v="4160" actId="47"/>
        <pc:sldMkLst>
          <pc:docMk/>
          <pc:sldMk cId="4121840017" sldId="371"/>
        </pc:sldMkLst>
      </pc:sldChg>
      <pc:sldChg chg="add del replId">
        <pc:chgData name="Siddarth Joshi" userId="bc4d29ca-e482-4031-a817-c6a7c744f97a" providerId="ADAL" clId="{3141ACD6-00FB-46A1-88E0-E180C61F409C}" dt="2022-01-08T04:11:58.883" v="4160" actId="47"/>
        <pc:sldMkLst>
          <pc:docMk/>
          <pc:sldMk cId="1239275484" sldId="372"/>
        </pc:sldMkLst>
      </pc:sldChg>
      <pc:sldChg chg="addSp modSp add mod ord replId">
        <pc:chgData name="Siddarth Joshi" userId="bc4d29ca-e482-4031-a817-c6a7c744f97a" providerId="ADAL" clId="{3141ACD6-00FB-46A1-88E0-E180C61F409C}" dt="2022-01-08T03:55:33.002" v="3341" actId="20577"/>
        <pc:sldMkLst>
          <pc:docMk/>
          <pc:sldMk cId="1473481009" sldId="373"/>
        </pc:sldMkLst>
        <pc:spChg chg="add mod">
          <ac:chgData name="Siddarth Joshi" userId="bc4d29ca-e482-4031-a817-c6a7c744f97a" providerId="ADAL" clId="{3141ACD6-00FB-46A1-88E0-E180C61F409C}" dt="2022-01-08T03:55:33.002" v="3341" actId="20577"/>
          <ac:spMkLst>
            <pc:docMk/>
            <pc:sldMk cId="1473481009" sldId="373"/>
            <ac:spMk id="6" creationId="{1C613B68-B5E1-4D94-A426-C731B3D01AC9}"/>
          </ac:spMkLst>
        </pc:spChg>
      </pc:sldChg>
      <pc:sldChg chg="addSp modSp add mod replId">
        <pc:chgData name="Siddarth Joshi" userId="bc4d29ca-e482-4031-a817-c6a7c744f97a" providerId="ADAL" clId="{3141ACD6-00FB-46A1-88E0-E180C61F409C}" dt="2022-01-08T03:40:58.456" v="2899" actId="1076"/>
        <pc:sldMkLst>
          <pc:docMk/>
          <pc:sldMk cId="3966550041" sldId="374"/>
        </pc:sldMkLst>
        <pc:spChg chg="mod">
          <ac:chgData name="Siddarth Joshi" userId="bc4d29ca-e482-4031-a817-c6a7c744f97a" providerId="ADAL" clId="{3141ACD6-00FB-46A1-88E0-E180C61F409C}" dt="2022-01-08T03:38:33.623" v="2885" actId="20577"/>
          <ac:spMkLst>
            <pc:docMk/>
            <pc:sldMk cId="3966550041" sldId="374"/>
            <ac:spMk id="8" creationId="{BBB9B1C4-5210-4BEA-A556-2A53383A911F}"/>
          </ac:spMkLst>
        </pc:spChg>
        <pc:spChg chg="add mod">
          <ac:chgData name="Siddarth Joshi" userId="bc4d29ca-e482-4031-a817-c6a7c744f97a" providerId="ADAL" clId="{3141ACD6-00FB-46A1-88E0-E180C61F409C}" dt="2022-01-08T03:40:58.456" v="2899" actId="1076"/>
          <ac:spMkLst>
            <pc:docMk/>
            <pc:sldMk cId="3966550041" sldId="374"/>
            <ac:spMk id="9" creationId="{F0CA25AD-3D8C-415B-A8D2-28D823EBB907}"/>
          </ac:spMkLst>
        </pc:spChg>
        <pc:picChg chg="add mod">
          <ac:chgData name="Siddarth Joshi" userId="bc4d29ca-e482-4031-a817-c6a7c744f97a" providerId="ADAL" clId="{3141ACD6-00FB-46A1-88E0-E180C61F409C}" dt="2022-01-08T03:40:52.786" v="2898" actId="1076"/>
          <ac:picMkLst>
            <pc:docMk/>
            <pc:sldMk cId="3966550041" sldId="374"/>
            <ac:picMk id="5" creationId="{FB70125D-EFCD-407C-B53D-9F2BB1670660}"/>
          </ac:picMkLst>
        </pc:picChg>
      </pc:sldChg>
      <pc:sldChg chg="add del ord replId">
        <pc:chgData name="Siddarth Joshi" userId="bc4d29ca-e482-4031-a817-c6a7c744f97a" providerId="ADAL" clId="{3141ACD6-00FB-46A1-88E0-E180C61F409C}" dt="2022-01-08T03:34:56.455" v="2791" actId="47"/>
        <pc:sldMkLst>
          <pc:docMk/>
          <pc:sldMk cId="2081902705" sldId="375"/>
        </pc:sldMkLst>
      </pc:sldChg>
      <pc:sldChg chg="addSp modSp add mod ord replId">
        <pc:chgData name="Siddarth Joshi" userId="bc4d29ca-e482-4031-a817-c6a7c744f97a" providerId="ADAL" clId="{3141ACD6-00FB-46A1-88E0-E180C61F409C}" dt="2022-01-08T02:19:55.804" v="1586" actId="20577"/>
        <pc:sldMkLst>
          <pc:docMk/>
          <pc:sldMk cId="1224435046" sldId="376"/>
        </pc:sldMkLst>
        <pc:spChg chg="add mod">
          <ac:chgData name="Siddarth Joshi" userId="bc4d29ca-e482-4031-a817-c6a7c744f97a" providerId="ADAL" clId="{3141ACD6-00FB-46A1-88E0-E180C61F409C}" dt="2022-01-08T02:19:55.804" v="1586" actId="20577"/>
          <ac:spMkLst>
            <pc:docMk/>
            <pc:sldMk cId="1224435046" sldId="376"/>
            <ac:spMk id="6" creationId="{ABDDC9B4-E652-4488-A4BF-B68356127B6C}"/>
          </ac:spMkLst>
        </pc:spChg>
      </pc:sldChg>
      <pc:sldChg chg="addSp modSp add mod">
        <pc:chgData name="Siddarth Joshi" userId="bc4d29ca-e482-4031-a817-c6a7c744f97a" providerId="ADAL" clId="{3141ACD6-00FB-46A1-88E0-E180C61F409C}" dt="2022-01-07T23:09:32.838" v="391" actId="20577"/>
        <pc:sldMkLst>
          <pc:docMk/>
          <pc:sldMk cId="4024260661" sldId="377"/>
        </pc:sldMkLst>
        <pc:spChg chg="mod">
          <ac:chgData name="Siddarth Joshi" userId="bc4d29ca-e482-4031-a817-c6a7c744f97a" providerId="ADAL" clId="{3141ACD6-00FB-46A1-88E0-E180C61F409C}" dt="2022-01-07T23:02:49.532" v="325" actId="14100"/>
          <ac:spMkLst>
            <pc:docMk/>
            <pc:sldMk cId="4024260661" sldId="377"/>
            <ac:spMk id="6" creationId="{02DAADBB-49BD-41B4-ADA1-210B75AEFC99}"/>
          </ac:spMkLst>
        </pc:spChg>
        <pc:spChg chg="add mod">
          <ac:chgData name="Siddarth Joshi" userId="bc4d29ca-e482-4031-a817-c6a7c744f97a" providerId="ADAL" clId="{3141ACD6-00FB-46A1-88E0-E180C61F409C}" dt="2022-01-07T23:03:10.963" v="332" actId="14100"/>
          <ac:spMkLst>
            <pc:docMk/>
            <pc:sldMk cId="4024260661" sldId="377"/>
            <ac:spMk id="18" creationId="{C8E1E0B6-0792-4F4C-B5B1-441EE3A153A9}"/>
          </ac:spMkLst>
        </pc:spChg>
        <pc:spChg chg="add mod">
          <ac:chgData name="Siddarth Joshi" userId="bc4d29ca-e482-4031-a817-c6a7c744f97a" providerId="ADAL" clId="{3141ACD6-00FB-46A1-88E0-E180C61F409C}" dt="2022-01-07T23:03:26.827" v="338" actId="14100"/>
          <ac:spMkLst>
            <pc:docMk/>
            <pc:sldMk cId="4024260661" sldId="377"/>
            <ac:spMk id="19" creationId="{D6F96416-8507-43C3-9EA3-F2E0AB64C7A5}"/>
          </ac:spMkLst>
        </pc:spChg>
        <pc:spChg chg="add mod">
          <ac:chgData name="Siddarth Joshi" userId="bc4d29ca-e482-4031-a817-c6a7c744f97a" providerId="ADAL" clId="{3141ACD6-00FB-46A1-88E0-E180C61F409C}" dt="2022-01-07T23:09:32.838" v="391" actId="20577"/>
          <ac:spMkLst>
            <pc:docMk/>
            <pc:sldMk cId="4024260661" sldId="377"/>
            <ac:spMk id="20" creationId="{B944AFDD-57E6-4938-BF34-6B4D24D024F9}"/>
          </ac:spMkLst>
        </pc:spChg>
        <pc:spChg chg="add mod">
          <ac:chgData name="Siddarth Joshi" userId="bc4d29ca-e482-4031-a817-c6a7c744f97a" providerId="ADAL" clId="{3141ACD6-00FB-46A1-88E0-E180C61F409C}" dt="2022-01-07T23:05:08.321" v="385" actId="14100"/>
          <ac:spMkLst>
            <pc:docMk/>
            <pc:sldMk cId="4024260661" sldId="377"/>
            <ac:spMk id="21" creationId="{4859FB88-7B35-41E0-A6B3-B082F8DEC76F}"/>
          </ac:spMkLst>
        </pc:spChg>
        <pc:picChg chg="add mod">
          <ac:chgData name="Siddarth Joshi" userId="bc4d29ca-e482-4031-a817-c6a7c744f97a" providerId="ADAL" clId="{3141ACD6-00FB-46A1-88E0-E180C61F409C}" dt="2022-01-07T23:01:12.791" v="306" actId="1076"/>
          <ac:picMkLst>
            <pc:docMk/>
            <pc:sldMk cId="4024260661" sldId="377"/>
            <ac:picMk id="9" creationId="{1C2D33E8-E1CA-4BC0-AD28-1E8CCE4380D8}"/>
          </ac:picMkLst>
        </pc:picChg>
        <pc:cxnChg chg="add mod">
          <ac:chgData name="Siddarth Joshi" userId="bc4d29ca-e482-4031-a817-c6a7c744f97a" providerId="ADAL" clId="{3141ACD6-00FB-46A1-88E0-E180C61F409C}" dt="2022-01-07T23:01:35.781" v="309" actId="1076"/>
          <ac:cxnSpMkLst>
            <pc:docMk/>
            <pc:sldMk cId="4024260661" sldId="377"/>
            <ac:cxnSpMk id="3" creationId="{E51B292B-6096-494D-8221-FE608635075B}"/>
          </ac:cxnSpMkLst>
        </pc:cxnChg>
        <pc:cxnChg chg="add mod">
          <ac:chgData name="Siddarth Joshi" userId="bc4d29ca-e482-4031-a817-c6a7c744f97a" providerId="ADAL" clId="{3141ACD6-00FB-46A1-88E0-E180C61F409C}" dt="2022-01-07T23:01:47.054" v="312" actId="14100"/>
          <ac:cxnSpMkLst>
            <pc:docMk/>
            <pc:sldMk cId="4024260661" sldId="377"/>
            <ac:cxnSpMk id="10" creationId="{A6E22197-E511-4479-A6B7-820D070991EA}"/>
          </ac:cxnSpMkLst>
        </pc:cxnChg>
        <pc:cxnChg chg="add mod">
          <ac:chgData name="Siddarth Joshi" userId="bc4d29ca-e482-4031-a817-c6a7c744f97a" providerId="ADAL" clId="{3141ACD6-00FB-46A1-88E0-E180C61F409C}" dt="2022-01-07T23:02:03.411" v="315" actId="14100"/>
          <ac:cxnSpMkLst>
            <pc:docMk/>
            <pc:sldMk cId="4024260661" sldId="377"/>
            <ac:cxnSpMk id="12" creationId="{030EC27B-EA31-484D-900C-17893D4CAD95}"/>
          </ac:cxnSpMkLst>
        </pc:cxnChg>
        <pc:cxnChg chg="add mod">
          <ac:chgData name="Siddarth Joshi" userId="bc4d29ca-e482-4031-a817-c6a7c744f97a" providerId="ADAL" clId="{3141ACD6-00FB-46A1-88E0-E180C61F409C}" dt="2022-01-07T23:02:13.021" v="318" actId="14100"/>
          <ac:cxnSpMkLst>
            <pc:docMk/>
            <pc:sldMk cId="4024260661" sldId="377"/>
            <ac:cxnSpMk id="14" creationId="{768F063B-F50E-4A75-953E-3FA1A519DF41}"/>
          </ac:cxnSpMkLst>
        </pc:cxnChg>
        <pc:cxnChg chg="add mod">
          <ac:chgData name="Siddarth Joshi" userId="bc4d29ca-e482-4031-a817-c6a7c744f97a" providerId="ADAL" clId="{3141ACD6-00FB-46A1-88E0-E180C61F409C}" dt="2022-01-07T23:02:45.666" v="324" actId="1076"/>
          <ac:cxnSpMkLst>
            <pc:docMk/>
            <pc:sldMk cId="4024260661" sldId="377"/>
            <ac:cxnSpMk id="17" creationId="{3C450BE6-F0F0-477D-B6C7-7CC00E79ADAD}"/>
          </ac:cxnSpMkLst>
        </pc:cxnChg>
      </pc:sldChg>
      <pc:sldChg chg="addSp delSp modSp add mod">
        <pc:chgData name="Siddarth Joshi" userId="bc4d29ca-e482-4031-a817-c6a7c744f97a" providerId="ADAL" clId="{3141ACD6-00FB-46A1-88E0-E180C61F409C}" dt="2022-01-08T01:14:11.377" v="947" actId="20577"/>
        <pc:sldMkLst>
          <pc:docMk/>
          <pc:sldMk cId="1175625152" sldId="378"/>
        </pc:sldMkLst>
        <pc:spChg chg="mod">
          <ac:chgData name="Siddarth Joshi" userId="bc4d29ca-e482-4031-a817-c6a7c744f97a" providerId="ADAL" clId="{3141ACD6-00FB-46A1-88E0-E180C61F409C}" dt="2022-01-08T01:10:39.231" v="829" actId="14100"/>
          <ac:spMkLst>
            <pc:docMk/>
            <pc:sldMk cId="1175625152" sldId="378"/>
            <ac:spMk id="9" creationId="{6F68365C-25B7-4E38-B5C2-0711A21CCF73}"/>
          </ac:spMkLst>
        </pc:spChg>
        <pc:spChg chg="add mod">
          <ac:chgData name="Siddarth Joshi" userId="bc4d29ca-e482-4031-a817-c6a7c744f97a" providerId="ADAL" clId="{3141ACD6-00FB-46A1-88E0-E180C61F409C}" dt="2022-01-08T01:14:11.377" v="947" actId="20577"/>
          <ac:spMkLst>
            <pc:docMk/>
            <pc:sldMk cId="1175625152" sldId="378"/>
            <ac:spMk id="12" creationId="{0C1F096A-3D39-411B-AB2D-FE9479AF3601}"/>
          </ac:spMkLst>
        </pc:spChg>
        <pc:picChg chg="mod">
          <ac:chgData name="Siddarth Joshi" userId="bc4d29ca-e482-4031-a817-c6a7c744f97a" providerId="ADAL" clId="{3141ACD6-00FB-46A1-88E0-E180C61F409C}" dt="2022-01-08T01:08:29.032" v="717" actId="1076"/>
          <ac:picMkLst>
            <pc:docMk/>
            <pc:sldMk cId="1175625152" sldId="378"/>
            <ac:picMk id="10" creationId="{791DA29B-62F7-4058-B611-FA3F3ADBB75C}"/>
          </ac:picMkLst>
        </pc:picChg>
        <pc:picChg chg="del">
          <ac:chgData name="Siddarth Joshi" userId="bc4d29ca-e482-4031-a817-c6a7c744f97a" providerId="ADAL" clId="{3141ACD6-00FB-46A1-88E0-E180C61F409C}" dt="2022-01-08T01:07:56.563" v="709" actId="478"/>
          <ac:picMkLst>
            <pc:docMk/>
            <pc:sldMk cId="1175625152" sldId="378"/>
            <ac:picMk id="6146" creationId="{6D9573A5-0944-4E2B-9C6E-49715F93572A}"/>
          </ac:picMkLst>
        </pc:picChg>
        <pc:picChg chg="add mod">
          <ac:chgData name="Siddarth Joshi" userId="bc4d29ca-e482-4031-a817-c6a7c744f97a" providerId="ADAL" clId="{3141ACD6-00FB-46A1-88E0-E180C61F409C}" dt="2022-01-08T01:08:05.878" v="712" actId="1076"/>
          <ac:picMkLst>
            <pc:docMk/>
            <pc:sldMk cId="1175625152" sldId="378"/>
            <ac:picMk id="7170" creationId="{C227C070-2E7F-4460-89DD-B6DBA8393C59}"/>
          </ac:picMkLst>
        </pc:picChg>
      </pc:sldChg>
      <pc:sldChg chg="addSp delSp modSp add mod">
        <pc:chgData name="Siddarth Joshi" userId="bc4d29ca-e482-4031-a817-c6a7c744f97a" providerId="ADAL" clId="{3141ACD6-00FB-46A1-88E0-E180C61F409C}" dt="2022-01-08T01:17:32.238" v="1203" actId="20577"/>
        <pc:sldMkLst>
          <pc:docMk/>
          <pc:sldMk cId="2378096759" sldId="379"/>
        </pc:sldMkLst>
        <pc:spChg chg="mod">
          <ac:chgData name="Siddarth Joshi" userId="bc4d29ca-e482-4031-a817-c6a7c744f97a" providerId="ADAL" clId="{3141ACD6-00FB-46A1-88E0-E180C61F409C}" dt="2022-01-08T01:17:32.238" v="1203" actId="20577"/>
          <ac:spMkLst>
            <pc:docMk/>
            <pc:sldMk cId="2378096759" sldId="379"/>
            <ac:spMk id="9" creationId="{6F68365C-25B7-4E38-B5C2-0711A21CCF73}"/>
          </ac:spMkLst>
        </pc:spChg>
        <pc:spChg chg="mod">
          <ac:chgData name="Siddarth Joshi" userId="bc4d29ca-e482-4031-a817-c6a7c744f97a" providerId="ADAL" clId="{3141ACD6-00FB-46A1-88E0-E180C61F409C}" dt="2022-01-08T01:15:39.879" v="960" actId="20577"/>
          <ac:spMkLst>
            <pc:docMk/>
            <pc:sldMk cId="2378096759" sldId="379"/>
            <ac:spMk id="12" creationId="{0C1F096A-3D39-411B-AB2D-FE9479AF3601}"/>
          </ac:spMkLst>
        </pc:spChg>
        <pc:picChg chg="del">
          <ac:chgData name="Siddarth Joshi" userId="bc4d29ca-e482-4031-a817-c6a7c744f97a" providerId="ADAL" clId="{3141ACD6-00FB-46A1-88E0-E180C61F409C}" dt="2022-01-08T01:15:33.350" v="955" actId="478"/>
          <ac:picMkLst>
            <pc:docMk/>
            <pc:sldMk cId="2378096759" sldId="379"/>
            <ac:picMk id="10" creationId="{791DA29B-62F7-4058-B611-FA3F3ADBB75C}"/>
          </ac:picMkLst>
        </pc:picChg>
        <pc:picChg chg="del">
          <ac:chgData name="Siddarth Joshi" userId="bc4d29ca-e482-4031-a817-c6a7c744f97a" providerId="ADAL" clId="{3141ACD6-00FB-46A1-88E0-E180C61F409C}" dt="2022-01-08T01:15:23.590" v="952" actId="478"/>
          <ac:picMkLst>
            <pc:docMk/>
            <pc:sldMk cId="2378096759" sldId="379"/>
            <ac:picMk id="7170" creationId="{C227C070-2E7F-4460-89DD-B6DBA8393C59}"/>
          </ac:picMkLst>
        </pc:picChg>
        <pc:picChg chg="add mod">
          <ac:chgData name="Siddarth Joshi" userId="bc4d29ca-e482-4031-a817-c6a7c744f97a" providerId="ADAL" clId="{3141ACD6-00FB-46A1-88E0-E180C61F409C}" dt="2022-01-08T01:15:30.865" v="954" actId="1076"/>
          <ac:picMkLst>
            <pc:docMk/>
            <pc:sldMk cId="2378096759" sldId="379"/>
            <ac:picMk id="9218" creationId="{35013CDE-847E-48EA-8F35-93EF236D2EFC}"/>
          </ac:picMkLst>
        </pc:picChg>
      </pc:sldChg>
      <pc:sldChg chg="addSp delSp modSp add mod">
        <pc:chgData name="Siddarth Joshi" userId="bc4d29ca-e482-4031-a817-c6a7c744f97a" providerId="ADAL" clId="{3141ACD6-00FB-46A1-88E0-E180C61F409C}" dt="2022-01-08T01:18:43.475" v="1208" actId="1076"/>
        <pc:sldMkLst>
          <pc:docMk/>
          <pc:sldMk cId="321269158" sldId="380"/>
        </pc:sldMkLst>
        <pc:spChg chg="del">
          <ac:chgData name="Siddarth Joshi" userId="bc4d29ca-e482-4031-a817-c6a7c744f97a" providerId="ADAL" clId="{3141ACD6-00FB-46A1-88E0-E180C61F409C}" dt="2022-01-08T01:18:36.111" v="1205" actId="478"/>
          <ac:spMkLst>
            <pc:docMk/>
            <pc:sldMk cId="321269158" sldId="380"/>
            <ac:spMk id="9" creationId="{6F68365C-25B7-4E38-B5C2-0711A21CCF73}"/>
          </ac:spMkLst>
        </pc:spChg>
        <pc:spChg chg="del">
          <ac:chgData name="Siddarth Joshi" userId="bc4d29ca-e482-4031-a817-c6a7c744f97a" providerId="ADAL" clId="{3141ACD6-00FB-46A1-88E0-E180C61F409C}" dt="2022-01-08T01:18:36.111" v="1205" actId="478"/>
          <ac:spMkLst>
            <pc:docMk/>
            <pc:sldMk cId="321269158" sldId="380"/>
            <ac:spMk id="12" creationId="{0C1F096A-3D39-411B-AB2D-FE9479AF3601}"/>
          </ac:spMkLst>
        </pc:spChg>
        <pc:spChg chg="mod">
          <ac:chgData name="Siddarth Joshi" userId="bc4d29ca-e482-4031-a817-c6a7c744f97a" providerId="ADAL" clId="{3141ACD6-00FB-46A1-88E0-E180C61F409C}" dt="2022-01-08T01:18:37.260" v="1207"/>
          <ac:spMkLst>
            <pc:docMk/>
            <pc:sldMk cId="321269158" sldId="380"/>
            <ac:spMk id="15" creationId="{EBFD4B5D-685F-4D0E-BC35-0030C90FA869}"/>
          </ac:spMkLst>
        </pc:spChg>
        <pc:spChg chg="mod">
          <ac:chgData name="Siddarth Joshi" userId="bc4d29ca-e482-4031-a817-c6a7c744f97a" providerId="ADAL" clId="{3141ACD6-00FB-46A1-88E0-E180C61F409C}" dt="2022-01-08T01:18:37.260" v="1207"/>
          <ac:spMkLst>
            <pc:docMk/>
            <pc:sldMk cId="321269158" sldId="380"/>
            <ac:spMk id="17" creationId="{B2D858A9-CA2F-4F7D-A2C6-C879A6BA8A15}"/>
          </ac:spMkLst>
        </pc:spChg>
        <pc:spChg chg="mod">
          <ac:chgData name="Siddarth Joshi" userId="bc4d29ca-e482-4031-a817-c6a7c744f97a" providerId="ADAL" clId="{3141ACD6-00FB-46A1-88E0-E180C61F409C}" dt="2022-01-08T01:18:37.260" v="1207"/>
          <ac:spMkLst>
            <pc:docMk/>
            <pc:sldMk cId="321269158" sldId="380"/>
            <ac:spMk id="19" creationId="{05928F28-8138-4F07-9850-5DD323D47120}"/>
          </ac:spMkLst>
        </pc:spChg>
        <pc:spChg chg="mod">
          <ac:chgData name="Siddarth Joshi" userId="bc4d29ca-e482-4031-a817-c6a7c744f97a" providerId="ADAL" clId="{3141ACD6-00FB-46A1-88E0-E180C61F409C}" dt="2022-01-08T01:18:37.260" v="1207"/>
          <ac:spMkLst>
            <pc:docMk/>
            <pc:sldMk cId="321269158" sldId="380"/>
            <ac:spMk id="20" creationId="{607C2768-300B-4E97-B0F3-CC100E998775}"/>
          </ac:spMkLst>
        </pc:spChg>
        <pc:spChg chg="mod">
          <ac:chgData name="Siddarth Joshi" userId="bc4d29ca-e482-4031-a817-c6a7c744f97a" providerId="ADAL" clId="{3141ACD6-00FB-46A1-88E0-E180C61F409C}" dt="2022-01-08T01:18:37.260" v="1207"/>
          <ac:spMkLst>
            <pc:docMk/>
            <pc:sldMk cId="321269158" sldId="380"/>
            <ac:spMk id="23" creationId="{5958289F-BF96-4BFC-85C0-82F801A87CFA}"/>
          </ac:spMkLst>
        </pc:spChg>
        <pc:spChg chg="mod">
          <ac:chgData name="Siddarth Joshi" userId="bc4d29ca-e482-4031-a817-c6a7c744f97a" providerId="ADAL" clId="{3141ACD6-00FB-46A1-88E0-E180C61F409C}" dt="2022-01-08T01:18:37.260" v="1207"/>
          <ac:spMkLst>
            <pc:docMk/>
            <pc:sldMk cId="321269158" sldId="380"/>
            <ac:spMk id="25" creationId="{D7E7B511-EF25-48EA-97AB-ECEEBBDA176E}"/>
          </ac:spMkLst>
        </pc:spChg>
        <pc:spChg chg="mod">
          <ac:chgData name="Siddarth Joshi" userId="bc4d29ca-e482-4031-a817-c6a7c744f97a" providerId="ADAL" clId="{3141ACD6-00FB-46A1-88E0-E180C61F409C}" dt="2022-01-08T01:18:37.260" v="1207"/>
          <ac:spMkLst>
            <pc:docMk/>
            <pc:sldMk cId="321269158" sldId="380"/>
            <ac:spMk id="26" creationId="{A594F9B3-BEE2-4787-84D8-CA9431AE2536}"/>
          </ac:spMkLst>
        </pc:spChg>
        <pc:spChg chg="mod">
          <ac:chgData name="Siddarth Joshi" userId="bc4d29ca-e482-4031-a817-c6a7c744f97a" providerId="ADAL" clId="{3141ACD6-00FB-46A1-88E0-E180C61F409C}" dt="2022-01-08T01:18:37.260" v="1207"/>
          <ac:spMkLst>
            <pc:docMk/>
            <pc:sldMk cId="321269158" sldId="380"/>
            <ac:spMk id="31" creationId="{A3CA29BA-A057-4EB3-83FE-2C7E197A48C9}"/>
          </ac:spMkLst>
        </pc:spChg>
        <pc:spChg chg="add mod">
          <ac:chgData name="Siddarth Joshi" userId="bc4d29ca-e482-4031-a817-c6a7c744f97a" providerId="ADAL" clId="{3141ACD6-00FB-46A1-88E0-E180C61F409C}" dt="2022-01-08T01:18:43.475" v="1208" actId="1076"/>
          <ac:spMkLst>
            <pc:docMk/>
            <pc:sldMk cId="321269158" sldId="380"/>
            <ac:spMk id="32" creationId="{A160CF85-0655-48F8-909F-63B5C63F67B7}"/>
          </ac:spMkLst>
        </pc:spChg>
        <pc:spChg chg="add mod">
          <ac:chgData name="Siddarth Joshi" userId="bc4d29ca-e482-4031-a817-c6a7c744f97a" providerId="ADAL" clId="{3141ACD6-00FB-46A1-88E0-E180C61F409C}" dt="2022-01-08T01:18:43.475" v="1208" actId="1076"/>
          <ac:spMkLst>
            <pc:docMk/>
            <pc:sldMk cId="321269158" sldId="380"/>
            <ac:spMk id="33" creationId="{A1D80CA6-218B-4027-8F68-A78ED35522A1}"/>
          </ac:spMkLst>
        </pc:spChg>
        <pc:grpChg chg="add mod">
          <ac:chgData name="Siddarth Joshi" userId="bc4d29ca-e482-4031-a817-c6a7c744f97a" providerId="ADAL" clId="{3141ACD6-00FB-46A1-88E0-E180C61F409C}" dt="2022-01-08T01:18:43.475" v="1208" actId="1076"/>
          <ac:grpSpMkLst>
            <pc:docMk/>
            <pc:sldMk cId="321269158" sldId="380"/>
            <ac:grpSpMk id="10" creationId="{939BD132-2824-410E-828F-B9DDA43BB036}"/>
          </ac:grpSpMkLst>
        </pc:grpChg>
        <pc:picChg chg="mod">
          <ac:chgData name="Siddarth Joshi" userId="bc4d29ca-e482-4031-a817-c6a7c744f97a" providerId="ADAL" clId="{3141ACD6-00FB-46A1-88E0-E180C61F409C}" dt="2022-01-08T01:18:37.260" v="1207"/>
          <ac:picMkLst>
            <pc:docMk/>
            <pc:sldMk cId="321269158" sldId="380"/>
            <ac:picMk id="13" creationId="{A37452BD-4E66-4E77-90D3-41A4EF65297A}"/>
          </ac:picMkLst>
        </pc:picChg>
        <pc:picChg chg="del">
          <ac:chgData name="Siddarth Joshi" userId="bc4d29ca-e482-4031-a817-c6a7c744f97a" providerId="ADAL" clId="{3141ACD6-00FB-46A1-88E0-E180C61F409C}" dt="2022-01-08T01:18:36.809" v="1206" actId="478"/>
          <ac:picMkLst>
            <pc:docMk/>
            <pc:sldMk cId="321269158" sldId="380"/>
            <ac:picMk id="9218" creationId="{35013CDE-847E-48EA-8F35-93EF236D2EFC}"/>
          </ac:picMkLst>
        </pc:picChg>
        <pc:cxnChg chg="mod">
          <ac:chgData name="Siddarth Joshi" userId="bc4d29ca-e482-4031-a817-c6a7c744f97a" providerId="ADAL" clId="{3141ACD6-00FB-46A1-88E0-E180C61F409C}" dt="2022-01-08T01:18:37.260" v="1207"/>
          <ac:cxnSpMkLst>
            <pc:docMk/>
            <pc:sldMk cId="321269158" sldId="380"/>
            <ac:cxnSpMk id="14" creationId="{DB6F469D-8DF4-4822-B397-038E10D452B8}"/>
          </ac:cxnSpMkLst>
        </pc:cxnChg>
        <pc:cxnChg chg="mod">
          <ac:chgData name="Siddarth Joshi" userId="bc4d29ca-e482-4031-a817-c6a7c744f97a" providerId="ADAL" clId="{3141ACD6-00FB-46A1-88E0-E180C61F409C}" dt="2022-01-08T01:18:37.260" v="1207"/>
          <ac:cxnSpMkLst>
            <pc:docMk/>
            <pc:sldMk cId="321269158" sldId="380"/>
            <ac:cxnSpMk id="16" creationId="{789111A8-9185-45B0-9F4F-9B258FF49462}"/>
          </ac:cxnSpMkLst>
        </pc:cxnChg>
        <pc:cxnChg chg="mod">
          <ac:chgData name="Siddarth Joshi" userId="bc4d29ca-e482-4031-a817-c6a7c744f97a" providerId="ADAL" clId="{3141ACD6-00FB-46A1-88E0-E180C61F409C}" dt="2022-01-08T01:18:37.260" v="1207"/>
          <ac:cxnSpMkLst>
            <pc:docMk/>
            <pc:sldMk cId="321269158" sldId="380"/>
            <ac:cxnSpMk id="18" creationId="{18BFA878-0CBF-4C77-A9FA-C9BDA3A4BC18}"/>
          </ac:cxnSpMkLst>
        </pc:cxnChg>
        <pc:cxnChg chg="mod">
          <ac:chgData name="Siddarth Joshi" userId="bc4d29ca-e482-4031-a817-c6a7c744f97a" providerId="ADAL" clId="{3141ACD6-00FB-46A1-88E0-E180C61F409C}" dt="2022-01-08T01:18:37.260" v="1207"/>
          <ac:cxnSpMkLst>
            <pc:docMk/>
            <pc:sldMk cId="321269158" sldId="380"/>
            <ac:cxnSpMk id="21" creationId="{BE268E29-5A78-4EB0-8812-4CE8453F0157}"/>
          </ac:cxnSpMkLst>
        </pc:cxnChg>
        <pc:cxnChg chg="mod">
          <ac:chgData name="Siddarth Joshi" userId="bc4d29ca-e482-4031-a817-c6a7c744f97a" providerId="ADAL" clId="{3141ACD6-00FB-46A1-88E0-E180C61F409C}" dt="2022-01-08T01:18:37.260" v="1207"/>
          <ac:cxnSpMkLst>
            <pc:docMk/>
            <pc:sldMk cId="321269158" sldId="380"/>
            <ac:cxnSpMk id="22" creationId="{0DA57EFB-31B5-44B5-B891-F0D6C6F88260}"/>
          </ac:cxnSpMkLst>
        </pc:cxnChg>
        <pc:cxnChg chg="mod">
          <ac:chgData name="Siddarth Joshi" userId="bc4d29ca-e482-4031-a817-c6a7c744f97a" providerId="ADAL" clId="{3141ACD6-00FB-46A1-88E0-E180C61F409C}" dt="2022-01-08T01:18:37.260" v="1207"/>
          <ac:cxnSpMkLst>
            <pc:docMk/>
            <pc:sldMk cId="321269158" sldId="380"/>
            <ac:cxnSpMk id="24" creationId="{75E8B919-946C-449A-9617-EC0309BAF76F}"/>
          </ac:cxnSpMkLst>
        </pc:cxnChg>
        <pc:cxnChg chg="mod">
          <ac:chgData name="Siddarth Joshi" userId="bc4d29ca-e482-4031-a817-c6a7c744f97a" providerId="ADAL" clId="{3141ACD6-00FB-46A1-88E0-E180C61F409C}" dt="2022-01-08T01:18:37.260" v="1207"/>
          <ac:cxnSpMkLst>
            <pc:docMk/>
            <pc:sldMk cId="321269158" sldId="380"/>
            <ac:cxnSpMk id="27" creationId="{D2D67707-E4F2-4D16-8986-2F466DBCF712}"/>
          </ac:cxnSpMkLst>
        </pc:cxnChg>
        <pc:cxnChg chg="mod">
          <ac:chgData name="Siddarth Joshi" userId="bc4d29ca-e482-4031-a817-c6a7c744f97a" providerId="ADAL" clId="{3141ACD6-00FB-46A1-88E0-E180C61F409C}" dt="2022-01-08T01:18:37.260" v="1207"/>
          <ac:cxnSpMkLst>
            <pc:docMk/>
            <pc:sldMk cId="321269158" sldId="380"/>
            <ac:cxnSpMk id="28" creationId="{942B94F3-F8DE-4656-B222-E616F804AF59}"/>
          </ac:cxnSpMkLst>
        </pc:cxnChg>
        <pc:cxnChg chg="mod">
          <ac:chgData name="Siddarth Joshi" userId="bc4d29ca-e482-4031-a817-c6a7c744f97a" providerId="ADAL" clId="{3141ACD6-00FB-46A1-88E0-E180C61F409C}" dt="2022-01-08T01:18:37.260" v="1207"/>
          <ac:cxnSpMkLst>
            <pc:docMk/>
            <pc:sldMk cId="321269158" sldId="380"/>
            <ac:cxnSpMk id="29" creationId="{7A7C6F3E-1A26-4EBD-BC7D-AC2751EA3FE5}"/>
          </ac:cxnSpMkLst>
        </pc:cxnChg>
        <pc:cxnChg chg="mod">
          <ac:chgData name="Siddarth Joshi" userId="bc4d29ca-e482-4031-a817-c6a7c744f97a" providerId="ADAL" clId="{3141ACD6-00FB-46A1-88E0-E180C61F409C}" dt="2022-01-08T01:18:37.260" v="1207"/>
          <ac:cxnSpMkLst>
            <pc:docMk/>
            <pc:sldMk cId="321269158" sldId="380"/>
            <ac:cxnSpMk id="30" creationId="{BC4DB499-B558-48DD-9777-A15C51A3929D}"/>
          </ac:cxnSpMkLst>
        </pc:cxnChg>
      </pc:sldChg>
      <pc:sldChg chg="addSp delSp modSp add mod">
        <pc:chgData name="Siddarth Joshi" userId="bc4d29ca-e482-4031-a817-c6a7c744f97a" providerId="ADAL" clId="{3141ACD6-00FB-46A1-88E0-E180C61F409C}" dt="2022-01-08T02:25:31.070" v="1659" actId="20577"/>
        <pc:sldMkLst>
          <pc:docMk/>
          <pc:sldMk cId="1845758960" sldId="381"/>
        </pc:sldMkLst>
        <pc:spChg chg="del">
          <ac:chgData name="Siddarth Joshi" userId="bc4d29ca-e482-4031-a817-c6a7c744f97a" providerId="ADAL" clId="{3141ACD6-00FB-46A1-88E0-E180C61F409C}" dt="2022-01-08T02:24:32.093" v="1595" actId="478"/>
          <ac:spMkLst>
            <pc:docMk/>
            <pc:sldMk cId="1845758960" sldId="381"/>
            <ac:spMk id="2" creationId="{4391E5CB-A180-44F6-A0D1-0CFDD12A70CF}"/>
          </ac:spMkLst>
        </pc:spChg>
        <pc:spChg chg="mod">
          <ac:chgData name="Siddarth Joshi" userId="bc4d29ca-e482-4031-a817-c6a7c744f97a" providerId="ADAL" clId="{3141ACD6-00FB-46A1-88E0-E180C61F409C}" dt="2022-01-08T02:25:31.070" v="1659" actId="20577"/>
          <ac:spMkLst>
            <pc:docMk/>
            <pc:sldMk cId="1845758960" sldId="381"/>
            <ac:spMk id="9" creationId="{7FA90140-EDAC-48BE-BDEE-1092B099AD03}"/>
          </ac:spMkLst>
        </pc:spChg>
        <pc:spChg chg="del">
          <ac:chgData name="Siddarth Joshi" userId="bc4d29ca-e482-4031-a817-c6a7c744f97a" providerId="ADAL" clId="{3141ACD6-00FB-46A1-88E0-E180C61F409C}" dt="2022-01-08T02:25:00.711" v="1601" actId="478"/>
          <ac:spMkLst>
            <pc:docMk/>
            <pc:sldMk cId="1845758960" sldId="381"/>
            <ac:spMk id="10" creationId="{3A9AFDAC-3AB9-4D82-B06D-A4B9E136C1A1}"/>
          </ac:spMkLst>
        </pc:spChg>
        <pc:spChg chg="del">
          <ac:chgData name="Siddarth Joshi" userId="bc4d29ca-e482-4031-a817-c6a7c744f97a" providerId="ADAL" clId="{3141ACD6-00FB-46A1-88E0-E180C61F409C}" dt="2022-01-08T02:24:30.198" v="1594" actId="478"/>
          <ac:spMkLst>
            <pc:docMk/>
            <pc:sldMk cId="1845758960" sldId="381"/>
            <ac:spMk id="12" creationId="{10D6300F-F2BC-42F2-8A5B-5A2DF72083FD}"/>
          </ac:spMkLst>
        </pc:spChg>
        <pc:spChg chg="del">
          <ac:chgData name="Siddarth Joshi" userId="bc4d29ca-e482-4031-a817-c6a7c744f97a" providerId="ADAL" clId="{3141ACD6-00FB-46A1-88E0-E180C61F409C}" dt="2022-01-08T02:24:30.198" v="1594" actId="478"/>
          <ac:spMkLst>
            <pc:docMk/>
            <pc:sldMk cId="1845758960" sldId="381"/>
            <ac:spMk id="13" creationId="{97720A25-BC26-49BB-B974-7618B397371E}"/>
          </ac:spMkLst>
        </pc:spChg>
        <pc:spChg chg="del">
          <ac:chgData name="Siddarth Joshi" userId="bc4d29ca-e482-4031-a817-c6a7c744f97a" providerId="ADAL" clId="{3141ACD6-00FB-46A1-88E0-E180C61F409C}" dt="2022-01-08T02:24:30.198" v="1594" actId="478"/>
          <ac:spMkLst>
            <pc:docMk/>
            <pc:sldMk cId="1845758960" sldId="381"/>
            <ac:spMk id="14" creationId="{501317BF-F408-43A6-81A6-CC9926833A82}"/>
          </ac:spMkLst>
        </pc:spChg>
        <pc:spChg chg="mod">
          <ac:chgData name="Siddarth Joshi" userId="bc4d29ca-e482-4031-a817-c6a7c744f97a" providerId="ADAL" clId="{3141ACD6-00FB-46A1-88E0-E180C61F409C}" dt="2022-01-08T02:24:54.088" v="1600" actId="1076"/>
          <ac:spMkLst>
            <pc:docMk/>
            <pc:sldMk cId="1845758960" sldId="381"/>
            <ac:spMk id="15" creationId="{50476807-EEAE-4EA1-9F00-040DC2D6FE8F}"/>
          </ac:spMkLst>
        </pc:spChg>
        <pc:spChg chg="del">
          <ac:chgData name="Siddarth Joshi" userId="bc4d29ca-e482-4031-a817-c6a7c744f97a" providerId="ADAL" clId="{3141ACD6-00FB-46A1-88E0-E180C61F409C}" dt="2022-01-08T02:24:42.322" v="1597" actId="478"/>
          <ac:spMkLst>
            <pc:docMk/>
            <pc:sldMk cId="1845758960" sldId="381"/>
            <ac:spMk id="16" creationId="{7B048234-370C-4C08-AC95-1A40563489DC}"/>
          </ac:spMkLst>
        </pc:spChg>
        <pc:picChg chg="del">
          <ac:chgData name="Siddarth Joshi" userId="bc4d29ca-e482-4031-a817-c6a7c744f97a" providerId="ADAL" clId="{3141ACD6-00FB-46A1-88E0-E180C61F409C}" dt="2022-01-08T02:24:15.111" v="1588" actId="478"/>
          <ac:picMkLst>
            <pc:docMk/>
            <pc:sldMk cId="1845758960" sldId="381"/>
            <ac:picMk id="8196" creationId="{2876B853-D66F-430F-A89D-3231CB9E4C37}"/>
          </ac:picMkLst>
        </pc:picChg>
        <pc:picChg chg="add mod">
          <ac:chgData name="Siddarth Joshi" userId="bc4d29ca-e482-4031-a817-c6a7c744f97a" providerId="ADAL" clId="{3141ACD6-00FB-46A1-88E0-E180C61F409C}" dt="2022-01-08T02:24:37.195" v="1596" actId="1076"/>
          <ac:picMkLst>
            <pc:docMk/>
            <pc:sldMk cId="1845758960" sldId="381"/>
            <ac:picMk id="10242" creationId="{F02524B9-8061-402B-B03E-2D0699DD9EEC}"/>
          </ac:picMkLst>
        </pc:picChg>
      </pc:sldChg>
      <pc:sldChg chg="addSp delSp modSp add mod delAnim modAnim">
        <pc:chgData name="Siddarth Joshi" userId="bc4d29ca-e482-4031-a817-c6a7c744f97a" providerId="ADAL" clId="{3141ACD6-00FB-46A1-88E0-E180C61F409C}" dt="2022-01-08T02:30:36.591" v="1714" actId="478"/>
        <pc:sldMkLst>
          <pc:docMk/>
          <pc:sldMk cId="644880761" sldId="382"/>
        </pc:sldMkLst>
        <pc:spChg chg="del">
          <ac:chgData name="Siddarth Joshi" userId="bc4d29ca-e482-4031-a817-c6a7c744f97a" providerId="ADAL" clId="{3141ACD6-00FB-46A1-88E0-E180C61F409C}" dt="2022-01-08T02:29:32.785" v="1695" actId="478"/>
          <ac:spMkLst>
            <pc:docMk/>
            <pc:sldMk cId="644880761" sldId="382"/>
            <ac:spMk id="9" creationId="{7FA90140-EDAC-48BE-BDEE-1092B099AD03}"/>
          </ac:spMkLst>
        </pc:spChg>
        <pc:spChg chg="add mod">
          <ac:chgData name="Siddarth Joshi" userId="bc4d29ca-e482-4031-a817-c6a7c744f97a" providerId="ADAL" clId="{3141ACD6-00FB-46A1-88E0-E180C61F409C}" dt="2022-01-08T02:29:44.595" v="1698" actId="1076"/>
          <ac:spMkLst>
            <pc:docMk/>
            <pc:sldMk cId="644880761" sldId="382"/>
            <ac:spMk id="10" creationId="{7F2AFEF2-EB3C-41BE-AE27-4E4850264C20}"/>
          </ac:spMkLst>
        </pc:spChg>
        <pc:spChg chg="add mod">
          <ac:chgData name="Siddarth Joshi" userId="bc4d29ca-e482-4031-a817-c6a7c744f97a" providerId="ADAL" clId="{3141ACD6-00FB-46A1-88E0-E180C61F409C}" dt="2022-01-08T02:29:44.595" v="1698" actId="1076"/>
          <ac:spMkLst>
            <pc:docMk/>
            <pc:sldMk cId="644880761" sldId="382"/>
            <ac:spMk id="12" creationId="{647AE4A0-3C82-4702-BBEE-08815242B225}"/>
          </ac:spMkLst>
        </pc:spChg>
        <pc:spChg chg="add del mod">
          <ac:chgData name="Siddarth Joshi" userId="bc4d29ca-e482-4031-a817-c6a7c744f97a" providerId="ADAL" clId="{3141ACD6-00FB-46A1-88E0-E180C61F409C}" dt="2022-01-08T02:30:28.206" v="1710" actId="478"/>
          <ac:spMkLst>
            <pc:docMk/>
            <pc:sldMk cId="644880761" sldId="382"/>
            <ac:spMk id="13" creationId="{BFC89322-95A9-4326-BD58-3E65A6D31D59}"/>
          </ac:spMkLst>
        </pc:spChg>
        <pc:spChg chg="add del mod">
          <ac:chgData name="Siddarth Joshi" userId="bc4d29ca-e482-4031-a817-c6a7c744f97a" providerId="ADAL" clId="{3141ACD6-00FB-46A1-88E0-E180C61F409C}" dt="2022-01-08T02:30:12.966" v="1705" actId="478"/>
          <ac:spMkLst>
            <pc:docMk/>
            <pc:sldMk cId="644880761" sldId="382"/>
            <ac:spMk id="14" creationId="{90263A41-1180-4FD6-8878-9D49AFBA2435}"/>
          </ac:spMkLst>
        </pc:spChg>
        <pc:spChg chg="mod">
          <ac:chgData name="Siddarth Joshi" userId="bc4d29ca-e482-4031-a817-c6a7c744f97a" providerId="ADAL" clId="{3141ACD6-00FB-46A1-88E0-E180C61F409C}" dt="2022-01-08T02:29:30.289" v="1694" actId="1076"/>
          <ac:spMkLst>
            <pc:docMk/>
            <pc:sldMk cId="644880761" sldId="382"/>
            <ac:spMk id="15" creationId="{50476807-EEAE-4EA1-9F00-040DC2D6FE8F}"/>
          </ac:spMkLst>
        </pc:spChg>
        <pc:spChg chg="add del mod">
          <ac:chgData name="Siddarth Joshi" userId="bc4d29ca-e482-4031-a817-c6a7c744f97a" providerId="ADAL" clId="{3141ACD6-00FB-46A1-88E0-E180C61F409C}" dt="2022-01-08T02:30:10.572" v="1704" actId="478"/>
          <ac:spMkLst>
            <pc:docMk/>
            <pc:sldMk cId="644880761" sldId="382"/>
            <ac:spMk id="16" creationId="{4A6887DC-FB77-4228-A4E0-361C835126F0}"/>
          </ac:spMkLst>
        </pc:spChg>
        <pc:spChg chg="add del mod">
          <ac:chgData name="Siddarth Joshi" userId="bc4d29ca-e482-4031-a817-c6a7c744f97a" providerId="ADAL" clId="{3141ACD6-00FB-46A1-88E0-E180C61F409C}" dt="2022-01-08T02:30:22.660" v="1709" actId="478"/>
          <ac:spMkLst>
            <pc:docMk/>
            <pc:sldMk cId="644880761" sldId="382"/>
            <ac:spMk id="17" creationId="{075FB0D5-7EC8-401B-9A85-8783AB343245}"/>
          </ac:spMkLst>
        </pc:spChg>
        <pc:spChg chg="add mod">
          <ac:chgData name="Siddarth Joshi" userId="bc4d29ca-e482-4031-a817-c6a7c744f97a" providerId="ADAL" clId="{3141ACD6-00FB-46A1-88E0-E180C61F409C}" dt="2022-01-08T02:29:44.595" v="1698" actId="1076"/>
          <ac:spMkLst>
            <pc:docMk/>
            <pc:sldMk cId="644880761" sldId="382"/>
            <ac:spMk id="18" creationId="{22FBEF4B-F453-47D3-B8F6-651A199211E4}"/>
          </ac:spMkLst>
        </pc:spChg>
        <pc:spChg chg="add mod">
          <ac:chgData name="Siddarth Joshi" userId="bc4d29ca-e482-4031-a817-c6a7c744f97a" providerId="ADAL" clId="{3141ACD6-00FB-46A1-88E0-E180C61F409C}" dt="2022-01-08T02:29:44.595" v="1698" actId="1076"/>
          <ac:spMkLst>
            <pc:docMk/>
            <pc:sldMk cId="644880761" sldId="382"/>
            <ac:spMk id="19" creationId="{441EC18D-E0C4-448F-B36D-7A57A8E01443}"/>
          </ac:spMkLst>
        </pc:spChg>
        <pc:spChg chg="add mod">
          <ac:chgData name="Siddarth Joshi" userId="bc4d29ca-e482-4031-a817-c6a7c744f97a" providerId="ADAL" clId="{3141ACD6-00FB-46A1-88E0-E180C61F409C}" dt="2022-01-08T02:29:44.595" v="1698" actId="1076"/>
          <ac:spMkLst>
            <pc:docMk/>
            <pc:sldMk cId="644880761" sldId="382"/>
            <ac:spMk id="20" creationId="{49CE71A2-ED54-4C2F-B36B-3AD7779492C3}"/>
          </ac:spMkLst>
        </pc:spChg>
        <pc:spChg chg="add mod">
          <ac:chgData name="Siddarth Joshi" userId="bc4d29ca-e482-4031-a817-c6a7c744f97a" providerId="ADAL" clId="{3141ACD6-00FB-46A1-88E0-E180C61F409C}" dt="2022-01-08T02:29:44.595" v="1698" actId="1076"/>
          <ac:spMkLst>
            <pc:docMk/>
            <pc:sldMk cId="644880761" sldId="382"/>
            <ac:spMk id="21" creationId="{145CAF44-1FF1-4F22-9909-2EA653FD8C13}"/>
          </ac:spMkLst>
        </pc:spChg>
        <pc:spChg chg="add del mod">
          <ac:chgData name="Siddarth Joshi" userId="bc4d29ca-e482-4031-a817-c6a7c744f97a" providerId="ADAL" clId="{3141ACD6-00FB-46A1-88E0-E180C61F409C}" dt="2022-01-08T02:30:14.508" v="1706" actId="478"/>
          <ac:spMkLst>
            <pc:docMk/>
            <pc:sldMk cId="644880761" sldId="382"/>
            <ac:spMk id="22" creationId="{A08EC8CB-304D-4529-A0B0-D8B66136E466}"/>
          </ac:spMkLst>
        </pc:spChg>
        <pc:spChg chg="add del mod">
          <ac:chgData name="Siddarth Joshi" userId="bc4d29ca-e482-4031-a817-c6a7c744f97a" providerId="ADAL" clId="{3141ACD6-00FB-46A1-88E0-E180C61F409C}" dt="2022-01-08T02:30:33.545" v="1712" actId="478"/>
          <ac:spMkLst>
            <pc:docMk/>
            <pc:sldMk cId="644880761" sldId="382"/>
            <ac:spMk id="23" creationId="{CA59D918-3839-4559-8E72-630B1542F78C}"/>
          </ac:spMkLst>
        </pc:spChg>
        <pc:spChg chg="add mod">
          <ac:chgData name="Siddarth Joshi" userId="bc4d29ca-e482-4031-a817-c6a7c744f97a" providerId="ADAL" clId="{3141ACD6-00FB-46A1-88E0-E180C61F409C}" dt="2022-01-08T02:29:44.595" v="1698" actId="1076"/>
          <ac:spMkLst>
            <pc:docMk/>
            <pc:sldMk cId="644880761" sldId="382"/>
            <ac:spMk id="24" creationId="{91348D8C-96E8-4BE2-9EC1-0A031C1CA627}"/>
          </ac:spMkLst>
        </pc:spChg>
        <pc:spChg chg="add mod">
          <ac:chgData name="Siddarth Joshi" userId="bc4d29ca-e482-4031-a817-c6a7c744f97a" providerId="ADAL" clId="{3141ACD6-00FB-46A1-88E0-E180C61F409C}" dt="2022-01-08T02:29:44.595" v="1698" actId="1076"/>
          <ac:spMkLst>
            <pc:docMk/>
            <pc:sldMk cId="644880761" sldId="382"/>
            <ac:spMk id="25" creationId="{36F8B5CB-C409-4AD0-ADDA-D923989C560D}"/>
          </ac:spMkLst>
        </pc:spChg>
        <pc:spChg chg="add mod">
          <ac:chgData name="Siddarth Joshi" userId="bc4d29ca-e482-4031-a817-c6a7c744f97a" providerId="ADAL" clId="{3141ACD6-00FB-46A1-88E0-E180C61F409C}" dt="2022-01-08T02:29:44.595" v="1698" actId="1076"/>
          <ac:spMkLst>
            <pc:docMk/>
            <pc:sldMk cId="644880761" sldId="382"/>
            <ac:spMk id="26" creationId="{7B6046A9-15D8-4046-9534-165C21CFD9C7}"/>
          </ac:spMkLst>
        </pc:spChg>
        <pc:spChg chg="add mod">
          <ac:chgData name="Siddarth Joshi" userId="bc4d29ca-e482-4031-a817-c6a7c744f97a" providerId="ADAL" clId="{3141ACD6-00FB-46A1-88E0-E180C61F409C}" dt="2022-01-08T02:29:44.595" v="1698" actId="1076"/>
          <ac:spMkLst>
            <pc:docMk/>
            <pc:sldMk cId="644880761" sldId="382"/>
            <ac:spMk id="27" creationId="{E54BB653-CF14-4F79-9D31-14AD4364C5D1}"/>
          </ac:spMkLst>
        </pc:spChg>
        <pc:spChg chg="add mod">
          <ac:chgData name="Siddarth Joshi" userId="bc4d29ca-e482-4031-a817-c6a7c744f97a" providerId="ADAL" clId="{3141ACD6-00FB-46A1-88E0-E180C61F409C}" dt="2022-01-08T02:29:44.595" v="1698" actId="1076"/>
          <ac:spMkLst>
            <pc:docMk/>
            <pc:sldMk cId="644880761" sldId="382"/>
            <ac:spMk id="28" creationId="{32CC4988-9D36-4F64-8CA0-5C458823E0D5}"/>
          </ac:spMkLst>
        </pc:spChg>
        <pc:spChg chg="add mod">
          <ac:chgData name="Siddarth Joshi" userId="bc4d29ca-e482-4031-a817-c6a7c744f97a" providerId="ADAL" clId="{3141ACD6-00FB-46A1-88E0-E180C61F409C}" dt="2022-01-08T02:29:44.595" v="1698" actId="1076"/>
          <ac:spMkLst>
            <pc:docMk/>
            <pc:sldMk cId="644880761" sldId="382"/>
            <ac:spMk id="29" creationId="{63F41B5B-5AD4-43B1-BF93-DA5E721AC43B}"/>
          </ac:spMkLst>
        </pc:spChg>
        <pc:spChg chg="add del mod">
          <ac:chgData name="Siddarth Joshi" userId="bc4d29ca-e482-4031-a817-c6a7c744f97a" providerId="ADAL" clId="{3141ACD6-00FB-46A1-88E0-E180C61F409C}" dt="2022-01-08T02:30:15.856" v="1707" actId="478"/>
          <ac:spMkLst>
            <pc:docMk/>
            <pc:sldMk cId="644880761" sldId="382"/>
            <ac:spMk id="30" creationId="{A1D8815C-035B-4F2A-B125-D4D824435B07}"/>
          </ac:spMkLst>
        </pc:spChg>
        <pc:spChg chg="add del mod">
          <ac:chgData name="Siddarth Joshi" userId="bc4d29ca-e482-4031-a817-c6a7c744f97a" providerId="ADAL" clId="{3141ACD6-00FB-46A1-88E0-E180C61F409C}" dt="2022-01-08T02:30:31.807" v="1711" actId="478"/>
          <ac:spMkLst>
            <pc:docMk/>
            <pc:sldMk cId="644880761" sldId="382"/>
            <ac:spMk id="31" creationId="{B1589EF4-05C5-4198-86B9-F0E8F8CE9C8C}"/>
          </ac:spMkLst>
        </pc:spChg>
        <pc:spChg chg="add del mod">
          <ac:chgData name="Siddarth Joshi" userId="bc4d29ca-e482-4031-a817-c6a7c744f97a" providerId="ADAL" clId="{3141ACD6-00FB-46A1-88E0-E180C61F409C}" dt="2022-01-08T02:30:35.041" v="1713" actId="478"/>
          <ac:spMkLst>
            <pc:docMk/>
            <pc:sldMk cId="644880761" sldId="382"/>
            <ac:spMk id="32" creationId="{9F95202E-7D5B-4EC6-B8D9-9E8901A2ED19}"/>
          </ac:spMkLst>
        </pc:spChg>
        <pc:spChg chg="add del mod">
          <ac:chgData name="Siddarth Joshi" userId="bc4d29ca-e482-4031-a817-c6a7c744f97a" providerId="ADAL" clId="{3141ACD6-00FB-46A1-88E0-E180C61F409C}" dt="2022-01-08T02:30:36.591" v="1714" actId="478"/>
          <ac:spMkLst>
            <pc:docMk/>
            <pc:sldMk cId="644880761" sldId="382"/>
            <ac:spMk id="33" creationId="{23DF7F3C-3FE3-4EC8-B9DB-B5AF9627BBB6}"/>
          </ac:spMkLst>
        </pc:spChg>
        <pc:spChg chg="add mod">
          <ac:chgData name="Siddarth Joshi" userId="bc4d29ca-e482-4031-a817-c6a7c744f97a" providerId="ADAL" clId="{3141ACD6-00FB-46A1-88E0-E180C61F409C}" dt="2022-01-08T02:29:44.595" v="1698" actId="1076"/>
          <ac:spMkLst>
            <pc:docMk/>
            <pc:sldMk cId="644880761" sldId="382"/>
            <ac:spMk id="34" creationId="{CE40288B-E11E-4A66-9D60-390FB87050E8}"/>
          </ac:spMkLst>
        </pc:spChg>
        <pc:spChg chg="add mod">
          <ac:chgData name="Siddarth Joshi" userId="bc4d29ca-e482-4031-a817-c6a7c744f97a" providerId="ADAL" clId="{3141ACD6-00FB-46A1-88E0-E180C61F409C}" dt="2022-01-08T02:29:44.595" v="1698" actId="1076"/>
          <ac:spMkLst>
            <pc:docMk/>
            <pc:sldMk cId="644880761" sldId="382"/>
            <ac:spMk id="35" creationId="{20B3312B-3E69-44EC-962D-B27DB766334D}"/>
          </ac:spMkLst>
        </pc:spChg>
        <pc:spChg chg="add mod">
          <ac:chgData name="Siddarth Joshi" userId="bc4d29ca-e482-4031-a817-c6a7c744f97a" providerId="ADAL" clId="{3141ACD6-00FB-46A1-88E0-E180C61F409C}" dt="2022-01-08T02:29:44.595" v="1698" actId="1076"/>
          <ac:spMkLst>
            <pc:docMk/>
            <pc:sldMk cId="644880761" sldId="382"/>
            <ac:spMk id="36" creationId="{F2274E38-B443-47E8-8E97-275F6F7C2682}"/>
          </ac:spMkLst>
        </pc:spChg>
        <pc:spChg chg="add mod">
          <ac:chgData name="Siddarth Joshi" userId="bc4d29ca-e482-4031-a817-c6a7c744f97a" providerId="ADAL" clId="{3141ACD6-00FB-46A1-88E0-E180C61F409C}" dt="2022-01-08T02:30:04.446" v="1702" actId="14100"/>
          <ac:spMkLst>
            <pc:docMk/>
            <pc:sldMk cId="644880761" sldId="382"/>
            <ac:spMk id="37" creationId="{91BF594A-5E55-4278-B755-26F9C79765BD}"/>
          </ac:spMkLst>
        </pc:spChg>
        <pc:picChg chg="del">
          <ac:chgData name="Siddarth Joshi" userId="bc4d29ca-e482-4031-a817-c6a7c744f97a" providerId="ADAL" clId="{3141ACD6-00FB-46A1-88E0-E180C61F409C}" dt="2022-01-08T02:29:34.210" v="1696" actId="478"/>
          <ac:picMkLst>
            <pc:docMk/>
            <pc:sldMk cId="644880761" sldId="382"/>
            <ac:picMk id="10242" creationId="{F02524B9-8061-402B-B03E-2D0699DD9EEC}"/>
          </ac:picMkLst>
        </pc:picChg>
        <pc:cxnChg chg="add del mod">
          <ac:chgData name="Siddarth Joshi" userId="bc4d29ca-e482-4031-a817-c6a7c744f97a" providerId="ADAL" clId="{3141ACD6-00FB-46A1-88E0-E180C61F409C}" dt="2022-01-08T02:30:06.972" v="1703" actId="478"/>
          <ac:cxnSpMkLst>
            <pc:docMk/>
            <pc:sldMk cId="644880761" sldId="382"/>
            <ac:cxnSpMk id="38" creationId="{DC3C228F-C185-4C25-948F-7E76C503069A}"/>
          </ac:cxnSpMkLst>
        </pc:cxnChg>
      </pc:sldChg>
      <pc:sldChg chg="addSp delSp modSp add mod">
        <pc:chgData name="Siddarth Joshi" userId="bc4d29ca-e482-4031-a817-c6a7c744f97a" providerId="ADAL" clId="{3141ACD6-00FB-46A1-88E0-E180C61F409C}" dt="2022-01-08T03:06:15.949" v="2307" actId="478"/>
        <pc:sldMkLst>
          <pc:docMk/>
          <pc:sldMk cId="1491844017" sldId="383"/>
        </pc:sldMkLst>
        <pc:spChg chg="del">
          <ac:chgData name="Siddarth Joshi" userId="bc4d29ca-e482-4031-a817-c6a7c744f97a" providerId="ADAL" clId="{3141ACD6-00FB-46A1-88E0-E180C61F409C}" dt="2022-01-08T02:48:57.269" v="2067" actId="478"/>
          <ac:spMkLst>
            <pc:docMk/>
            <pc:sldMk cId="1491844017" sldId="383"/>
            <ac:spMk id="9" creationId="{5ED3DC08-2E65-48A5-9010-746A7F2F3963}"/>
          </ac:spMkLst>
        </pc:spChg>
        <pc:spChg chg="del">
          <ac:chgData name="Siddarth Joshi" userId="bc4d29ca-e482-4031-a817-c6a7c744f97a" providerId="ADAL" clId="{3141ACD6-00FB-46A1-88E0-E180C61F409C}" dt="2022-01-08T02:48:13.357" v="2065" actId="478"/>
          <ac:spMkLst>
            <pc:docMk/>
            <pc:sldMk cId="1491844017" sldId="383"/>
            <ac:spMk id="11" creationId="{2DA2CC3D-A139-4741-BB7C-0A48922251A4}"/>
          </ac:spMkLst>
        </pc:spChg>
        <pc:spChg chg="add del mod">
          <ac:chgData name="Siddarth Joshi" userId="bc4d29ca-e482-4031-a817-c6a7c744f97a" providerId="ADAL" clId="{3141ACD6-00FB-46A1-88E0-E180C61F409C}" dt="2022-01-08T03:06:15.949" v="2307" actId="478"/>
          <ac:spMkLst>
            <pc:docMk/>
            <pc:sldMk cId="1491844017" sldId="383"/>
            <ac:spMk id="12" creationId="{73D375C2-1CE0-4E1D-BBA1-C2380A5E0D45}"/>
          </ac:spMkLst>
        </pc:spChg>
        <pc:picChg chg="del">
          <ac:chgData name="Siddarth Joshi" userId="bc4d29ca-e482-4031-a817-c6a7c744f97a" providerId="ADAL" clId="{3141ACD6-00FB-46A1-88E0-E180C61F409C}" dt="2022-01-08T02:46:59.676" v="2056" actId="478"/>
          <ac:picMkLst>
            <pc:docMk/>
            <pc:sldMk cId="1491844017" sldId="383"/>
            <ac:picMk id="3" creationId="{8198C0B4-37C5-4D16-8D35-4E801CD9AFB5}"/>
          </ac:picMkLst>
        </pc:picChg>
        <pc:picChg chg="add mod">
          <ac:chgData name="Siddarth Joshi" userId="bc4d29ca-e482-4031-a817-c6a7c744f97a" providerId="ADAL" clId="{3141ACD6-00FB-46A1-88E0-E180C61F409C}" dt="2022-01-08T02:48:10.992" v="2064" actId="1076"/>
          <ac:picMkLst>
            <pc:docMk/>
            <pc:sldMk cId="1491844017" sldId="383"/>
            <ac:picMk id="5" creationId="{9974C95A-F1CE-4864-A44A-31E33D45F1BA}"/>
          </ac:picMkLst>
        </pc:picChg>
        <pc:picChg chg="add mod">
          <ac:chgData name="Siddarth Joshi" userId="bc4d29ca-e482-4031-a817-c6a7c744f97a" providerId="ADAL" clId="{3141ACD6-00FB-46A1-88E0-E180C61F409C}" dt="2022-01-08T02:48:17.703" v="2066" actId="1076"/>
          <ac:picMkLst>
            <pc:docMk/>
            <pc:sldMk cId="1491844017" sldId="383"/>
            <ac:picMk id="10" creationId="{1DD1E4E2-E37C-4BAB-8BCC-5187C5AAF828}"/>
          </ac:picMkLst>
        </pc:picChg>
      </pc:sldChg>
      <pc:sldChg chg="add del">
        <pc:chgData name="Siddarth Joshi" userId="bc4d29ca-e482-4031-a817-c6a7c744f97a" providerId="ADAL" clId="{3141ACD6-00FB-46A1-88E0-E180C61F409C}" dt="2022-01-08T03:25:17.237" v="2501" actId="47"/>
        <pc:sldMkLst>
          <pc:docMk/>
          <pc:sldMk cId="1140896541" sldId="384"/>
        </pc:sldMkLst>
      </pc:sldChg>
      <pc:sldChg chg="addSp delSp modSp add mod ord setBg">
        <pc:chgData name="Siddarth Joshi" userId="bc4d29ca-e482-4031-a817-c6a7c744f97a" providerId="ADAL" clId="{3141ACD6-00FB-46A1-88E0-E180C61F409C}" dt="2022-01-08T03:33:53.263" v="2787" actId="20577"/>
        <pc:sldMkLst>
          <pc:docMk/>
          <pc:sldMk cId="2351388630" sldId="385"/>
        </pc:sldMkLst>
        <pc:spChg chg="mod">
          <ac:chgData name="Siddarth Joshi" userId="bc4d29ca-e482-4031-a817-c6a7c744f97a" providerId="ADAL" clId="{3141ACD6-00FB-46A1-88E0-E180C61F409C}" dt="2022-01-08T03:29:11.837" v="2517" actId="20577"/>
          <ac:spMkLst>
            <pc:docMk/>
            <pc:sldMk cId="2351388630" sldId="385"/>
            <ac:spMk id="8" creationId="{BBB9B1C4-5210-4BEA-A556-2A53383A911F}"/>
          </ac:spMkLst>
        </pc:spChg>
        <pc:spChg chg="del">
          <ac:chgData name="Siddarth Joshi" userId="bc4d29ca-e482-4031-a817-c6a7c744f97a" providerId="ADAL" clId="{3141ACD6-00FB-46A1-88E0-E180C61F409C}" dt="2022-01-08T03:25:29.120" v="2505" actId="478"/>
          <ac:spMkLst>
            <pc:docMk/>
            <pc:sldMk cId="2351388630" sldId="385"/>
            <ac:spMk id="32" creationId="{A160CF85-0655-48F8-909F-63B5C63F67B7}"/>
          </ac:spMkLst>
        </pc:spChg>
        <pc:spChg chg="del">
          <ac:chgData name="Siddarth Joshi" userId="bc4d29ca-e482-4031-a817-c6a7c744f97a" providerId="ADAL" clId="{3141ACD6-00FB-46A1-88E0-E180C61F409C}" dt="2022-01-08T03:25:31.359" v="2506" actId="478"/>
          <ac:spMkLst>
            <pc:docMk/>
            <pc:sldMk cId="2351388630" sldId="385"/>
            <ac:spMk id="33" creationId="{A1D80CA6-218B-4027-8F68-A78ED35522A1}"/>
          </ac:spMkLst>
        </pc:spChg>
        <pc:spChg chg="add mod">
          <ac:chgData name="Siddarth Joshi" userId="bc4d29ca-e482-4031-a817-c6a7c744f97a" providerId="ADAL" clId="{3141ACD6-00FB-46A1-88E0-E180C61F409C}" dt="2022-01-08T03:33:53.263" v="2787" actId="20577"/>
          <ac:spMkLst>
            <pc:docMk/>
            <pc:sldMk cId="2351388630" sldId="385"/>
            <ac:spMk id="34" creationId="{A938C3FC-66B1-4E8A-BA1F-B09E69965DD2}"/>
          </ac:spMkLst>
        </pc:spChg>
        <pc:grpChg chg="del">
          <ac:chgData name="Siddarth Joshi" userId="bc4d29ca-e482-4031-a817-c6a7c744f97a" providerId="ADAL" clId="{3141ACD6-00FB-46A1-88E0-E180C61F409C}" dt="2022-01-08T03:25:26.453" v="2504" actId="478"/>
          <ac:grpSpMkLst>
            <pc:docMk/>
            <pc:sldMk cId="2351388630" sldId="385"/>
            <ac:grpSpMk id="10" creationId="{939BD132-2824-410E-828F-B9DDA43BB036}"/>
          </ac:grpSpMkLst>
        </pc:grpChg>
        <pc:picChg chg="add mod">
          <ac:chgData name="Siddarth Joshi" userId="bc4d29ca-e482-4031-a817-c6a7c744f97a" providerId="ADAL" clId="{3141ACD6-00FB-46A1-88E0-E180C61F409C}" dt="2022-01-08T03:25:56.538" v="2513" actId="1076"/>
          <ac:picMkLst>
            <pc:docMk/>
            <pc:sldMk cId="2351388630" sldId="385"/>
            <ac:picMk id="17410" creationId="{1FD4FAEB-2B99-4A3E-B6A7-02049DDEC91C}"/>
          </ac:picMkLst>
        </pc:picChg>
      </pc:sldChg>
      <pc:sldChg chg="modSp add mod">
        <pc:chgData name="Siddarth Joshi" userId="bc4d29ca-e482-4031-a817-c6a7c744f97a" providerId="ADAL" clId="{3141ACD6-00FB-46A1-88E0-E180C61F409C}" dt="2022-01-08T03:35:57.793" v="2866" actId="20577"/>
        <pc:sldMkLst>
          <pc:docMk/>
          <pc:sldMk cId="747135394" sldId="386"/>
        </pc:sldMkLst>
        <pc:spChg chg="mod">
          <ac:chgData name="Siddarth Joshi" userId="bc4d29ca-e482-4031-a817-c6a7c744f97a" providerId="ADAL" clId="{3141ACD6-00FB-46A1-88E0-E180C61F409C}" dt="2022-01-08T03:35:57.793" v="2866" actId="20577"/>
          <ac:spMkLst>
            <pc:docMk/>
            <pc:sldMk cId="747135394" sldId="386"/>
            <ac:spMk id="6" creationId="{ABDDC9B4-E652-4488-A4BF-B68356127B6C}"/>
          </ac:spMkLst>
        </pc:spChg>
      </pc:sldChg>
      <pc:sldChg chg="addSp delSp add del mod setBg">
        <pc:chgData name="Siddarth Joshi" userId="bc4d29ca-e482-4031-a817-c6a7c744f97a" providerId="ADAL" clId="{3141ACD6-00FB-46A1-88E0-E180C61F409C}" dt="2022-01-08T03:25:36.143" v="2510"/>
        <pc:sldMkLst>
          <pc:docMk/>
          <pc:sldMk cId="3659087671" sldId="386"/>
        </pc:sldMkLst>
        <pc:grpChg chg="add del">
          <ac:chgData name="Siddarth Joshi" userId="bc4d29ca-e482-4031-a817-c6a7c744f97a" providerId="ADAL" clId="{3141ACD6-00FB-46A1-88E0-E180C61F409C}" dt="2022-01-08T03:25:35.701" v="2509" actId="478"/>
          <ac:grpSpMkLst>
            <pc:docMk/>
            <pc:sldMk cId="3659087671" sldId="386"/>
            <ac:grpSpMk id="10" creationId="{939BD132-2824-410E-828F-B9DDA43BB036}"/>
          </ac:grpSpMkLst>
        </pc:grpChg>
      </pc:sldChg>
      <pc:sldChg chg="modSp add mod modNotesTx">
        <pc:chgData name="Siddarth Joshi" userId="bc4d29ca-e482-4031-a817-c6a7c744f97a" providerId="ADAL" clId="{3141ACD6-00FB-46A1-88E0-E180C61F409C}" dt="2022-01-08T03:58:34.356" v="3469"/>
        <pc:sldMkLst>
          <pc:docMk/>
          <pc:sldMk cId="1757034839" sldId="387"/>
        </pc:sldMkLst>
        <pc:spChg chg="mod">
          <ac:chgData name="Siddarth Joshi" userId="bc4d29ca-e482-4031-a817-c6a7c744f97a" providerId="ADAL" clId="{3141ACD6-00FB-46A1-88E0-E180C61F409C}" dt="2022-01-08T03:57:38.873" v="3468" actId="20577"/>
          <ac:spMkLst>
            <pc:docMk/>
            <pc:sldMk cId="1757034839" sldId="387"/>
            <ac:spMk id="6" creationId="{1C613B68-B5E1-4D94-A426-C731B3D01AC9}"/>
          </ac:spMkLst>
        </pc:spChg>
      </pc:sldChg>
      <pc:sldChg chg="modSp add mod">
        <pc:chgData name="Siddarth Joshi" userId="bc4d29ca-e482-4031-a817-c6a7c744f97a" providerId="ADAL" clId="{3141ACD6-00FB-46A1-88E0-E180C61F409C}" dt="2022-01-08T04:06:18.078" v="3916" actId="20577"/>
        <pc:sldMkLst>
          <pc:docMk/>
          <pc:sldMk cId="4071987049" sldId="388"/>
        </pc:sldMkLst>
        <pc:spChg chg="mod">
          <ac:chgData name="Siddarth Joshi" userId="bc4d29ca-e482-4031-a817-c6a7c744f97a" providerId="ADAL" clId="{3141ACD6-00FB-46A1-88E0-E180C61F409C}" dt="2022-01-08T04:06:18.078" v="3916" actId="20577"/>
          <ac:spMkLst>
            <pc:docMk/>
            <pc:sldMk cId="4071987049" sldId="388"/>
            <ac:spMk id="6" creationId="{1C613B68-B5E1-4D94-A426-C731B3D01AC9}"/>
          </ac:spMkLst>
        </pc:spChg>
      </pc:sldChg>
      <pc:sldChg chg="modSp add mod">
        <pc:chgData name="Siddarth Joshi" userId="bc4d29ca-e482-4031-a817-c6a7c744f97a" providerId="ADAL" clId="{3141ACD6-00FB-46A1-88E0-E180C61F409C}" dt="2022-01-08T04:11:35.654" v="4159" actId="20577"/>
        <pc:sldMkLst>
          <pc:docMk/>
          <pc:sldMk cId="722081642" sldId="389"/>
        </pc:sldMkLst>
        <pc:spChg chg="mod">
          <ac:chgData name="Siddarth Joshi" userId="bc4d29ca-e482-4031-a817-c6a7c744f97a" providerId="ADAL" clId="{3141ACD6-00FB-46A1-88E0-E180C61F409C}" dt="2022-01-08T04:11:35.654" v="4159" actId="20577"/>
          <ac:spMkLst>
            <pc:docMk/>
            <pc:sldMk cId="722081642" sldId="389"/>
            <ac:spMk id="6" creationId="{1C613B68-B5E1-4D94-A426-C731B3D01AC9}"/>
          </ac:spMkLst>
        </pc:spChg>
      </pc:sldChg>
    </pc:docChg>
  </pc:docChgLst>
  <pc:docChgLst>
    <pc:chgData name="Siddarth Joshi" userId="bc4d29ca-e482-4031-a817-c6a7c744f97a" providerId="ADAL" clId="{50624F9E-FCAB-48A7-B567-F7495A228855}"/>
    <pc:docChg chg="undo custSel addSld delSld modSld sldOrd">
      <pc:chgData name="Siddarth Joshi" userId="bc4d29ca-e482-4031-a817-c6a7c744f97a" providerId="ADAL" clId="{50624F9E-FCAB-48A7-B567-F7495A228855}" dt="2022-01-09T01:38:38.739" v="4652" actId="47"/>
      <pc:docMkLst>
        <pc:docMk/>
      </pc:docMkLst>
      <pc:sldChg chg="modSp mod">
        <pc:chgData name="Siddarth Joshi" userId="bc4d29ca-e482-4031-a817-c6a7c744f97a" providerId="ADAL" clId="{50624F9E-FCAB-48A7-B567-F7495A228855}" dt="2022-01-08T21:06:34.751" v="6" actId="20577"/>
        <pc:sldMkLst>
          <pc:docMk/>
          <pc:sldMk cId="357927040" sldId="256"/>
        </pc:sldMkLst>
        <pc:spChg chg="mod">
          <ac:chgData name="Siddarth Joshi" userId="bc4d29ca-e482-4031-a817-c6a7c744f97a" providerId="ADAL" clId="{50624F9E-FCAB-48A7-B567-F7495A228855}" dt="2022-01-08T21:06:34.751" v="6" actId="20577"/>
          <ac:spMkLst>
            <pc:docMk/>
            <pc:sldMk cId="357927040" sldId="256"/>
            <ac:spMk id="2" creationId="{EB1D64C7-2B57-4995-8266-CA21FD2E1527}"/>
          </ac:spMkLst>
        </pc:spChg>
      </pc:sldChg>
      <pc:sldChg chg="del">
        <pc:chgData name="Siddarth Joshi" userId="bc4d29ca-e482-4031-a817-c6a7c744f97a" providerId="ADAL" clId="{50624F9E-FCAB-48A7-B567-F7495A228855}" dt="2022-01-09T01:38:38.739" v="4652" actId="47"/>
        <pc:sldMkLst>
          <pc:docMk/>
          <pc:sldMk cId="2044519996" sldId="317"/>
        </pc:sldMkLst>
      </pc:sldChg>
      <pc:sldChg chg="addSp delSp modSp mod">
        <pc:chgData name="Siddarth Joshi" userId="bc4d29ca-e482-4031-a817-c6a7c744f97a" providerId="ADAL" clId="{50624F9E-FCAB-48A7-B567-F7495A228855}" dt="2022-01-08T21:30:04.098" v="825" actId="20577"/>
        <pc:sldMkLst>
          <pc:docMk/>
          <pc:sldMk cId="648713783" sldId="318"/>
        </pc:sldMkLst>
        <pc:spChg chg="del">
          <ac:chgData name="Siddarth Joshi" userId="bc4d29ca-e482-4031-a817-c6a7c744f97a" providerId="ADAL" clId="{50624F9E-FCAB-48A7-B567-F7495A228855}" dt="2022-01-08T21:12:05.922" v="66" actId="478"/>
          <ac:spMkLst>
            <pc:docMk/>
            <pc:sldMk cId="648713783" sldId="318"/>
            <ac:spMk id="6" creationId="{EF757F97-076E-4A1F-82A3-CC40FB3908A9}"/>
          </ac:spMkLst>
        </pc:spChg>
        <pc:spChg chg="mod">
          <ac:chgData name="Siddarth Joshi" userId="bc4d29ca-e482-4031-a817-c6a7c744f97a" providerId="ADAL" clId="{50624F9E-FCAB-48A7-B567-F7495A228855}" dt="2022-01-08T21:06:45.396" v="19" actId="20577"/>
          <ac:spMkLst>
            <pc:docMk/>
            <pc:sldMk cId="648713783" sldId="318"/>
            <ac:spMk id="8" creationId="{BBB9B1C4-5210-4BEA-A556-2A53383A911F}"/>
          </ac:spMkLst>
        </pc:spChg>
        <pc:spChg chg="mod">
          <ac:chgData name="Siddarth Joshi" userId="bc4d29ca-e482-4031-a817-c6a7c744f97a" providerId="ADAL" clId="{50624F9E-FCAB-48A7-B567-F7495A228855}" dt="2022-01-08T21:30:04.098" v="825" actId="20577"/>
          <ac:spMkLst>
            <pc:docMk/>
            <pc:sldMk cId="648713783" sldId="318"/>
            <ac:spMk id="9" creationId="{22018737-201A-47B6-BF29-174DA7DB677A}"/>
          </ac:spMkLst>
        </pc:spChg>
        <pc:spChg chg="add del mod">
          <ac:chgData name="Siddarth Joshi" userId="bc4d29ca-e482-4031-a817-c6a7c744f97a" providerId="ADAL" clId="{50624F9E-FCAB-48A7-B567-F7495A228855}" dt="2022-01-08T21:23:36.010" v="488" actId="478"/>
          <ac:spMkLst>
            <pc:docMk/>
            <pc:sldMk cId="648713783" sldId="318"/>
            <ac:spMk id="12" creationId="{8C8B2D0A-0F26-479F-BB98-8EFEBA156E73}"/>
          </ac:spMkLst>
        </pc:spChg>
        <pc:spChg chg="add del mod">
          <ac:chgData name="Siddarth Joshi" userId="bc4d29ca-e482-4031-a817-c6a7c744f97a" providerId="ADAL" clId="{50624F9E-FCAB-48A7-B567-F7495A228855}" dt="2022-01-08T21:23:33.372" v="487" actId="478"/>
          <ac:spMkLst>
            <pc:docMk/>
            <pc:sldMk cId="648713783" sldId="318"/>
            <ac:spMk id="14" creationId="{DC81539B-2A14-4295-B927-19B532A893F6}"/>
          </ac:spMkLst>
        </pc:spChg>
        <pc:picChg chg="add del mod">
          <ac:chgData name="Siddarth Joshi" userId="bc4d29ca-e482-4031-a817-c6a7c744f97a" providerId="ADAL" clId="{50624F9E-FCAB-48A7-B567-F7495A228855}" dt="2022-01-08T21:23:31.020" v="486" actId="478"/>
          <ac:picMkLst>
            <pc:docMk/>
            <pc:sldMk cId="648713783" sldId="318"/>
            <ac:picMk id="5" creationId="{AE7592E2-7188-473E-8E6A-8463ABB5CACB}"/>
          </ac:picMkLst>
        </pc:picChg>
        <pc:picChg chg="add del mod">
          <ac:chgData name="Siddarth Joshi" userId="bc4d29ca-e482-4031-a817-c6a7c744f97a" providerId="ADAL" clId="{50624F9E-FCAB-48A7-B567-F7495A228855}" dt="2022-01-08T21:15:28.646" v="216" actId="478"/>
          <ac:picMkLst>
            <pc:docMk/>
            <pc:sldMk cId="648713783" sldId="318"/>
            <ac:picMk id="1026" creationId="{78E3F112-E0CD-4ED6-AB11-14C68C26BC57}"/>
          </ac:picMkLst>
        </pc:picChg>
        <pc:picChg chg="add del mod">
          <ac:chgData name="Siddarth Joshi" userId="bc4d29ca-e482-4031-a817-c6a7c744f97a" providerId="ADAL" clId="{50624F9E-FCAB-48A7-B567-F7495A228855}" dt="2022-01-08T21:15:29.466" v="217" actId="478"/>
          <ac:picMkLst>
            <pc:docMk/>
            <pc:sldMk cId="648713783" sldId="318"/>
            <ac:picMk id="1028" creationId="{9185BBD3-48D2-4B1D-A002-14E4EC23594A}"/>
          </ac:picMkLst>
        </pc:picChg>
        <pc:picChg chg="add del mod">
          <ac:chgData name="Siddarth Joshi" userId="bc4d29ca-e482-4031-a817-c6a7c744f97a" providerId="ADAL" clId="{50624F9E-FCAB-48A7-B567-F7495A228855}" dt="2022-01-08T21:23:27.578" v="483" actId="478"/>
          <ac:picMkLst>
            <pc:docMk/>
            <pc:sldMk cId="648713783" sldId="318"/>
            <ac:picMk id="1030" creationId="{27EDC331-DF2A-4EE3-A37F-75633886324B}"/>
          </ac:picMkLst>
        </pc:picChg>
        <pc:picChg chg="add mod">
          <ac:chgData name="Siddarth Joshi" userId="bc4d29ca-e482-4031-a817-c6a7c744f97a" providerId="ADAL" clId="{50624F9E-FCAB-48A7-B567-F7495A228855}" dt="2022-01-08T21:27:12.619" v="664" actId="1076"/>
          <ac:picMkLst>
            <pc:docMk/>
            <pc:sldMk cId="648713783" sldId="318"/>
            <ac:picMk id="1032" creationId="{AE67C1EF-1BE0-4CEB-9C62-308C57EE20D5}"/>
          </ac:picMkLst>
        </pc:picChg>
        <pc:picChg chg="add mod">
          <ac:chgData name="Siddarth Joshi" userId="bc4d29ca-e482-4031-a817-c6a7c744f97a" providerId="ADAL" clId="{50624F9E-FCAB-48A7-B567-F7495A228855}" dt="2022-01-08T21:27:17.362" v="665" actId="1076"/>
          <ac:picMkLst>
            <pc:docMk/>
            <pc:sldMk cId="648713783" sldId="318"/>
            <ac:picMk id="1034" creationId="{B6212EB0-3227-49CA-B121-A929EE872ECE}"/>
          </ac:picMkLst>
        </pc:picChg>
      </pc:sldChg>
      <pc:sldChg chg="del">
        <pc:chgData name="Siddarth Joshi" userId="bc4d29ca-e482-4031-a817-c6a7c744f97a" providerId="ADAL" clId="{50624F9E-FCAB-48A7-B567-F7495A228855}" dt="2022-01-09T01:38:38.739" v="4652" actId="47"/>
        <pc:sldMkLst>
          <pc:docMk/>
          <pc:sldMk cId="2763290312" sldId="319"/>
        </pc:sldMkLst>
      </pc:sldChg>
      <pc:sldChg chg="del">
        <pc:chgData name="Siddarth Joshi" userId="bc4d29ca-e482-4031-a817-c6a7c744f97a" providerId="ADAL" clId="{50624F9E-FCAB-48A7-B567-F7495A228855}" dt="2022-01-09T01:38:38.739" v="4652" actId="47"/>
        <pc:sldMkLst>
          <pc:docMk/>
          <pc:sldMk cId="2136813855" sldId="320"/>
        </pc:sldMkLst>
      </pc:sldChg>
      <pc:sldChg chg="del">
        <pc:chgData name="Siddarth Joshi" userId="bc4d29ca-e482-4031-a817-c6a7c744f97a" providerId="ADAL" clId="{50624F9E-FCAB-48A7-B567-F7495A228855}" dt="2022-01-09T01:38:38.739" v="4652" actId="47"/>
        <pc:sldMkLst>
          <pc:docMk/>
          <pc:sldMk cId="443603782" sldId="321"/>
        </pc:sldMkLst>
      </pc:sldChg>
      <pc:sldChg chg="del">
        <pc:chgData name="Siddarth Joshi" userId="bc4d29ca-e482-4031-a817-c6a7c744f97a" providerId="ADAL" clId="{50624F9E-FCAB-48A7-B567-F7495A228855}" dt="2022-01-09T01:38:38.739" v="4652" actId="47"/>
        <pc:sldMkLst>
          <pc:docMk/>
          <pc:sldMk cId="2537650151" sldId="322"/>
        </pc:sldMkLst>
      </pc:sldChg>
      <pc:sldChg chg="del">
        <pc:chgData name="Siddarth Joshi" userId="bc4d29ca-e482-4031-a817-c6a7c744f97a" providerId="ADAL" clId="{50624F9E-FCAB-48A7-B567-F7495A228855}" dt="2022-01-09T01:38:38.739" v="4652" actId="47"/>
        <pc:sldMkLst>
          <pc:docMk/>
          <pc:sldMk cId="860991616" sldId="324"/>
        </pc:sldMkLst>
      </pc:sldChg>
      <pc:sldChg chg="del">
        <pc:chgData name="Siddarth Joshi" userId="bc4d29ca-e482-4031-a817-c6a7c744f97a" providerId="ADAL" clId="{50624F9E-FCAB-48A7-B567-F7495A228855}" dt="2022-01-09T01:38:38.739" v="4652" actId="47"/>
        <pc:sldMkLst>
          <pc:docMk/>
          <pc:sldMk cId="1219447346" sldId="325"/>
        </pc:sldMkLst>
      </pc:sldChg>
      <pc:sldChg chg="del">
        <pc:chgData name="Siddarth Joshi" userId="bc4d29ca-e482-4031-a817-c6a7c744f97a" providerId="ADAL" clId="{50624F9E-FCAB-48A7-B567-F7495A228855}" dt="2022-01-09T01:38:38.739" v="4652" actId="47"/>
        <pc:sldMkLst>
          <pc:docMk/>
          <pc:sldMk cId="550964320" sldId="326"/>
        </pc:sldMkLst>
      </pc:sldChg>
      <pc:sldChg chg="del">
        <pc:chgData name="Siddarth Joshi" userId="bc4d29ca-e482-4031-a817-c6a7c744f97a" providerId="ADAL" clId="{50624F9E-FCAB-48A7-B567-F7495A228855}" dt="2022-01-09T01:38:38.739" v="4652" actId="47"/>
        <pc:sldMkLst>
          <pc:docMk/>
          <pc:sldMk cId="3067396095" sldId="327"/>
        </pc:sldMkLst>
      </pc:sldChg>
      <pc:sldChg chg="modSp add mod ord">
        <pc:chgData name="Siddarth Joshi" userId="bc4d29ca-e482-4031-a817-c6a7c744f97a" providerId="ADAL" clId="{50624F9E-FCAB-48A7-B567-F7495A228855}" dt="2022-01-08T21:20:52.664" v="399"/>
        <pc:sldMkLst>
          <pc:docMk/>
          <pc:sldMk cId="43906639" sldId="328"/>
        </pc:sldMkLst>
        <pc:spChg chg="mod">
          <ac:chgData name="Siddarth Joshi" userId="bc4d29ca-e482-4031-a817-c6a7c744f97a" providerId="ADAL" clId="{50624F9E-FCAB-48A7-B567-F7495A228855}" dt="2022-01-08T21:20:50.274" v="397" actId="20577"/>
          <ac:spMkLst>
            <pc:docMk/>
            <pc:sldMk cId="43906639" sldId="328"/>
            <ac:spMk id="9" creationId="{22018737-201A-47B6-BF29-174DA7DB677A}"/>
          </ac:spMkLst>
        </pc:spChg>
      </pc:sldChg>
      <pc:sldChg chg="modSp add mod ord">
        <pc:chgData name="Siddarth Joshi" userId="bc4d29ca-e482-4031-a817-c6a7c744f97a" providerId="ADAL" clId="{50624F9E-FCAB-48A7-B567-F7495A228855}" dt="2022-01-08T21:23:24.664" v="482"/>
        <pc:sldMkLst>
          <pc:docMk/>
          <pc:sldMk cId="3634743135" sldId="329"/>
        </pc:sldMkLst>
        <pc:spChg chg="mod">
          <ac:chgData name="Siddarth Joshi" userId="bc4d29ca-e482-4031-a817-c6a7c744f97a" providerId="ADAL" clId="{50624F9E-FCAB-48A7-B567-F7495A228855}" dt="2022-01-08T21:23:07.480" v="480" actId="20577"/>
          <ac:spMkLst>
            <pc:docMk/>
            <pc:sldMk cId="3634743135" sldId="329"/>
            <ac:spMk id="9" creationId="{22018737-201A-47B6-BF29-174DA7DB677A}"/>
          </ac:spMkLst>
        </pc:spChg>
      </pc:sldChg>
      <pc:sldChg chg="addSp delSp modSp add mod ord">
        <pc:chgData name="Siddarth Joshi" userId="bc4d29ca-e482-4031-a817-c6a7c744f97a" providerId="ADAL" clId="{50624F9E-FCAB-48A7-B567-F7495A228855}" dt="2022-01-09T00:44:50.930" v="3173" actId="20577"/>
        <pc:sldMkLst>
          <pc:docMk/>
          <pc:sldMk cId="1952237204" sldId="330"/>
        </pc:sldMkLst>
        <pc:spChg chg="mod">
          <ac:chgData name="Siddarth Joshi" userId="bc4d29ca-e482-4031-a817-c6a7c744f97a" providerId="ADAL" clId="{50624F9E-FCAB-48A7-B567-F7495A228855}" dt="2022-01-08T21:30:28.799" v="839" actId="20577"/>
          <ac:spMkLst>
            <pc:docMk/>
            <pc:sldMk cId="1952237204" sldId="330"/>
            <ac:spMk id="8" creationId="{BBB9B1C4-5210-4BEA-A556-2A53383A911F}"/>
          </ac:spMkLst>
        </pc:spChg>
        <pc:spChg chg="mod">
          <ac:chgData name="Siddarth Joshi" userId="bc4d29ca-e482-4031-a817-c6a7c744f97a" providerId="ADAL" clId="{50624F9E-FCAB-48A7-B567-F7495A228855}" dt="2022-01-08T21:35:37.359" v="1123" actId="20577"/>
          <ac:spMkLst>
            <pc:docMk/>
            <pc:sldMk cId="1952237204" sldId="330"/>
            <ac:spMk id="9" creationId="{22018737-201A-47B6-BF29-174DA7DB677A}"/>
          </ac:spMkLst>
        </pc:spChg>
        <pc:spChg chg="add mod">
          <ac:chgData name="Siddarth Joshi" userId="bc4d29ca-e482-4031-a817-c6a7c744f97a" providerId="ADAL" clId="{50624F9E-FCAB-48A7-B567-F7495A228855}" dt="2022-01-09T00:44:50.930" v="3173" actId="20577"/>
          <ac:spMkLst>
            <pc:docMk/>
            <pc:sldMk cId="1952237204" sldId="330"/>
            <ac:spMk id="10" creationId="{7C81660B-C297-41CA-A046-7E326B974890}"/>
          </ac:spMkLst>
        </pc:spChg>
        <pc:picChg chg="del">
          <ac:chgData name="Siddarth Joshi" userId="bc4d29ca-e482-4031-a817-c6a7c744f97a" providerId="ADAL" clId="{50624F9E-FCAB-48A7-B567-F7495A228855}" dt="2022-01-08T21:33:28.196" v="890" actId="478"/>
          <ac:picMkLst>
            <pc:docMk/>
            <pc:sldMk cId="1952237204" sldId="330"/>
            <ac:picMk id="1032" creationId="{AE67C1EF-1BE0-4CEB-9C62-308C57EE20D5}"/>
          </ac:picMkLst>
        </pc:picChg>
        <pc:picChg chg="del">
          <ac:chgData name="Siddarth Joshi" userId="bc4d29ca-e482-4031-a817-c6a7c744f97a" providerId="ADAL" clId="{50624F9E-FCAB-48A7-B567-F7495A228855}" dt="2022-01-08T21:33:28.977" v="891" actId="478"/>
          <ac:picMkLst>
            <pc:docMk/>
            <pc:sldMk cId="1952237204" sldId="330"/>
            <ac:picMk id="1034" creationId="{B6212EB0-3227-49CA-B121-A929EE872ECE}"/>
          </ac:picMkLst>
        </pc:picChg>
        <pc:picChg chg="add mod">
          <ac:chgData name="Siddarth Joshi" userId="bc4d29ca-e482-4031-a817-c6a7c744f97a" providerId="ADAL" clId="{50624F9E-FCAB-48A7-B567-F7495A228855}" dt="2022-01-08T21:33:37.947" v="894" actId="1076"/>
          <ac:picMkLst>
            <pc:docMk/>
            <pc:sldMk cId="1952237204" sldId="330"/>
            <ac:picMk id="2050" creationId="{2F7CC610-1B66-40E0-B232-575635BC15F4}"/>
          </ac:picMkLst>
        </pc:picChg>
        <pc:picChg chg="add mod">
          <ac:chgData name="Siddarth Joshi" userId="bc4d29ca-e482-4031-a817-c6a7c744f97a" providerId="ADAL" clId="{50624F9E-FCAB-48A7-B567-F7495A228855}" dt="2022-01-08T21:34:07.966" v="897" actId="1076"/>
          <ac:picMkLst>
            <pc:docMk/>
            <pc:sldMk cId="1952237204" sldId="330"/>
            <ac:picMk id="2052" creationId="{ED638F2A-AFE7-4EB8-A5B7-A67DE31DCA4B}"/>
          </ac:picMkLst>
        </pc:picChg>
      </pc:sldChg>
      <pc:sldChg chg="addSp delSp modSp add mod">
        <pc:chgData name="Siddarth Joshi" userId="bc4d29ca-e482-4031-a817-c6a7c744f97a" providerId="ADAL" clId="{50624F9E-FCAB-48A7-B567-F7495A228855}" dt="2022-01-08T23:54:33.011" v="1309" actId="478"/>
        <pc:sldMkLst>
          <pc:docMk/>
          <pc:sldMk cId="3803335181" sldId="331"/>
        </pc:sldMkLst>
        <pc:spChg chg="add del mod">
          <ac:chgData name="Siddarth Joshi" userId="bc4d29ca-e482-4031-a817-c6a7c744f97a" providerId="ADAL" clId="{50624F9E-FCAB-48A7-B567-F7495A228855}" dt="2022-01-08T23:54:33.011" v="1309" actId="478"/>
          <ac:spMkLst>
            <pc:docMk/>
            <pc:sldMk cId="3803335181" sldId="331"/>
            <ac:spMk id="5" creationId="{A25A889C-0905-41F4-B110-2F7CA409B660}"/>
          </ac:spMkLst>
        </pc:spChg>
        <pc:spChg chg="mod">
          <ac:chgData name="Siddarth Joshi" userId="bc4d29ca-e482-4031-a817-c6a7c744f97a" providerId="ADAL" clId="{50624F9E-FCAB-48A7-B567-F7495A228855}" dt="2022-01-08T21:36:37.885" v="1142" actId="20577"/>
          <ac:spMkLst>
            <pc:docMk/>
            <pc:sldMk cId="3803335181" sldId="331"/>
            <ac:spMk id="8" creationId="{BBB9B1C4-5210-4BEA-A556-2A53383A911F}"/>
          </ac:spMkLst>
        </pc:spChg>
        <pc:spChg chg="del mod">
          <ac:chgData name="Siddarth Joshi" userId="bc4d29ca-e482-4031-a817-c6a7c744f97a" providerId="ADAL" clId="{50624F9E-FCAB-48A7-B567-F7495A228855}" dt="2022-01-08T23:54:29.523" v="1308" actId="478"/>
          <ac:spMkLst>
            <pc:docMk/>
            <pc:sldMk cId="3803335181" sldId="331"/>
            <ac:spMk id="9" creationId="{22018737-201A-47B6-BF29-174DA7DB677A}"/>
          </ac:spMkLst>
        </pc:spChg>
        <pc:graphicFrameChg chg="add mod modGraphic">
          <ac:chgData name="Siddarth Joshi" userId="bc4d29ca-e482-4031-a817-c6a7c744f97a" providerId="ADAL" clId="{50624F9E-FCAB-48A7-B567-F7495A228855}" dt="2022-01-08T22:44:16.668" v="1307" actId="20577"/>
          <ac:graphicFrameMkLst>
            <pc:docMk/>
            <pc:sldMk cId="3803335181" sldId="331"/>
            <ac:graphicFrameMk id="2" creationId="{1E876E55-2FAF-4773-88CC-5DFD58711E30}"/>
          </ac:graphicFrameMkLst>
        </pc:graphicFrameChg>
        <pc:picChg chg="del">
          <ac:chgData name="Siddarth Joshi" userId="bc4d29ca-e482-4031-a817-c6a7c744f97a" providerId="ADAL" clId="{50624F9E-FCAB-48A7-B567-F7495A228855}" dt="2022-01-08T21:36:41.137" v="1144" actId="478"/>
          <ac:picMkLst>
            <pc:docMk/>
            <pc:sldMk cId="3803335181" sldId="331"/>
            <ac:picMk id="2050" creationId="{2F7CC610-1B66-40E0-B232-575635BC15F4}"/>
          </ac:picMkLst>
        </pc:picChg>
        <pc:picChg chg="del">
          <ac:chgData name="Siddarth Joshi" userId="bc4d29ca-e482-4031-a817-c6a7c744f97a" providerId="ADAL" clId="{50624F9E-FCAB-48A7-B567-F7495A228855}" dt="2022-01-08T21:36:40.081" v="1143" actId="478"/>
          <ac:picMkLst>
            <pc:docMk/>
            <pc:sldMk cId="3803335181" sldId="331"/>
            <ac:picMk id="2052" creationId="{ED638F2A-AFE7-4EB8-A5B7-A67DE31DCA4B}"/>
          </ac:picMkLst>
        </pc:picChg>
      </pc:sldChg>
      <pc:sldChg chg="addSp delSp modSp add mod">
        <pc:chgData name="Siddarth Joshi" userId="bc4d29ca-e482-4031-a817-c6a7c744f97a" providerId="ADAL" clId="{50624F9E-FCAB-48A7-B567-F7495A228855}" dt="2022-01-09T00:16:50.930" v="2085" actId="20577"/>
        <pc:sldMkLst>
          <pc:docMk/>
          <pc:sldMk cId="369514579" sldId="332"/>
        </pc:sldMkLst>
        <pc:spChg chg="add del mod">
          <ac:chgData name="Siddarth Joshi" userId="bc4d29ca-e482-4031-a817-c6a7c744f97a" providerId="ADAL" clId="{50624F9E-FCAB-48A7-B567-F7495A228855}" dt="2022-01-09T00:00:51.207" v="1328" actId="478"/>
          <ac:spMkLst>
            <pc:docMk/>
            <pc:sldMk cId="369514579" sldId="332"/>
            <ac:spMk id="6" creationId="{8BEACE85-9D97-43D2-908C-3385B067378D}"/>
          </ac:spMkLst>
        </pc:spChg>
        <pc:spChg chg="add del mod">
          <ac:chgData name="Siddarth Joshi" userId="bc4d29ca-e482-4031-a817-c6a7c744f97a" providerId="ADAL" clId="{50624F9E-FCAB-48A7-B567-F7495A228855}" dt="2022-01-09T00:01:09.589" v="1332" actId="478"/>
          <ac:spMkLst>
            <pc:docMk/>
            <pc:sldMk cId="369514579" sldId="332"/>
            <ac:spMk id="14" creationId="{2EADCE5A-412D-484D-9BBA-84367C12BD58}"/>
          </ac:spMkLst>
        </pc:spChg>
        <pc:graphicFrameChg chg="del">
          <ac:chgData name="Siddarth Joshi" userId="bc4d29ca-e482-4031-a817-c6a7c744f97a" providerId="ADAL" clId="{50624F9E-FCAB-48A7-B567-F7495A228855}" dt="2022-01-08T23:54:44.888" v="1311" actId="478"/>
          <ac:graphicFrameMkLst>
            <pc:docMk/>
            <pc:sldMk cId="369514579" sldId="332"/>
            <ac:graphicFrameMk id="2" creationId="{1E876E55-2FAF-4773-88CC-5DFD58711E30}"/>
          </ac:graphicFrameMkLst>
        </pc:graphicFrameChg>
        <pc:graphicFrameChg chg="add mod modGraphic">
          <ac:chgData name="Siddarth Joshi" userId="bc4d29ca-e482-4031-a817-c6a7c744f97a" providerId="ADAL" clId="{50624F9E-FCAB-48A7-B567-F7495A228855}" dt="2022-01-09T00:16:50.930" v="2085" actId="20577"/>
          <ac:graphicFrameMkLst>
            <pc:docMk/>
            <pc:sldMk cId="369514579" sldId="332"/>
            <ac:graphicFrameMk id="15" creationId="{5354D767-E881-4DDE-936E-3DC7E36FDFEF}"/>
          </ac:graphicFrameMkLst>
        </pc:graphicFrameChg>
        <pc:picChg chg="add mod">
          <ac:chgData name="Siddarth Joshi" userId="bc4d29ca-e482-4031-a817-c6a7c744f97a" providerId="ADAL" clId="{50624F9E-FCAB-48A7-B567-F7495A228855}" dt="2022-01-09T00:00:35.069" v="1323" actId="1076"/>
          <ac:picMkLst>
            <pc:docMk/>
            <pc:sldMk cId="369514579" sldId="332"/>
            <ac:picMk id="5" creationId="{1A9D7362-DD5F-49F3-83DA-675E55D2E1D5}"/>
          </ac:picMkLst>
        </pc:picChg>
        <pc:picChg chg="add mod">
          <ac:chgData name="Siddarth Joshi" userId="bc4d29ca-e482-4031-a817-c6a7c744f97a" providerId="ADAL" clId="{50624F9E-FCAB-48A7-B567-F7495A228855}" dt="2022-01-09T00:05:45.413" v="1584" actId="1076"/>
          <ac:picMkLst>
            <pc:docMk/>
            <pc:sldMk cId="369514579" sldId="332"/>
            <ac:picMk id="9" creationId="{7AE2F69F-D90F-44E9-8994-F9127D25611C}"/>
          </ac:picMkLst>
        </pc:picChg>
        <pc:picChg chg="add mod">
          <ac:chgData name="Siddarth Joshi" userId="bc4d29ca-e482-4031-a817-c6a7c744f97a" providerId="ADAL" clId="{50624F9E-FCAB-48A7-B567-F7495A228855}" dt="2022-01-09T00:00:45.302" v="1327" actId="1076"/>
          <ac:picMkLst>
            <pc:docMk/>
            <pc:sldMk cId="369514579" sldId="332"/>
            <ac:picMk id="12" creationId="{AF000557-2E73-4892-A919-5C97D9C99098}"/>
          </ac:picMkLst>
        </pc:picChg>
        <pc:picChg chg="add mod">
          <ac:chgData name="Siddarth Joshi" userId="bc4d29ca-e482-4031-a817-c6a7c744f97a" providerId="ADAL" clId="{50624F9E-FCAB-48A7-B567-F7495A228855}" dt="2022-01-09T00:03:05.679" v="1395" actId="1076"/>
          <ac:picMkLst>
            <pc:docMk/>
            <pc:sldMk cId="369514579" sldId="332"/>
            <ac:picMk id="17" creationId="{FD27743A-DD3C-486B-9040-54F01CD62047}"/>
          </ac:picMkLst>
        </pc:picChg>
        <pc:picChg chg="add mod">
          <ac:chgData name="Siddarth Joshi" userId="bc4d29ca-e482-4031-a817-c6a7c744f97a" providerId="ADAL" clId="{50624F9E-FCAB-48A7-B567-F7495A228855}" dt="2022-01-09T00:03:47.403" v="1400" actId="1076"/>
          <ac:picMkLst>
            <pc:docMk/>
            <pc:sldMk cId="369514579" sldId="332"/>
            <ac:picMk id="19" creationId="{B40A4578-124F-4164-BBB6-4CFDBC1BB483}"/>
          </ac:picMkLst>
        </pc:picChg>
      </pc:sldChg>
      <pc:sldChg chg="addSp modSp add mod modNotesTx">
        <pc:chgData name="Siddarth Joshi" userId="bc4d29ca-e482-4031-a817-c6a7c744f97a" providerId="ADAL" clId="{50624F9E-FCAB-48A7-B567-F7495A228855}" dt="2022-01-09T00:14:43.329" v="1981" actId="20577"/>
        <pc:sldMkLst>
          <pc:docMk/>
          <pc:sldMk cId="343325597" sldId="333"/>
        </pc:sldMkLst>
        <pc:spChg chg="add mod">
          <ac:chgData name="Siddarth Joshi" userId="bc4d29ca-e482-4031-a817-c6a7c744f97a" providerId="ADAL" clId="{50624F9E-FCAB-48A7-B567-F7495A228855}" dt="2022-01-09T00:14:22.961" v="1973" actId="20577"/>
          <ac:spMkLst>
            <pc:docMk/>
            <pc:sldMk cId="343325597" sldId="333"/>
            <ac:spMk id="5" creationId="{420A8926-1323-4A27-92B2-F5E5DACCF3FF}"/>
          </ac:spMkLst>
        </pc:spChg>
        <pc:spChg chg="mod">
          <ac:chgData name="Siddarth Joshi" userId="bc4d29ca-e482-4031-a817-c6a7c744f97a" providerId="ADAL" clId="{50624F9E-FCAB-48A7-B567-F7495A228855}" dt="2022-01-09T00:06:19.276" v="1591" actId="20577"/>
          <ac:spMkLst>
            <pc:docMk/>
            <pc:sldMk cId="343325597" sldId="333"/>
            <ac:spMk id="8" creationId="{BBB9B1C4-5210-4BEA-A556-2A53383A911F}"/>
          </ac:spMkLst>
        </pc:spChg>
      </pc:sldChg>
      <pc:sldChg chg="addSp modSp add mod">
        <pc:chgData name="Siddarth Joshi" userId="bc4d29ca-e482-4031-a817-c6a7c744f97a" providerId="ADAL" clId="{50624F9E-FCAB-48A7-B567-F7495A228855}" dt="2022-01-09T00:33:57.180" v="2794" actId="20577"/>
        <pc:sldMkLst>
          <pc:docMk/>
          <pc:sldMk cId="2822110039" sldId="334"/>
        </pc:sldMkLst>
        <pc:spChg chg="add mod">
          <ac:chgData name="Siddarth Joshi" userId="bc4d29ca-e482-4031-a817-c6a7c744f97a" providerId="ADAL" clId="{50624F9E-FCAB-48A7-B567-F7495A228855}" dt="2022-01-09T00:33:47.424" v="2789" actId="20577"/>
          <ac:spMkLst>
            <pc:docMk/>
            <pc:sldMk cId="2822110039" sldId="334"/>
            <ac:spMk id="5" creationId="{56D43314-22E5-405D-A325-451CF72CD4B8}"/>
          </ac:spMkLst>
        </pc:spChg>
        <pc:spChg chg="add mod">
          <ac:chgData name="Siddarth Joshi" userId="bc4d29ca-e482-4031-a817-c6a7c744f97a" providerId="ADAL" clId="{50624F9E-FCAB-48A7-B567-F7495A228855}" dt="2022-01-09T00:29:49.668" v="2574" actId="20577"/>
          <ac:spMkLst>
            <pc:docMk/>
            <pc:sldMk cId="2822110039" sldId="334"/>
            <ac:spMk id="9" creationId="{3D02A384-3F09-477D-9E9B-787024E1593A}"/>
          </ac:spMkLst>
        </pc:spChg>
        <pc:spChg chg="add mod">
          <ac:chgData name="Siddarth Joshi" userId="bc4d29ca-e482-4031-a817-c6a7c744f97a" providerId="ADAL" clId="{50624F9E-FCAB-48A7-B567-F7495A228855}" dt="2022-01-09T00:33:57.180" v="2794" actId="20577"/>
          <ac:spMkLst>
            <pc:docMk/>
            <pc:sldMk cId="2822110039" sldId="334"/>
            <ac:spMk id="10" creationId="{49D613F0-4B4D-4C97-A757-BF60DE2598A2}"/>
          </ac:spMkLst>
        </pc:spChg>
        <pc:picChg chg="add mod">
          <ac:chgData name="Siddarth Joshi" userId="bc4d29ca-e482-4031-a817-c6a7c744f97a" providerId="ADAL" clId="{50624F9E-FCAB-48A7-B567-F7495A228855}" dt="2022-01-09T00:29:16.283" v="2494" actId="1076"/>
          <ac:picMkLst>
            <pc:docMk/>
            <pc:sldMk cId="2822110039" sldId="334"/>
            <ac:picMk id="1026" creationId="{970BC03B-5B6F-4BD9-887B-5CB7E7547AB9}"/>
          </ac:picMkLst>
        </pc:picChg>
      </pc:sldChg>
      <pc:sldChg chg="add del">
        <pc:chgData name="Siddarth Joshi" userId="bc4d29ca-e482-4031-a817-c6a7c744f97a" providerId="ADAL" clId="{50624F9E-FCAB-48A7-B567-F7495A228855}" dt="2022-01-09T01:38:38.739" v="4652" actId="47"/>
        <pc:sldMkLst>
          <pc:docMk/>
          <pc:sldMk cId="2892421336" sldId="335"/>
        </pc:sldMkLst>
      </pc:sldChg>
      <pc:sldChg chg="addSp delSp modSp add mod">
        <pc:chgData name="Siddarth Joshi" userId="bc4d29ca-e482-4031-a817-c6a7c744f97a" providerId="ADAL" clId="{50624F9E-FCAB-48A7-B567-F7495A228855}" dt="2022-01-09T01:26:20.045" v="4651" actId="20577"/>
        <pc:sldMkLst>
          <pc:docMk/>
          <pc:sldMk cId="3925958494" sldId="336"/>
        </pc:sldMkLst>
        <pc:spChg chg="mod">
          <ac:chgData name="Siddarth Joshi" userId="bc4d29ca-e482-4031-a817-c6a7c744f97a" providerId="ADAL" clId="{50624F9E-FCAB-48A7-B567-F7495A228855}" dt="2022-01-09T01:19:22.404" v="4463" actId="20577"/>
          <ac:spMkLst>
            <pc:docMk/>
            <pc:sldMk cId="3925958494" sldId="336"/>
            <ac:spMk id="8" creationId="{BBB9B1C4-5210-4BEA-A556-2A53383A911F}"/>
          </ac:spMkLst>
        </pc:spChg>
        <pc:spChg chg="add mod">
          <ac:chgData name="Siddarth Joshi" userId="bc4d29ca-e482-4031-a817-c6a7c744f97a" providerId="ADAL" clId="{50624F9E-FCAB-48A7-B567-F7495A228855}" dt="2022-01-09T01:23:31.328" v="4527" actId="20577"/>
          <ac:spMkLst>
            <pc:docMk/>
            <pc:sldMk cId="3925958494" sldId="336"/>
            <ac:spMk id="9" creationId="{1C29D87A-7AC9-4A95-A7D9-E4CE9558F29E}"/>
          </ac:spMkLst>
        </pc:spChg>
        <pc:spChg chg="add mod">
          <ac:chgData name="Siddarth Joshi" userId="bc4d29ca-e482-4031-a817-c6a7c744f97a" providerId="ADAL" clId="{50624F9E-FCAB-48A7-B567-F7495A228855}" dt="2022-01-09T01:24:40.440" v="4586" actId="20577"/>
          <ac:spMkLst>
            <pc:docMk/>
            <pc:sldMk cId="3925958494" sldId="336"/>
            <ac:spMk id="10" creationId="{15118E5E-17A7-406D-8D5D-091D143D4A62}"/>
          </ac:spMkLst>
        </pc:spChg>
        <pc:spChg chg="add mod">
          <ac:chgData name="Siddarth Joshi" userId="bc4d29ca-e482-4031-a817-c6a7c744f97a" providerId="ADAL" clId="{50624F9E-FCAB-48A7-B567-F7495A228855}" dt="2022-01-09T01:26:20.045" v="4651" actId="20577"/>
          <ac:spMkLst>
            <pc:docMk/>
            <pc:sldMk cId="3925958494" sldId="336"/>
            <ac:spMk id="12" creationId="{7F09FC9B-1141-465B-B7BE-2878FA2E67AC}"/>
          </ac:spMkLst>
        </pc:spChg>
        <pc:picChg chg="add del mod">
          <ac:chgData name="Siddarth Joshi" userId="bc4d29ca-e482-4031-a817-c6a7c744f97a" providerId="ADAL" clId="{50624F9E-FCAB-48A7-B567-F7495A228855}" dt="2022-01-09T01:19:24.715" v="4464" actId="478"/>
          <ac:picMkLst>
            <pc:docMk/>
            <pc:sldMk cId="3925958494" sldId="336"/>
            <ac:picMk id="5122" creationId="{A1F12B0B-F170-4EA7-BF56-886D10629965}"/>
          </ac:picMkLst>
        </pc:picChg>
        <pc:picChg chg="add mod">
          <ac:chgData name="Siddarth Joshi" userId="bc4d29ca-e482-4031-a817-c6a7c744f97a" providerId="ADAL" clId="{50624F9E-FCAB-48A7-B567-F7495A228855}" dt="2022-01-09T01:19:35.398" v="4466" actId="1076"/>
          <ac:picMkLst>
            <pc:docMk/>
            <pc:sldMk cId="3925958494" sldId="336"/>
            <ac:picMk id="5124" creationId="{56BAC76C-8227-4546-B02E-A64A956EC443}"/>
          </ac:picMkLst>
        </pc:picChg>
        <pc:picChg chg="add mod">
          <ac:chgData name="Siddarth Joshi" userId="bc4d29ca-e482-4031-a817-c6a7c744f97a" providerId="ADAL" clId="{50624F9E-FCAB-48A7-B567-F7495A228855}" dt="2022-01-09T01:22:41.936" v="4501" actId="14100"/>
          <ac:picMkLst>
            <pc:docMk/>
            <pc:sldMk cId="3925958494" sldId="336"/>
            <ac:picMk id="5126" creationId="{46474907-902A-47E0-AAAA-085C4C83F3D3}"/>
          </ac:picMkLst>
        </pc:picChg>
        <pc:picChg chg="add mod">
          <ac:chgData name="Siddarth Joshi" userId="bc4d29ca-e482-4031-a817-c6a7c744f97a" providerId="ADAL" clId="{50624F9E-FCAB-48A7-B567-F7495A228855}" dt="2022-01-09T01:23:05.146" v="4504" actId="1076"/>
          <ac:picMkLst>
            <pc:docMk/>
            <pc:sldMk cId="3925958494" sldId="336"/>
            <ac:picMk id="5128" creationId="{8D81DE95-A81A-4F04-952A-48AADB3645C9}"/>
          </ac:picMkLst>
        </pc:picChg>
        <pc:picChg chg="add mod">
          <ac:chgData name="Siddarth Joshi" userId="bc4d29ca-e482-4031-a817-c6a7c744f97a" providerId="ADAL" clId="{50624F9E-FCAB-48A7-B567-F7495A228855}" dt="2022-01-09T01:25:21.876" v="4588" actId="1076"/>
          <ac:picMkLst>
            <pc:docMk/>
            <pc:sldMk cId="3925958494" sldId="336"/>
            <ac:picMk id="5130" creationId="{6EB393BD-2F6C-47C1-8BB6-DDE196BBE72E}"/>
          </ac:picMkLst>
        </pc:picChg>
      </pc:sldChg>
      <pc:sldChg chg="addSp modSp add mod">
        <pc:chgData name="Siddarth Joshi" userId="bc4d29ca-e482-4031-a817-c6a7c744f97a" providerId="ADAL" clId="{50624F9E-FCAB-48A7-B567-F7495A228855}" dt="2022-01-09T01:09:44.191" v="4312" actId="20577"/>
        <pc:sldMkLst>
          <pc:docMk/>
          <pc:sldMk cId="2360548981" sldId="337"/>
        </pc:sldMkLst>
        <pc:spChg chg="add mod">
          <ac:chgData name="Siddarth Joshi" userId="bc4d29ca-e482-4031-a817-c6a7c744f97a" providerId="ADAL" clId="{50624F9E-FCAB-48A7-B567-F7495A228855}" dt="2022-01-09T01:09:44.191" v="4312" actId="20577"/>
          <ac:spMkLst>
            <pc:docMk/>
            <pc:sldMk cId="2360548981" sldId="337"/>
            <ac:spMk id="6" creationId="{ED4D2C61-DCA4-4388-9AB7-6ACCD111BF6C}"/>
          </ac:spMkLst>
        </pc:spChg>
        <pc:spChg chg="mod">
          <ac:chgData name="Siddarth Joshi" userId="bc4d29ca-e482-4031-a817-c6a7c744f97a" providerId="ADAL" clId="{50624F9E-FCAB-48A7-B567-F7495A228855}" dt="2022-01-09T01:04:06.955" v="3899" actId="20577"/>
          <ac:spMkLst>
            <pc:docMk/>
            <pc:sldMk cId="2360548981" sldId="337"/>
            <ac:spMk id="8" creationId="{BBB9B1C4-5210-4BEA-A556-2A53383A911F}"/>
          </ac:spMkLst>
        </pc:spChg>
        <pc:picChg chg="add mod">
          <ac:chgData name="Siddarth Joshi" userId="bc4d29ca-e482-4031-a817-c6a7c744f97a" providerId="ADAL" clId="{50624F9E-FCAB-48A7-B567-F7495A228855}" dt="2022-01-09T01:03:58.754" v="3884" actId="1076"/>
          <ac:picMkLst>
            <pc:docMk/>
            <pc:sldMk cId="2360548981" sldId="337"/>
            <ac:picMk id="3074" creationId="{DB31F211-F03D-45B9-AAEF-C3380FA7F01A}"/>
          </ac:picMkLst>
        </pc:picChg>
        <pc:picChg chg="add mod">
          <ac:chgData name="Siddarth Joshi" userId="bc4d29ca-e482-4031-a817-c6a7c744f97a" providerId="ADAL" clId="{50624F9E-FCAB-48A7-B567-F7495A228855}" dt="2022-01-09T01:09:02.807" v="4252" actId="1076"/>
          <ac:picMkLst>
            <pc:docMk/>
            <pc:sldMk cId="2360548981" sldId="337"/>
            <ac:picMk id="3076" creationId="{9232054B-2424-4F4F-833F-C8A5584B3AFE}"/>
          </ac:picMkLst>
        </pc:picChg>
      </pc:sldChg>
      <pc:sldChg chg="addSp modSp add mod">
        <pc:chgData name="Siddarth Joshi" userId="bc4d29ca-e482-4031-a817-c6a7c744f97a" providerId="ADAL" clId="{50624F9E-FCAB-48A7-B567-F7495A228855}" dt="2022-01-09T01:00:23.373" v="3881" actId="20577"/>
        <pc:sldMkLst>
          <pc:docMk/>
          <pc:sldMk cId="4041925155" sldId="338"/>
        </pc:sldMkLst>
        <pc:spChg chg="add mod">
          <ac:chgData name="Siddarth Joshi" userId="bc4d29ca-e482-4031-a817-c6a7c744f97a" providerId="ADAL" clId="{50624F9E-FCAB-48A7-B567-F7495A228855}" dt="2022-01-09T00:58:37.669" v="3772" actId="20577"/>
          <ac:spMkLst>
            <pc:docMk/>
            <pc:sldMk cId="4041925155" sldId="338"/>
            <ac:spMk id="5" creationId="{C7D73A45-4E8F-4874-91F1-42B031B0A2F6}"/>
          </ac:spMkLst>
        </pc:spChg>
        <pc:spChg chg="add mod">
          <ac:chgData name="Siddarth Joshi" userId="bc4d29ca-e482-4031-a817-c6a7c744f97a" providerId="ADAL" clId="{50624F9E-FCAB-48A7-B567-F7495A228855}" dt="2022-01-09T01:00:23.373" v="3881" actId="20577"/>
          <ac:spMkLst>
            <pc:docMk/>
            <pc:sldMk cId="4041925155" sldId="338"/>
            <ac:spMk id="6" creationId="{A7CA32A1-D000-47E6-9F34-082B0893531D}"/>
          </ac:spMkLst>
        </pc:spChg>
      </pc:sldChg>
      <pc:sldChg chg="addSp modSp add mod">
        <pc:chgData name="Siddarth Joshi" userId="bc4d29ca-e482-4031-a817-c6a7c744f97a" providerId="ADAL" clId="{50624F9E-FCAB-48A7-B567-F7495A228855}" dt="2022-01-09T00:57:27.555" v="3667" actId="20577"/>
        <pc:sldMkLst>
          <pc:docMk/>
          <pc:sldMk cId="493531363" sldId="339"/>
        </pc:sldMkLst>
        <pc:spChg chg="add mod">
          <ac:chgData name="Siddarth Joshi" userId="bc4d29ca-e482-4031-a817-c6a7c744f97a" providerId="ADAL" clId="{50624F9E-FCAB-48A7-B567-F7495A228855}" dt="2022-01-09T00:50:34.952" v="3519" actId="14100"/>
          <ac:spMkLst>
            <pc:docMk/>
            <pc:sldMk cId="493531363" sldId="339"/>
            <ac:spMk id="9" creationId="{20E7D3DE-E870-49DA-88F6-9449FE325AC1}"/>
          </ac:spMkLst>
        </pc:spChg>
        <pc:graphicFrameChg chg="add mod modGraphic">
          <ac:chgData name="Siddarth Joshi" userId="bc4d29ca-e482-4031-a817-c6a7c744f97a" providerId="ADAL" clId="{50624F9E-FCAB-48A7-B567-F7495A228855}" dt="2022-01-09T00:57:27.555" v="3667" actId="20577"/>
          <ac:graphicFrameMkLst>
            <pc:docMk/>
            <pc:sldMk cId="493531363" sldId="339"/>
            <ac:graphicFrameMk id="5" creationId="{A8E136FE-6F8D-4375-9BCA-D91FE6060A34}"/>
          </ac:graphicFrameMkLst>
        </pc:graphicFrameChg>
        <pc:picChg chg="add mod">
          <ac:chgData name="Siddarth Joshi" userId="bc4d29ca-e482-4031-a817-c6a7c744f97a" providerId="ADAL" clId="{50624F9E-FCAB-48A7-B567-F7495A228855}" dt="2022-01-09T00:45:57.568" v="3177" actId="1076"/>
          <ac:picMkLst>
            <pc:docMk/>
            <pc:sldMk cId="493531363" sldId="339"/>
            <ac:picMk id="3" creationId="{BC365E4E-E5F7-47AD-8AA2-3557378888E1}"/>
          </ac:picMkLst>
        </pc:picChg>
        <pc:picChg chg="add mod">
          <ac:chgData name="Siddarth Joshi" userId="bc4d29ca-e482-4031-a817-c6a7c744f97a" providerId="ADAL" clId="{50624F9E-FCAB-48A7-B567-F7495A228855}" dt="2022-01-09T00:43:46.683" v="3090" actId="1076"/>
          <ac:picMkLst>
            <pc:docMk/>
            <pc:sldMk cId="493531363" sldId="339"/>
            <ac:picMk id="2050" creationId="{9C8A5B30-0C93-4A5C-BB44-011CD66C5501}"/>
          </ac:picMkLst>
        </pc:picChg>
      </pc:sldChg>
      <pc:sldChg chg="addSp delSp modSp add mod">
        <pc:chgData name="Siddarth Joshi" userId="bc4d29ca-e482-4031-a817-c6a7c744f97a" providerId="ADAL" clId="{50624F9E-FCAB-48A7-B567-F7495A228855}" dt="2022-01-09T00:42:27.606" v="3087" actId="27636"/>
        <pc:sldMkLst>
          <pc:docMk/>
          <pc:sldMk cId="3605965751" sldId="340"/>
        </pc:sldMkLst>
        <pc:spChg chg="add del mod">
          <ac:chgData name="Siddarth Joshi" userId="bc4d29ca-e482-4031-a817-c6a7c744f97a" providerId="ADAL" clId="{50624F9E-FCAB-48A7-B567-F7495A228855}" dt="2022-01-09T00:41:08.197" v="2978" actId="478"/>
          <ac:spMkLst>
            <pc:docMk/>
            <pc:sldMk cId="3605965751" sldId="340"/>
            <ac:spMk id="3" creationId="{F39EE728-0CDB-46C3-A5E2-FA90124E6A2C}"/>
          </ac:spMkLst>
        </pc:spChg>
        <pc:spChg chg="add del mod">
          <ac:chgData name="Siddarth Joshi" userId="bc4d29ca-e482-4031-a817-c6a7c744f97a" providerId="ADAL" clId="{50624F9E-FCAB-48A7-B567-F7495A228855}" dt="2022-01-09T00:41:06.145" v="2977" actId="478"/>
          <ac:spMkLst>
            <pc:docMk/>
            <pc:sldMk cId="3605965751" sldId="340"/>
            <ac:spMk id="5" creationId="{CFAA9396-59C6-4E43-A1CD-8D3B8A1BDD4E}"/>
          </ac:spMkLst>
        </pc:spChg>
        <pc:spChg chg="mod">
          <ac:chgData name="Siddarth Joshi" userId="bc4d29ca-e482-4031-a817-c6a7c744f97a" providerId="ADAL" clId="{50624F9E-FCAB-48A7-B567-F7495A228855}" dt="2022-01-09T00:41:08.615" v="2979"/>
          <ac:spMkLst>
            <pc:docMk/>
            <pc:sldMk cId="3605965751" sldId="340"/>
            <ac:spMk id="13" creationId="{4DF70374-50FD-4F6B-906E-C56164FCFC2F}"/>
          </ac:spMkLst>
        </pc:spChg>
        <pc:spChg chg="mod">
          <ac:chgData name="Siddarth Joshi" userId="bc4d29ca-e482-4031-a817-c6a7c744f97a" providerId="ADAL" clId="{50624F9E-FCAB-48A7-B567-F7495A228855}" dt="2022-01-09T00:41:08.615" v="2979"/>
          <ac:spMkLst>
            <pc:docMk/>
            <pc:sldMk cId="3605965751" sldId="340"/>
            <ac:spMk id="15" creationId="{3E03AA3B-D0D0-40D4-A40B-369AF24A93F7}"/>
          </ac:spMkLst>
        </pc:spChg>
        <pc:spChg chg="mod">
          <ac:chgData name="Siddarth Joshi" userId="bc4d29ca-e482-4031-a817-c6a7c744f97a" providerId="ADAL" clId="{50624F9E-FCAB-48A7-B567-F7495A228855}" dt="2022-01-09T00:41:08.615" v="2979"/>
          <ac:spMkLst>
            <pc:docMk/>
            <pc:sldMk cId="3605965751" sldId="340"/>
            <ac:spMk id="17" creationId="{1841F650-F865-4834-B24E-C3BC795D96EF}"/>
          </ac:spMkLst>
        </pc:spChg>
        <pc:spChg chg="mod">
          <ac:chgData name="Siddarth Joshi" userId="bc4d29ca-e482-4031-a817-c6a7c744f97a" providerId="ADAL" clId="{50624F9E-FCAB-48A7-B567-F7495A228855}" dt="2022-01-09T00:41:08.615" v="2979"/>
          <ac:spMkLst>
            <pc:docMk/>
            <pc:sldMk cId="3605965751" sldId="340"/>
            <ac:spMk id="21" creationId="{1463AAA0-77F7-4419-B926-59A39B68FC64}"/>
          </ac:spMkLst>
        </pc:spChg>
        <pc:spChg chg="mod">
          <ac:chgData name="Siddarth Joshi" userId="bc4d29ca-e482-4031-a817-c6a7c744f97a" providerId="ADAL" clId="{50624F9E-FCAB-48A7-B567-F7495A228855}" dt="2022-01-09T00:41:08.615" v="2979"/>
          <ac:spMkLst>
            <pc:docMk/>
            <pc:sldMk cId="3605965751" sldId="340"/>
            <ac:spMk id="22" creationId="{6E919FE3-B85F-48EB-86CA-0FDB4877F0E5}"/>
          </ac:spMkLst>
        </pc:spChg>
        <pc:spChg chg="mod">
          <ac:chgData name="Siddarth Joshi" userId="bc4d29ca-e482-4031-a817-c6a7c744f97a" providerId="ADAL" clId="{50624F9E-FCAB-48A7-B567-F7495A228855}" dt="2022-01-09T00:41:08.615" v="2979"/>
          <ac:spMkLst>
            <pc:docMk/>
            <pc:sldMk cId="3605965751" sldId="340"/>
            <ac:spMk id="24" creationId="{4DD00EC5-F7BB-4746-91F6-F12FC550BB65}"/>
          </ac:spMkLst>
        </pc:spChg>
        <pc:spChg chg="mod">
          <ac:chgData name="Siddarth Joshi" userId="bc4d29ca-e482-4031-a817-c6a7c744f97a" providerId="ADAL" clId="{50624F9E-FCAB-48A7-B567-F7495A228855}" dt="2022-01-09T00:41:08.615" v="2979"/>
          <ac:spMkLst>
            <pc:docMk/>
            <pc:sldMk cId="3605965751" sldId="340"/>
            <ac:spMk id="26" creationId="{3AEFFB3E-0A48-4427-A45B-8C4F82F7FDAA}"/>
          </ac:spMkLst>
        </pc:spChg>
        <pc:spChg chg="mod">
          <ac:chgData name="Siddarth Joshi" userId="bc4d29ca-e482-4031-a817-c6a7c744f97a" providerId="ADAL" clId="{50624F9E-FCAB-48A7-B567-F7495A228855}" dt="2022-01-09T00:41:08.615" v="2979"/>
          <ac:spMkLst>
            <pc:docMk/>
            <pc:sldMk cId="3605965751" sldId="340"/>
            <ac:spMk id="27" creationId="{72D32044-AB6E-45B0-BCF9-3E33A71AAA94}"/>
          </ac:spMkLst>
        </pc:spChg>
        <pc:spChg chg="mod">
          <ac:chgData name="Siddarth Joshi" userId="bc4d29ca-e482-4031-a817-c6a7c744f97a" providerId="ADAL" clId="{50624F9E-FCAB-48A7-B567-F7495A228855}" dt="2022-01-09T00:41:08.615" v="2979"/>
          <ac:spMkLst>
            <pc:docMk/>
            <pc:sldMk cId="3605965751" sldId="340"/>
            <ac:spMk id="28" creationId="{D21BDE2D-66F4-499D-BDA2-E61BEEC6E319}"/>
          </ac:spMkLst>
        </pc:spChg>
        <pc:spChg chg="mod">
          <ac:chgData name="Siddarth Joshi" userId="bc4d29ca-e482-4031-a817-c6a7c744f97a" providerId="ADAL" clId="{50624F9E-FCAB-48A7-B567-F7495A228855}" dt="2022-01-09T00:41:08.615" v="2979"/>
          <ac:spMkLst>
            <pc:docMk/>
            <pc:sldMk cId="3605965751" sldId="340"/>
            <ac:spMk id="29" creationId="{896E6125-4916-4CFB-A1A9-9B5B40606D68}"/>
          </ac:spMkLst>
        </pc:spChg>
        <pc:spChg chg="mod">
          <ac:chgData name="Siddarth Joshi" userId="bc4d29ca-e482-4031-a817-c6a7c744f97a" providerId="ADAL" clId="{50624F9E-FCAB-48A7-B567-F7495A228855}" dt="2022-01-09T00:41:08.615" v="2979"/>
          <ac:spMkLst>
            <pc:docMk/>
            <pc:sldMk cId="3605965751" sldId="340"/>
            <ac:spMk id="30" creationId="{1840319E-3C17-43F4-92E2-2454B0C2276A}"/>
          </ac:spMkLst>
        </pc:spChg>
        <pc:spChg chg="mod">
          <ac:chgData name="Siddarth Joshi" userId="bc4d29ca-e482-4031-a817-c6a7c744f97a" providerId="ADAL" clId="{50624F9E-FCAB-48A7-B567-F7495A228855}" dt="2022-01-09T00:41:08.615" v="2979"/>
          <ac:spMkLst>
            <pc:docMk/>
            <pc:sldMk cId="3605965751" sldId="340"/>
            <ac:spMk id="31" creationId="{C776925A-E916-433E-918E-A8188920C816}"/>
          </ac:spMkLst>
        </pc:spChg>
        <pc:spChg chg="mod">
          <ac:chgData name="Siddarth Joshi" userId="bc4d29ca-e482-4031-a817-c6a7c744f97a" providerId="ADAL" clId="{50624F9E-FCAB-48A7-B567-F7495A228855}" dt="2022-01-09T00:41:08.615" v="2979"/>
          <ac:spMkLst>
            <pc:docMk/>
            <pc:sldMk cId="3605965751" sldId="340"/>
            <ac:spMk id="32" creationId="{9AF19164-C6F7-46C2-A5DD-19038B6E2916}"/>
          </ac:spMkLst>
        </pc:spChg>
        <pc:spChg chg="mod">
          <ac:chgData name="Siddarth Joshi" userId="bc4d29ca-e482-4031-a817-c6a7c744f97a" providerId="ADAL" clId="{50624F9E-FCAB-48A7-B567-F7495A228855}" dt="2022-01-09T00:41:08.615" v="2979"/>
          <ac:spMkLst>
            <pc:docMk/>
            <pc:sldMk cId="3605965751" sldId="340"/>
            <ac:spMk id="33" creationId="{AA437B7E-5F32-49EE-AF4B-7EF1728E426C}"/>
          </ac:spMkLst>
        </pc:spChg>
        <pc:spChg chg="mod">
          <ac:chgData name="Siddarth Joshi" userId="bc4d29ca-e482-4031-a817-c6a7c744f97a" providerId="ADAL" clId="{50624F9E-FCAB-48A7-B567-F7495A228855}" dt="2022-01-09T00:41:08.615" v="2979"/>
          <ac:spMkLst>
            <pc:docMk/>
            <pc:sldMk cId="3605965751" sldId="340"/>
            <ac:spMk id="34" creationId="{6337A0A5-3A11-4B2E-B205-FD1325EFCD4B}"/>
          </ac:spMkLst>
        </pc:spChg>
        <pc:spChg chg="mod">
          <ac:chgData name="Siddarth Joshi" userId="bc4d29ca-e482-4031-a817-c6a7c744f97a" providerId="ADAL" clId="{50624F9E-FCAB-48A7-B567-F7495A228855}" dt="2022-01-09T00:41:08.615" v="2979"/>
          <ac:spMkLst>
            <pc:docMk/>
            <pc:sldMk cId="3605965751" sldId="340"/>
            <ac:spMk id="35" creationId="{CB1EFF8F-9FBA-4FBB-82AE-778BE46C9624}"/>
          </ac:spMkLst>
        </pc:spChg>
        <pc:spChg chg="mod">
          <ac:chgData name="Siddarth Joshi" userId="bc4d29ca-e482-4031-a817-c6a7c744f97a" providerId="ADAL" clId="{50624F9E-FCAB-48A7-B567-F7495A228855}" dt="2022-01-09T00:41:08.615" v="2979"/>
          <ac:spMkLst>
            <pc:docMk/>
            <pc:sldMk cId="3605965751" sldId="340"/>
            <ac:spMk id="36" creationId="{62CF8FE7-3B35-48C0-ACE4-870363DB4202}"/>
          </ac:spMkLst>
        </pc:spChg>
        <pc:spChg chg="mod">
          <ac:chgData name="Siddarth Joshi" userId="bc4d29ca-e482-4031-a817-c6a7c744f97a" providerId="ADAL" clId="{50624F9E-FCAB-48A7-B567-F7495A228855}" dt="2022-01-09T00:41:08.615" v="2979"/>
          <ac:spMkLst>
            <pc:docMk/>
            <pc:sldMk cId="3605965751" sldId="340"/>
            <ac:spMk id="37" creationId="{B2AE7C21-3265-4F54-87DC-33BF6D52D804}"/>
          </ac:spMkLst>
        </pc:spChg>
        <pc:spChg chg="mod">
          <ac:chgData name="Siddarth Joshi" userId="bc4d29ca-e482-4031-a817-c6a7c744f97a" providerId="ADAL" clId="{50624F9E-FCAB-48A7-B567-F7495A228855}" dt="2022-01-09T00:41:08.615" v="2979"/>
          <ac:spMkLst>
            <pc:docMk/>
            <pc:sldMk cId="3605965751" sldId="340"/>
            <ac:spMk id="38" creationId="{1692414A-516C-477C-88A3-D3621868C914}"/>
          </ac:spMkLst>
        </pc:spChg>
        <pc:spChg chg="mod">
          <ac:chgData name="Siddarth Joshi" userId="bc4d29ca-e482-4031-a817-c6a7c744f97a" providerId="ADAL" clId="{50624F9E-FCAB-48A7-B567-F7495A228855}" dt="2022-01-09T00:41:08.615" v="2979"/>
          <ac:spMkLst>
            <pc:docMk/>
            <pc:sldMk cId="3605965751" sldId="340"/>
            <ac:spMk id="39" creationId="{7BBBF18B-C527-4D61-B826-44AAC3792B97}"/>
          </ac:spMkLst>
        </pc:spChg>
        <pc:spChg chg="mod">
          <ac:chgData name="Siddarth Joshi" userId="bc4d29ca-e482-4031-a817-c6a7c744f97a" providerId="ADAL" clId="{50624F9E-FCAB-48A7-B567-F7495A228855}" dt="2022-01-09T00:41:08.615" v="2979"/>
          <ac:spMkLst>
            <pc:docMk/>
            <pc:sldMk cId="3605965751" sldId="340"/>
            <ac:spMk id="40" creationId="{8079248D-9030-4781-B098-61B1D2A15664}"/>
          </ac:spMkLst>
        </pc:spChg>
        <pc:spChg chg="mod">
          <ac:chgData name="Siddarth Joshi" userId="bc4d29ca-e482-4031-a817-c6a7c744f97a" providerId="ADAL" clId="{50624F9E-FCAB-48A7-B567-F7495A228855}" dt="2022-01-09T00:41:08.615" v="2979"/>
          <ac:spMkLst>
            <pc:docMk/>
            <pc:sldMk cId="3605965751" sldId="340"/>
            <ac:spMk id="41" creationId="{7EDF3316-AA67-4004-B95E-E6E8E91D3B2D}"/>
          </ac:spMkLst>
        </pc:spChg>
        <pc:spChg chg="mod">
          <ac:chgData name="Siddarth Joshi" userId="bc4d29ca-e482-4031-a817-c6a7c744f97a" providerId="ADAL" clId="{50624F9E-FCAB-48A7-B567-F7495A228855}" dt="2022-01-09T00:41:08.615" v="2979"/>
          <ac:spMkLst>
            <pc:docMk/>
            <pc:sldMk cId="3605965751" sldId="340"/>
            <ac:spMk id="42" creationId="{FC278911-4E76-47A2-BAF0-AD64BA1784D0}"/>
          </ac:spMkLst>
        </pc:spChg>
        <pc:spChg chg="mod">
          <ac:chgData name="Siddarth Joshi" userId="bc4d29ca-e482-4031-a817-c6a7c744f97a" providerId="ADAL" clId="{50624F9E-FCAB-48A7-B567-F7495A228855}" dt="2022-01-09T00:41:08.615" v="2979"/>
          <ac:spMkLst>
            <pc:docMk/>
            <pc:sldMk cId="3605965751" sldId="340"/>
            <ac:spMk id="43" creationId="{B140CB75-09E2-435D-927A-D2702AF4BB4F}"/>
          </ac:spMkLst>
        </pc:spChg>
        <pc:spChg chg="mod">
          <ac:chgData name="Siddarth Joshi" userId="bc4d29ca-e482-4031-a817-c6a7c744f97a" providerId="ADAL" clId="{50624F9E-FCAB-48A7-B567-F7495A228855}" dt="2022-01-09T00:41:08.615" v="2979"/>
          <ac:spMkLst>
            <pc:docMk/>
            <pc:sldMk cId="3605965751" sldId="340"/>
            <ac:spMk id="44" creationId="{4FE612BB-3377-44E9-98E2-DBA0E534AD69}"/>
          </ac:spMkLst>
        </pc:spChg>
        <pc:spChg chg="mod">
          <ac:chgData name="Siddarth Joshi" userId="bc4d29ca-e482-4031-a817-c6a7c744f97a" providerId="ADAL" clId="{50624F9E-FCAB-48A7-B567-F7495A228855}" dt="2022-01-09T00:41:08.615" v="2979"/>
          <ac:spMkLst>
            <pc:docMk/>
            <pc:sldMk cId="3605965751" sldId="340"/>
            <ac:spMk id="45" creationId="{6F9F1C53-D8FA-479D-9792-B28B8B039663}"/>
          </ac:spMkLst>
        </pc:spChg>
        <pc:spChg chg="mod">
          <ac:chgData name="Siddarth Joshi" userId="bc4d29ca-e482-4031-a817-c6a7c744f97a" providerId="ADAL" clId="{50624F9E-FCAB-48A7-B567-F7495A228855}" dt="2022-01-09T00:41:08.615" v="2979"/>
          <ac:spMkLst>
            <pc:docMk/>
            <pc:sldMk cId="3605965751" sldId="340"/>
            <ac:spMk id="46" creationId="{22A9D545-7F66-49B5-957B-2EF3F82DB67C}"/>
          </ac:spMkLst>
        </pc:spChg>
        <pc:spChg chg="mod">
          <ac:chgData name="Siddarth Joshi" userId="bc4d29ca-e482-4031-a817-c6a7c744f97a" providerId="ADAL" clId="{50624F9E-FCAB-48A7-B567-F7495A228855}" dt="2022-01-09T00:41:08.615" v="2979"/>
          <ac:spMkLst>
            <pc:docMk/>
            <pc:sldMk cId="3605965751" sldId="340"/>
            <ac:spMk id="47" creationId="{ED8EA44F-F15C-4570-983D-05079D17B4EE}"/>
          </ac:spMkLst>
        </pc:spChg>
        <pc:spChg chg="mod">
          <ac:chgData name="Siddarth Joshi" userId="bc4d29ca-e482-4031-a817-c6a7c744f97a" providerId="ADAL" clId="{50624F9E-FCAB-48A7-B567-F7495A228855}" dt="2022-01-09T00:41:08.615" v="2979"/>
          <ac:spMkLst>
            <pc:docMk/>
            <pc:sldMk cId="3605965751" sldId="340"/>
            <ac:spMk id="48" creationId="{6A8C0239-F928-4BBA-9B59-41E78C496897}"/>
          </ac:spMkLst>
        </pc:spChg>
        <pc:spChg chg="mod">
          <ac:chgData name="Siddarth Joshi" userId="bc4d29ca-e482-4031-a817-c6a7c744f97a" providerId="ADAL" clId="{50624F9E-FCAB-48A7-B567-F7495A228855}" dt="2022-01-09T00:41:08.615" v="2979"/>
          <ac:spMkLst>
            <pc:docMk/>
            <pc:sldMk cId="3605965751" sldId="340"/>
            <ac:spMk id="49" creationId="{FC8DA026-2724-47D7-B6A4-655869909281}"/>
          </ac:spMkLst>
        </pc:spChg>
        <pc:spChg chg="mod">
          <ac:chgData name="Siddarth Joshi" userId="bc4d29ca-e482-4031-a817-c6a7c744f97a" providerId="ADAL" clId="{50624F9E-FCAB-48A7-B567-F7495A228855}" dt="2022-01-09T00:41:08.615" v="2979"/>
          <ac:spMkLst>
            <pc:docMk/>
            <pc:sldMk cId="3605965751" sldId="340"/>
            <ac:spMk id="50" creationId="{3B4A8A8C-ACBF-448A-9A56-9BBBF6FF30CE}"/>
          </ac:spMkLst>
        </pc:spChg>
        <pc:spChg chg="mod">
          <ac:chgData name="Siddarth Joshi" userId="bc4d29ca-e482-4031-a817-c6a7c744f97a" providerId="ADAL" clId="{50624F9E-FCAB-48A7-B567-F7495A228855}" dt="2022-01-09T00:41:08.615" v="2979"/>
          <ac:spMkLst>
            <pc:docMk/>
            <pc:sldMk cId="3605965751" sldId="340"/>
            <ac:spMk id="51" creationId="{0F8FA0F8-922A-42C1-9EE4-9BA15E0E5B0D}"/>
          </ac:spMkLst>
        </pc:spChg>
        <pc:spChg chg="mod">
          <ac:chgData name="Siddarth Joshi" userId="bc4d29ca-e482-4031-a817-c6a7c744f97a" providerId="ADAL" clId="{50624F9E-FCAB-48A7-B567-F7495A228855}" dt="2022-01-09T00:41:08.615" v="2979"/>
          <ac:spMkLst>
            <pc:docMk/>
            <pc:sldMk cId="3605965751" sldId="340"/>
            <ac:spMk id="52" creationId="{B2CA23DA-49C4-4588-A336-EE0BF3024C44}"/>
          </ac:spMkLst>
        </pc:spChg>
        <pc:spChg chg="mod">
          <ac:chgData name="Siddarth Joshi" userId="bc4d29ca-e482-4031-a817-c6a7c744f97a" providerId="ADAL" clId="{50624F9E-FCAB-48A7-B567-F7495A228855}" dt="2022-01-09T00:41:08.615" v="2979"/>
          <ac:spMkLst>
            <pc:docMk/>
            <pc:sldMk cId="3605965751" sldId="340"/>
            <ac:spMk id="53" creationId="{DCC7988F-81B7-4516-A8FF-1823DF644D03}"/>
          </ac:spMkLst>
        </pc:spChg>
        <pc:spChg chg="mod">
          <ac:chgData name="Siddarth Joshi" userId="bc4d29ca-e482-4031-a817-c6a7c744f97a" providerId="ADAL" clId="{50624F9E-FCAB-48A7-B567-F7495A228855}" dt="2022-01-09T00:41:08.615" v="2979"/>
          <ac:spMkLst>
            <pc:docMk/>
            <pc:sldMk cId="3605965751" sldId="340"/>
            <ac:spMk id="54" creationId="{67CFCF8E-D4D9-4A87-9B1B-A199CCCFA815}"/>
          </ac:spMkLst>
        </pc:spChg>
        <pc:spChg chg="mod">
          <ac:chgData name="Siddarth Joshi" userId="bc4d29ca-e482-4031-a817-c6a7c744f97a" providerId="ADAL" clId="{50624F9E-FCAB-48A7-B567-F7495A228855}" dt="2022-01-09T00:41:08.615" v="2979"/>
          <ac:spMkLst>
            <pc:docMk/>
            <pc:sldMk cId="3605965751" sldId="340"/>
            <ac:spMk id="63" creationId="{D297D287-4117-424D-B3E4-9D54A6502C60}"/>
          </ac:spMkLst>
        </pc:spChg>
        <pc:spChg chg="mod">
          <ac:chgData name="Siddarth Joshi" userId="bc4d29ca-e482-4031-a817-c6a7c744f97a" providerId="ADAL" clId="{50624F9E-FCAB-48A7-B567-F7495A228855}" dt="2022-01-09T00:41:08.615" v="2979"/>
          <ac:spMkLst>
            <pc:docMk/>
            <pc:sldMk cId="3605965751" sldId="340"/>
            <ac:spMk id="64" creationId="{BE8D0327-7237-4A6F-8C02-C1F07E4DAA6D}"/>
          </ac:spMkLst>
        </pc:spChg>
        <pc:spChg chg="mod">
          <ac:chgData name="Siddarth Joshi" userId="bc4d29ca-e482-4031-a817-c6a7c744f97a" providerId="ADAL" clId="{50624F9E-FCAB-48A7-B567-F7495A228855}" dt="2022-01-09T00:41:08.615" v="2979"/>
          <ac:spMkLst>
            <pc:docMk/>
            <pc:sldMk cId="3605965751" sldId="340"/>
            <ac:spMk id="65" creationId="{3C63AE80-78EA-41D7-91E2-A662D2DD0AB2}"/>
          </ac:spMkLst>
        </pc:spChg>
        <pc:spChg chg="mod">
          <ac:chgData name="Siddarth Joshi" userId="bc4d29ca-e482-4031-a817-c6a7c744f97a" providerId="ADAL" clId="{50624F9E-FCAB-48A7-B567-F7495A228855}" dt="2022-01-09T00:41:08.615" v="2979"/>
          <ac:spMkLst>
            <pc:docMk/>
            <pc:sldMk cId="3605965751" sldId="340"/>
            <ac:spMk id="66" creationId="{34241E12-F318-4503-8E55-C5F10ACD9249}"/>
          </ac:spMkLst>
        </pc:spChg>
        <pc:spChg chg="mod">
          <ac:chgData name="Siddarth Joshi" userId="bc4d29ca-e482-4031-a817-c6a7c744f97a" providerId="ADAL" clId="{50624F9E-FCAB-48A7-B567-F7495A228855}" dt="2022-01-09T00:41:08.615" v="2979"/>
          <ac:spMkLst>
            <pc:docMk/>
            <pc:sldMk cId="3605965751" sldId="340"/>
            <ac:spMk id="67" creationId="{4D2DA244-551E-4F5E-804F-A163B737B9B1}"/>
          </ac:spMkLst>
        </pc:spChg>
        <pc:spChg chg="mod">
          <ac:chgData name="Siddarth Joshi" userId="bc4d29ca-e482-4031-a817-c6a7c744f97a" providerId="ADAL" clId="{50624F9E-FCAB-48A7-B567-F7495A228855}" dt="2022-01-09T00:41:08.615" v="2979"/>
          <ac:spMkLst>
            <pc:docMk/>
            <pc:sldMk cId="3605965751" sldId="340"/>
            <ac:spMk id="68" creationId="{D1424B8E-8102-4F12-8CCE-2856E4FAA9C1}"/>
          </ac:spMkLst>
        </pc:spChg>
        <pc:spChg chg="mod">
          <ac:chgData name="Siddarth Joshi" userId="bc4d29ca-e482-4031-a817-c6a7c744f97a" providerId="ADAL" clId="{50624F9E-FCAB-48A7-B567-F7495A228855}" dt="2022-01-09T00:41:08.615" v="2979"/>
          <ac:spMkLst>
            <pc:docMk/>
            <pc:sldMk cId="3605965751" sldId="340"/>
            <ac:spMk id="69" creationId="{603E1440-6269-4C27-8625-539C44E0AA23}"/>
          </ac:spMkLst>
        </pc:spChg>
        <pc:spChg chg="mod">
          <ac:chgData name="Siddarth Joshi" userId="bc4d29ca-e482-4031-a817-c6a7c744f97a" providerId="ADAL" clId="{50624F9E-FCAB-48A7-B567-F7495A228855}" dt="2022-01-09T00:41:08.615" v="2979"/>
          <ac:spMkLst>
            <pc:docMk/>
            <pc:sldMk cId="3605965751" sldId="340"/>
            <ac:spMk id="70" creationId="{CFBF6857-A002-4A68-843C-B0F04F287512}"/>
          </ac:spMkLst>
        </pc:spChg>
        <pc:spChg chg="mod">
          <ac:chgData name="Siddarth Joshi" userId="bc4d29ca-e482-4031-a817-c6a7c744f97a" providerId="ADAL" clId="{50624F9E-FCAB-48A7-B567-F7495A228855}" dt="2022-01-09T00:41:08.615" v="2979"/>
          <ac:spMkLst>
            <pc:docMk/>
            <pc:sldMk cId="3605965751" sldId="340"/>
            <ac:spMk id="71" creationId="{A7F9A1F4-4C48-4B2A-91A0-06CBAA498328}"/>
          </ac:spMkLst>
        </pc:spChg>
        <pc:spChg chg="mod">
          <ac:chgData name="Siddarth Joshi" userId="bc4d29ca-e482-4031-a817-c6a7c744f97a" providerId="ADAL" clId="{50624F9E-FCAB-48A7-B567-F7495A228855}" dt="2022-01-09T00:41:08.615" v="2979"/>
          <ac:spMkLst>
            <pc:docMk/>
            <pc:sldMk cId="3605965751" sldId="340"/>
            <ac:spMk id="72" creationId="{86B66AB5-7558-428C-A149-02C1E1F7A1DE}"/>
          </ac:spMkLst>
        </pc:spChg>
        <pc:spChg chg="mod">
          <ac:chgData name="Siddarth Joshi" userId="bc4d29ca-e482-4031-a817-c6a7c744f97a" providerId="ADAL" clId="{50624F9E-FCAB-48A7-B567-F7495A228855}" dt="2022-01-09T00:41:08.615" v="2979"/>
          <ac:spMkLst>
            <pc:docMk/>
            <pc:sldMk cId="3605965751" sldId="340"/>
            <ac:spMk id="74" creationId="{A8C32F3B-284A-4817-B6C2-F70E62C3863D}"/>
          </ac:spMkLst>
        </pc:spChg>
        <pc:spChg chg="mod">
          <ac:chgData name="Siddarth Joshi" userId="bc4d29ca-e482-4031-a817-c6a7c744f97a" providerId="ADAL" clId="{50624F9E-FCAB-48A7-B567-F7495A228855}" dt="2022-01-09T00:41:08.615" v="2979"/>
          <ac:spMkLst>
            <pc:docMk/>
            <pc:sldMk cId="3605965751" sldId="340"/>
            <ac:spMk id="76" creationId="{01FD649D-2B04-44EC-AC95-C2411E6D375F}"/>
          </ac:spMkLst>
        </pc:spChg>
        <pc:spChg chg="mod">
          <ac:chgData name="Siddarth Joshi" userId="bc4d29ca-e482-4031-a817-c6a7c744f97a" providerId="ADAL" clId="{50624F9E-FCAB-48A7-B567-F7495A228855}" dt="2022-01-09T00:41:08.615" v="2979"/>
          <ac:spMkLst>
            <pc:docMk/>
            <pc:sldMk cId="3605965751" sldId="340"/>
            <ac:spMk id="77" creationId="{BC29C3C1-288F-434C-8A24-A55D324C2F79}"/>
          </ac:spMkLst>
        </pc:spChg>
        <pc:spChg chg="mod">
          <ac:chgData name="Siddarth Joshi" userId="bc4d29ca-e482-4031-a817-c6a7c744f97a" providerId="ADAL" clId="{50624F9E-FCAB-48A7-B567-F7495A228855}" dt="2022-01-09T00:41:08.615" v="2979"/>
          <ac:spMkLst>
            <pc:docMk/>
            <pc:sldMk cId="3605965751" sldId="340"/>
            <ac:spMk id="78" creationId="{40FD6CDC-BFF8-49E0-905A-8263BFA5952A}"/>
          </ac:spMkLst>
        </pc:spChg>
        <pc:spChg chg="mod">
          <ac:chgData name="Siddarth Joshi" userId="bc4d29ca-e482-4031-a817-c6a7c744f97a" providerId="ADAL" clId="{50624F9E-FCAB-48A7-B567-F7495A228855}" dt="2022-01-09T00:41:08.615" v="2979"/>
          <ac:spMkLst>
            <pc:docMk/>
            <pc:sldMk cId="3605965751" sldId="340"/>
            <ac:spMk id="79" creationId="{A2548245-7D45-4FBE-AB2F-F3D2CDDDE2EB}"/>
          </ac:spMkLst>
        </pc:spChg>
        <pc:spChg chg="mod">
          <ac:chgData name="Siddarth Joshi" userId="bc4d29ca-e482-4031-a817-c6a7c744f97a" providerId="ADAL" clId="{50624F9E-FCAB-48A7-B567-F7495A228855}" dt="2022-01-09T00:41:08.615" v="2979"/>
          <ac:spMkLst>
            <pc:docMk/>
            <pc:sldMk cId="3605965751" sldId="340"/>
            <ac:spMk id="80" creationId="{CAB308D7-2AE7-4701-B3A8-59320FB01577}"/>
          </ac:spMkLst>
        </pc:spChg>
        <pc:spChg chg="mod">
          <ac:chgData name="Siddarth Joshi" userId="bc4d29ca-e482-4031-a817-c6a7c744f97a" providerId="ADAL" clId="{50624F9E-FCAB-48A7-B567-F7495A228855}" dt="2022-01-09T00:41:08.615" v="2979"/>
          <ac:spMkLst>
            <pc:docMk/>
            <pc:sldMk cId="3605965751" sldId="340"/>
            <ac:spMk id="81" creationId="{1D25ECDB-A85B-42C4-BD09-0E3FFC63D5B9}"/>
          </ac:spMkLst>
        </pc:spChg>
        <pc:spChg chg="mod">
          <ac:chgData name="Siddarth Joshi" userId="bc4d29ca-e482-4031-a817-c6a7c744f97a" providerId="ADAL" clId="{50624F9E-FCAB-48A7-B567-F7495A228855}" dt="2022-01-09T00:41:08.615" v="2979"/>
          <ac:spMkLst>
            <pc:docMk/>
            <pc:sldMk cId="3605965751" sldId="340"/>
            <ac:spMk id="82" creationId="{046333EC-0FEF-4853-96CB-060CE2420028}"/>
          </ac:spMkLst>
        </pc:spChg>
        <pc:spChg chg="mod">
          <ac:chgData name="Siddarth Joshi" userId="bc4d29ca-e482-4031-a817-c6a7c744f97a" providerId="ADAL" clId="{50624F9E-FCAB-48A7-B567-F7495A228855}" dt="2022-01-09T00:41:08.615" v="2979"/>
          <ac:spMkLst>
            <pc:docMk/>
            <pc:sldMk cId="3605965751" sldId="340"/>
            <ac:spMk id="83" creationId="{5CBE7951-C068-40BA-8A04-E354955AB65C}"/>
          </ac:spMkLst>
        </pc:spChg>
        <pc:spChg chg="mod">
          <ac:chgData name="Siddarth Joshi" userId="bc4d29ca-e482-4031-a817-c6a7c744f97a" providerId="ADAL" clId="{50624F9E-FCAB-48A7-B567-F7495A228855}" dt="2022-01-09T00:41:08.615" v="2979"/>
          <ac:spMkLst>
            <pc:docMk/>
            <pc:sldMk cId="3605965751" sldId="340"/>
            <ac:spMk id="84" creationId="{43C72F2B-E842-41BD-AC3B-852757DA6D51}"/>
          </ac:spMkLst>
        </pc:spChg>
        <pc:spChg chg="mod">
          <ac:chgData name="Siddarth Joshi" userId="bc4d29ca-e482-4031-a817-c6a7c744f97a" providerId="ADAL" clId="{50624F9E-FCAB-48A7-B567-F7495A228855}" dt="2022-01-09T00:41:08.615" v="2979"/>
          <ac:spMkLst>
            <pc:docMk/>
            <pc:sldMk cId="3605965751" sldId="340"/>
            <ac:spMk id="85" creationId="{907DDC5D-9D2E-42AB-94B1-ED8AB25172DD}"/>
          </ac:spMkLst>
        </pc:spChg>
        <pc:spChg chg="mod">
          <ac:chgData name="Siddarth Joshi" userId="bc4d29ca-e482-4031-a817-c6a7c744f97a" providerId="ADAL" clId="{50624F9E-FCAB-48A7-B567-F7495A228855}" dt="2022-01-09T00:41:08.615" v="2979"/>
          <ac:spMkLst>
            <pc:docMk/>
            <pc:sldMk cId="3605965751" sldId="340"/>
            <ac:spMk id="86" creationId="{02A22F51-97D6-4FE9-A16C-BE74866092FC}"/>
          </ac:spMkLst>
        </pc:spChg>
        <pc:spChg chg="mod">
          <ac:chgData name="Siddarth Joshi" userId="bc4d29ca-e482-4031-a817-c6a7c744f97a" providerId="ADAL" clId="{50624F9E-FCAB-48A7-B567-F7495A228855}" dt="2022-01-09T00:41:08.615" v="2979"/>
          <ac:spMkLst>
            <pc:docMk/>
            <pc:sldMk cId="3605965751" sldId="340"/>
            <ac:spMk id="87" creationId="{D0A8A5C5-6FF4-4AA5-B0CF-12DEE29E4535}"/>
          </ac:spMkLst>
        </pc:spChg>
        <pc:spChg chg="mod">
          <ac:chgData name="Siddarth Joshi" userId="bc4d29ca-e482-4031-a817-c6a7c744f97a" providerId="ADAL" clId="{50624F9E-FCAB-48A7-B567-F7495A228855}" dt="2022-01-09T00:41:08.615" v="2979"/>
          <ac:spMkLst>
            <pc:docMk/>
            <pc:sldMk cId="3605965751" sldId="340"/>
            <ac:spMk id="88" creationId="{673965E5-B220-4D71-B22A-F31F2D330CE2}"/>
          </ac:spMkLst>
        </pc:spChg>
        <pc:spChg chg="mod">
          <ac:chgData name="Siddarth Joshi" userId="bc4d29ca-e482-4031-a817-c6a7c744f97a" providerId="ADAL" clId="{50624F9E-FCAB-48A7-B567-F7495A228855}" dt="2022-01-09T00:41:08.615" v="2979"/>
          <ac:spMkLst>
            <pc:docMk/>
            <pc:sldMk cId="3605965751" sldId="340"/>
            <ac:spMk id="89" creationId="{DF779AD8-F135-4BFE-8137-E71441F3CFDE}"/>
          </ac:spMkLst>
        </pc:spChg>
        <pc:spChg chg="mod">
          <ac:chgData name="Siddarth Joshi" userId="bc4d29ca-e482-4031-a817-c6a7c744f97a" providerId="ADAL" clId="{50624F9E-FCAB-48A7-B567-F7495A228855}" dt="2022-01-09T00:41:08.615" v="2979"/>
          <ac:spMkLst>
            <pc:docMk/>
            <pc:sldMk cId="3605965751" sldId="340"/>
            <ac:spMk id="90" creationId="{9F5DAB15-0479-430C-A8AD-7FCFD224DFA9}"/>
          </ac:spMkLst>
        </pc:spChg>
        <pc:spChg chg="mod">
          <ac:chgData name="Siddarth Joshi" userId="bc4d29ca-e482-4031-a817-c6a7c744f97a" providerId="ADAL" clId="{50624F9E-FCAB-48A7-B567-F7495A228855}" dt="2022-01-09T00:41:08.615" v="2979"/>
          <ac:spMkLst>
            <pc:docMk/>
            <pc:sldMk cId="3605965751" sldId="340"/>
            <ac:spMk id="91" creationId="{3BF96F6D-30A5-447C-B0A0-DD1D7CB274CA}"/>
          </ac:spMkLst>
        </pc:spChg>
        <pc:spChg chg="mod">
          <ac:chgData name="Siddarth Joshi" userId="bc4d29ca-e482-4031-a817-c6a7c744f97a" providerId="ADAL" clId="{50624F9E-FCAB-48A7-B567-F7495A228855}" dt="2022-01-09T00:41:08.615" v="2979"/>
          <ac:spMkLst>
            <pc:docMk/>
            <pc:sldMk cId="3605965751" sldId="340"/>
            <ac:spMk id="92" creationId="{FE2E53F3-527F-4510-98C3-CC6FF971F1BB}"/>
          </ac:spMkLst>
        </pc:spChg>
        <pc:spChg chg="mod">
          <ac:chgData name="Siddarth Joshi" userId="bc4d29ca-e482-4031-a817-c6a7c744f97a" providerId="ADAL" clId="{50624F9E-FCAB-48A7-B567-F7495A228855}" dt="2022-01-09T00:41:08.615" v="2979"/>
          <ac:spMkLst>
            <pc:docMk/>
            <pc:sldMk cId="3605965751" sldId="340"/>
            <ac:spMk id="93" creationId="{BA4991FE-96A6-41BB-B8D8-681A05815068}"/>
          </ac:spMkLst>
        </pc:spChg>
        <pc:spChg chg="mod">
          <ac:chgData name="Siddarth Joshi" userId="bc4d29ca-e482-4031-a817-c6a7c744f97a" providerId="ADAL" clId="{50624F9E-FCAB-48A7-B567-F7495A228855}" dt="2022-01-09T00:41:08.615" v="2979"/>
          <ac:spMkLst>
            <pc:docMk/>
            <pc:sldMk cId="3605965751" sldId="340"/>
            <ac:spMk id="94" creationId="{D4D1B7B5-2551-47E7-A92F-7A8CF5F1A545}"/>
          </ac:spMkLst>
        </pc:spChg>
        <pc:spChg chg="mod">
          <ac:chgData name="Siddarth Joshi" userId="bc4d29ca-e482-4031-a817-c6a7c744f97a" providerId="ADAL" clId="{50624F9E-FCAB-48A7-B567-F7495A228855}" dt="2022-01-09T00:41:08.615" v="2979"/>
          <ac:spMkLst>
            <pc:docMk/>
            <pc:sldMk cId="3605965751" sldId="340"/>
            <ac:spMk id="95" creationId="{CD036087-C9C0-4E1F-AE3E-64BCB5A90FAB}"/>
          </ac:spMkLst>
        </pc:spChg>
        <pc:spChg chg="mod">
          <ac:chgData name="Siddarth Joshi" userId="bc4d29ca-e482-4031-a817-c6a7c744f97a" providerId="ADAL" clId="{50624F9E-FCAB-48A7-B567-F7495A228855}" dt="2022-01-09T00:41:08.615" v="2979"/>
          <ac:spMkLst>
            <pc:docMk/>
            <pc:sldMk cId="3605965751" sldId="340"/>
            <ac:spMk id="96" creationId="{FF2078F4-29D5-4DC7-9175-828C9A0621E2}"/>
          </ac:spMkLst>
        </pc:spChg>
        <pc:spChg chg="mod">
          <ac:chgData name="Siddarth Joshi" userId="bc4d29ca-e482-4031-a817-c6a7c744f97a" providerId="ADAL" clId="{50624F9E-FCAB-48A7-B567-F7495A228855}" dt="2022-01-09T00:41:08.615" v="2979"/>
          <ac:spMkLst>
            <pc:docMk/>
            <pc:sldMk cId="3605965751" sldId="340"/>
            <ac:spMk id="97" creationId="{E88DAD6F-D241-427C-868C-6F510FD70319}"/>
          </ac:spMkLst>
        </pc:spChg>
        <pc:spChg chg="mod">
          <ac:chgData name="Siddarth Joshi" userId="bc4d29ca-e482-4031-a817-c6a7c744f97a" providerId="ADAL" clId="{50624F9E-FCAB-48A7-B567-F7495A228855}" dt="2022-01-09T00:41:08.615" v="2979"/>
          <ac:spMkLst>
            <pc:docMk/>
            <pc:sldMk cId="3605965751" sldId="340"/>
            <ac:spMk id="98" creationId="{D66BD0DA-1B53-4987-B5C1-A1B6BF7C2A83}"/>
          </ac:spMkLst>
        </pc:spChg>
        <pc:spChg chg="mod">
          <ac:chgData name="Siddarth Joshi" userId="bc4d29ca-e482-4031-a817-c6a7c744f97a" providerId="ADAL" clId="{50624F9E-FCAB-48A7-B567-F7495A228855}" dt="2022-01-09T00:41:08.615" v="2979"/>
          <ac:spMkLst>
            <pc:docMk/>
            <pc:sldMk cId="3605965751" sldId="340"/>
            <ac:spMk id="99" creationId="{24A73978-B683-4E67-944E-DECD391C263F}"/>
          </ac:spMkLst>
        </pc:spChg>
        <pc:spChg chg="mod">
          <ac:chgData name="Siddarth Joshi" userId="bc4d29ca-e482-4031-a817-c6a7c744f97a" providerId="ADAL" clId="{50624F9E-FCAB-48A7-B567-F7495A228855}" dt="2022-01-09T00:41:08.615" v="2979"/>
          <ac:spMkLst>
            <pc:docMk/>
            <pc:sldMk cId="3605965751" sldId="340"/>
            <ac:spMk id="100" creationId="{3DBCEE96-0DA8-4192-BB3B-BD27325002D9}"/>
          </ac:spMkLst>
        </pc:spChg>
        <pc:spChg chg="mod">
          <ac:chgData name="Siddarth Joshi" userId="bc4d29ca-e482-4031-a817-c6a7c744f97a" providerId="ADAL" clId="{50624F9E-FCAB-48A7-B567-F7495A228855}" dt="2022-01-09T00:41:08.615" v="2979"/>
          <ac:spMkLst>
            <pc:docMk/>
            <pc:sldMk cId="3605965751" sldId="340"/>
            <ac:spMk id="101" creationId="{F4506664-694A-4ED8-8BD8-53C7787FC0D4}"/>
          </ac:spMkLst>
        </pc:spChg>
        <pc:spChg chg="mod">
          <ac:chgData name="Siddarth Joshi" userId="bc4d29ca-e482-4031-a817-c6a7c744f97a" providerId="ADAL" clId="{50624F9E-FCAB-48A7-B567-F7495A228855}" dt="2022-01-09T00:41:08.615" v="2979"/>
          <ac:spMkLst>
            <pc:docMk/>
            <pc:sldMk cId="3605965751" sldId="340"/>
            <ac:spMk id="102" creationId="{1CB752BD-C4E1-43F1-9627-4CE3F4EA2E3B}"/>
          </ac:spMkLst>
        </pc:spChg>
        <pc:spChg chg="mod">
          <ac:chgData name="Siddarth Joshi" userId="bc4d29ca-e482-4031-a817-c6a7c744f97a" providerId="ADAL" clId="{50624F9E-FCAB-48A7-B567-F7495A228855}" dt="2022-01-09T00:41:08.615" v="2979"/>
          <ac:spMkLst>
            <pc:docMk/>
            <pc:sldMk cId="3605965751" sldId="340"/>
            <ac:spMk id="103" creationId="{15558AAD-BEF9-4C93-8ED5-8FFA3B0D590D}"/>
          </ac:spMkLst>
        </pc:spChg>
        <pc:spChg chg="mod">
          <ac:chgData name="Siddarth Joshi" userId="bc4d29ca-e482-4031-a817-c6a7c744f97a" providerId="ADAL" clId="{50624F9E-FCAB-48A7-B567-F7495A228855}" dt="2022-01-09T00:41:08.615" v="2979"/>
          <ac:spMkLst>
            <pc:docMk/>
            <pc:sldMk cId="3605965751" sldId="340"/>
            <ac:spMk id="104" creationId="{DBFDF3D5-3442-49BF-AC5B-E9CB68B736F4}"/>
          </ac:spMkLst>
        </pc:spChg>
        <pc:spChg chg="mod">
          <ac:chgData name="Siddarth Joshi" userId="bc4d29ca-e482-4031-a817-c6a7c744f97a" providerId="ADAL" clId="{50624F9E-FCAB-48A7-B567-F7495A228855}" dt="2022-01-09T00:41:08.615" v="2979"/>
          <ac:spMkLst>
            <pc:docMk/>
            <pc:sldMk cId="3605965751" sldId="340"/>
            <ac:spMk id="105" creationId="{B184AC4D-6951-40E1-A3FD-84D133E27BFF}"/>
          </ac:spMkLst>
        </pc:spChg>
        <pc:spChg chg="mod">
          <ac:chgData name="Siddarth Joshi" userId="bc4d29ca-e482-4031-a817-c6a7c744f97a" providerId="ADAL" clId="{50624F9E-FCAB-48A7-B567-F7495A228855}" dt="2022-01-09T00:41:08.615" v="2979"/>
          <ac:spMkLst>
            <pc:docMk/>
            <pc:sldMk cId="3605965751" sldId="340"/>
            <ac:spMk id="106" creationId="{C132D1C8-1B25-429F-919D-4F44D24292AA}"/>
          </ac:spMkLst>
        </pc:spChg>
        <pc:spChg chg="mod">
          <ac:chgData name="Siddarth Joshi" userId="bc4d29ca-e482-4031-a817-c6a7c744f97a" providerId="ADAL" clId="{50624F9E-FCAB-48A7-B567-F7495A228855}" dt="2022-01-09T00:41:08.615" v="2979"/>
          <ac:spMkLst>
            <pc:docMk/>
            <pc:sldMk cId="3605965751" sldId="340"/>
            <ac:spMk id="107" creationId="{402256B1-B053-4E30-968E-D45ECC444B98}"/>
          </ac:spMkLst>
        </pc:spChg>
        <pc:spChg chg="add mod">
          <ac:chgData name="Siddarth Joshi" userId="bc4d29ca-e482-4031-a817-c6a7c744f97a" providerId="ADAL" clId="{50624F9E-FCAB-48A7-B567-F7495A228855}" dt="2022-01-09T00:41:08.615" v="2979"/>
          <ac:spMkLst>
            <pc:docMk/>
            <pc:sldMk cId="3605965751" sldId="340"/>
            <ac:spMk id="109" creationId="{A9242C5B-0573-4299-B61D-DB1A971B43A4}"/>
          </ac:spMkLst>
        </pc:spChg>
        <pc:spChg chg="add mod">
          <ac:chgData name="Siddarth Joshi" userId="bc4d29ca-e482-4031-a817-c6a7c744f97a" providerId="ADAL" clId="{50624F9E-FCAB-48A7-B567-F7495A228855}" dt="2022-01-09T00:41:08.615" v="2979"/>
          <ac:spMkLst>
            <pc:docMk/>
            <pc:sldMk cId="3605965751" sldId="340"/>
            <ac:spMk id="110" creationId="{4151526E-E862-4219-9034-03D9EBE5C9B6}"/>
          </ac:spMkLst>
        </pc:spChg>
        <pc:spChg chg="add mod">
          <ac:chgData name="Siddarth Joshi" userId="bc4d29ca-e482-4031-a817-c6a7c744f97a" providerId="ADAL" clId="{50624F9E-FCAB-48A7-B567-F7495A228855}" dt="2022-01-09T00:41:08.615" v="2979"/>
          <ac:spMkLst>
            <pc:docMk/>
            <pc:sldMk cId="3605965751" sldId="340"/>
            <ac:spMk id="111" creationId="{814785E0-6FCB-4EE6-9613-241D1164BBFD}"/>
          </ac:spMkLst>
        </pc:spChg>
        <pc:spChg chg="add mod">
          <ac:chgData name="Siddarth Joshi" userId="bc4d29ca-e482-4031-a817-c6a7c744f97a" providerId="ADAL" clId="{50624F9E-FCAB-48A7-B567-F7495A228855}" dt="2022-01-09T00:41:08.615" v="2979"/>
          <ac:spMkLst>
            <pc:docMk/>
            <pc:sldMk cId="3605965751" sldId="340"/>
            <ac:spMk id="112" creationId="{6793F701-E41B-488A-8E30-388A18798B27}"/>
          </ac:spMkLst>
        </pc:spChg>
        <pc:spChg chg="add mod">
          <ac:chgData name="Siddarth Joshi" userId="bc4d29ca-e482-4031-a817-c6a7c744f97a" providerId="ADAL" clId="{50624F9E-FCAB-48A7-B567-F7495A228855}" dt="2022-01-09T00:41:08.615" v="2979"/>
          <ac:spMkLst>
            <pc:docMk/>
            <pc:sldMk cId="3605965751" sldId="340"/>
            <ac:spMk id="114" creationId="{3AFEEF26-1F17-4F0F-9487-EF7354A53314}"/>
          </ac:spMkLst>
        </pc:spChg>
        <pc:spChg chg="add mod">
          <ac:chgData name="Siddarth Joshi" userId="bc4d29ca-e482-4031-a817-c6a7c744f97a" providerId="ADAL" clId="{50624F9E-FCAB-48A7-B567-F7495A228855}" dt="2022-01-09T00:41:08.615" v="2979"/>
          <ac:spMkLst>
            <pc:docMk/>
            <pc:sldMk cId="3605965751" sldId="340"/>
            <ac:spMk id="115" creationId="{1E317B45-D96E-40B9-A38C-E263C2FE1A86}"/>
          </ac:spMkLst>
        </pc:spChg>
        <pc:spChg chg="add mod">
          <ac:chgData name="Siddarth Joshi" userId="bc4d29ca-e482-4031-a817-c6a7c744f97a" providerId="ADAL" clId="{50624F9E-FCAB-48A7-B567-F7495A228855}" dt="2022-01-09T00:42:27.606" v="3087" actId="27636"/>
          <ac:spMkLst>
            <pc:docMk/>
            <pc:sldMk cId="3605965751" sldId="340"/>
            <ac:spMk id="116" creationId="{4D288D54-9A77-47F8-BA13-CB10A8667914}"/>
          </ac:spMkLst>
        </pc:spChg>
        <pc:grpChg chg="add mod">
          <ac:chgData name="Siddarth Joshi" userId="bc4d29ca-e482-4031-a817-c6a7c744f97a" providerId="ADAL" clId="{50624F9E-FCAB-48A7-B567-F7495A228855}" dt="2022-01-09T00:41:08.615" v="2979"/>
          <ac:grpSpMkLst>
            <pc:docMk/>
            <pc:sldMk cId="3605965751" sldId="340"/>
            <ac:grpSpMk id="9" creationId="{26BEBA4B-B61F-43EC-8954-CA1E11E046FE}"/>
          </ac:grpSpMkLst>
        </pc:grpChg>
        <pc:grpChg chg="mod">
          <ac:chgData name="Siddarth Joshi" userId="bc4d29ca-e482-4031-a817-c6a7c744f97a" providerId="ADAL" clId="{50624F9E-FCAB-48A7-B567-F7495A228855}" dt="2022-01-09T00:41:08.615" v="2979"/>
          <ac:grpSpMkLst>
            <pc:docMk/>
            <pc:sldMk cId="3605965751" sldId="340"/>
            <ac:grpSpMk id="12" creationId="{3A51C1AF-7A26-44D9-BFEB-D3E55C86C0F1}"/>
          </ac:grpSpMkLst>
        </pc:grpChg>
        <pc:grpChg chg="mod">
          <ac:chgData name="Siddarth Joshi" userId="bc4d29ca-e482-4031-a817-c6a7c744f97a" providerId="ADAL" clId="{50624F9E-FCAB-48A7-B567-F7495A228855}" dt="2022-01-09T00:41:08.615" v="2979"/>
          <ac:grpSpMkLst>
            <pc:docMk/>
            <pc:sldMk cId="3605965751" sldId="340"/>
            <ac:grpSpMk id="18" creationId="{C02B5904-765E-4102-BB7D-0B87E5AD66B6}"/>
          </ac:grpSpMkLst>
        </pc:grpChg>
        <pc:grpChg chg="mod">
          <ac:chgData name="Siddarth Joshi" userId="bc4d29ca-e482-4031-a817-c6a7c744f97a" providerId="ADAL" clId="{50624F9E-FCAB-48A7-B567-F7495A228855}" dt="2022-01-09T00:41:08.615" v="2979"/>
          <ac:grpSpMkLst>
            <pc:docMk/>
            <pc:sldMk cId="3605965751" sldId="340"/>
            <ac:grpSpMk id="19" creationId="{8D8B5DB3-4F1D-4B99-BBD7-2D66AA26EE50}"/>
          </ac:grpSpMkLst>
        </pc:grpChg>
        <pc:grpChg chg="mod">
          <ac:chgData name="Siddarth Joshi" userId="bc4d29ca-e482-4031-a817-c6a7c744f97a" providerId="ADAL" clId="{50624F9E-FCAB-48A7-B567-F7495A228855}" dt="2022-01-09T00:41:08.615" v="2979"/>
          <ac:grpSpMkLst>
            <pc:docMk/>
            <pc:sldMk cId="3605965751" sldId="340"/>
            <ac:grpSpMk id="20" creationId="{FF863AE0-9D46-409E-8858-87D3DB6BABD2}"/>
          </ac:grpSpMkLst>
        </pc:grpChg>
        <pc:grpChg chg="mod">
          <ac:chgData name="Siddarth Joshi" userId="bc4d29ca-e482-4031-a817-c6a7c744f97a" providerId="ADAL" clId="{50624F9E-FCAB-48A7-B567-F7495A228855}" dt="2022-01-09T00:41:08.615" v="2979"/>
          <ac:grpSpMkLst>
            <pc:docMk/>
            <pc:sldMk cId="3605965751" sldId="340"/>
            <ac:grpSpMk id="23" creationId="{172AE4FF-1F83-471D-B88D-67B3B98E5ACD}"/>
          </ac:grpSpMkLst>
        </pc:grpChg>
        <pc:grpChg chg="mod">
          <ac:chgData name="Siddarth Joshi" userId="bc4d29ca-e482-4031-a817-c6a7c744f97a" providerId="ADAL" clId="{50624F9E-FCAB-48A7-B567-F7495A228855}" dt="2022-01-09T00:41:08.615" v="2979"/>
          <ac:grpSpMkLst>
            <pc:docMk/>
            <pc:sldMk cId="3605965751" sldId="340"/>
            <ac:grpSpMk id="25" creationId="{F76D3D58-297E-460F-B526-E2133EFA49C2}"/>
          </ac:grpSpMkLst>
        </pc:grpChg>
        <pc:grpChg chg="mod">
          <ac:chgData name="Siddarth Joshi" userId="bc4d29ca-e482-4031-a817-c6a7c744f97a" providerId="ADAL" clId="{50624F9E-FCAB-48A7-B567-F7495A228855}" dt="2022-01-09T00:41:08.615" v="2979"/>
          <ac:grpSpMkLst>
            <pc:docMk/>
            <pc:sldMk cId="3605965751" sldId="340"/>
            <ac:grpSpMk id="55" creationId="{B52299FB-56D7-40BC-A0EB-5F7743EC5215}"/>
          </ac:grpSpMkLst>
        </pc:grpChg>
        <pc:grpChg chg="mod">
          <ac:chgData name="Siddarth Joshi" userId="bc4d29ca-e482-4031-a817-c6a7c744f97a" providerId="ADAL" clId="{50624F9E-FCAB-48A7-B567-F7495A228855}" dt="2022-01-09T00:41:08.615" v="2979"/>
          <ac:grpSpMkLst>
            <pc:docMk/>
            <pc:sldMk cId="3605965751" sldId="340"/>
            <ac:grpSpMk id="56" creationId="{26AFBA7F-C051-44AD-B5FC-42E6B9E2D0D9}"/>
          </ac:grpSpMkLst>
        </pc:grpChg>
        <pc:grpChg chg="mod">
          <ac:chgData name="Siddarth Joshi" userId="bc4d29ca-e482-4031-a817-c6a7c744f97a" providerId="ADAL" clId="{50624F9E-FCAB-48A7-B567-F7495A228855}" dt="2022-01-09T00:41:08.615" v="2979"/>
          <ac:grpSpMkLst>
            <pc:docMk/>
            <pc:sldMk cId="3605965751" sldId="340"/>
            <ac:grpSpMk id="57" creationId="{B5BFAFC7-837F-4AE8-ADA8-2927A0D64811}"/>
          </ac:grpSpMkLst>
        </pc:grpChg>
        <pc:grpChg chg="mod">
          <ac:chgData name="Siddarth Joshi" userId="bc4d29ca-e482-4031-a817-c6a7c744f97a" providerId="ADAL" clId="{50624F9E-FCAB-48A7-B567-F7495A228855}" dt="2022-01-09T00:41:08.615" v="2979"/>
          <ac:grpSpMkLst>
            <pc:docMk/>
            <pc:sldMk cId="3605965751" sldId="340"/>
            <ac:grpSpMk id="58" creationId="{D6D8922B-5571-436E-A11D-2D4DB474DB30}"/>
          </ac:grpSpMkLst>
        </pc:grpChg>
        <pc:grpChg chg="mod">
          <ac:chgData name="Siddarth Joshi" userId="bc4d29ca-e482-4031-a817-c6a7c744f97a" providerId="ADAL" clId="{50624F9E-FCAB-48A7-B567-F7495A228855}" dt="2022-01-09T00:41:08.615" v="2979"/>
          <ac:grpSpMkLst>
            <pc:docMk/>
            <pc:sldMk cId="3605965751" sldId="340"/>
            <ac:grpSpMk id="59" creationId="{C657A6BA-887F-4DDF-9B11-83C95E08B648}"/>
          </ac:grpSpMkLst>
        </pc:grpChg>
        <pc:grpChg chg="mod">
          <ac:chgData name="Siddarth Joshi" userId="bc4d29ca-e482-4031-a817-c6a7c744f97a" providerId="ADAL" clId="{50624F9E-FCAB-48A7-B567-F7495A228855}" dt="2022-01-09T00:41:08.615" v="2979"/>
          <ac:grpSpMkLst>
            <pc:docMk/>
            <pc:sldMk cId="3605965751" sldId="340"/>
            <ac:grpSpMk id="60" creationId="{F19FCF7A-3442-41EF-9AF8-185CB329D8F4}"/>
          </ac:grpSpMkLst>
        </pc:grpChg>
        <pc:grpChg chg="mod">
          <ac:chgData name="Siddarth Joshi" userId="bc4d29ca-e482-4031-a817-c6a7c744f97a" providerId="ADAL" clId="{50624F9E-FCAB-48A7-B567-F7495A228855}" dt="2022-01-09T00:41:08.615" v="2979"/>
          <ac:grpSpMkLst>
            <pc:docMk/>
            <pc:sldMk cId="3605965751" sldId="340"/>
            <ac:grpSpMk id="61" creationId="{1839B78F-E123-4680-98FF-8D37C53E8305}"/>
          </ac:grpSpMkLst>
        </pc:grpChg>
        <pc:grpChg chg="mod">
          <ac:chgData name="Siddarth Joshi" userId="bc4d29ca-e482-4031-a817-c6a7c744f97a" providerId="ADAL" clId="{50624F9E-FCAB-48A7-B567-F7495A228855}" dt="2022-01-09T00:41:08.615" v="2979"/>
          <ac:grpSpMkLst>
            <pc:docMk/>
            <pc:sldMk cId="3605965751" sldId="340"/>
            <ac:grpSpMk id="62" creationId="{CBFA3A7D-60BA-4B59-97BD-82A4BE943747}"/>
          </ac:grpSpMkLst>
        </pc:grpChg>
        <pc:grpChg chg="mod">
          <ac:chgData name="Siddarth Joshi" userId="bc4d29ca-e482-4031-a817-c6a7c744f97a" providerId="ADAL" clId="{50624F9E-FCAB-48A7-B567-F7495A228855}" dt="2022-01-09T00:41:08.615" v="2979"/>
          <ac:grpSpMkLst>
            <pc:docMk/>
            <pc:sldMk cId="3605965751" sldId="340"/>
            <ac:grpSpMk id="73" creationId="{76B04E0B-7F27-4085-B7C2-64DEE6CDEAB0}"/>
          </ac:grpSpMkLst>
        </pc:grpChg>
        <pc:grpChg chg="mod">
          <ac:chgData name="Siddarth Joshi" userId="bc4d29ca-e482-4031-a817-c6a7c744f97a" providerId="ADAL" clId="{50624F9E-FCAB-48A7-B567-F7495A228855}" dt="2022-01-09T00:41:08.615" v="2979"/>
          <ac:grpSpMkLst>
            <pc:docMk/>
            <pc:sldMk cId="3605965751" sldId="340"/>
            <ac:grpSpMk id="75" creationId="{4C76D57E-E236-4E62-8DF9-105677A29DD0}"/>
          </ac:grpSpMkLst>
        </pc:grpChg>
        <pc:picChg chg="add mod">
          <ac:chgData name="Siddarth Joshi" userId="bc4d29ca-e482-4031-a817-c6a7c744f97a" providerId="ADAL" clId="{50624F9E-FCAB-48A7-B567-F7495A228855}" dt="2022-01-09T00:41:08.615" v="2979"/>
          <ac:picMkLst>
            <pc:docMk/>
            <pc:sldMk cId="3605965751" sldId="340"/>
            <ac:picMk id="113" creationId="{164F9FB1-6344-4307-84AB-4C87478ABFA5}"/>
          </ac:picMkLst>
        </pc:picChg>
        <pc:cxnChg chg="mod">
          <ac:chgData name="Siddarth Joshi" userId="bc4d29ca-e482-4031-a817-c6a7c744f97a" providerId="ADAL" clId="{50624F9E-FCAB-48A7-B567-F7495A228855}" dt="2022-01-09T00:41:08.615" v="2979"/>
          <ac:cxnSpMkLst>
            <pc:docMk/>
            <pc:sldMk cId="3605965751" sldId="340"/>
            <ac:cxnSpMk id="10" creationId="{A5E20DAF-4C90-4133-8589-EAAA7625436A}"/>
          </ac:cxnSpMkLst>
        </pc:cxnChg>
        <pc:cxnChg chg="mod">
          <ac:chgData name="Siddarth Joshi" userId="bc4d29ca-e482-4031-a817-c6a7c744f97a" providerId="ADAL" clId="{50624F9E-FCAB-48A7-B567-F7495A228855}" dt="2022-01-09T00:41:08.615" v="2979"/>
          <ac:cxnSpMkLst>
            <pc:docMk/>
            <pc:sldMk cId="3605965751" sldId="340"/>
            <ac:cxnSpMk id="14" creationId="{86EBAA40-48E4-4319-969B-F6D69F5E5C0F}"/>
          </ac:cxnSpMkLst>
        </pc:cxnChg>
        <pc:cxnChg chg="mod">
          <ac:chgData name="Siddarth Joshi" userId="bc4d29ca-e482-4031-a817-c6a7c744f97a" providerId="ADAL" clId="{50624F9E-FCAB-48A7-B567-F7495A228855}" dt="2022-01-09T00:41:08.615" v="2979"/>
          <ac:cxnSpMkLst>
            <pc:docMk/>
            <pc:sldMk cId="3605965751" sldId="340"/>
            <ac:cxnSpMk id="16" creationId="{3EDDB592-6715-4F49-9049-A112CC9F45E4}"/>
          </ac:cxnSpMkLst>
        </pc:cxnChg>
        <pc:cxnChg chg="add mod">
          <ac:chgData name="Siddarth Joshi" userId="bc4d29ca-e482-4031-a817-c6a7c744f97a" providerId="ADAL" clId="{50624F9E-FCAB-48A7-B567-F7495A228855}" dt="2022-01-09T00:41:08.615" v="2979"/>
          <ac:cxnSpMkLst>
            <pc:docMk/>
            <pc:sldMk cId="3605965751" sldId="340"/>
            <ac:cxnSpMk id="108" creationId="{7788F8BC-1CBB-47FD-A062-E25969942D1A}"/>
          </ac:cxnSpMkLst>
        </pc:cxnChg>
      </pc:sldChg>
      <pc:sldChg chg="delSp modSp add mod">
        <pc:chgData name="Siddarth Joshi" userId="bc4d29ca-e482-4031-a817-c6a7c744f97a" providerId="ADAL" clId="{50624F9E-FCAB-48A7-B567-F7495A228855}" dt="2022-01-09T00:38:02.281" v="2975" actId="478"/>
        <pc:sldMkLst>
          <pc:docMk/>
          <pc:sldMk cId="1649504799" sldId="341"/>
        </pc:sldMkLst>
        <pc:spChg chg="mod">
          <ac:chgData name="Siddarth Joshi" userId="bc4d29ca-e482-4031-a817-c6a7c744f97a" providerId="ADAL" clId="{50624F9E-FCAB-48A7-B567-F7495A228855}" dt="2022-01-09T00:35:42.984" v="2835" actId="20577"/>
          <ac:spMkLst>
            <pc:docMk/>
            <pc:sldMk cId="1649504799" sldId="341"/>
            <ac:spMk id="5" creationId="{56D43314-22E5-405D-A325-451CF72CD4B8}"/>
          </ac:spMkLst>
        </pc:spChg>
        <pc:spChg chg="mod">
          <ac:chgData name="Siddarth Joshi" userId="bc4d29ca-e482-4031-a817-c6a7c744f97a" providerId="ADAL" clId="{50624F9E-FCAB-48A7-B567-F7495A228855}" dt="2022-01-09T00:37:30.617" v="2974" actId="20577"/>
          <ac:spMkLst>
            <pc:docMk/>
            <pc:sldMk cId="1649504799" sldId="341"/>
            <ac:spMk id="9" creationId="{3D02A384-3F09-477D-9E9B-787024E1593A}"/>
          </ac:spMkLst>
        </pc:spChg>
        <pc:spChg chg="del">
          <ac:chgData name="Siddarth Joshi" userId="bc4d29ca-e482-4031-a817-c6a7c744f97a" providerId="ADAL" clId="{50624F9E-FCAB-48A7-B567-F7495A228855}" dt="2022-01-09T00:38:02.281" v="2975" actId="478"/>
          <ac:spMkLst>
            <pc:docMk/>
            <pc:sldMk cId="1649504799" sldId="341"/>
            <ac:spMk id="10" creationId="{49D613F0-4B4D-4C97-A757-BF60DE2598A2}"/>
          </ac:spMkLst>
        </pc:spChg>
      </pc:sldChg>
      <pc:sldChg chg="addSp delSp modSp add mod">
        <pc:chgData name="Siddarth Joshi" userId="bc4d29ca-e482-4031-a817-c6a7c744f97a" providerId="ADAL" clId="{50624F9E-FCAB-48A7-B567-F7495A228855}" dt="2022-01-09T01:17:24.031" v="4448" actId="1076"/>
        <pc:sldMkLst>
          <pc:docMk/>
          <pc:sldMk cId="3025661155" sldId="342"/>
        </pc:sldMkLst>
        <pc:spChg chg="mod">
          <ac:chgData name="Siddarth Joshi" userId="bc4d29ca-e482-4031-a817-c6a7c744f97a" providerId="ADAL" clId="{50624F9E-FCAB-48A7-B567-F7495A228855}" dt="2022-01-09T01:16:20.793" v="4442" actId="1076"/>
          <ac:spMkLst>
            <pc:docMk/>
            <pc:sldMk cId="3025661155" sldId="342"/>
            <ac:spMk id="6" creationId="{ED4D2C61-DCA4-4388-9AB7-6ACCD111BF6C}"/>
          </ac:spMkLst>
        </pc:spChg>
        <pc:picChg chg="add mod">
          <ac:chgData name="Siddarth Joshi" userId="bc4d29ca-e482-4031-a817-c6a7c744f97a" providerId="ADAL" clId="{50624F9E-FCAB-48A7-B567-F7495A228855}" dt="2022-01-09T01:14:29.948" v="4422" actId="14100"/>
          <ac:picMkLst>
            <pc:docMk/>
            <pc:sldMk cId="3025661155" sldId="342"/>
            <ac:picMk id="9" creationId="{CEEEA16E-42B8-421A-A5EC-0204339CDCFA}"/>
          </ac:picMkLst>
        </pc:picChg>
        <pc:picChg chg="del">
          <ac:chgData name="Siddarth Joshi" userId="bc4d29ca-e482-4031-a817-c6a7c744f97a" providerId="ADAL" clId="{50624F9E-FCAB-48A7-B567-F7495A228855}" dt="2022-01-09T01:10:59.437" v="4316" actId="478"/>
          <ac:picMkLst>
            <pc:docMk/>
            <pc:sldMk cId="3025661155" sldId="342"/>
            <ac:picMk id="3074" creationId="{DB31F211-F03D-45B9-AAEF-C3380FA7F01A}"/>
          </ac:picMkLst>
        </pc:picChg>
        <pc:picChg chg="del">
          <ac:chgData name="Siddarth Joshi" userId="bc4d29ca-e482-4031-a817-c6a7c744f97a" providerId="ADAL" clId="{50624F9E-FCAB-48A7-B567-F7495A228855}" dt="2022-01-09T01:13:46.173" v="4418" actId="478"/>
          <ac:picMkLst>
            <pc:docMk/>
            <pc:sldMk cId="3025661155" sldId="342"/>
            <ac:picMk id="3076" creationId="{9232054B-2424-4F4F-833F-C8A5584B3AFE}"/>
          </ac:picMkLst>
        </pc:picChg>
        <pc:picChg chg="add mod">
          <ac:chgData name="Siddarth Joshi" userId="bc4d29ca-e482-4031-a817-c6a7c744f97a" providerId="ADAL" clId="{50624F9E-FCAB-48A7-B567-F7495A228855}" dt="2022-01-09T01:14:34.109" v="4423" actId="1076"/>
          <ac:picMkLst>
            <pc:docMk/>
            <pc:sldMk cId="3025661155" sldId="342"/>
            <ac:picMk id="6146" creationId="{B768A585-78B8-4018-AC4C-0FF8F92F8903}"/>
          </ac:picMkLst>
        </pc:picChg>
        <pc:picChg chg="add mod">
          <ac:chgData name="Siddarth Joshi" userId="bc4d29ca-e482-4031-a817-c6a7c744f97a" providerId="ADAL" clId="{50624F9E-FCAB-48A7-B567-F7495A228855}" dt="2022-01-09T01:17:11.405" v="4447" actId="1076"/>
          <ac:picMkLst>
            <pc:docMk/>
            <pc:sldMk cId="3025661155" sldId="342"/>
            <ac:picMk id="6148" creationId="{F49A15C9-D171-4560-9429-C4BFCD5C9FA6}"/>
          </ac:picMkLst>
        </pc:picChg>
        <pc:picChg chg="add mod">
          <ac:chgData name="Siddarth Joshi" userId="bc4d29ca-e482-4031-a817-c6a7c744f97a" providerId="ADAL" clId="{50624F9E-FCAB-48A7-B567-F7495A228855}" dt="2022-01-09T01:17:24.031" v="4448" actId="1076"/>
          <ac:picMkLst>
            <pc:docMk/>
            <pc:sldMk cId="3025661155" sldId="342"/>
            <ac:picMk id="6150" creationId="{B5CC2B7A-577D-4157-A681-5CDE301BCC12}"/>
          </ac:picMkLst>
        </pc:picChg>
      </pc:sldChg>
    </pc:docChg>
  </pc:docChgLst>
  <pc:docChgLst>
    <pc:chgData name="Siddarth Joshi" userId="bc4d29ca-e482-4031-a817-c6a7c744f97a" providerId="ADAL" clId="{26E8905B-7078-46C5-9101-BEFD3468A585}"/>
    <pc:docChg chg="undo redo custSel addSld delSld modSld">
      <pc:chgData name="Siddarth Joshi" userId="bc4d29ca-e482-4031-a817-c6a7c744f97a" providerId="ADAL" clId="{26E8905B-7078-46C5-9101-BEFD3468A585}" dt="2022-01-08T04:49:55.469" v="488" actId="47"/>
      <pc:docMkLst>
        <pc:docMk/>
      </pc:docMkLst>
      <pc:sldChg chg="modSp mod">
        <pc:chgData name="Siddarth Joshi" userId="bc4d29ca-e482-4031-a817-c6a7c744f97a" providerId="ADAL" clId="{26E8905B-7078-46C5-9101-BEFD3468A585}" dt="2022-01-08T04:16:51.178" v="15" actId="207"/>
        <pc:sldMkLst>
          <pc:docMk/>
          <pc:sldMk cId="357927040" sldId="256"/>
        </pc:sldMkLst>
        <pc:spChg chg="mod">
          <ac:chgData name="Siddarth Joshi" userId="bc4d29ca-e482-4031-a817-c6a7c744f97a" providerId="ADAL" clId="{26E8905B-7078-46C5-9101-BEFD3468A585}" dt="2022-01-08T04:16:51.178" v="15" actId="207"/>
          <ac:spMkLst>
            <pc:docMk/>
            <pc:sldMk cId="357927040" sldId="256"/>
            <ac:spMk id="2" creationId="{EB1D64C7-2B57-4995-8266-CA21FD2E1527}"/>
          </ac:spMkLst>
        </pc:spChg>
      </pc:sldChg>
      <pc:sldChg chg="addSp delSp del mod">
        <pc:chgData name="Siddarth Joshi" userId="bc4d29ca-e482-4031-a817-c6a7c744f97a" providerId="ADAL" clId="{26E8905B-7078-46C5-9101-BEFD3468A585}" dt="2022-01-08T04:15:08.556" v="2" actId="2696"/>
        <pc:sldMkLst>
          <pc:docMk/>
          <pc:sldMk cId="2914385002" sldId="279"/>
        </pc:sldMkLst>
        <pc:spChg chg="add del">
          <ac:chgData name="Siddarth Joshi" userId="bc4d29ca-e482-4031-a817-c6a7c744f97a" providerId="ADAL" clId="{26E8905B-7078-46C5-9101-BEFD3468A585}" dt="2022-01-08T04:15:00.073" v="1" actId="478"/>
          <ac:spMkLst>
            <pc:docMk/>
            <pc:sldMk cId="2914385002" sldId="279"/>
            <ac:spMk id="6" creationId="{D7CDAFBD-DC25-4D18-AC41-E5AF8EB1E8E8}"/>
          </ac:spMkLst>
        </pc:spChg>
        <pc:spChg chg="add del">
          <ac:chgData name="Siddarth Joshi" userId="bc4d29ca-e482-4031-a817-c6a7c744f97a" providerId="ADAL" clId="{26E8905B-7078-46C5-9101-BEFD3468A585}" dt="2022-01-08T04:15:00.073" v="1" actId="478"/>
          <ac:spMkLst>
            <pc:docMk/>
            <pc:sldMk cId="2914385002" sldId="279"/>
            <ac:spMk id="7" creationId="{45CD4A4F-9E8E-446D-8A1F-8BDFE2E15FD8}"/>
          </ac:spMkLst>
        </pc:spChg>
        <pc:spChg chg="add del">
          <ac:chgData name="Siddarth Joshi" userId="bc4d29ca-e482-4031-a817-c6a7c744f97a" providerId="ADAL" clId="{26E8905B-7078-46C5-9101-BEFD3468A585}" dt="2022-01-08T04:15:00.073" v="1" actId="478"/>
          <ac:spMkLst>
            <pc:docMk/>
            <pc:sldMk cId="2914385002" sldId="279"/>
            <ac:spMk id="11" creationId="{E0045E53-7F1C-4C03-A2A8-AD7A370EC98A}"/>
          </ac:spMkLst>
        </pc:spChg>
        <pc:spChg chg="add del">
          <ac:chgData name="Siddarth Joshi" userId="bc4d29ca-e482-4031-a817-c6a7c744f97a" providerId="ADAL" clId="{26E8905B-7078-46C5-9101-BEFD3468A585}" dt="2022-01-08T04:15:00.073" v="1" actId="478"/>
          <ac:spMkLst>
            <pc:docMk/>
            <pc:sldMk cId="2914385002" sldId="279"/>
            <ac:spMk id="12" creationId="{5EA26F88-6D2D-46DB-A027-B6E80242BF53}"/>
          </ac:spMkLst>
        </pc:spChg>
        <pc:spChg chg="add del">
          <ac:chgData name="Siddarth Joshi" userId="bc4d29ca-e482-4031-a817-c6a7c744f97a" providerId="ADAL" clId="{26E8905B-7078-46C5-9101-BEFD3468A585}" dt="2022-01-08T04:15:00.073" v="1" actId="478"/>
          <ac:spMkLst>
            <pc:docMk/>
            <pc:sldMk cId="2914385002" sldId="279"/>
            <ac:spMk id="14" creationId="{4D55C025-CD7D-44CC-A828-B6F1DDA59837}"/>
          </ac:spMkLst>
        </pc:spChg>
        <pc:picChg chg="add del">
          <ac:chgData name="Siddarth Joshi" userId="bc4d29ca-e482-4031-a817-c6a7c744f97a" providerId="ADAL" clId="{26E8905B-7078-46C5-9101-BEFD3468A585}" dt="2022-01-08T04:15:00.073" v="1" actId="478"/>
          <ac:picMkLst>
            <pc:docMk/>
            <pc:sldMk cId="2914385002" sldId="279"/>
            <ac:picMk id="9" creationId="{2742C8A0-4675-4468-AC0A-4B70957D89BF}"/>
          </ac:picMkLst>
        </pc:picChg>
      </pc:sldChg>
      <pc:sldChg chg="del">
        <pc:chgData name="Siddarth Joshi" userId="bc4d29ca-e482-4031-a817-c6a7c744f97a" providerId="ADAL" clId="{26E8905B-7078-46C5-9101-BEFD3468A585}" dt="2022-01-08T04:15:25.442" v="4" actId="47"/>
        <pc:sldMkLst>
          <pc:docMk/>
          <pc:sldMk cId="1672141722" sldId="287"/>
        </pc:sldMkLst>
      </pc:sldChg>
      <pc:sldChg chg="addSp delSp modSp mod">
        <pc:chgData name="Siddarth Joshi" userId="bc4d29ca-e482-4031-a817-c6a7c744f97a" providerId="ADAL" clId="{26E8905B-7078-46C5-9101-BEFD3468A585}" dt="2022-01-08T04:31:02.778" v="224" actId="20577"/>
        <pc:sldMkLst>
          <pc:docMk/>
          <pc:sldMk cId="2044519996" sldId="317"/>
        </pc:sldMkLst>
        <pc:spChg chg="del">
          <ac:chgData name="Siddarth Joshi" userId="bc4d29ca-e482-4031-a817-c6a7c744f97a" providerId="ADAL" clId="{26E8905B-7078-46C5-9101-BEFD3468A585}" dt="2022-01-08T04:15:13.094" v="3" actId="478"/>
          <ac:spMkLst>
            <pc:docMk/>
            <pc:sldMk cId="2044519996" sldId="317"/>
            <ac:spMk id="6" creationId="{02DAADBB-49BD-41B4-ADA1-210B75AEFC99}"/>
          </ac:spMkLst>
        </pc:spChg>
        <pc:spChg chg="del">
          <ac:chgData name="Siddarth Joshi" userId="bc4d29ca-e482-4031-a817-c6a7c744f97a" providerId="ADAL" clId="{26E8905B-7078-46C5-9101-BEFD3468A585}" dt="2022-01-08T04:15:13.094" v="3" actId="478"/>
          <ac:spMkLst>
            <pc:docMk/>
            <pc:sldMk cId="2044519996" sldId="317"/>
            <ac:spMk id="7" creationId="{F7C7A618-D2B2-4724-9DA8-45D3556A9234}"/>
          </ac:spMkLst>
        </pc:spChg>
        <pc:spChg chg="mod">
          <ac:chgData name="Siddarth Joshi" userId="bc4d29ca-e482-4031-a817-c6a7c744f97a" providerId="ADAL" clId="{26E8905B-7078-46C5-9101-BEFD3468A585}" dt="2022-01-08T04:18:49.318" v="28" actId="20577"/>
          <ac:spMkLst>
            <pc:docMk/>
            <pc:sldMk cId="2044519996" sldId="317"/>
            <ac:spMk id="8" creationId="{BBB9B1C4-5210-4BEA-A556-2A53383A911F}"/>
          </ac:spMkLst>
        </pc:spChg>
        <pc:spChg chg="add del">
          <ac:chgData name="Siddarth Joshi" userId="bc4d29ca-e482-4031-a817-c6a7c744f97a" providerId="ADAL" clId="{26E8905B-7078-46C5-9101-BEFD3468A585}" dt="2022-01-08T04:18:29.856" v="17" actId="22"/>
          <ac:spMkLst>
            <pc:docMk/>
            <pc:sldMk cId="2044519996" sldId="317"/>
            <ac:spMk id="9" creationId="{9D4B5336-AC8E-443C-928F-D4B3292CFE41}"/>
          </ac:spMkLst>
        </pc:spChg>
        <pc:spChg chg="add del">
          <ac:chgData name="Siddarth Joshi" userId="bc4d29ca-e482-4031-a817-c6a7c744f97a" providerId="ADAL" clId="{26E8905B-7078-46C5-9101-BEFD3468A585}" dt="2022-01-08T04:18:32.569" v="19" actId="22"/>
          <ac:spMkLst>
            <pc:docMk/>
            <pc:sldMk cId="2044519996" sldId="317"/>
            <ac:spMk id="10" creationId="{310ED7A8-C648-484C-BA93-F066C624B609}"/>
          </ac:spMkLst>
        </pc:spChg>
        <pc:spChg chg="add mod">
          <ac:chgData name="Siddarth Joshi" userId="bc4d29ca-e482-4031-a817-c6a7c744f97a" providerId="ADAL" clId="{26E8905B-7078-46C5-9101-BEFD3468A585}" dt="2022-01-08T04:24:50.268" v="40" actId="14100"/>
          <ac:spMkLst>
            <pc:docMk/>
            <pc:sldMk cId="2044519996" sldId="317"/>
            <ac:spMk id="12" creationId="{491C066B-0D6F-4746-A0CB-076EB0B47299}"/>
          </ac:spMkLst>
        </pc:spChg>
        <pc:spChg chg="add mod">
          <ac:chgData name="Siddarth Joshi" userId="bc4d29ca-e482-4031-a817-c6a7c744f97a" providerId="ADAL" clId="{26E8905B-7078-46C5-9101-BEFD3468A585}" dt="2022-01-08T04:31:02.778" v="224" actId="20577"/>
          <ac:spMkLst>
            <pc:docMk/>
            <pc:sldMk cId="2044519996" sldId="317"/>
            <ac:spMk id="14" creationId="{57BA86F2-B743-4B52-BCE2-65784BE3755D}"/>
          </ac:spMkLst>
        </pc:spChg>
        <pc:picChg chg="add mod">
          <ac:chgData name="Siddarth Joshi" userId="bc4d29ca-e482-4031-a817-c6a7c744f97a" providerId="ADAL" clId="{26E8905B-7078-46C5-9101-BEFD3468A585}" dt="2022-01-08T04:25:00.292" v="42" actId="1076"/>
          <ac:picMkLst>
            <pc:docMk/>
            <pc:sldMk cId="2044519996" sldId="317"/>
            <ac:picMk id="1026" creationId="{1A3E7721-E4B1-40E8-BB29-31820E2C58FE}"/>
          </ac:picMkLst>
        </pc:picChg>
      </pc:sldChg>
      <pc:sldChg chg="addSp delSp modSp add mod delAnim modAnim">
        <pc:chgData name="Siddarth Joshi" userId="bc4d29ca-e482-4031-a817-c6a7c744f97a" providerId="ADAL" clId="{26E8905B-7078-46C5-9101-BEFD3468A585}" dt="2022-01-08T04:33:20.946" v="259" actId="1076"/>
        <pc:sldMkLst>
          <pc:docMk/>
          <pc:sldMk cId="124912944" sldId="318"/>
        </pc:sldMkLst>
        <pc:spChg chg="mod">
          <ac:chgData name="Siddarth Joshi" userId="bc4d29ca-e482-4031-a817-c6a7c744f97a" providerId="ADAL" clId="{26E8905B-7078-46C5-9101-BEFD3468A585}" dt="2022-01-08T04:32:30.189" v="252"/>
          <ac:spMkLst>
            <pc:docMk/>
            <pc:sldMk cId="124912944" sldId="318"/>
            <ac:spMk id="8" creationId="{BBB9B1C4-5210-4BEA-A556-2A53383A911F}"/>
          </ac:spMkLst>
        </pc:spChg>
        <pc:spChg chg="add del mod">
          <ac:chgData name="Siddarth Joshi" userId="bc4d29ca-e482-4031-a817-c6a7c744f97a" providerId="ADAL" clId="{26E8905B-7078-46C5-9101-BEFD3468A585}" dt="2022-01-08T04:32:11.281" v="234"/>
          <ac:spMkLst>
            <pc:docMk/>
            <pc:sldMk cId="124912944" sldId="318"/>
            <ac:spMk id="9" creationId="{46194F6C-353B-49B6-94F1-2CD37C0B26EC}"/>
          </ac:spMkLst>
        </pc:spChg>
        <pc:spChg chg="add del mod">
          <ac:chgData name="Siddarth Joshi" userId="bc4d29ca-e482-4031-a817-c6a7c744f97a" providerId="ADAL" clId="{26E8905B-7078-46C5-9101-BEFD3468A585}" dt="2022-01-08T04:32:11.281" v="234"/>
          <ac:spMkLst>
            <pc:docMk/>
            <pc:sldMk cId="124912944" sldId="318"/>
            <ac:spMk id="10" creationId="{8818309B-5342-4DB8-AD04-18E5D1C6C6FA}"/>
          </ac:spMkLst>
        </pc:spChg>
        <pc:spChg chg="del">
          <ac:chgData name="Siddarth Joshi" userId="bc4d29ca-e482-4031-a817-c6a7c744f97a" providerId="ADAL" clId="{26E8905B-7078-46C5-9101-BEFD3468A585}" dt="2022-01-08T04:31:16.692" v="227" actId="478"/>
          <ac:spMkLst>
            <pc:docMk/>
            <pc:sldMk cId="124912944" sldId="318"/>
            <ac:spMk id="12" creationId="{491C066B-0D6F-4746-A0CB-076EB0B47299}"/>
          </ac:spMkLst>
        </pc:spChg>
        <pc:spChg chg="add del mod">
          <ac:chgData name="Siddarth Joshi" userId="bc4d29ca-e482-4031-a817-c6a7c744f97a" providerId="ADAL" clId="{26E8905B-7078-46C5-9101-BEFD3468A585}" dt="2022-01-08T04:32:11.281" v="234"/>
          <ac:spMkLst>
            <pc:docMk/>
            <pc:sldMk cId="124912944" sldId="318"/>
            <ac:spMk id="13" creationId="{E36D979E-97E9-4130-A57A-601010340E3B}"/>
          </ac:spMkLst>
        </pc:spChg>
        <pc:spChg chg="del">
          <ac:chgData name="Siddarth Joshi" userId="bc4d29ca-e482-4031-a817-c6a7c744f97a" providerId="ADAL" clId="{26E8905B-7078-46C5-9101-BEFD3468A585}" dt="2022-01-08T04:31:16.692" v="227" actId="478"/>
          <ac:spMkLst>
            <pc:docMk/>
            <pc:sldMk cId="124912944" sldId="318"/>
            <ac:spMk id="14" creationId="{57BA86F2-B743-4B52-BCE2-65784BE3755D}"/>
          </ac:spMkLst>
        </pc:spChg>
        <pc:spChg chg="add del mod">
          <ac:chgData name="Siddarth Joshi" userId="bc4d29ca-e482-4031-a817-c6a7c744f97a" providerId="ADAL" clId="{26E8905B-7078-46C5-9101-BEFD3468A585}" dt="2022-01-08T04:32:11.281" v="234"/>
          <ac:spMkLst>
            <pc:docMk/>
            <pc:sldMk cId="124912944" sldId="318"/>
            <ac:spMk id="15" creationId="{E51F7890-5E78-4820-98A7-567D995BE91D}"/>
          </ac:spMkLst>
        </pc:spChg>
        <pc:spChg chg="add del mod">
          <ac:chgData name="Siddarth Joshi" userId="bc4d29ca-e482-4031-a817-c6a7c744f97a" providerId="ADAL" clId="{26E8905B-7078-46C5-9101-BEFD3468A585}" dt="2022-01-08T04:32:11.281" v="234"/>
          <ac:spMkLst>
            <pc:docMk/>
            <pc:sldMk cId="124912944" sldId="318"/>
            <ac:spMk id="16" creationId="{0C053FB3-9A6C-4F8F-98BD-78F36D12140D}"/>
          </ac:spMkLst>
        </pc:spChg>
        <pc:spChg chg="add del mod">
          <ac:chgData name="Siddarth Joshi" userId="bc4d29ca-e482-4031-a817-c6a7c744f97a" providerId="ADAL" clId="{26E8905B-7078-46C5-9101-BEFD3468A585}" dt="2022-01-08T04:32:11.281" v="234"/>
          <ac:spMkLst>
            <pc:docMk/>
            <pc:sldMk cId="124912944" sldId="318"/>
            <ac:spMk id="17" creationId="{51A3BB12-A4F4-4F6E-9946-EFC0867AA076}"/>
          </ac:spMkLst>
        </pc:spChg>
        <pc:spChg chg="add del mod">
          <ac:chgData name="Siddarth Joshi" userId="bc4d29ca-e482-4031-a817-c6a7c744f97a" providerId="ADAL" clId="{26E8905B-7078-46C5-9101-BEFD3468A585}" dt="2022-01-08T04:32:11.281" v="234"/>
          <ac:spMkLst>
            <pc:docMk/>
            <pc:sldMk cId="124912944" sldId="318"/>
            <ac:spMk id="18" creationId="{4337B3AC-E3FE-46B3-8EA0-516B23C51DEB}"/>
          </ac:spMkLst>
        </pc:spChg>
        <pc:spChg chg="add del mod">
          <ac:chgData name="Siddarth Joshi" userId="bc4d29ca-e482-4031-a817-c6a7c744f97a" providerId="ADAL" clId="{26E8905B-7078-46C5-9101-BEFD3468A585}" dt="2022-01-08T04:32:11.281" v="234"/>
          <ac:spMkLst>
            <pc:docMk/>
            <pc:sldMk cId="124912944" sldId="318"/>
            <ac:spMk id="19" creationId="{622DD07D-07E2-42D1-BF7C-9DCE3215E2D6}"/>
          </ac:spMkLst>
        </pc:spChg>
        <pc:spChg chg="add del mod">
          <ac:chgData name="Siddarth Joshi" userId="bc4d29ca-e482-4031-a817-c6a7c744f97a" providerId="ADAL" clId="{26E8905B-7078-46C5-9101-BEFD3468A585}" dt="2022-01-08T04:32:11.281" v="234"/>
          <ac:spMkLst>
            <pc:docMk/>
            <pc:sldMk cId="124912944" sldId="318"/>
            <ac:spMk id="20" creationId="{9D61B2AC-DBDD-4391-8943-3A59CE59C037}"/>
          </ac:spMkLst>
        </pc:spChg>
        <pc:spChg chg="add del mod">
          <ac:chgData name="Siddarth Joshi" userId="bc4d29ca-e482-4031-a817-c6a7c744f97a" providerId="ADAL" clId="{26E8905B-7078-46C5-9101-BEFD3468A585}" dt="2022-01-08T04:32:15.304" v="240"/>
          <ac:spMkLst>
            <pc:docMk/>
            <pc:sldMk cId="124912944" sldId="318"/>
            <ac:spMk id="22" creationId="{F38AE0E9-112B-4AFE-A72D-47807F506529}"/>
          </ac:spMkLst>
        </pc:spChg>
        <pc:spChg chg="add del mod">
          <ac:chgData name="Siddarth Joshi" userId="bc4d29ca-e482-4031-a817-c6a7c744f97a" providerId="ADAL" clId="{26E8905B-7078-46C5-9101-BEFD3468A585}" dt="2022-01-08T04:32:15.304" v="240"/>
          <ac:spMkLst>
            <pc:docMk/>
            <pc:sldMk cId="124912944" sldId="318"/>
            <ac:spMk id="23" creationId="{72F04962-E8F2-4766-8FC9-1B396E26D607}"/>
          </ac:spMkLst>
        </pc:spChg>
        <pc:spChg chg="add del mod">
          <ac:chgData name="Siddarth Joshi" userId="bc4d29ca-e482-4031-a817-c6a7c744f97a" providerId="ADAL" clId="{26E8905B-7078-46C5-9101-BEFD3468A585}" dt="2022-01-08T04:32:15.304" v="240"/>
          <ac:spMkLst>
            <pc:docMk/>
            <pc:sldMk cId="124912944" sldId="318"/>
            <ac:spMk id="24" creationId="{C8E97235-F366-4F0E-87C6-D57E5F2F9E9F}"/>
          </ac:spMkLst>
        </pc:spChg>
        <pc:spChg chg="add del mod">
          <ac:chgData name="Siddarth Joshi" userId="bc4d29ca-e482-4031-a817-c6a7c744f97a" providerId="ADAL" clId="{26E8905B-7078-46C5-9101-BEFD3468A585}" dt="2022-01-08T04:32:15.304" v="240"/>
          <ac:spMkLst>
            <pc:docMk/>
            <pc:sldMk cId="124912944" sldId="318"/>
            <ac:spMk id="25" creationId="{8102F0F1-CEB2-4CFB-8365-6765B203556B}"/>
          </ac:spMkLst>
        </pc:spChg>
        <pc:spChg chg="add del mod">
          <ac:chgData name="Siddarth Joshi" userId="bc4d29ca-e482-4031-a817-c6a7c744f97a" providerId="ADAL" clId="{26E8905B-7078-46C5-9101-BEFD3468A585}" dt="2022-01-08T04:32:15.304" v="240"/>
          <ac:spMkLst>
            <pc:docMk/>
            <pc:sldMk cId="124912944" sldId="318"/>
            <ac:spMk id="26" creationId="{DCCD1FA2-9DF9-4CE6-B8BA-D488919E4601}"/>
          </ac:spMkLst>
        </pc:spChg>
        <pc:spChg chg="add del mod">
          <ac:chgData name="Siddarth Joshi" userId="bc4d29ca-e482-4031-a817-c6a7c744f97a" providerId="ADAL" clId="{26E8905B-7078-46C5-9101-BEFD3468A585}" dt="2022-01-08T04:32:15.304" v="240"/>
          <ac:spMkLst>
            <pc:docMk/>
            <pc:sldMk cId="124912944" sldId="318"/>
            <ac:spMk id="27" creationId="{E97176C3-87E7-4268-8A81-34925E3FA14C}"/>
          </ac:spMkLst>
        </pc:spChg>
        <pc:spChg chg="add del mod">
          <ac:chgData name="Siddarth Joshi" userId="bc4d29ca-e482-4031-a817-c6a7c744f97a" providerId="ADAL" clId="{26E8905B-7078-46C5-9101-BEFD3468A585}" dt="2022-01-08T04:32:15.304" v="240"/>
          <ac:spMkLst>
            <pc:docMk/>
            <pc:sldMk cId="124912944" sldId="318"/>
            <ac:spMk id="28" creationId="{87C4450B-725D-41DD-A5A1-02C0C2843B08}"/>
          </ac:spMkLst>
        </pc:spChg>
        <pc:spChg chg="add del mod">
          <ac:chgData name="Siddarth Joshi" userId="bc4d29ca-e482-4031-a817-c6a7c744f97a" providerId="ADAL" clId="{26E8905B-7078-46C5-9101-BEFD3468A585}" dt="2022-01-08T04:32:15.304" v="240"/>
          <ac:spMkLst>
            <pc:docMk/>
            <pc:sldMk cId="124912944" sldId="318"/>
            <ac:spMk id="29" creationId="{135D277C-EA73-44DC-83FF-910775D8F607}"/>
          </ac:spMkLst>
        </pc:spChg>
        <pc:spChg chg="add del mod">
          <ac:chgData name="Siddarth Joshi" userId="bc4d29ca-e482-4031-a817-c6a7c744f97a" providerId="ADAL" clId="{26E8905B-7078-46C5-9101-BEFD3468A585}" dt="2022-01-08T04:32:15.304" v="240"/>
          <ac:spMkLst>
            <pc:docMk/>
            <pc:sldMk cId="124912944" sldId="318"/>
            <ac:spMk id="30" creationId="{7C9EA190-6A8F-4E4F-B7DB-CD313F40E44A}"/>
          </ac:spMkLst>
        </pc:spChg>
        <pc:spChg chg="add del mod">
          <ac:chgData name="Siddarth Joshi" userId="bc4d29ca-e482-4031-a817-c6a7c744f97a" providerId="ADAL" clId="{26E8905B-7078-46C5-9101-BEFD3468A585}" dt="2022-01-08T04:32:23.581" v="243" actId="478"/>
          <ac:spMkLst>
            <pc:docMk/>
            <pc:sldMk cId="124912944" sldId="318"/>
            <ac:spMk id="32" creationId="{0BAB1B7B-E07A-4FC2-8D7C-33C99462631B}"/>
          </ac:spMkLst>
        </pc:spChg>
        <pc:spChg chg="add mod">
          <ac:chgData name="Siddarth Joshi" userId="bc4d29ca-e482-4031-a817-c6a7c744f97a" providerId="ADAL" clId="{26E8905B-7078-46C5-9101-BEFD3468A585}" dt="2022-01-08T04:33:08.591" v="257" actId="14100"/>
          <ac:spMkLst>
            <pc:docMk/>
            <pc:sldMk cId="124912944" sldId="318"/>
            <ac:spMk id="33" creationId="{E66A3664-4628-4BBC-B3D9-0BC58DD2A83A}"/>
          </ac:spMkLst>
        </pc:spChg>
        <pc:spChg chg="add mod">
          <ac:chgData name="Siddarth Joshi" userId="bc4d29ca-e482-4031-a817-c6a7c744f97a" providerId="ADAL" clId="{26E8905B-7078-46C5-9101-BEFD3468A585}" dt="2022-01-08T04:32:49.072" v="255" actId="1076"/>
          <ac:spMkLst>
            <pc:docMk/>
            <pc:sldMk cId="124912944" sldId="318"/>
            <ac:spMk id="34" creationId="{878DDC90-7752-447C-8F63-A9D995AAB7C3}"/>
          </ac:spMkLst>
        </pc:spChg>
        <pc:spChg chg="add mod">
          <ac:chgData name="Siddarth Joshi" userId="bc4d29ca-e482-4031-a817-c6a7c744f97a" providerId="ADAL" clId="{26E8905B-7078-46C5-9101-BEFD3468A585}" dt="2022-01-08T04:32:49.072" v="255" actId="1076"/>
          <ac:spMkLst>
            <pc:docMk/>
            <pc:sldMk cId="124912944" sldId="318"/>
            <ac:spMk id="35" creationId="{80B2D53D-F019-4846-9C86-DDF5EDDD3DB2}"/>
          </ac:spMkLst>
        </pc:spChg>
        <pc:spChg chg="add mod">
          <ac:chgData name="Siddarth Joshi" userId="bc4d29ca-e482-4031-a817-c6a7c744f97a" providerId="ADAL" clId="{26E8905B-7078-46C5-9101-BEFD3468A585}" dt="2022-01-08T04:32:49.072" v="255" actId="1076"/>
          <ac:spMkLst>
            <pc:docMk/>
            <pc:sldMk cId="124912944" sldId="318"/>
            <ac:spMk id="36" creationId="{7ECEC4EE-652D-456F-97DC-F27CC30F6DE8}"/>
          </ac:spMkLst>
        </pc:spChg>
        <pc:spChg chg="add mod">
          <ac:chgData name="Siddarth Joshi" userId="bc4d29ca-e482-4031-a817-c6a7c744f97a" providerId="ADAL" clId="{26E8905B-7078-46C5-9101-BEFD3468A585}" dt="2022-01-08T04:32:49.072" v="255" actId="1076"/>
          <ac:spMkLst>
            <pc:docMk/>
            <pc:sldMk cId="124912944" sldId="318"/>
            <ac:spMk id="37" creationId="{62DF2ACA-ED52-4A2B-AC22-E753F4F65E01}"/>
          </ac:spMkLst>
        </pc:spChg>
        <pc:spChg chg="add mod">
          <ac:chgData name="Siddarth Joshi" userId="bc4d29ca-e482-4031-a817-c6a7c744f97a" providerId="ADAL" clId="{26E8905B-7078-46C5-9101-BEFD3468A585}" dt="2022-01-08T04:32:49.072" v="255" actId="1076"/>
          <ac:spMkLst>
            <pc:docMk/>
            <pc:sldMk cId="124912944" sldId="318"/>
            <ac:spMk id="38" creationId="{35BC93BB-389A-4200-ADA7-BD07C14A48E2}"/>
          </ac:spMkLst>
        </pc:spChg>
        <pc:spChg chg="add mod">
          <ac:chgData name="Siddarth Joshi" userId="bc4d29ca-e482-4031-a817-c6a7c744f97a" providerId="ADAL" clId="{26E8905B-7078-46C5-9101-BEFD3468A585}" dt="2022-01-08T04:33:20.946" v="259" actId="1076"/>
          <ac:spMkLst>
            <pc:docMk/>
            <pc:sldMk cId="124912944" sldId="318"/>
            <ac:spMk id="39" creationId="{8FF2210A-D657-4ADC-B732-B41BA4207FA7}"/>
          </ac:spMkLst>
        </pc:spChg>
        <pc:spChg chg="add mod">
          <ac:chgData name="Siddarth Joshi" userId="bc4d29ca-e482-4031-a817-c6a7c744f97a" providerId="ADAL" clId="{26E8905B-7078-46C5-9101-BEFD3468A585}" dt="2022-01-08T04:32:49.072" v="255" actId="1076"/>
          <ac:spMkLst>
            <pc:docMk/>
            <pc:sldMk cId="124912944" sldId="318"/>
            <ac:spMk id="40" creationId="{C2F38C52-2416-4873-932E-B3D5A3A64A20}"/>
          </ac:spMkLst>
        </pc:spChg>
        <pc:picChg chg="add del mod">
          <ac:chgData name="Siddarth Joshi" userId="bc4d29ca-e482-4031-a817-c6a7c744f97a" providerId="ADAL" clId="{26E8905B-7078-46C5-9101-BEFD3468A585}" dt="2022-01-08T04:32:11.281" v="234"/>
          <ac:picMkLst>
            <pc:docMk/>
            <pc:sldMk cId="124912944" sldId="318"/>
            <ac:picMk id="21" creationId="{1B29795C-CFF7-4D47-BD8B-FD1ADA9FDB4C}"/>
          </ac:picMkLst>
        </pc:picChg>
        <pc:picChg chg="add del mod">
          <ac:chgData name="Siddarth Joshi" userId="bc4d29ca-e482-4031-a817-c6a7c744f97a" providerId="ADAL" clId="{26E8905B-7078-46C5-9101-BEFD3468A585}" dt="2022-01-08T04:32:15.304" v="240"/>
          <ac:picMkLst>
            <pc:docMk/>
            <pc:sldMk cId="124912944" sldId="318"/>
            <ac:picMk id="31" creationId="{5A1E0C0E-629D-42FD-9020-F86F34DF99A2}"/>
          </ac:picMkLst>
        </pc:picChg>
        <pc:picChg chg="add del mod">
          <ac:chgData name="Siddarth Joshi" userId="bc4d29ca-e482-4031-a817-c6a7c744f97a" providerId="ADAL" clId="{26E8905B-7078-46C5-9101-BEFD3468A585}" dt="2022-01-08T04:33:12.692" v="258" actId="478"/>
          <ac:picMkLst>
            <pc:docMk/>
            <pc:sldMk cId="124912944" sldId="318"/>
            <ac:picMk id="41" creationId="{039DA054-4102-4492-ADDD-6F2EBB4839DC}"/>
          </ac:picMkLst>
        </pc:picChg>
        <pc:picChg chg="del mod">
          <ac:chgData name="Siddarth Joshi" userId="bc4d29ca-e482-4031-a817-c6a7c744f97a" providerId="ADAL" clId="{26E8905B-7078-46C5-9101-BEFD3468A585}" dt="2022-01-08T04:31:16.692" v="227" actId="478"/>
          <ac:picMkLst>
            <pc:docMk/>
            <pc:sldMk cId="124912944" sldId="318"/>
            <ac:picMk id="1026" creationId="{1A3E7721-E4B1-40E8-BB29-31820E2C58FE}"/>
          </ac:picMkLst>
        </pc:picChg>
      </pc:sldChg>
      <pc:sldChg chg="addSp modSp add mod">
        <pc:chgData name="Siddarth Joshi" userId="bc4d29ca-e482-4031-a817-c6a7c744f97a" providerId="ADAL" clId="{26E8905B-7078-46C5-9101-BEFD3468A585}" dt="2022-01-08T04:34:46.387" v="286" actId="20577"/>
        <pc:sldMkLst>
          <pc:docMk/>
          <pc:sldMk cId="4084842465" sldId="319"/>
        </pc:sldMkLst>
        <pc:spChg chg="add mod">
          <ac:chgData name="Siddarth Joshi" userId="bc4d29ca-e482-4031-a817-c6a7c744f97a" providerId="ADAL" clId="{26E8905B-7078-46C5-9101-BEFD3468A585}" dt="2022-01-08T04:34:46.387" v="286" actId="20577"/>
          <ac:spMkLst>
            <pc:docMk/>
            <pc:sldMk cId="4084842465" sldId="319"/>
            <ac:spMk id="6" creationId="{EB7F10B9-C5AC-40F0-9D53-FDC6EBE8F8ED}"/>
          </ac:spMkLst>
        </pc:spChg>
      </pc:sldChg>
      <pc:sldChg chg="addSp modSp add mod">
        <pc:chgData name="Siddarth Joshi" userId="bc4d29ca-e482-4031-a817-c6a7c744f97a" providerId="ADAL" clId="{26E8905B-7078-46C5-9101-BEFD3468A585}" dt="2022-01-08T04:35:44.580" v="314" actId="20577"/>
        <pc:sldMkLst>
          <pc:docMk/>
          <pc:sldMk cId="717756589" sldId="320"/>
        </pc:sldMkLst>
        <pc:spChg chg="add mod">
          <ac:chgData name="Siddarth Joshi" userId="bc4d29ca-e482-4031-a817-c6a7c744f97a" providerId="ADAL" clId="{26E8905B-7078-46C5-9101-BEFD3468A585}" dt="2022-01-08T04:35:33.270" v="288" actId="1076"/>
          <ac:spMkLst>
            <pc:docMk/>
            <pc:sldMk cId="717756589" sldId="320"/>
            <ac:spMk id="6" creationId="{0356C816-E45F-426B-92DF-C24375364577}"/>
          </ac:spMkLst>
        </pc:spChg>
        <pc:spChg chg="add mod">
          <ac:chgData name="Siddarth Joshi" userId="bc4d29ca-e482-4031-a817-c6a7c744f97a" providerId="ADAL" clId="{26E8905B-7078-46C5-9101-BEFD3468A585}" dt="2022-01-08T04:35:33.270" v="288" actId="1076"/>
          <ac:spMkLst>
            <pc:docMk/>
            <pc:sldMk cId="717756589" sldId="320"/>
            <ac:spMk id="7" creationId="{75A0FAB8-9843-4D9B-98BD-0EE149EF7FE0}"/>
          </ac:spMkLst>
        </pc:spChg>
        <pc:spChg chg="mod">
          <ac:chgData name="Siddarth Joshi" userId="bc4d29ca-e482-4031-a817-c6a7c744f97a" providerId="ADAL" clId="{26E8905B-7078-46C5-9101-BEFD3468A585}" dt="2022-01-08T04:35:44.580" v="314" actId="20577"/>
          <ac:spMkLst>
            <pc:docMk/>
            <pc:sldMk cId="717756589" sldId="320"/>
            <ac:spMk id="8" creationId="{BBB9B1C4-5210-4BEA-A556-2A53383A911F}"/>
          </ac:spMkLst>
        </pc:spChg>
        <pc:spChg chg="add mod">
          <ac:chgData name="Siddarth Joshi" userId="bc4d29ca-e482-4031-a817-c6a7c744f97a" providerId="ADAL" clId="{26E8905B-7078-46C5-9101-BEFD3468A585}" dt="2022-01-08T04:35:33.270" v="288" actId="1076"/>
          <ac:spMkLst>
            <pc:docMk/>
            <pc:sldMk cId="717756589" sldId="320"/>
            <ac:spMk id="9" creationId="{057FCB72-BF43-4DEC-9A0C-A98C8EA6F3B6}"/>
          </ac:spMkLst>
        </pc:spChg>
        <pc:spChg chg="add mod">
          <ac:chgData name="Siddarth Joshi" userId="bc4d29ca-e482-4031-a817-c6a7c744f97a" providerId="ADAL" clId="{26E8905B-7078-46C5-9101-BEFD3468A585}" dt="2022-01-08T04:35:33.270" v="288" actId="1076"/>
          <ac:spMkLst>
            <pc:docMk/>
            <pc:sldMk cId="717756589" sldId="320"/>
            <ac:spMk id="10" creationId="{E2529D96-F936-4EB6-BAE6-58E9909F32F8}"/>
          </ac:spMkLst>
        </pc:spChg>
        <pc:picChg chg="add mod">
          <ac:chgData name="Siddarth Joshi" userId="bc4d29ca-e482-4031-a817-c6a7c744f97a" providerId="ADAL" clId="{26E8905B-7078-46C5-9101-BEFD3468A585}" dt="2022-01-08T04:35:33.270" v="288" actId="1076"/>
          <ac:picMkLst>
            <pc:docMk/>
            <pc:sldMk cId="717756589" sldId="320"/>
            <ac:picMk id="5" creationId="{5B727342-3E9D-42F0-8751-9697D6463C59}"/>
          </ac:picMkLst>
        </pc:picChg>
        <pc:cxnChg chg="add mod">
          <ac:chgData name="Siddarth Joshi" userId="bc4d29ca-e482-4031-a817-c6a7c744f97a" providerId="ADAL" clId="{26E8905B-7078-46C5-9101-BEFD3468A585}" dt="2022-01-08T04:35:33.270" v="288" actId="1076"/>
          <ac:cxnSpMkLst>
            <pc:docMk/>
            <pc:sldMk cId="717756589" sldId="320"/>
            <ac:cxnSpMk id="12" creationId="{669BA988-AE3A-4D3E-B4C3-5D4FF95AD017}"/>
          </ac:cxnSpMkLst>
        </pc:cxnChg>
      </pc:sldChg>
      <pc:sldChg chg="addSp delSp modSp add mod">
        <pc:chgData name="Siddarth Joshi" userId="bc4d29ca-e482-4031-a817-c6a7c744f97a" providerId="ADAL" clId="{26E8905B-7078-46C5-9101-BEFD3468A585}" dt="2022-01-08T04:39:16.930" v="376" actId="20577"/>
        <pc:sldMkLst>
          <pc:docMk/>
          <pc:sldMk cId="2698096681" sldId="321"/>
        </pc:sldMkLst>
        <pc:spChg chg="add del mod">
          <ac:chgData name="Siddarth Joshi" userId="bc4d29ca-e482-4031-a817-c6a7c744f97a" providerId="ADAL" clId="{26E8905B-7078-46C5-9101-BEFD3468A585}" dt="2022-01-08T04:36:26.750" v="320"/>
          <ac:spMkLst>
            <pc:docMk/>
            <pc:sldMk cId="2698096681" sldId="321"/>
            <ac:spMk id="5" creationId="{74BDF49F-F1DD-4848-9954-8B7C11D2D4AB}"/>
          </ac:spMkLst>
        </pc:spChg>
        <pc:spChg chg="add del mod">
          <ac:chgData name="Siddarth Joshi" userId="bc4d29ca-e482-4031-a817-c6a7c744f97a" providerId="ADAL" clId="{26E8905B-7078-46C5-9101-BEFD3468A585}" dt="2022-01-08T04:36:26.750" v="320"/>
          <ac:spMkLst>
            <pc:docMk/>
            <pc:sldMk cId="2698096681" sldId="321"/>
            <ac:spMk id="6" creationId="{DE315420-6DBF-46FB-98F0-9ED39F7AC99B}"/>
          </ac:spMkLst>
        </pc:spChg>
        <pc:spChg chg="add del mod">
          <ac:chgData name="Siddarth Joshi" userId="bc4d29ca-e482-4031-a817-c6a7c744f97a" providerId="ADAL" clId="{26E8905B-7078-46C5-9101-BEFD3468A585}" dt="2022-01-08T04:36:26.750" v="320"/>
          <ac:spMkLst>
            <pc:docMk/>
            <pc:sldMk cId="2698096681" sldId="321"/>
            <ac:spMk id="7" creationId="{01DD1A0D-95D7-47A3-95B7-A9409427B1E7}"/>
          </ac:spMkLst>
        </pc:spChg>
        <pc:spChg chg="mod">
          <ac:chgData name="Siddarth Joshi" userId="bc4d29ca-e482-4031-a817-c6a7c744f97a" providerId="ADAL" clId="{26E8905B-7078-46C5-9101-BEFD3468A585}" dt="2022-01-08T04:36:18.837" v="315"/>
          <ac:spMkLst>
            <pc:docMk/>
            <pc:sldMk cId="2698096681" sldId="321"/>
            <ac:spMk id="10" creationId="{890E4D90-B201-4B25-AD1C-5D6A3AEDEB50}"/>
          </ac:spMkLst>
        </pc:spChg>
        <pc:spChg chg="mod">
          <ac:chgData name="Siddarth Joshi" userId="bc4d29ca-e482-4031-a817-c6a7c744f97a" providerId="ADAL" clId="{26E8905B-7078-46C5-9101-BEFD3468A585}" dt="2022-01-08T04:36:18.837" v="315"/>
          <ac:spMkLst>
            <pc:docMk/>
            <pc:sldMk cId="2698096681" sldId="321"/>
            <ac:spMk id="12" creationId="{6E1C903E-C4CC-47F5-AA9C-FB027147D534}"/>
          </ac:spMkLst>
        </pc:spChg>
        <pc:spChg chg="mod">
          <ac:chgData name="Siddarth Joshi" userId="bc4d29ca-e482-4031-a817-c6a7c744f97a" providerId="ADAL" clId="{26E8905B-7078-46C5-9101-BEFD3468A585}" dt="2022-01-08T04:36:18.837" v="315"/>
          <ac:spMkLst>
            <pc:docMk/>
            <pc:sldMk cId="2698096681" sldId="321"/>
            <ac:spMk id="14" creationId="{C95E9078-AA72-46A2-85F4-88BB4BABEB8B}"/>
          </ac:spMkLst>
        </pc:spChg>
        <pc:spChg chg="mod">
          <ac:chgData name="Siddarth Joshi" userId="bc4d29ca-e482-4031-a817-c6a7c744f97a" providerId="ADAL" clId="{26E8905B-7078-46C5-9101-BEFD3468A585}" dt="2022-01-08T04:36:18.837" v="315"/>
          <ac:spMkLst>
            <pc:docMk/>
            <pc:sldMk cId="2698096681" sldId="321"/>
            <ac:spMk id="15" creationId="{1DC48382-A3AA-44F7-BC1E-26E8C0C556CD}"/>
          </ac:spMkLst>
        </pc:spChg>
        <pc:spChg chg="add del mod">
          <ac:chgData name="Siddarth Joshi" userId="bc4d29ca-e482-4031-a817-c6a7c744f97a" providerId="ADAL" clId="{26E8905B-7078-46C5-9101-BEFD3468A585}" dt="2022-01-08T04:36:26.750" v="320"/>
          <ac:spMkLst>
            <pc:docMk/>
            <pc:sldMk cId="2698096681" sldId="321"/>
            <ac:spMk id="16" creationId="{3BD17ABC-B41D-4B92-BC7E-AA941DDD6550}"/>
          </ac:spMkLst>
        </pc:spChg>
        <pc:spChg chg="add del mod">
          <ac:chgData name="Siddarth Joshi" userId="bc4d29ca-e482-4031-a817-c6a7c744f97a" providerId="ADAL" clId="{26E8905B-7078-46C5-9101-BEFD3468A585}" dt="2022-01-08T04:36:26.750" v="320"/>
          <ac:spMkLst>
            <pc:docMk/>
            <pc:sldMk cId="2698096681" sldId="321"/>
            <ac:spMk id="17" creationId="{D02EDD6E-25B0-4ACD-85FE-D7FD92D3E939}"/>
          </ac:spMkLst>
        </pc:spChg>
        <pc:spChg chg="add del mod">
          <ac:chgData name="Siddarth Joshi" userId="bc4d29ca-e482-4031-a817-c6a7c744f97a" providerId="ADAL" clId="{26E8905B-7078-46C5-9101-BEFD3468A585}" dt="2022-01-08T04:36:26.750" v="320"/>
          <ac:spMkLst>
            <pc:docMk/>
            <pc:sldMk cId="2698096681" sldId="321"/>
            <ac:spMk id="18" creationId="{6B1E0152-3884-4C9D-A890-2BC26A372EDC}"/>
          </ac:spMkLst>
        </pc:spChg>
        <pc:spChg chg="add del mod">
          <ac:chgData name="Siddarth Joshi" userId="bc4d29ca-e482-4031-a817-c6a7c744f97a" providerId="ADAL" clId="{26E8905B-7078-46C5-9101-BEFD3468A585}" dt="2022-01-08T04:36:26.750" v="320"/>
          <ac:spMkLst>
            <pc:docMk/>
            <pc:sldMk cId="2698096681" sldId="321"/>
            <ac:spMk id="19" creationId="{BD9EB360-CBE4-422E-B4BA-30E2A38D492F}"/>
          </ac:spMkLst>
        </pc:spChg>
        <pc:spChg chg="add del mod">
          <ac:chgData name="Siddarth Joshi" userId="bc4d29ca-e482-4031-a817-c6a7c744f97a" providerId="ADAL" clId="{26E8905B-7078-46C5-9101-BEFD3468A585}" dt="2022-01-08T04:36:26.750" v="320"/>
          <ac:spMkLst>
            <pc:docMk/>
            <pc:sldMk cId="2698096681" sldId="321"/>
            <ac:spMk id="20" creationId="{18E1BE91-D391-40BD-B127-2440D5003C82}"/>
          </ac:spMkLst>
        </pc:spChg>
        <pc:spChg chg="add del mod">
          <ac:chgData name="Siddarth Joshi" userId="bc4d29ca-e482-4031-a817-c6a7c744f97a" providerId="ADAL" clId="{26E8905B-7078-46C5-9101-BEFD3468A585}" dt="2022-01-08T04:36:26.750" v="320"/>
          <ac:spMkLst>
            <pc:docMk/>
            <pc:sldMk cId="2698096681" sldId="321"/>
            <ac:spMk id="21" creationId="{23A98B4B-D74B-415C-8B41-C34ACC6BC382}"/>
          </ac:spMkLst>
        </pc:spChg>
        <pc:spChg chg="add del mod">
          <ac:chgData name="Siddarth Joshi" userId="bc4d29ca-e482-4031-a817-c6a7c744f97a" providerId="ADAL" clId="{26E8905B-7078-46C5-9101-BEFD3468A585}" dt="2022-01-08T04:36:26.750" v="320"/>
          <ac:spMkLst>
            <pc:docMk/>
            <pc:sldMk cId="2698096681" sldId="321"/>
            <ac:spMk id="22" creationId="{4194CC2E-0279-4CDF-97A1-9B87DA4AE878}"/>
          </ac:spMkLst>
        </pc:spChg>
        <pc:spChg chg="add del mod">
          <ac:chgData name="Siddarth Joshi" userId="bc4d29ca-e482-4031-a817-c6a7c744f97a" providerId="ADAL" clId="{26E8905B-7078-46C5-9101-BEFD3468A585}" dt="2022-01-08T04:36:26.750" v="320"/>
          <ac:spMkLst>
            <pc:docMk/>
            <pc:sldMk cId="2698096681" sldId="321"/>
            <ac:spMk id="23" creationId="{CC640C5A-8C0A-46CF-8EBC-E7C2AE00B8D7}"/>
          </ac:spMkLst>
        </pc:spChg>
        <pc:spChg chg="add del mod">
          <ac:chgData name="Siddarth Joshi" userId="bc4d29ca-e482-4031-a817-c6a7c744f97a" providerId="ADAL" clId="{26E8905B-7078-46C5-9101-BEFD3468A585}" dt="2022-01-08T04:36:26.750" v="320"/>
          <ac:spMkLst>
            <pc:docMk/>
            <pc:sldMk cId="2698096681" sldId="321"/>
            <ac:spMk id="24" creationId="{03913985-2FE9-4CCB-A322-593DB708BB55}"/>
          </ac:spMkLst>
        </pc:spChg>
        <pc:spChg chg="add del mod">
          <ac:chgData name="Siddarth Joshi" userId="bc4d29ca-e482-4031-a817-c6a7c744f97a" providerId="ADAL" clId="{26E8905B-7078-46C5-9101-BEFD3468A585}" dt="2022-01-08T04:36:26.750" v="320"/>
          <ac:spMkLst>
            <pc:docMk/>
            <pc:sldMk cId="2698096681" sldId="321"/>
            <ac:spMk id="25" creationId="{590C1C44-DACB-404F-A5CD-B6ED2298BDE1}"/>
          </ac:spMkLst>
        </pc:spChg>
        <pc:spChg chg="add del mod">
          <ac:chgData name="Siddarth Joshi" userId="bc4d29ca-e482-4031-a817-c6a7c744f97a" providerId="ADAL" clId="{26E8905B-7078-46C5-9101-BEFD3468A585}" dt="2022-01-08T04:36:26.750" v="320"/>
          <ac:spMkLst>
            <pc:docMk/>
            <pc:sldMk cId="2698096681" sldId="321"/>
            <ac:spMk id="26" creationId="{FB3F575D-3D32-4439-8A5F-C73C1971861B}"/>
          </ac:spMkLst>
        </pc:spChg>
        <pc:spChg chg="add del mod">
          <ac:chgData name="Siddarth Joshi" userId="bc4d29ca-e482-4031-a817-c6a7c744f97a" providerId="ADAL" clId="{26E8905B-7078-46C5-9101-BEFD3468A585}" dt="2022-01-08T04:36:26.750" v="320"/>
          <ac:spMkLst>
            <pc:docMk/>
            <pc:sldMk cId="2698096681" sldId="321"/>
            <ac:spMk id="27" creationId="{35F7A46D-7822-4196-BDE2-CF74C3A7F1A4}"/>
          </ac:spMkLst>
        </pc:spChg>
        <pc:spChg chg="add del mod">
          <ac:chgData name="Siddarth Joshi" userId="bc4d29ca-e482-4031-a817-c6a7c744f97a" providerId="ADAL" clId="{26E8905B-7078-46C5-9101-BEFD3468A585}" dt="2022-01-08T04:36:26.750" v="320"/>
          <ac:spMkLst>
            <pc:docMk/>
            <pc:sldMk cId="2698096681" sldId="321"/>
            <ac:spMk id="28" creationId="{964709E1-4B33-4F1F-93D8-001648B39C24}"/>
          </ac:spMkLst>
        </pc:spChg>
        <pc:spChg chg="add del mod">
          <ac:chgData name="Siddarth Joshi" userId="bc4d29ca-e482-4031-a817-c6a7c744f97a" providerId="ADAL" clId="{26E8905B-7078-46C5-9101-BEFD3468A585}" dt="2022-01-08T04:36:26.750" v="320"/>
          <ac:spMkLst>
            <pc:docMk/>
            <pc:sldMk cId="2698096681" sldId="321"/>
            <ac:spMk id="29" creationId="{7EBAAE03-1501-4C3F-B281-34AC512A900B}"/>
          </ac:spMkLst>
        </pc:spChg>
        <pc:spChg chg="add del mod">
          <ac:chgData name="Siddarth Joshi" userId="bc4d29ca-e482-4031-a817-c6a7c744f97a" providerId="ADAL" clId="{26E8905B-7078-46C5-9101-BEFD3468A585}" dt="2022-01-08T04:36:26.750" v="320"/>
          <ac:spMkLst>
            <pc:docMk/>
            <pc:sldMk cId="2698096681" sldId="321"/>
            <ac:spMk id="30" creationId="{84C2D505-FF14-45BD-8629-E52B35F0BB1F}"/>
          </ac:spMkLst>
        </pc:spChg>
        <pc:spChg chg="add del mod">
          <ac:chgData name="Siddarth Joshi" userId="bc4d29ca-e482-4031-a817-c6a7c744f97a" providerId="ADAL" clId="{26E8905B-7078-46C5-9101-BEFD3468A585}" dt="2022-01-08T04:36:26.750" v="320"/>
          <ac:spMkLst>
            <pc:docMk/>
            <pc:sldMk cId="2698096681" sldId="321"/>
            <ac:spMk id="31" creationId="{F6190E3A-3791-4ADF-98C4-8A301D86F2F2}"/>
          </ac:spMkLst>
        </pc:spChg>
        <pc:spChg chg="add del mod">
          <ac:chgData name="Siddarth Joshi" userId="bc4d29ca-e482-4031-a817-c6a7c744f97a" providerId="ADAL" clId="{26E8905B-7078-46C5-9101-BEFD3468A585}" dt="2022-01-08T04:36:26.750" v="320"/>
          <ac:spMkLst>
            <pc:docMk/>
            <pc:sldMk cId="2698096681" sldId="321"/>
            <ac:spMk id="32" creationId="{4A5269E8-A779-481F-AB6C-F392502B704F}"/>
          </ac:spMkLst>
        </pc:spChg>
        <pc:spChg chg="add del mod">
          <ac:chgData name="Siddarth Joshi" userId="bc4d29ca-e482-4031-a817-c6a7c744f97a" providerId="ADAL" clId="{26E8905B-7078-46C5-9101-BEFD3468A585}" dt="2022-01-08T04:36:26.750" v="320"/>
          <ac:spMkLst>
            <pc:docMk/>
            <pc:sldMk cId="2698096681" sldId="321"/>
            <ac:spMk id="33" creationId="{DDEFB27D-A4DF-454A-9000-EB5A04311ED4}"/>
          </ac:spMkLst>
        </pc:spChg>
        <pc:spChg chg="add del mod">
          <ac:chgData name="Siddarth Joshi" userId="bc4d29ca-e482-4031-a817-c6a7c744f97a" providerId="ADAL" clId="{26E8905B-7078-46C5-9101-BEFD3468A585}" dt="2022-01-08T04:36:26.750" v="320"/>
          <ac:spMkLst>
            <pc:docMk/>
            <pc:sldMk cId="2698096681" sldId="321"/>
            <ac:spMk id="34" creationId="{5AE11413-3099-402C-BF42-54F80B69248B}"/>
          </ac:spMkLst>
        </pc:spChg>
        <pc:spChg chg="add del mod">
          <ac:chgData name="Siddarth Joshi" userId="bc4d29ca-e482-4031-a817-c6a7c744f97a" providerId="ADAL" clId="{26E8905B-7078-46C5-9101-BEFD3468A585}" dt="2022-01-08T04:36:26.750" v="320"/>
          <ac:spMkLst>
            <pc:docMk/>
            <pc:sldMk cId="2698096681" sldId="321"/>
            <ac:spMk id="35" creationId="{9E67DC79-67F3-4FED-821F-D0DDA6106453}"/>
          </ac:spMkLst>
        </pc:spChg>
        <pc:spChg chg="add del mod">
          <ac:chgData name="Siddarth Joshi" userId="bc4d29ca-e482-4031-a817-c6a7c744f97a" providerId="ADAL" clId="{26E8905B-7078-46C5-9101-BEFD3468A585}" dt="2022-01-08T04:36:26.750" v="320"/>
          <ac:spMkLst>
            <pc:docMk/>
            <pc:sldMk cId="2698096681" sldId="321"/>
            <ac:spMk id="36" creationId="{32603860-CE56-40D1-9C27-61FFCD863D99}"/>
          </ac:spMkLst>
        </pc:spChg>
        <pc:spChg chg="add del mod">
          <ac:chgData name="Siddarth Joshi" userId="bc4d29ca-e482-4031-a817-c6a7c744f97a" providerId="ADAL" clId="{26E8905B-7078-46C5-9101-BEFD3468A585}" dt="2022-01-08T04:36:26.750" v="320"/>
          <ac:spMkLst>
            <pc:docMk/>
            <pc:sldMk cId="2698096681" sldId="321"/>
            <ac:spMk id="38" creationId="{68166F96-1D82-47F6-AADF-8DEF3019BDD2}"/>
          </ac:spMkLst>
        </pc:spChg>
        <pc:spChg chg="add del mod">
          <ac:chgData name="Siddarth Joshi" userId="bc4d29ca-e482-4031-a817-c6a7c744f97a" providerId="ADAL" clId="{26E8905B-7078-46C5-9101-BEFD3468A585}" dt="2022-01-08T04:36:33.682" v="327"/>
          <ac:spMkLst>
            <pc:docMk/>
            <pc:sldMk cId="2698096681" sldId="321"/>
            <ac:spMk id="40" creationId="{EDDCA553-9492-44B3-9E50-6F912692FE25}"/>
          </ac:spMkLst>
        </pc:spChg>
        <pc:spChg chg="add del mod">
          <ac:chgData name="Siddarth Joshi" userId="bc4d29ca-e482-4031-a817-c6a7c744f97a" providerId="ADAL" clId="{26E8905B-7078-46C5-9101-BEFD3468A585}" dt="2022-01-08T04:36:33.682" v="327"/>
          <ac:spMkLst>
            <pc:docMk/>
            <pc:sldMk cId="2698096681" sldId="321"/>
            <ac:spMk id="41" creationId="{580D5707-64B1-4ED9-A5CF-054020AF789A}"/>
          </ac:spMkLst>
        </pc:spChg>
        <pc:spChg chg="add del mod">
          <ac:chgData name="Siddarth Joshi" userId="bc4d29ca-e482-4031-a817-c6a7c744f97a" providerId="ADAL" clId="{26E8905B-7078-46C5-9101-BEFD3468A585}" dt="2022-01-08T04:36:33.682" v="327"/>
          <ac:spMkLst>
            <pc:docMk/>
            <pc:sldMk cId="2698096681" sldId="321"/>
            <ac:spMk id="42" creationId="{E9E95A5C-30E2-4ACE-8466-D68C911ABFE8}"/>
          </ac:spMkLst>
        </pc:spChg>
        <pc:spChg chg="mod">
          <ac:chgData name="Siddarth Joshi" userId="bc4d29ca-e482-4031-a817-c6a7c744f97a" providerId="ADAL" clId="{26E8905B-7078-46C5-9101-BEFD3468A585}" dt="2022-01-08T04:36:27.920" v="321"/>
          <ac:spMkLst>
            <pc:docMk/>
            <pc:sldMk cId="2698096681" sldId="321"/>
            <ac:spMk id="44" creationId="{2A08CBCA-6664-48E7-B844-C522F3616DDB}"/>
          </ac:spMkLst>
        </pc:spChg>
        <pc:spChg chg="mod">
          <ac:chgData name="Siddarth Joshi" userId="bc4d29ca-e482-4031-a817-c6a7c744f97a" providerId="ADAL" clId="{26E8905B-7078-46C5-9101-BEFD3468A585}" dt="2022-01-08T04:36:27.920" v="321"/>
          <ac:spMkLst>
            <pc:docMk/>
            <pc:sldMk cId="2698096681" sldId="321"/>
            <ac:spMk id="45" creationId="{50B66908-226B-4ED9-8A8F-251FFB3C01C1}"/>
          </ac:spMkLst>
        </pc:spChg>
        <pc:spChg chg="mod">
          <ac:chgData name="Siddarth Joshi" userId="bc4d29ca-e482-4031-a817-c6a7c744f97a" providerId="ADAL" clId="{26E8905B-7078-46C5-9101-BEFD3468A585}" dt="2022-01-08T04:36:27.920" v="321"/>
          <ac:spMkLst>
            <pc:docMk/>
            <pc:sldMk cId="2698096681" sldId="321"/>
            <ac:spMk id="47" creationId="{FBBE4641-EF7B-461D-A68D-EDA80E6F4ABA}"/>
          </ac:spMkLst>
        </pc:spChg>
        <pc:spChg chg="mod">
          <ac:chgData name="Siddarth Joshi" userId="bc4d29ca-e482-4031-a817-c6a7c744f97a" providerId="ADAL" clId="{26E8905B-7078-46C5-9101-BEFD3468A585}" dt="2022-01-08T04:36:27.920" v="321"/>
          <ac:spMkLst>
            <pc:docMk/>
            <pc:sldMk cId="2698096681" sldId="321"/>
            <ac:spMk id="48" creationId="{C8B02747-BBA7-4827-AB14-25640413705F}"/>
          </ac:spMkLst>
        </pc:spChg>
        <pc:spChg chg="add del mod">
          <ac:chgData name="Siddarth Joshi" userId="bc4d29ca-e482-4031-a817-c6a7c744f97a" providerId="ADAL" clId="{26E8905B-7078-46C5-9101-BEFD3468A585}" dt="2022-01-08T04:36:33.682" v="327"/>
          <ac:spMkLst>
            <pc:docMk/>
            <pc:sldMk cId="2698096681" sldId="321"/>
            <ac:spMk id="49" creationId="{CF3D823A-E9DC-4B85-BBAD-D60B903CAAA9}"/>
          </ac:spMkLst>
        </pc:spChg>
        <pc:spChg chg="add del mod">
          <ac:chgData name="Siddarth Joshi" userId="bc4d29ca-e482-4031-a817-c6a7c744f97a" providerId="ADAL" clId="{26E8905B-7078-46C5-9101-BEFD3468A585}" dt="2022-01-08T04:36:33.682" v="327"/>
          <ac:spMkLst>
            <pc:docMk/>
            <pc:sldMk cId="2698096681" sldId="321"/>
            <ac:spMk id="50" creationId="{CAD02F80-0A58-4C5C-9158-B05A28B19967}"/>
          </ac:spMkLst>
        </pc:spChg>
        <pc:spChg chg="add del mod">
          <ac:chgData name="Siddarth Joshi" userId="bc4d29ca-e482-4031-a817-c6a7c744f97a" providerId="ADAL" clId="{26E8905B-7078-46C5-9101-BEFD3468A585}" dt="2022-01-08T04:36:33.682" v="327"/>
          <ac:spMkLst>
            <pc:docMk/>
            <pc:sldMk cId="2698096681" sldId="321"/>
            <ac:spMk id="51" creationId="{BAFF6969-BBF7-4FB6-A174-E6FBD14BFF2D}"/>
          </ac:spMkLst>
        </pc:spChg>
        <pc:spChg chg="add del mod">
          <ac:chgData name="Siddarth Joshi" userId="bc4d29ca-e482-4031-a817-c6a7c744f97a" providerId="ADAL" clId="{26E8905B-7078-46C5-9101-BEFD3468A585}" dt="2022-01-08T04:36:33.682" v="327"/>
          <ac:spMkLst>
            <pc:docMk/>
            <pc:sldMk cId="2698096681" sldId="321"/>
            <ac:spMk id="52" creationId="{ABFA5969-7185-4240-A9AC-E06415156EDF}"/>
          </ac:spMkLst>
        </pc:spChg>
        <pc:spChg chg="add del mod">
          <ac:chgData name="Siddarth Joshi" userId="bc4d29ca-e482-4031-a817-c6a7c744f97a" providerId="ADAL" clId="{26E8905B-7078-46C5-9101-BEFD3468A585}" dt="2022-01-08T04:36:33.682" v="327"/>
          <ac:spMkLst>
            <pc:docMk/>
            <pc:sldMk cId="2698096681" sldId="321"/>
            <ac:spMk id="53" creationId="{21699D07-51D6-49AE-A37D-190415EC1B05}"/>
          </ac:spMkLst>
        </pc:spChg>
        <pc:spChg chg="add del mod">
          <ac:chgData name="Siddarth Joshi" userId="bc4d29ca-e482-4031-a817-c6a7c744f97a" providerId="ADAL" clId="{26E8905B-7078-46C5-9101-BEFD3468A585}" dt="2022-01-08T04:36:33.682" v="327"/>
          <ac:spMkLst>
            <pc:docMk/>
            <pc:sldMk cId="2698096681" sldId="321"/>
            <ac:spMk id="54" creationId="{C2B7FD26-290E-4242-B422-F2CFB3A67057}"/>
          </ac:spMkLst>
        </pc:spChg>
        <pc:spChg chg="add del mod">
          <ac:chgData name="Siddarth Joshi" userId="bc4d29ca-e482-4031-a817-c6a7c744f97a" providerId="ADAL" clId="{26E8905B-7078-46C5-9101-BEFD3468A585}" dt="2022-01-08T04:36:33.682" v="327"/>
          <ac:spMkLst>
            <pc:docMk/>
            <pc:sldMk cId="2698096681" sldId="321"/>
            <ac:spMk id="55" creationId="{A017C57B-4C3D-4198-934E-213CC09EAE5C}"/>
          </ac:spMkLst>
        </pc:spChg>
        <pc:spChg chg="add del mod">
          <ac:chgData name="Siddarth Joshi" userId="bc4d29ca-e482-4031-a817-c6a7c744f97a" providerId="ADAL" clId="{26E8905B-7078-46C5-9101-BEFD3468A585}" dt="2022-01-08T04:36:33.682" v="327"/>
          <ac:spMkLst>
            <pc:docMk/>
            <pc:sldMk cId="2698096681" sldId="321"/>
            <ac:spMk id="56" creationId="{E098BB93-8E45-40EA-AD45-1AB5814D129A}"/>
          </ac:spMkLst>
        </pc:spChg>
        <pc:spChg chg="add del mod">
          <ac:chgData name="Siddarth Joshi" userId="bc4d29ca-e482-4031-a817-c6a7c744f97a" providerId="ADAL" clId="{26E8905B-7078-46C5-9101-BEFD3468A585}" dt="2022-01-08T04:36:33.682" v="327"/>
          <ac:spMkLst>
            <pc:docMk/>
            <pc:sldMk cId="2698096681" sldId="321"/>
            <ac:spMk id="57" creationId="{EAF4294E-6EE4-4C32-BB8A-192913B68A35}"/>
          </ac:spMkLst>
        </pc:spChg>
        <pc:spChg chg="add del mod">
          <ac:chgData name="Siddarth Joshi" userId="bc4d29ca-e482-4031-a817-c6a7c744f97a" providerId="ADAL" clId="{26E8905B-7078-46C5-9101-BEFD3468A585}" dt="2022-01-08T04:36:33.682" v="327"/>
          <ac:spMkLst>
            <pc:docMk/>
            <pc:sldMk cId="2698096681" sldId="321"/>
            <ac:spMk id="58" creationId="{68D5B65D-920F-4B4B-B09A-716719EDC564}"/>
          </ac:spMkLst>
        </pc:spChg>
        <pc:spChg chg="add del mod">
          <ac:chgData name="Siddarth Joshi" userId="bc4d29ca-e482-4031-a817-c6a7c744f97a" providerId="ADAL" clId="{26E8905B-7078-46C5-9101-BEFD3468A585}" dt="2022-01-08T04:36:33.682" v="327"/>
          <ac:spMkLst>
            <pc:docMk/>
            <pc:sldMk cId="2698096681" sldId="321"/>
            <ac:spMk id="59" creationId="{641161C5-0A8C-4092-949A-5B1FD19A5C73}"/>
          </ac:spMkLst>
        </pc:spChg>
        <pc:spChg chg="add del mod">
          <ac:chgData name="Siddarth Joshi" userId="bc4d29ca-e482-4031-a817-c6a7c744f97a" providerId="ADAL" clId="{26E8905B-7078-46C5-9101-BEFD3468A585}" dt="2022-01-08T04:36:33.682" v="327"/>
          <ac:spMkLst>
            <pc:docMk/>
            <pc:sldMk cId="2698096681" sldId="321"/>
            <ac:spMk id="60" creationId="{A5E47544-CC78-48B2-BFA6-21BD26DFB4D2}"/>
          </ac:spMkLst>
        </pc:spChg>
        <pc:spChg chg="add del mod">
          <ac:chgData name="Siddarth Joshi" userId="bc4d29ca-e482-4031-a817-c6a7c744f97a" providerId="ADAL" clId="{26E8905B-7078-46C5-9101-BEFD3468A585}" dt="2022-01-08T04:36:33.682" v="327"/>
          <ac:spMkLst>
            <pc:docMk/>
            <pc:sldMk cId="2698096681" sldId="321"/>
            <ac:spMk id="61" creationId="{AD686510-253D-4C6B-BB26-10EB7046C67A}"/>
          </ac:spMkLst>
        </pc:spChg>
        <pc:spChg chg="add del mod">
          <ac:chgData name="Siddarth Joshi" userId="bc4d29ca-e482-4031-a817-c6a7c744f97a" providerId="ADAL" clId="{26E8905B-7078-46C5-9101-BEFD3468A585}" dt="2022-01-08T04:36:33.682" v="327"/>
          <ac:spMkLst>
            <pc:docMk/>
            <pc:sldMk cId="2698096681" sldId="321"/>
            <ac:spMk id="62" creationId="{7E4239E6-6E69-40EB-9435-9DCDF38D9DA2}"/>
          </ac:spMkLst>
        </pc:spChg>
        <pc:spChg chg="add del mod">
          <ac:chgData name="Siddarth Joshi" userId="bc4d29ca-e482-4031-a817-c6a7c744f97a" providerId="ADAL" clId="{26E8905B-7078-46C5-9101-BEFD3468A585}" dt="2022-01-08T04:36:33.682" v="327"/>
          <ac:spMkLst>
            <pc:docMk/>
            <pc:sldMk cId="2698096681" sldId="321"/>
            <ac:spMk id="63" creationId="{DBBF5106-9137-42EA-A2EE-4165EE6094A9}"/>
          </ac:spMkLst>
        </pc:spChg>
        <pc:spChg chg="add del mod">
          <ac:chgData name="Siddarth Joshi" userId="bc4d29ca-e482-4031-a817-c6a7c744f97a" providerId="ADAL" clId="{26E8905B-7078-46C5-9101-BEFD3468A585}" dt="2022-01-08T04:36:33.682" v="327"/>
          <ac:spMkLst>
            <pc:docMk/>
            <pc:sldMk cId="2698096681" sldId="321"/>
            <ac:spMk id="64" creationId="{3E2E00C0-67E2-4989-A176-4A787BD2A02A}"/>
          </ac:spMkLst>
        </pc:spChg>
        <pc:spChg chg="add del mod">
          <ac:chgData name="Siddarth Joshi" userId="bc4d29ca-e482-4031-a817-c6a7c744f97a" providerId="ADAL" clId="{26E8905B-7078-46C5-9101-BEFD3468A585}" dt="2022-01-08T04:36:33.682" v="327"/>
          <ac:spMkLst>
            <pc:docMk/>
            <pc:sldMk cId="2698096681" sldId="321"/>
            <ac:spMk id="65" creationId="{16881D84-32D1-4A66-A14C-A9BD5D16E7B5}"/>
          </ac:spMkLst>
        </pc:spChg>
        <pc:spChg chg="add del mod">
          <ac:chgData name="Siddarth Joshi" userId="bc4d29ca-e482-4031-a817-c6a7c744f97a" providerId="ADAL" clId="{26E8905B-7078-46C5-9101-BEFD3468A585}" dt="2022-01-08T04:36:33.682" v="327"/>
          <ac:spMkLst>
            <pc:docMk/>
            <pc:sldMk cId="2698096681" sldId="321"/>
            <ac:spMk id="66" creationId="{A6756533-179C-43D3-AD24-B3EDB0993C8A}"/>
          </ac:spMkLst>
        </pc:spChg>
        <pc:spChg chg="add del mod">
          <ac:chgData name="Siddarth Joshi" userId="bc4d29ca-e482-4031-a817-c6a7c744f97a" providerId="ADAL" clId="{26E8905B-7078-46C5-9101-BEFD3468A585}" dt="2022-01-08T04:36:33.682" v="327"/>
          <ac:spMkLst>
            <pc:docMk/>
            <pc:sldMk cId="2698096681" sldId="321"/>
            <ac:spMk id="67" creationId="{75F1E081-C276-4D6B-9157-9D074E994D2F}"/>
          </ac:spMkLst>
        </pc:spChg>
        <pc:spChg chg="add del mod">
          <ac:chgData name="Siddarth Joshi" userId="bc4d29ca-e482-4031-a817-c6a7c744f97a" providerId="ADAL" clId="{26E8905B-7078-46C5-9101-BEFD3468A585}" dt="2022-01-08T04:36:33.682" v="327"/>
          <ac:spMkLst>
            <pc:docMk/>
            <pc:sldMk cId="2698096681" sldId="321"/>
            <ac:spMk id="68" creationId="{15C0D3C7-960B-423C-BA3E-DB4308F89A79}"/>
          </ac:spMkLst>
        </pc:spChg>
        <pc:spChg chg="add del mod">
          <ac:chgData name="Siddarth Joshi" userId="bc4d29ca-e482-4031-a817-c6a7c744f97a" providerId="ADAL" clId="{26E8905B-7078-46C5-9101-BEFD3468A585}" dt="2022-01-08T04:36:33.682" v="327"/>
          <ac:spMkLst>
            <pc:docMk/>
            <pc:sldMk cId="2698096681" sldId="321"/>
            <ac:spMk id="69" creationId="{F5A35CCD-A31A-4EC1-B6FF-29E0FF5120F5}"/>
          </ac:spMkLst>
        </pc:spChg>
        <pc:spChg chg="add del mod">
          <ac:chgData name="Siddarth Joshi" userId="bc4d29ca-e482-4031-a817-c6a7c744f97a" providerId="ADAL" clId="{26E8905B-7078-46C5-9101-BEFD3468A585}" dt="2022-01-08T04:36:33.682" v="327"/>
          <ac:spMkLst>
            <pc:docMk/>
            <pc:sldMk cId="2698096681" sldId="321"/>
            <ac:spMk id="71" creationId="{75E13C88-2D7F-489B-A978-78D065CBBF66}"/>
          </ac:spMkLst>
        </pc:spChg>
        <pc:spChg chg="add mod">
          <ac:chgData name="Siddarth Joshi" userId="bc4d29ca-e482-4031-a817-c6a7c744f97a" providerId="ADAL" clId="{26E8905B-7078-46C5-9101-BEFD3468A585}" dt="2022-01-08T04:39:16.930" v="376" actId="20577"/>
          <ac:spMkLst>
            <pc:docMk/>
            <pc:sldMk cId="2698096681" sldId="321"/>
            <ac:spMk id="73" creationId="{09BF2FB3-D4DE-4C9E-A55E-43D5242CB2C6}"/>
          </ac:spMkLst>
        </pc:spChg>
        <pc:spChg chg="add mod">
          <ac:chgData name="Siddarth Joshi" userId="bc4d29ca-e482-4031-a817-c6a7c744f97a" providerId="ADAL" clId="{26E8905B-7078-46C5-9101-BEFD3468A585}" dt="2022-01-08T04:38:53.805" v="342" actId="1076"/>
          <ac:spMkLst>
            <pc:docMk/>
            <pc:sldMk cId="2698096681" sldId="321"/>
            <ac:spMk id="74" creationId="{F3F773B4-14AC-4C96-A5DB-8E877F05F6F4}"/>
          </ac:spMkLst>
        </pc:spChg>
        <pc:spChg chg="add mod">
          <ac:chgData name="Siddarth Joshi" userId="bc4d29ca-e482-4031-a817-c6a7c744f97a" providerId="ADAL" clId="{26E8905B-7078-46C5-9101-BEFD3468A585}" dt="2022-01-08T04:38:53.805" v="342" actId="1076"/>
          <ac:spMkLst>
            <pc:docMk/>
            <pc:sldMk cId="2698096681" sldId="321"/>
            <ac:spMk id="75" creationId="{C1C3009D-BB04-4FFA-B8A5-6F21890D02B8}"/>
          </ac:spMkLst>
        </pc:spChg>
        <pc:spChg chg="mod">
          <ac:chgData name="Siddarth Joshi" userId="bc4d29ca-e482-4031-a817-c6a7c744f97a" providerId="ADAL" clId="{26E8905B-7078-46C5-9101-BEFD3468A585}" dt="2022-01-08T04:38:53.805" v="342" actId="1076"/>
          <ac:spMkLst>
            <pc:docMk/>
            <pc:sldMk cId="2698096681" sldId="321"/>
            <ac:spMk id="77" creationId="{00336B73-B415-4D8C-8143-D0B4F3E3899D}"/>
          </ac:spMkLst>
        </pc:spChg>
        <pc:spChg chg="mod">
          <ac:chgData name="Siddarth Joshi" userId="bc4d29ca-e482-4031-a817-c6a7c744f97a" providerId="ADAL" clId="{26E8905B-7078-46C5-9101-BEFD3468A585}" dt="2022-01-08T04:38:53.805" v="342" actId="1076"/>
          <ac:spMkLst>
            <pc:docMk/>
            <pc:sldMk cId="2698096681" sldId="321"/>
            <ac:spMk id="78" creationId="{1C4EDF48-384B-4733-882A-543432F4BB7C}"/>
          </ac:spMkLst>
        </pc:spChg>
        <pc:spChg chg="mod">
          <ac:chgData name="Siddarth Joshi" userId="bc4d29ca-e482-4031-a817-c6a7c744f97a" providerId="ADAL" clId="{26E8905B-7078-46C5-9101-BEFD3468A585}" dt="2022-01-08T04:38:53.805" v="342" actId="1076"/>
          <ac:spMkLst>
            <pc:docMk/>
            <pc:sldMk cId="2698096681" sldId="321"/>
            <ac:spMk id="80" creationId="{D9B55F14-0D13-4087-AD6E-3CD0F8E297DA}"/>
          </ac:spMkLst>
        </pc:spChg>
        <pc:spChg chg="mod">
          <ac:chgData name="Siddarth Joshi" userId="bc4d29ca-e482-4031-a817-c6a7c744f97a" providerId="ADAL" clId="{26E8905B-7078-46C5-9101-BEFD3468A585}" dt="2022-01-08T04:38:53.805" v="342" actId="1076"/>
          <ac:spMkLst>
            <pc:docMk/>
            <pc:sldMk cId="2698096681" sldId="321"/>
            <ac:spMk id="81" creationId="{7A8AB062-9AA4-4530-A3F2-3A3220AA88CE}"/>
          </ac:spMkLst>
        </pc:spChg>
        <pc:spChg chg="add mod">
          <ac:chgData name="Siddarth Joshi" userId="bc4d29ca-e482-4031-a817-c6a7c744f97a" providerId="ADAL" clId="{26E8905B-7078-46C5-9101-BEFD3468A585}" dt="2022-01-08T04:38:53.805" v="342" actId="1076"/>
          <ac:spMkLst>
            <pc:docMk/>
            <pc:sldMk cId="2698096681" sldId="321"/>
            <ac:spMk id="82" creationId="{12B539BB-B19F-4E41-AC05-8A41374A17D6}"/>
          </ac:spMkLst>
        </pc:spChg>
        <pc:spChg chg="add mod">
          <ac:chgData name="Siddarth Joshi" userId="bc4d29ca-e482-4031-a817-c6a7c744f97a" providerId="ADAL" clId="{26E8905B-7078-46C5-9101-BEFD3468A585}" dt="2022-01-08T04:38:53.805" v="342" actId="1076"/>
          <ac:spMkLst>
            <pc:docMk/>
            <pc:sldMk cId="2698096681" sldId="321"/>
            <ac:spMk id="83" creationId="{834594D4-DC7B-493A-BE7A-E9001F0D213A}"/>
          </ac:spMkLst>
        </pc:spChg>
        <pc:spChg chg="add mod">
          <ac:chgData name="Siddarth Joshi" userId="bc4d29ca-e482-4031-a817-c6a7c744f97a" providerId="ADAL" clId="{26E8905B-7078-46C5-9101-BEFD3468A585}" dt="2022-01-08T04:38:53.805" v="342" actId="1076"/>
          <ac:spMkLst>
            <pc:docMk/>
            <pc:sldMk cId="2698096681" sldId="321"/>
            <ac:spMk id="84" creationId="{ADD8D999-2876-4ED8-BC76-CEF23A4898ED}"/>
          </ac:spMkLst>
        </pc:spChg>
        <pc:spChg chg="add mod">
          <ac:chgData name="Siddarth Joshi" userId="bc4d29ca-e482-4031-a817-c6a7c744f97a" providerId="ADAL" clId="{26E8905B-7078-46C5-9101-BEFD3468A585}" dt="2022-01-08T04:38:53.805" v="342" actId="1076"/>
          <ac:spMkLst>
            <pc:docMk/>
            <pc:sldMk cId="2698096681" sldId="321"/>
            <ac:spMk id="85" creationId="{4418B156-B649-4334-8451-75A390843AD8}"/>
          </ac:spMkLst>
        </pc:spChg>
        <pc:spChg chg="add mod">
          <ac:chgData name="Siddarth Joshi" userId="bc4d29ca-e482-4031-a817-c6a7c744f97a" providerId="ADAL" clId="{26E8905B-7078-46C5-9101-BEFD3468A585}" dt="2022-01-08T04:38:53.805" v="342" actId="1076"/>
          <ac:spMkLst>
            <pc:docMk/>
            <pc:sldMk cId="2698096681" sldId="321"/>
            <ac:spMk id="86" creationId="{720B61EA-07B0-4476-B2C1-18282E30ED1E}"/>
          </ac:spMkLst>
        </pc:spChg>
        <pc:spChg chg="add mod">
          <ac:chgData name="Siddarth Joshi" userId="bc4d29ca-e482-4031-a817-c6a7c744f97a" providerId="ADAL" clId="{26E8905B-7078-46C5-9101-BEFD3468A585}" dt="2022-01-08T04:38:53.805" v="342" actId="1076"/>
          <ac:spMkLst>
            <pc:docMk/>
            <pc:sldMk cId="2698096681" sldId="321"/>
            <ac:spMk id="87" creationId="{D42CA6A4-0BB0-4A53-9029-B186EB6714FC}"/>
          </ac:spMkLst>
        </pc:spChg>
        <pc:spChg chg="add mod">
          <ac:chgData name="Siddarth Joshi" userId="bc4d29ca-e482-4031-a817-c6a7c744f97a" providerId="ADAL" clId="{26E8905B-7078-46C5-9101-BEFD3468A585}" dt="2022-01-08T04:38:53.805" v="342" actId="1076"/>
          <ac:spMkLst>
            <pc:docMk/>
            <pc:sldMk cId="2698096681" sldId="321"/>
            <ac:spMk id="88" creationId="{055013C5-9D26-462F-AFA0-18D5FBDCEECC}"/>
          </ac:spMkLst>
        </pc:spChg>
        <pc:spChg chg="add mod">
          <ac:chgData name="Siddarth Joshi" userId="bc4d29ca-e482-4031-a817-c6a7c744f97a" providerId="ADAL" clId="{26E8905B-7078-46C5-9101-BEFD3468A585}" dt="2022-01-08T04:38:53.805" v="342" actId="1076"/>
          <ac:spMkLst>
            <pc:docMk/>
            <pc:sldMk cId="2698096681" sldId="321"/>
            <ac:spMk id="89" creationId="{CAB0FA30-084B-4DD7-8FCC-29BDE3F4E223}"/>
          </ac:spMkLst>
        </pc:spChg>
        <pc:spChg chg="add mod">
          <ac:chgData name="Siddarth Joshi" userId="bc4d29ca-e482-4031-a817-c6a7c744f97a" providerId="ADAL" clId="{26E8905B-7078-46C5-9101-BEFD3468A585}" dt="2022-01-08T04:38:53.805" v="342" actId="1076"/>
          <ac:spMkLst>
            <pc:docMk/>
            <pc:sldMk cId="2698096681" sldId="321"/>
            <ac:spMk id="90" creationId="{4419613A-2A8C-4DD2-861E-F015141CC461}"/>
          </ac:spMkLst>
        </pc:spChg>
        <pc:spChg chg="add mod">
          <ac:chgData name="Siddarth Joshi" userId="bc4d29ca-e482-4031-a817-c6a7c744f97a" providerId="ADAL" clId="{26E8905B-7078-46C5-9101-BEFD3468A585}" dt="2022-01-08T04:38:53.805" v="342" actId="1076"/>
          <ac:spMkLst>
            <pc:docMk/>
            <pc:sldMk cId="2698096681" sldId="321"/>
            <ac:spMk id="91" creationId="{FD10A661-9E28-4F5A-B931-FB1C6C829153}"/>
          </ac:spMkLst>
        </pc:spChg>
        <pc:spChg chg="add mod">
          <ac:chgData name="Siddarth Joshi" userId="bc4d29ca-e482-4031-a817-c6a7c744f97a" providerId="ADAL" clId="{26E8905B-7078-46C5-9101-BEFD3468A585}" dt="2022-01-08T04:38:53.805" v="342" actId="1076"/>
          <ac:spMkLst>
            <pc:docMk/>
            <pc:sldMk cId="2698096681" sldId="321"/>
            <ac:spMk id="92" creationId="{AD5DBD3A-38C8-4EC2-AAD4-330665BAD2E1}"/>
          </ac:spMkLst>
        </pc:spChg>
        <pc:spChg chg="add mod">
          <ac:chgData name="Siddarth Joshi" userId="bc4d29ca-e482-4031-a817-c6a7c744f97a" providerId="ADAL" clId="{26E8905B-7078-46C5-9101-BEFD3468A585}" dt="2022-01-08T04:38:53.805" v="342" actId="1076"/>
          <ac:spMkLst>
            <pc:docMk/>
            <pc:sldMk cId="2698096681" sldId="321"/>
            <ac:spMk id="93" creationId="{9B75C08B-5179-4545-A75D-A0CBF4DF000A}"/>
          </ac:spMkLst>
        </pc:spChg>
        <pc:spChg chg="add mod">
          <ac:chgData name="Siddarth Joshi" userId="bc4d29ca-e482-4031-a817-c6a7c744f97a" providerId="ADAL" clId="{26E8905B-7078-46C5-9101-BEFD3468A585}" dt="2022-01-08T04:38:53.805" v="342" actId="1076"/>
          <ac:spMkLst>
            <pc:docMk/>
            <pc:sldMk cId="2698096681" sldId="321"/>
            <ac:spMk id="94" creationId="{C382FCBC-F1EC-4318-9298-52A5644E31BB}"/>
          </ac:spMkLst>
        </pc:spChg>
        <pc:spChg chg="add mod">
          <ac:chgData name="Siddarth Joshi" userId="bc4d29ca-e482-4031-a817-c6a7c744f97a" providerId="ADAL" clId="{26E8905B-7078-46C5-9101-BEFD3468A585}" dt="2022-01-08T04:38:53.805" v="342" actId="1076"/>
          <ac:spMkLst>
            <pc:docMk/>
            <pc:sldMk cId="2698096681" sldId="321"/>
            <ac:spMk id="95" creationId="{548553F6-5BC3-4693-8975-19C3D0832DA8}"/>
          </ac:spMkLst>
        </pc:spChg>
        <pc:spChg chg="add mod">
          <ac:chgData name="Siddarth Joshi" userId="bc4d29ca-e482-4031-a817-c6a7c744f97a" providerId="ADAL" clId="{26E8905B-7078-46C5-9101-BEFD3468A585}" dt="2022-01-08T04:38:53.805" v="342" actId="1076"/>
          <ac:spMkLst>
            <pc:docMk/>
            <pc:sldMk cId="2698096681" sldId="321"/>
            <ac:spMk id="96" creationId="{D8306C64-AE9A-4E75-ACBA-E6721139A7FA}"/>
          </ac:spMkLst>
        </pc:spChg>
        <pc:spChg chg="add mod">
          <ac:chgData name="Siddarth Joshi" userId="bc4d29ca-e482-4031-a817-c6a7c744f97a" providerId="ADAL" clId="{26E8905B-7078-46C5-9101-BEFD3468A585}" dt="2022-01-08T04:38:53.805" v="342" actId="1076"/>
          <ac:spMkLst>
            <pc:docMk/>
            <pc:sldMk cId="2698096681" sldId="321"/>
            <ac:spMk id="97" creationId="{717BE874-F875-4C9D-946D-2AD637167C5B}"/>
          </ac:spMkLst>
        </pc:spChg>
        <pc:spChg chg="add mod">
          <ac:chgData name="Siddarth Joshi" userId="bc4d29ca-e482-4031-a817-c6a7c744f97a" providerId="ADAL" clId="{26E8905B-7078-46C5-9101-BEFD3468A585}" dt="2022-01-08T04:38:53.805" v="342" actId="1076"/>
          <ac:spMkLst>
            <pc:docMk/>
            <pc:sldMk cId="2698096681" sldId="321"/>
            <ac:spMk id="98" creationId="{0F74F9E0-5568-4738-83B2-2038708CAE27}"/>
          </ac:spMkLst>
        </pc:spChg>
        <pc:spChg chg="add mod">
          <ac:chgData name="Siddarth Joshi" userId="bc4d29ca-e482-4031-a817-c6a7c744f97a" providerId="ADAL" clId="{26E8905B-7078-46C5-9101-BEFD3468A585}" dt="2022-01-08T04:38:53.805" v="342" actId="1076"/>
          <ac:spMkLst>
            <pc:docMk/>
            <pc:sldMk cId="2698096681" sldId="321"/>
            <ac:spMk id="99" creationId="{FB5A6560-B9E0-4824-B673-CC9FA521FE39}"/>
          </ac:spMkLst>
        </pc:spChg>
        <pc:spChg chg="add mod">
          <ac:chgData name="Siddarth Joshi" userId="bc4d29ca-e482-4031-a817-c6a7c744f97a" providerId="ADAL" clId="{26E8905B-7078-46C5-9101-BEFD3468A585}" dt="2022-01-08T04:38:53.805" v="342" actId="1076"/>
          <ac:spMkLst>
            <pc:docMk/>
            <pc:sldMk cId="2698096681" sldId="321"/>
            <ac:spMk id="100" creationId="{E69F180D-8521-4388-AE44-407DE57F55B9}"/>
          </ac:spMkLst>
        </pc:spChg>
        <pc:spChg chg="add mod">
          <ac:chgData name="Siddarth Joshi" userId="bc4d29ca-e482-4031-a817-c6a7c744f97a" providerId="ADAL" clId="{26E8905B-7078-46C5-9101-BEFD3468A585}" dt="2022-01-08T04:38:53.805" v="342" actId="1076"/>
          <ac:spMkLst>
            <pc:docMk/>
            <pc:sldMk cId="2698096681" sldId="321"/>
            <ac:spMk id="101" creationId="{5D6C15AC-CCC8-4160-A579-44824F517F48}"/>
          </ac:spMkLst>
        </pc:spChg>
        <pc:spChg chg="add mod">
          <ac:chgData name="Siddarth Joshi" userId="bc4d29ca-e482-4031-a817-c6a7c744f97a" providerId="ADAL" clId="{26E8905B-7078-46C5-9101-BEFD3468A585}" dt="2022-01-08T04:38:53.805" v="342" actId="1076"/>
          <ac:spMkLst>
            <pc:docMk/>
            <pc:sldMk cId="2698096681" sldId="321"/>
            <ac:spMk id="102" creationId="{832BC6E2-B537-443E-83B5-625C1510BF15}"/>
          </ac:spMkLst>
        </pc:spChg>
        <pc:spChg chg="add mod">
          <ac:chgData name="Siddarth Joshi" userId="bc4d29ca-e482-4031-a817-c6a7c744f97a" providerId="ADAL" clId="{26E8905B-7078-46C5-9101-BEFD3468A585}" dt="2022-01-08T04:38:53.805" v="342" actId="1076"/>
          <ac:spMkLst>
            <pc:docMk/>
            <pc:sldMk cId="2698096681" sldId="321"/>
            <ac:spMk id="104" creationId="{503C0DF8-8AA4-4A60-91EF-64F243983FFA}"/>
          </ac:spMkLst>
        </pc:spChg>
        <pc:grpChg chg="add del mod">
          <ac:chgData name="Siddarth Joshi" userId="bc4d29ca-e482-4031-a817-c6a7c744f97a" providerId="ADAL" clId="{26E8905B-7078-46C5-9101-BEFD3468A585}" dt="2022-01-08T04:36:26.750" v="320"/>
          <ac:grpSpMkLst>
            <pc:docMk/>
            <pc:sldMk cId="2698096681" sldId="321"/>
            <ac:grpSpMk id="9" creationId="{23834975-5DFB-407A-8910-1ACA94ADCDCD}"/>
          </ac:grpSpMkLst>
        </pc:grpChg>
        <pc:grpChg chg="add del mod">
          <ac:chgData name="Siddarth Joshi" userId="bc4d29ca-e482-4031-a817-c6a7c744f97a" providerId="ADAL" clId="{26E8905B-7078-46C5-9101-BEFD3468A585}" dt="2022-01-08T04:36:26.750" v="320"/>
          <ac:grpSpMkLst>
            <pc:docMk/>
            <pc:sldMk cId="2698096681" sldId="321"/>
            <ac:grpSpMk id="13" creationId="{B5E52DF0-54E4-45DE-AB58-D14B342178A5}"/>
          </ac:grpSpMkLst>
        </pc:grpChg>
        <pc:grpChg chg="add del mod">
          <ac:chgData name="Siddarth Joshi" userId="bc4d29ca-e482-4031-a817-c6a7c744f97a" providerId="ADAL" clId="{26E8905B-7078-46C5-9101-BEFD3468A585}" dt="2022-01-08T04:36:33.682" v="327"/>
          <ac:grpSpMkLst>
            <pc:docMk/>
            <pc:sldMk cId="2698096681" sldId="321"/>
            <ac:grpSpMk id="43" creationId="{B27074DF-1D54-4001-8453-663198C6F208}"/>
          </ac:grpSpMkLst>
        </pc:grpChg>
        <pc:grpChg chg="add del mod">
          <ac:chgData name="Siddarth Joshi" userId="bc4d29ca-e482-4031-a817-c6a7c744f97a" providerId="ADAL" clId="{26E8905B-7078-46C5-9101-BEFD3468A585}" dt="2022-01-08T04:36:33.682" v="327"/>
          <ac:grpSpMkLst>
            <pc:docMk/>
            <pc:sldMk cId="2698096681" sldId="321"/>
            <ac:grpSpMk id="46" creationId="{56D1F55F-DC53-4C48-97A2-5033E3B1C439}"/>
          </ac:grpSpMkLst>
        </pc:grpChg>
        <pc:grpChg chg="add mod">
          <ac:chgData name="Siddarth Joshi" userId="bc4d29ca-e482-4031-a817-c6a7c744f97a" providerId="ADAL" clId="{26E8905B-7078-46C5-9101-BEFD3468A585}" dt="2022-01-08T04:38:53.805" v="342" actId="1076"/>
          <ac:grpSpMkLst>
            <pc:docMk/>
            <pc:sldMk cId="2698096681" sldId="321"/>
            <ac:grpSpMk id="76" creationId="{C0A57B15-E17A-49D9-BCB0-B1E168C73EC5}"/>
          </ac:grpSpMkLst>
        </pc:grpChg>
        <pc:grpChg chg="add mod">
          <ac:chgData name="Siddarth Joshi" userId="bc4d29ca-e482-4031-a817-c6a7c744f97a" providerId="ADAL" clId="{26E8905B-7078-46C5-9101-BEFD3468A585}" dt="2022-01-08T04:38:53.805" v="342" actId="1076"/>
          <ac:grpSpMkLst>
            <pc:docMk/>
            <pc:sldMk cId="2698096681" sldId="321"/>
            <ac:grpSpMk id="79" creationId="{FB5B9B20-237E-49A5-807E-C5C1327F4DD0}"/>
          </ac:grpSpMkLst>
        </pc:grpChg>
        <pc:cxnChg chg="add del mod">
          <ac:chgData name="Siddarth Joshi" userId="bc4d29ca-e482-4031-a817-c6a7c744f97a" providerId="ADAL" clId="{26E8905B-7078-46C5-9101-BEFD3468A585}" dt="2022-01-08T04:36:26.750" v="320"/>
          <ac:cxnSpMkLst>
            <pc:docMk/>
            <pc:sldMk cId="2698096681" sldId="321"/>
            <ac:cxnSpMk id="37" creationId="{9C1F2810-8FC9-41C4-BB2C-E45CE450BCBD}"/>
          </ac:cxnSpMkLst>
        </pc:cxnChg>
        <pc:cxnChg chg="add del mod">
          <ac:chgData name="Siddarth Joshi" userId="bc4d29ca-e482-4031-a817-c6a7c744f97a" providerId="ADAL" clId="{26E8905B-7078-46C5-9101-BEFD3468A585}" dt="2022-01-08T04:36:26.750" v="320"/>
          <ac:cxnSpMkLst>
            <pc:docMk/>
            <pc:sldMk cId="2698096681" sldId="321"/>
            <ac:cxnSpMk id="39" creationId="{F647F2F1-72DD-40F8-89D1-FD5D7E4F05D3}"/>
          </ac:cxnSpMkLst>
        </pc:cxnChg>
        <pc:cxnChg chg="add del mod">
          <ac:chgData name="Siddarth Joshi" userId="bc4d29ca-e482-4031-a817-c6a7c744f97a" providerId="ADAL" clId="{26E8905B-7078-46C5-9101-BEFD3468A585}" dt="2022-01-08T04:36:33.682" v="327"/>
          <ac:cxnSpMkLst>
            <pc:docMk/>
            <pc:sldMk cId="2698096681" sldId="321"/>
            <ac:cxnSpMk id="70" creationId="{DBB40BFB-3904-462F-8F7C-D1C83767FD20}"/>
          </ac:cxnSpMkLst>
        </pc:cxnChg>
        <pc:cxnChg chg="add del mod">
          <ac:chgData name="Siddarth Joshi" userId="bc4d29ca-e482-4031-a817-c6a7c744f97a" providerId="ADAL" clId="{26E8905B-7078-46C5-9101-BEFD3468A585}" dt="2022-01-08T04:36:33.682" v="327"/>
          <ac:cxnSpMkLst>
            <pc:docMk/>
            <pc:sldMk cId="2698096681" sldId="321"/>
            <ac:cxnSpMk id="72" creationId="{BAED0929-1100-4F28-A0E4-E8FB7CE2D30F}"/>
          </ac:cxnSpMkLst>
        </pc:cxnChg>
        <pc:cxnChg chg="add mod">
          <ac:chgData name="Siddarth Joshi" userId="bc4d29ca-e482-4031-a817-c6a7c744f97a" providerId="ADAL" clId="{26E8905B-7078-46C5-9101-BEFD3468A585}" dt="2022-01-08T04:38:53.805" v="342" actId="1076"/>
          <ac:cxnSpMkLst>
            <pc:docMk/>
            <pc:sldMk cId="2698096681" sldId="321"/>
            <ac:cxnSpMk id="103" creationId="{8B47088A-0E3B-459D-AD74-FF4338DDD410}"/>
          </ac:cxnSpMkLst>
        </pc:cxnChg>
        <pc:cxnChg chg="add mod">
          <ac:chgData name="Siddarth Joshi" userId="bc4d29ca-e482-4031-a817-c6a7c744f97a" providerId="ADAL" clId="{26E8905B-7078-46C5-9101-BEFD3468A585}" dt="2022-01-08T04:38:53.805" v="342" actId="1076"/>
          <ac:cxnSpMkLst>
            <pc:docMk/>
            <pc:sldMk cId="2698096681" sldId="321"/>
            <ac:cxnSpMk id="105" creationId="{2EC5C921-73FD-4B64-B3E5-E6886D53ADEA}"/>
          </ac:cxnSpMkLst>
        </pc:cxnChg>
      </pc:sldChg>
      <pc:sldChg chg="addSp delSp modSp add mod replId">
        <pc:chgData name="Siddarth Joshi" userId="bc4d29ca-e482-4031-a817-c6a7c744f97a" providerId="ADAL" clId="{26E8905B-7078-46C5-9101-BEFD3468A585}" dt="2022-01-08T04:40:01.751" v="380" actId="1076"/>
        <pc:sldMkLst>
          <pc:docMk/>
          <pc:sldMk cId="2742826645" sldId="322"/>
        </pc:sldMkLst>
        <pc:spChg chg="add del mod">
          <ac:chgData name="Siddarth Joshi" userId="bc4d29ca-e482-4031-a817-c6a7c744f97a" providerId="ADAL" clId="{26E8905B-7078-46C5-9101-BEFD3468A585}" dt="2022-01-08T04:39:55.468" v="378"/>
          <ac:spMkLst>
            <pc:docMk/>
            <pc:sldMk cId="2742826645" sldId="322"/>
            <ac:spMk id="5" creationId="{EA516BF9-2CF9-4629-B63F-83DF9A6B1F57}"/>
          </ac:spMkLst>
        </pc:spChg>
        <pc:spChg chg="add mod">
          <ac:chgData name="Siddarth Joshi" userId="bc4d29ca-e482-4031-a817-c6a7c744f97a" providerId="ADAL" clId="{26E8905B-7078-46C5-9101-BEFD3468A585}" dt="2022-01-08T04:40:01.751" v="380" actId="1076"/>
          <ac:spMkLst>
            <pc:docMk/>
            <pc:sldMk cId="2742826645" sldId="322"/>
            <ac:spMk id="6" creationId="{E0F74BA0-D38A-40F8-A03D-D36EB445B039}"/>
          </ac:spMkLst>
        </pc:spChg>
      </pc:sldChg>
      <pc:sldChg chg="addSp delSp modSp add mod replId">
        <pc:chgData name="Siddarth Joshi" userId="bc4d29ca-e482-4031-a817-c6a7c744f97a" providerId="ADAL" clId="{26E8905B-7078-46C5-9101-BEFD3468A585}" dt="2022-01-08T04:43:41.043" v="442" actId="20577"/>
        <pc:sldMkLst>
          <pc:docMk/>
          <pc:sldMk cId="2532840979" sldId="323"/>
        </pc:sldMkLst>
        <pc:spChg chg="mod">
          <ac:chgData name="Siddarth Joshi" userId="bc4d29ca-e482-4031-a817-c6a7c744f97a" providerId="ADAL" clId="{26E8905B-7078-46C5-9101-BEFD3468A585}" dt="2022-01-08T04:41:40.005" v="405" actId="20577"/>
          <ac:spMkLst>
            <pc:docMk/>
            <pc:sldMk cId="2532840979" sldId="323"/>
            <ac:spMk id="8" creationId="{BBB9B1C4-5210-4BEA-A556-2A53383A911F}"/>
          </ac:spMkLst>
        </pc:spChg>
        <pc:spChg chg="add del mod">
          <ac:chgData name="Siddarth Joshi" userId="bc4d29ca-e482-4031-a817-c6a7c744f97a" providerId="ADAL" clId="{26E8905B-7078-46C5-9101-BEFD3468A585}" dt="2022-01-08T04:41:59.741" v="411"/>
          <ac:spMkLst>
            <pc:docMk/>
            <pc:sldMk cId="2532840979" sldId="323"/>
            <ac:spMk id="10" creationId="{DE677C95-F1AD-4E47-B59E-95E96583FAC5}"/>
          </ac:spMkLst>
        </pc:spChg>
        <pc:spChg chg="add del mod">
          <ac:chgData name="Siddarth Joshi" userId="bc4d29ca-e482-4031-a817-c6a7c744f97a" providerId="ADAL" clId="{26E8905B-7078-46C5-9101-BEFD3468A585}" dt="2022-01-08T04:41:59.741" v="411"/>
          <ac:spMkLst>
            <pc:docMk/>
            <pc:sldMk cId="2532840979" sldId="323"/>
            <ac:spMk id="12" creationId="{DE0CC224-D79E-403F-861F-4A2F3FC7313F}"/>
          </ac:spMkLst>
        </pc:spChg>
        <pc:spChg chg="add del mod">
          <ac:chgData name="Siddarth Joshi" userId="bc4d29ca-e482-4031-a817-c6a7c744f97a" providerId="ADAL" clId="{26E8905B-7078-46C5-9101-BEFD3468A585}" dt="2022-01-08T04:41:59.741" v="411"/>
          <ac:spMkLst>
            <pc:docMk/>
            <pc:sldMk cId="2532840979" sldId="323"/>
            <ac:spMk id="15" creationId="{BD1FCEEB-5DAE-4BBF-BED6-2BEC56E949B0}"/>
          </ac:spMkLst>
        </pc:spChg>
        <pc:spChg chg="add del mod">
          <ac:chgData name="Siddarth Joshi" userId="bc4d29ca-e482-4031-a817-c6a7c744f97a" providerId="ADAL" clId="{26E8905B-7078-46C5-9101-BEFD3468A585}" dt="2022-01-08T04:41:59.741" v="411"/>
          <ac:spMkLst>
            <pc:docMk/>
            <pc:sldMk cId="2532840979" sldId="323"/>
            <ac:spMk id="16" creationId="{B2919FFE-9FBF-44B9-B8DB-A7919EA5E6D7}"/>
          </ac:spMkLst>
        </pc:spChg>
        <pc:spChg chg="add del mod">
          <ac:chgData name="Siddarth Joshi" userId="bc4d29ca-e482-4031-a817-c6a7c744f97a" providerId="ADAL" clId="{26E8905B-7078-46C5-9101-BEFD3468A585}" dt="2022-01-08T04:41:59.741" v="411"/>
          <ac:spMkLst>
            <pc:docMk/>
            <pc:sldMk cId="2532840979" sldId="323"/>
            <ac:spMk id="18" creationId="{7D7810C1-4A58-4C3E-A909-7A006FC253E8}"/>
          </ac:spMkLst>
        </pc:spChg>
        <pc:spChg chg="add del mod">
          <ac:chgData name="Siddarth Joshi" userId="bc4d29ca-e482-4031-a817-c6a7c744f97a" providerId="ADAL" clId="{26E8905B-7078-46C5-9101-BEFD3468A585}" dt="2022-01-08T04:41:59.741" v="411"/>
          <ac:spMkLst>
            <pc:docMk/>
            <pc:sldMk cId="2532840979" sldId="323"/>
            <ac:spMk id="19" creationId="{2C929C3D-B848-41F3-9CFA-080CB5B44F07}"/>
          </ac:spMkLst>
        </pc:spChg>
        <pc:spChg chg="add mod">
          <ac:chgData name="Siddarth Joshi" userId="bc4d29ca-e482-4031-a817-c6a7c744f97a" providerId="ADAL" clId="{26E8905B-7078-46C5-9101-BEFD3468A585}" dt="2022-01-08T04:42:07.360" v="413" actId="1076"/>
          <ac:spMkLst>
            <pc:docMk/>
            <pc:sldMk cId="2532840979" sldId="323"/>
            <ac:spMk id="22" creationId="{5F3C2167-F5DF-40B5-A835-67F111338457}"/>
          </ac:spMkLst>
        </pc:spChg>
        <pc:spChg chg="add mod">
          <ac:chgData name="Siddarth Joshi" userId="bc4d29ca-e482-4031-a817-c6a7c744f97a" providerId="ADAL" clId="{26E8905B-7078-46C5-9101-BEFD3468A585}" dt="2022-01-08T04:42:07.360" v="413" actId="1076"/>
          <ac:spMkLst>
            <pc:docMk/>
            <pc:sldMk cId="2532840979" sldId="323"/>
            <ac:spMk id="23" creationId="{70CCF7E7-384B-49B9-9202-2A079EF5B747}"/>
          </ac:spMkLst>
        </pc:spChg>
        <pc:spChg chg="add mod">
          <ac:chgData name="Siddarth Joshi" userId="bc4d29ca-e482-4031-a817-c6a7c744f97a" providerId="ADAL" clId="{26E8905B-7078-46C5-9101-BEFD3468A585}" dt="2022-01-08T04:42:07.360" v="413" actId="1076"/>
          <ac:spMkLst>
            <pc:docMk/>
            <pc:sldMk cId="2532840979" sldId="323"/>
            <ac:spMk id="26" creationId="{12FE3928-18C0-4A17-9B06-51B8FC66D9C2}"/>
          </ac:spMkLst>
        </pc:spChg>
        <pc:spChg chg="add mod">
          <ac:chgData name="Siddarth Joshi" userId="bc4d29ca-e482-4031-a817-c6a7c744f97a" providerId="ADAL" clId="{26E8905B-7078-46C5-9101-BEFD3468A585}" dt="2022-01-08T04:42:07.360" v="413" actId="1076"/>
          <ac:spMkLst>
            <pc:docMk/>
            <pc:sldMk cId="2532840979" sldId="323"/>
            <ac:spMk id="27" creationId="{F51E62AF-8D53-4944-838F-BD1FA768CABB}"/>
          </ac:spMkLst>
        </pc:spChg>
        <pc:spChg chg="add mod">
          <ac:chgData name="Siddarth Joshi" userId="bc4d29ca-e482-4031-a817-c6a7c744f97a" providerId="ADAL" clId="{26E8905B-7078-46C5-9101-BEFD3468A585}" dt="2022-01-08T04:42:07.360" v="413" actId="1076"/>
          <ac:spMkLst>
            <pc:docMk/>
            <pc:sldMk cId="2532840979" sldId="323"/>
            <ac:spMk id="29" creationId="{12061E58-675A-4592-98B4-F507949E8F45}"/>
          </ac:spMkLst>
        </pc:spChg>
        <pc:spChg chg="add mod">
          <ac:chgData name="Siddarth Joshi" userId="bc4d29ca-e482-4031-a817-c6a7c744f97a" providerId="ADAL" clId="{26E8905B-7078-46C5-9101-BEFD3468A585}" dt="2022-01-08T04:42:07.360" v="413" actId="1076"/>
          <ac:spMkLst>
            <pc:docMk/>
            <pc:sldMk cId="2532840979" sldId="323"/>
            <ac:spMk id="30" creationId="{7AD2B2DD-FA8C-4840-9C7E-A7C9DF86B4FF}"/>
          </ac:spMkLst>
        </pc:spChg>
        <pc:spChg chg="add mod">
          <ac:chgData name="Siddarth Joshi" userId="bc4d29ca-e482-4031-a817-c6a7c744f97a" providerId="ADAL" clId="{26E8905B-7078-46C5-9101-BEFD3468A585}" dt="2022-01-08T04:43:41.043" v="442" actId="20577"/>
          <ac:spMkLst>
            <pc:docMk/>
            <pc:sldMk cId="2532840979" sldId="323"/>
            <ac:spMk id="31" creationId="{4437302D-7F63-4566-8439-0B2524E1911E}"/>
          </ac:spMkLst>
        </pc:spChg>
        <pc:picChg chg="add mod">
          <ac:chgData name="Siddarth Joshi" userId="bc4d29ca-e482-4031-a817-c6a7c744f97a" providerId="ADAL" clId="{26E8905B-7078-46C5-9101-BEFD3468A585}" dt="2022-01-08T04:41:14.746" v="382" actId="1076"/>
          <ac:picMkLst>
            <pc:docMk/>
            <pc:sldMk cId="2532840979" sldId="323"/>
            <ac:picMk id="5" creationId="{30AB1945-2986-4BBF-A835-B348A6D4FC98}"/>
          </ac:picMkLst>
        </pc:picChg>
        <pc:picChg chg="add del mod">
          <ac:chgData name="Siddarth Joshi" userId="bc4d29ca-e482-4031-a817-c6a7c744f97a" providerId="ADAL" clId="{26E8905B-7078-46C5-9101-BEFD3468A585}" dt="2022-01-08T04:41:54.765" v="407" actId="478"/>
          <ac:picMkLst>
            <pc:docMk/>
            <pc:sldMk cId="2532840979" sldId="323"/>
            <ac:picMk id="6" creationId="{8D2725E6-250B-43A5-ADE3-81B504A1BE0B}"/>
          </ac:picMkLst>
        </pc:picChg>
        <pc:picChg chg="add del mod">
          <ac:chgData name="Siddarth Joshi" userId="bc4d29ca-e482-4031-a817-c6a7c744f97a" providerId="ADAL" clId="{26E8905B-7078-46C5-9101-BEFD3468A585}" dt="2022-01-08T04:41:59.741" v="411"/>
          <ac:picMkLst>
            <pc:docMk/>
            <pc:sldMk cId="2532840979" sldId="323"/>
            <ac:picMk id="7" creationId="{0FF7523E-0A51-4B18-ADED-A8E15DB76471}"/>
          </ac:picMkLst>
        </pc:picChg>
        <pc:picChg chg="add mod">
          <ac:chgData name="Siddarth Joshi" userId="bc4d29ca-e482-4031-a817-c6a7c744f97a" providerId="ADAL" clId="{26E8905B-7078-46C5-9101-BEFD3468A585}" dt="2022-01-08T04:42:07.360" v="413" actId="1076"/>
          <ac:picMkLst>
            <pc:docMk/>
            <pc:sldMk cId="2532840979" sldId="323"/>
            <ac:picMk id="20" creationId="{F0A311FF-5037-43E1-BE69-97D7A1E6CBD1}"/>
          </ac:picMkLst>
        </pc:picChg>
        <pc:cxnChg chg="add del mod">
          <ac:chgData name="Siddarth Joshi" userId="bc4d29ca-e482-4031-a817-c6a7c744f97a" providerId="ADAL" clId="{26E8905B-7078-46C5-9101-BEFD3468A585}" dt="2022-01-08T04:41:59.741" v="411"/>
          <ac:cxnSpMkLst>
            <pc:docMk/>
            <pc:sldMk cId="2532840979" sldId="323"/>
            <ac:cxnSpMk id="9" creationId="{F225BCF3-D0C7-40E6-9B71-68D626B08F5A}"/>
          </ac:cxnSpMkLst>
        </pc:cxnChg>
        <pc:cxnChg chg="add del mod">
          <ac:chgData name="Siddarth Joshi" userId="bc4d29ca-e482-4031-a817-c6a7c744f97a" providerId="ADAL" clId="{26E8905B-7078-46C5-9101-BEFD3468A585}" dt="2022-01-08T04:41:59.741" v="411"/>
          <ac:cxnSpMkLst>
            <pc:docMk/>
            <pc:sldMk cId="2532840979" sldId="323"/>
            <ac:cxnSpMk id="13" creationId="{E502CFA7-1E1A-4DE9-94EB-4012743715F2}"/>
          </ac:cxnSpMkLst>
        </pc:cxnChg>
        <pc:cxnChg chg="add del mod">
          <ac:chgData name="Siddarth Joshi" userId="bc4d29ca-e482-4031-a817-c6a7c744f97a" providerId="ADAL" clId="{26E8905B-7078-46C5-9101-BEFD3468A585}" dt="2022-01-08T04:41:59.741" v="411"/>
          <ac:cxnSpMkLst>
            <pc:docMk/>
            <pc:sldMk cId="2532840979" sldId="323"/>
            <ac:cxnSpMk id="14" creationId="{1058175C-E49E-4F07-A7A9-CBAFB6B548CA}"/>
          </ac:cxnSpMkLst>
        </pc:cxnChg>
        <pc:cxnChg chg="add del mod">
          <ac:chgData name="Siddarth Joshi" userId="bc4d29ca-e482-4031-a817-c6a7c744f97a" providerId="ADAL" clId="{26E8905B-7078-46C5-9101-BEFD3468A585}" dt="2022-01-08T04:41:59.741" v="411"/>
          <ac:cxnSpMkLst>
            <pc:docMk/>
            <pc:sldMk cId="2532840979" sldId="323"/>
            <ac:cxnSpMk id="17" creationId="{8E7D946C-7F35-4B4F-BF98-6C3AD8459C10}"/>
          </ac:cxnSpMkLst>
        </pc:cxnChg>
        <pc:cxnChg chg="add mod">
          <ac:chgData name="Siddarth Joshi" userId="bc4d29ca-e482-4031-a817-c6a7c744f97a" providerId="ADAL" clId="{26E8905B-7078-46C5-9101-BEFD3468A585}" dt="2022-01-08T04:42:07.360" v="413" actId="1076"/>
          <ac:cxnSpMkLst>
            <pc:docMk/>
            <pc:sldMk cId="2532840979" sldId="323"/>
            <ac:cxnSpMk id="21" creationId="{B04EA3DE-495A-496B-87D3-DBA7931BAAF2}"/>
          </ac:cxnSpMkLst>
        </pc:cxnChg>
        <pc:cxnChg chg="add mod">
          <ac:chgData name="Siddarth Joshi" userId="bc4d29ca-e482-4031-a817-c6a7c744f97a" providerId="ADAL" clId="{26E8905B-7078-46C5-9101-BEFD3468A585}" dt="2022-01-08T04:42:07.360" v="413" actId="1076"/>
          <ac:cxnSpMkLst>
            <pc:docMk/>
            <pc:sldMk cId="2532840979" sldId="323"/>
            <ac:cxnSpMk id="24" creationId="{B4168E08-45C0-4FFD-873B-8758A4998200}"/>
          </ac:cxnSpMkLst>
        </pc:cxnChg>
        <pc:cxnChg chg="add mod">
          <ac:chgData name="Siddarth Joshi" userId="bc4d29ca-e482-4031-a817-c6a7c744f97a" providerId="ADAL" clId="{26E8905B-7078-46C5-9101-BEFD3468A585}" dt="2022-01-08T04:42:07.360" v="413" actId="1076"/>
          <ac:cxnSpMkLst>
            <pc:docMk/>
            <pc:sldMk cId="2532840979" sldId="323"/>
            <ac:cxnSpMk id="25" creationId="{B3201690-DD46-4EBB-A0B9-D3B8CA1ECE85}"/>
          </ac:cxnSpMkLst>
        </pc:cxnChg>
        <pc:cxnChg chg="add mod">
          <ac:chgData name="Siddarth Joshi" userId="bc4d29ca-e482-4031-a817-c6a7c744f97a" providerId="ADAL" clId="{26E8905B-7078-46C5-9101-BEFD3468A585}" dt="2022-01-08T04:42:07.360" v="413" actId="1076"/>
          <ac:cxnSpMkLst>
            <pc:docMk/>
            <pc:sldMk cId="2532840979" sldId="323"/>
            <ac:cxnSpMk id="28" creationId="{484EAD0E-6502-413A-8482-F10E2B2CBDEF}"/>
          </ac:cxnSpMkLst>
        </pc:cxnChg>
      </pc:sldChg>
      <pc:sldChg chg="addSp delSp modSp add mod">
        <pc:chgData name="Siddarth Joshi" userId="bc4d29ca-e482-4031-a817-c6a7c744f97a" providerId="ADAL" clId="{26E8905B-7078-46C5-9101-BEFD3468A585}" dt="2022-01-08T04:46:30.441" v="485" actId="20577"/>
        <pc:sldMkLst>
          <pc:docMk/>
          <pc:sldMk cId="361619267" sldId="324"/>
        </pc:sldMkLst>
        <pc:spChg chg="mod">
          <ac:chgData name="Siddarth Joshi" userId="bc4d29ca-e482-4031-a817-c6a7c744f97a" providerId="ADAL" clId="{26E8905B-7078-46C5-9101-BEFD3468A585}" dt="2022-01-08T04:45:02.645" v="460" actId="6549"/>
          <ac:spMkLst>
            <pc:docMk/>
            <pc:sldMk cId="361619267" sldId="324"/>
            <ac:spMk id="8" creationId="{BBB9B1C4-5210-4BEA-A556-2A53383A911F}"/>
          </ac:spMkLst>
        </pc:spChg>
        <pc:spChg chg="add del mod">
          <ac:chgData name="Siddarth Joshi" userId="bc4d29ca-e482-4031-a817-c6a7c744f97a" providerId="ADAL" clId="{26E8905B-7078-46C5-9101-BEFD3468A585}" dt="2022-01-08T04:44:52.960" v="456" actId="478"/>
          <ac:spMkLst>
            <pc:docMk/>
            <pc:sldMk cId="361619267" sldId="324"/>
            <ac:spMk id="18" creationId="{D21F0D94-3477-4F58-A311-346C752227AA}"/>
          </ac:spMkLst>
        </pc:spChg>
        <pc:spChg chg="add mod">
          <ac:chgData name="Siddarth Joshi" userId="bc4d29ca-e482-4031-a817-c6a7c744f97a" providerId="ADAL" clId="{26E8905B-7078-46C5-9101-BEFD3468A585}" dt="2022-01-08T04:45:19.072" v="463" actId="14100"/>
          <ac:spMkLst>
            <pc:docMk/>
            <pc:sldMk cId="361619267" sldId="324"/>
            <ac:spMk id="19" creationId="{6ABFB707-658D-4674-9AA5-256FE21A3145}"/>
          </ac:spMkLst>
        </pc:spChg>
        <pc:spChg chg="del">
          <ac:chgData name="Siddarth Joshi" userId="bc4d29ca-e482-4031-a817-c6a7c744f97a" providerId="ADAL" clId="{26E8905B-7078-46C5-9101-BEFD3468A585}" dt="2022-01-08T04:44:30.963" v="447" actId="478"/>
          <ac:spMkLst>
            <pc:docMk/>
            <pc:sldMk cId="361619267" sldId="324"/>
            <ac:spMk id="22" creationId="{5F3C2167-F5DF-40B5-A835-67F111338457}"/>
          </ac:spMkLst>
        </pc:spChg>
        <pc:spChg chg="del">
          <ac:chgData name="Siddarth Joshi" userId="bc4d29ca-e482-4031-a817-c6a7c744f97a" providerId="ADAL" clId="{26E8905B-7078-46C5-9101-BEFD3468A585}" dt="2022-01-08T04:44:25.662" v="445" actId="478"/>
          <ac:spMkLst>
            <pc:docMk/>
            <pc:sldMk cId="361619267" sldId="324"/>
            <ac:spMk id="23" creationId="{70CCF7E7-384B-49B9-9202-2A079EF5B747}"/>
          </ac:spMkLst>
        </pc:spChg>
        <pc:spChg chg="del">
          <ac:chgData name="Siddarth Joshi" userId="bc4d29ca-e482-4031-a817-c6a7c744f97a" providerId="ADAL" clId="{26E8905B-7078-46C5-9101-BEFD3468A585}" dt="2022-01-08T04:44:30.963" v="447" actId="478"/>
          <ac:spMkLst>
            <pc:docMk/>
            <pc:sldMk cId="361619267" sldId="324"/>
            <ac:spMk id="26" creationId="{12FE3928-18C0-4A17-9B06-51B8FC66D9C2}"/>
          </ac:spMkLst>
        </pc:spChg>
        <pc:spChg chg="del">
          <ac:chgData name="Siddarth Joshi" userId="bc4d29ca-e482-4031-a817-c6a7c744f97a" providerId="ADAL" clId="{26E8905B-7078-46C5-9101-BEFD3468A585}" dt="2022-01-08T04:44:30.963" v="447" actId="478"/>
          <ac:spMkLst>
            <pc:docMk/>
            <pc:sldMk cId="361619267" sldId="324"/>
            <ac:spMk id="27" creationId="{F51E62AF-8D53-4944-838F-BD1FA768CABB}"/>
          </ac:spMkLst>
        </pc:spChg>
        <pc:spChg chg="del">
          <ac:chgData name="Siddarth Joshi" userId="bc4d29ca-e482-4031-a817-c6a7c744f97a" providerId="ADAL" clId="{26E8905B-7078-46C5-9101-BEFD3468A585}" dt="2022-01-08T04:44:30.963" v="447" actId="478"/>
          <ac:spMkLst>
            <pc:docMk/>
            <pc:sldMk cId="361619267" sldId="324"/>
            <ac:spMk id="29" creationId="{12061E58-675A-4592-98B4-F507949E8F45}"/>
          </ac:spMkLst>
        </pc:spChg>
        <pc:spChg chg="del">
          <ac:chgData name="Siddarth Joshi" userId="bc4d29ca-e482-4031-a817-c6a7c744f97a" providerId="ADAL" clId="{26E8905B-7078-46C5-9101-BEFD3468A585}" dt="2022-01-08T04:44:30.963" v="447" actId="478"/>
          <ac:spMkLst>
            <pc:docMk/>
            <pc:sldMk cId="361619267" sldId="324"/>
            <ac:spMk id="30" creationId="{7AD2B2DD-FA8C-4840-9C7E-A7C9DF86B4FF}"/>
          </ac:spMkLst>
        </pc:spChg>
        <pc:spChg chg="del">
          <ac:chgData name="Siddarth Joshi" userId="bc4d29ca-e482-4031-a817-c6a7c744f97a" providerId="ADAL" clId="{26E8905B-7078-46C5-9101-BEFD3468A585}" dt="2022-01-08T04:44:33.935" v="448" actId="478"/>
          <ac:spMkLst>
            <pc:docMk/>
            <pc:sldMk cId="361619267" sldId="324"/>
            <ac:spMk id="31" creationId="{4437302D-7F63-4566-8439-0B2524E1911E}"/>
          </ac:spMkLst>
        </pc:spChg>
        <pc:spChg chg="add mod">
          <ac:chgData name="Siddarth Joshi" userId="bc4d29ca-e482-4031-a817-c6a7c744f97a" providerId="ADAL" clId="{26E8905B-7078-46C5-9101-BEFD3468A585}" dt="2022-01-08T04:46:30.441" v="485" actId="20577"/>
          <ac:spMkLst>
            <pc:docMk/>
            <pc:sldMk cId="361619267" sldId="324"/>
            <ac:spMk id="32" creationId="{5C0786AE-5E8E-4A91-9F94-39B213415F56}"/>
          </ac:spMkLst>
        </pc:spChg>
        <pc:picChg chg="del">
          <ac:chgData name="Siddarth Joshi" userId="bc4d29ca-e482-4031-a817-c6a7c744f97a" providerId="ADAL" clId="{26E8905B-7078-46C5-9101-BEFD3468A585}" dt="2022-01-08T04:44:24.622" v="444" actId="478"/>
          <ac:picMkLst>
            <pc:docMk/>
            <pc:sldMk cId="361619267" sldId="324"/>
            <ac:picMk id="5" creationId="{30AB1945-2986-4BBF-A835-B348A6D4FC98}"/>
          </ac:picMkLst>
        </pc:picChg>
        <pc:picChg chg="del">
          <ac:chgData name="Siddarth Joshi" userId="bc4d29ca-e482-4031-a817-c6a7c744f97a" providerId="ADAL" clId="{26E8905B-7078-46C5-9101-BEFD3468A585}" dt="2022-01-08T04:44:27.079" v="446" actId="478"/>
          <ac:picMkLst>
            <pc:docMk/>
            <pc:sldMk cId="361619267" sldId="324"/>
            <ac:picMk id="20" creationId="{F0A311FF-5037-43E1-BE69-97D7A1E6CBD1}"/>
          </ac:picMkLst>
        </pc:picChg>
        <pc:cxnChg chg="del">
          <ac:chgData name="Siddarth Joshi" userId="bc4d29ca-e482-4031-a817-c6a7c744f97a" providerId="ADAL" clId="{26E8905B-7078-46C5-9101-BEFD3468A585}" dt="2022-01-08T04:44:30.963" v="447" actId="478"/>
          <ac:cxnSpMkLst>
            <pc:docMk/>
            <pc:sldMk cId="361619267" sldId="324"/>
            <ac:cxnSpMk id="21" creationId="{B04EA3DE-495A-496B-87D3-DBA7931BAAF2}"/>
          </ac:cxnSpMkLst>
        </pc:cxnChg>
        <pc:cxnChg chg="del">
          <ac:chgData name="Siddarth Joshi" userId="bc4d29ca-e482-4031-a817-c6a7c744f97a" providerId="ADAL" clId="{26E8905B-7078-46C5-9101-BEFD3468A585}" dt="2022-01-08T04:44:30.963" v="447" actId="478"/>
          <ac:cxnSpMkLst>
            <pc:docMk/>
            <pc:sldMk cId="361619267" sldId="324"/>
            <ac:cxnSpMk id="24" creationId="{B4168E08-45C0-4FFD-873B-8758A4998200}"/>
          </ac:cxnSpMkLst>
        </pc:cxnChg>
        <pc:cxnChg chg="del">
          <ac:chgData name="Siddarth Joshi" userId="bc4d29ca-e482-4031-a817-c6a7c744f97a" providerId="ADAL" clId="{26E8905B-7078-46C5-9101-BEFD3468A585}" dt="2022-01-08T04:44:30.963" v="447" actId="478"/>
          <ac:cxnSpMkLst>
            <pc:docMk/>
            <pc:sldMk cId="361619267" sldId="324"/>
            <ac:cxnSpMk id="25" creationId="{B3201690-DD46-4EBB-A0B9-D3B8CA1ECE85}"/>
          </ac:cxnSpMkLst>
        </pc:cxnChg>
        <pc:cxnChg chg="del">
          <ac:chgData name="Siddarth Joshi" userId="bc4d29ca-e482-4031-a817-c6a7c744f97a" providerId="ADAL" clId="{26E8905B-7078-46C5-9101-BEFD3468A585}" dt="2022-01-08T04:44:30.963" v="447" actId="478"/>
          <ac:cxnSpMkLst>
            <pc:docMk/>
            <pc:sldMk cId="361619267" sldId="324"/>
            <ac:cxnSpMk id="28" creationId="{484EAD0E-6502-413A-8482-F10E2B2CBDEF}"/>
          </ac:cxnSpMkLst>
        </pc:cxnChg>
      </pc:sldChg>
      <pc:sldChg chg="add del">
        <pc:chgData name="Siddarth Joshi" userId="bc4d29ca-e482-4031-a817-c6a7c744f97a" providerId="ADAL" clId="{26E8905B-7078-46C5-9101-BEFD3468A585}" dt="2022-01-08T04:49:55.469" v="488" actId="47"/>
        <pc:sldMkLst>
          <pc:docMk/>
          <pc:sldMk cId="1420919321" sldId="325"/>
        </pc:sldMkLst>
      </pc:sldChg>
      <pc:sldChg chg="add del">
        <pc:chgData name="Siddarth Joshi" userId="bc4d29ca-e482-4031-a817-c6a7c744f97a" providerId="ADAL" clId="{26E8905B-7078-46C5-9101-BEFD3468A585}" dt="2022-01-08T04:49:55.469" v="488" actId="47"/>
        <pc:sldMkLst>
          <pc:docMk/>
          <pc:sldMk cId="2589548285" sldId="326"/>
        </pc:sldMkLst>
      </pc:sldChg>
      <pc:sldChg chg="add del">
        <pc:chgData name="Siddarth Joshi" userId="bc4d29ca-e482-4031-a817-c6a7c744f97a" providerId="ADAL" clId="{26E8905B-7078-46C5-9101-BEFD3468A585}" dt="2022-01-08T04:49:55.469" v="488" actId="47"/>
        <pc:sldMkLst>
          <pc:docMk/>
          <pc:sldMk cId="4120156233" sldId="327"/>
        </pc:sldMkLst>
      </pc:sldChg>
      <pc:sldChg chg="add del">
        <pc:chgData name="Siddarth Joshi" userId="bc4d29ca-e482-4031-a817-c6a7c744f97a" providerId="ADAL" clId="{26E8905B-7078-46C5-9101-BEFD3468A585}" dt="2022-01-08T04:49:55.469" v="488" actId="47"/>
        <pc:sldMkLst>
          <pc:docMk/>
          <pc:sldMk cId="2003019296" sldId="328"/>
        </pc:sldMkLst>
      </pc:sldChg>
      <pc:sldChg chg="del">
        <pc:chgData name="Siddarth Joshi" userId="bc4d29ca-e482-4031-a817-c6a7c744f97a" providerId="ADAL" clId="{26E8905B-7078-46C5-9101-BEFD3468A585}" dt="2022-01-08T04:15:25.442" v="4" actId="47"/>
        <pc:sldMkLst>
          <pc:docMk/>
          <pc:sldMk cId="3063750106" sldId="328"/>
        </pc:sldMkLst>
      </pc:sldChg>
      <pc:sldChg chg="del">
        <pc:chgData name="Siddarth Joshi" userId="bc4d29ca-e482-4031-a817-c6a7c744f97a" providerId="ADAL" clId="{26E8905B-7078-46C5-9101-BEFD3468A585}" dt="2022-01-08T04:15:25.442" v="4" actId="47"/>
        <pc:sldMkLst>
          <pc:docMk/>
          <pc:sldMk cId="2454109517" sldId="329"/>
        </pc:sldMkLst>
      </pc:sldChg>
      <pc:sldChg chg="del">
        <pc:chgData name="Siddarth Joshi" userId="bc4d29ca-e482-4031-a817-c6a7c744f97a" providerId="ADAL" clId="{26E8905B-7078-46C5-9101-BEFD3468A585}" dt="2022-01-08T04:15:25.442" v="4" actId="47"/>
        <pc:sldMkLst>
          <pc:docMk/>
          <pc:sldMk cId="2740369512" sldId="330"/>
        </pc:sldMkLst>
      </pc:sldChg>
      <pc:sldChg chg="del">
        <pc:chgData name="Siddarth Joshi" userId="bc4d29ca-e482-4031-a817-c6a7c744f97a" providerId="ADAL" clId="{26E8905B-7078-46C5-9101-BEFD3468A585}" dt="2022-01-08T04:15:25.442" v="4" actId="47"/>
        <pc:sldMkLst>
          <pc:docMk/>
          <pc:sldMk cId="670798545" sldId="331"/>
        </pc:sldMkLst>
      </pc:sldChg>
      <pc:sldChg chg="del">
        <pc:chgData name="Siddarth Joshi" userId="bc4d29ca-e482-4031-a817-c6a7c744f97a" providerId="ADAL" clId="{26E8905B-7078-46C5-9101-BEFD3468A585}" dt="2022-01-08T04:15:25.442" v="4" actId="47"/>
        <pc:sldMkLst>
          <pc:docMk/>
          <pc:sldMk cId="1668126263" sldId="332"/>
        </pc:sldMkLst>
      </pc:sldChg>
      <pc:sldChg chg="del">
        <pc:chgData name="Siddarth Joshi" userId="bc4d29ca-e482-4031-a817-c6a7c744f97a" providerId="ADAL" clId="{26E8905B-7078-46C5-9101-BEFD3468A585}" dt="2022-01-08T04:15:25.442" v="4" actId="47"/>
        <pc:sldMkLst>
          <pc:docMk/>
          <pc:sldMk cId="679027218" sldId="333"/>
        </pc:sldMkLst>
      </pc:sldChg>
      <pc:sldChg chg="del">
        <pc:chgData name="Siddarth Joshi" userId="bc4d29ca-e482-4031-a817-c6a7c744f97a" providerId="ADAL" clId="{26E8905B-7078-46C5-9101-BEFD3468A585}" dt="2022-01-08T04:15:25.442" v="4" actId="47"/>
        <pc:sldMkLst>
          <pc:docMk/>
          <pc:sldMk cId="1170209390" sldId="334"/>
        </pc:sldMkLst>
      </pc:sldChg>
      <pc:sldChg chg="del">
        <pc:chgData name="Siddarth Joshi" userId="bc4d29ca-e482-4031-a817-c6a7c744f97a" providerId="ADAL" clId="{26E8905B-7078-46C5-9101-BEFD3468A585}" dt="2022-01-08T04:15:25.442" v="4" actId="47"/>
        <pc:sldMkLst>
          <pc:docMk/>
          <pc:sldMk cId="3877792258" sldId="335"/>
        </pc:sldMkLst>
      </pc:sldChg>
      <pc:sldChg chg="del">
        <pc:chgData name="Siddarth Joshi" userId="bc4d29ca-e482-4031-a817-c6a7c744f97a" providerId="ADAL" clId="{26E8905B-7078-46C5-9101-BEFD3468A585}" dt="2022-01-08T04:15:25.442" v="4" actId="47"/>
        <pc:sldMkLst>
          <pc:docMk/>
          <pc:sldMk cId="1355091510" sldId="336"/>
        </pc:sldMkLst>
      </pc:sldChg>
      <pc:sldChg chg="del">
        <pc:chgData name="Siddarth Joshi" userId="bc4d29ca-e482-4031-a817-c6a7c744f97a" providerId="ADAL" clId="{26E8905B-7078-46C5-9101-BEFD3468A585}" dt="2022-01-08T04:15:25.442" v="4" actId="47"/>
        <pc:sldMkLst>
          <pc:docMk/>
          <pc:sldMk cId="2749964110" sldId="337"/>
        </pc:sldMkLst>
      </pc:sldChg>
      <pc:sldChg chg="del">
        <pc:chgData name="Siddarth Joshi" userId="bc4d29ca-e482-4031-a817-c6a7c744f97a" providerId="ADAL" clId="{26E8905B-7078-46C5-9101-BEFD3468A585}" dt="2022-01-08T04:15:25.442" v="4" actId="47"/>
        <pc:sldMkLst>
          <pc:docMk/>
          <pc:sldMk cId="1123736625" sldId="338"/>
        </pc:sldMkLst>
      </pc:sldChg>
      <pc:sldChg chg="del">
        <pc:chgData name="Siddarth Joshi" userId="bc4d29ca-e482-4031-a817-c6a7c744f97a" providerId="ADAL" clId="{26E8905B-7078-46C5-9101-BEFD3468A585}" dt="2022-01-08T04:15:25.442" v="4" actId="47"/>
        <pc:sldMkLst>
          <pc:docMk/>
          <pc:sldMk cId="1241886654" sldId="339"/>
        </pc:sldMkLst>
      </pc:sldChg>
      <pc:sldChg chg="del">
        <pc:chgData name="Siddarth Joshi" userId="bc4d29ca-e482-4031-a817-c6a7c744f97a" providerId="ADAL" clId="{26E8905B-7078-46C5-9101-BEFD3468A585}" dt="2022-01-08T04:15:25.442" v="4" actId="47"/>
        <pc:sldMkLst>
          <pc:docMk/>
          <pc:sldMk cId="3047277458" sldId="340"/>
        </pc:sldMkLst>
      </pc:sldChg>
      <pc:sldChg chg="del">
        <pc:chgData name="Siddarth Joshi" userId="bc4d29ca-e482-4031-a817-c6a7c744f97a" providerId="ADAL" clId="{26E8905B-7078-46C5-9101-BEFD3468A585}" dt="2022-01-08T04:15:25.442" v="4" actId="47"/>
        <pc:sldMkLst>
          <pc:docMk/>
          <pc:sldMk cId="1473481009" sldId="373"/>
        </pc:sldMkLst>
      </pc:sldChg>
      <pc:sldChg chg="del">
        <pc:chgData name="Siddarth Joshi" userId="bc4d29ca-e482-4031-a817-c6a7c744f97a" providerId="ADAL" clId="{26E8905B-7078-46C5-9101-BEFD3468A585}" dt="2022-01-08T04:15:25.442" v="4" actId="47"/>
        <pc:sldMkLst>
          <pc:docMk/>
          <pc:sldMk cId="3966550041" sldId="374"/>
        </pc:sldMkLst>
      </pc:sldChg>
      <pc:sldChg chg="del">
        <pc:chgData name="Siddarth Joshi" userId="bc4d29ca-e482-4031-a817-c6a7c744f97a" providerId="ADAL" clId="{26E8905B-7078-46C5-9101-BEFD3468A585}" dt="2022-01-08T04:15:25.442" v="4" actId="47"/>
        <pc:sldMkLst>
          <pc:docMk/>
          <pc:sldMk cId="1224435046" sldId="376"/>
        </pc:sldMkLst>
      </pc:sldChg>
      <pc:sldChg chg="del">
        <pc:chgData name="Siddarth Joshi" userId="bc4d29ca-e482-4031-a817-c6a7c744f97a" providerId="ADAL" clId="{26E8905B-7078-46C5-9101-BEFD3468A585}" dt="2022-01-08T04:15:25.442" v="4" actId="47"/>
        <pc:sldMkLst>
          <pc:docMk/>
          <pc:sldMk cId="4024260661" sldId="377"/>
        </pc:sldMkLst>
      </pc:sldChg>
      <pc:sldChg chg="del">
        <pc:chgData name="Siddarth Joshi" userId="bc4d29ca-e482-4031-a817-c6a7c744f97a" providerId="ADAL" clId="{26E8905B-7078-46C5-9101-BEFD3468A585}" dt="2022-01-08T04:15:25.442" v="4" actId="47"/>
        <pc:sldMkLst>
          <pc:docMk/>
          <pc:sldMk cId="1175625152" sldId="378"/>
        </pc:sldMkLst>
      </pc:sldChg>
      <pc:sldChg chg="del">
        <pc:chgData name="Siddarth Joshi" userId="bc4d29ca-e482-4031-a817-c6a7c744f97a" providerId="ADAL" clId="{26E8905B-7078-46C5-9101-BEFD3468A585}" dt="2022-01-08T04:15:25.442" v="4" actId="47"/>
        <pc:sldMkLst>
          <pc:docMk/>
          <pc:sldMk cId="2378096759" sldId="379"/>
        </pc:sldMkLst>
      </pc:sldChg>
      <pc:sldChg chg="del">
        <pc:chgData name="Siddarth Joshi" userId="bc4d29ca-e482-4031-a817-c6a7c744f97a" providerId="ADAL" clId="{26E8905B-7078-46C5-9101-BEFD3468A585}" dt="2022-01-08T04:15:25.442" v="4" actId="47"/>
        <pc:sldMkLst>
          <pc:docMk/>
          <pc:sldMk cId="321269158" sldId="380"/>
        </pc:sldMkLst>
      </pc:sldChg>
      <pc:sldChg chg="del">
        <pc:chgData name="Siddarth Joshi" userId="bc4d29ca-e482-4031-a817-c6a7c744f97a" providerId="ADAL" clId="{26E8905B-7078-46C5-9101-BEFD3468A585}" dt="2022-01-08T04:15:25.442" v="4" actId="47"/>
        <pc:sldMkLst>
          <pc:docMk/>
          <pc:sldMk cId="1845758960" sldId="381"/>
        </pc:sldMkLst>
      </pc:sldChg>
      <pc:sldChg chg="del">
        <pc:chgData name="Siddarth Joshi" userId="bc4d29ca-e482-4031-a817-c6a7c744f97a" providerId="ADAL" clId="{26E8905B-7078-46C5-9101-BEFD3468A585}" dt="2022-01-08T04:15:25.442" v="4" actId="47"/>
        <pc:sldMkLst>
          <pc:docMk/>
          <pc:sldMk cId="644880761" sldId="382"/>
        </pc:sldMkLst>
      </pc:sldChg>
      <pc:sldChg chg="del">
        <pc:chgData name="Siddarth Joshi" userId="bc4d29ca-e482-4031-a817-c6a7c744f97a" providerId="ADAL" clId="{26E8905B-7078-46C5-9101-BEFD3468A585}" dt="2022-01-08T04:15:25.442" v="4" actId="47"/>
        <pc:sldMkLst>
          <pc:docMk/>
          <pc:sldMk cId="1491844017" sldId="383"/>
        </pc:sldMkLst>
      </pc:sldChg>
      <pc:sldChg chg="del">
        <pc:chgData name="Siddarth Joshi" userId="bc4d29ca-e482-4031-a817-c6a7c744f97a" providerId="ADAL" clId="{26E8905B-7078-46C5-9101-BEFD3468A585}" dt="2022-01-08T04:15:25.442" v="4" actId="47"/>
        <pc:sldMkLst>
          <pc:docMk/>
          <pc:sldMk cId="2351388630" sldId="385"/>
        </pc:sldMkLst>
      </pc:sldChg>
      <pc:sldChg chg="del">
        <pc:chgData name="Siddarth Joshi" userId="bc4d29ca-e482-4031-a817-c6a7c744f97a" providerId="ADAL" clId="{26E8905B-7078-46C5-9101-BEFD3468A585}" dt="2022-01-08T04:15:25.442" v="4" actId="47"/>
        <pc:sldMkLst>
          <pc:docMk/>
          <pc:sldMk cId="747135394" sldId="386"/>
        </pc:sldMkLst>
      </pc:sldChg>
      <pc:sldChg chg="del">
        <pc:chgData name="Siddarth Joshi" userId="bc4d29ca-e482-4031-a817-c6a7c744f97a" providerId="ADAL" clId="{26E8905B-7078-46C5-9101-BEFD3468A585}" dt="2022-01-08T04:15:25.442" v="4" actId="47"/>
        <pc:sldMkLst>
          <pc:docMk/>
          <pc:sldMk cId="1757034839" sldId="387"/>
        </pc:sldMkLst>
      </pc:sldChg>
      <pc:sldChg chg="del">
        <pc:chgData name="Siddarth Joshi" userId="bc4d29ca-e482-4031-a817-c6a7c744f97a" providerId="ADAL" clId="{26E8905B-7078-46C5-9101-BEFD3468A585}" dt="2022-01-08T04:15:25.442" v="4" actId="47"/>
        <pc:sldMkLst>
          <pc:docMk/>
          <pc:sldMk cId="4071987049" sldId="388"/>
        </pc:sldMkLst>
      </pc:sldChg>
      <pc:sldChg chg="del">
        <pc:chgData name="Siddarth Joshi" userId="bc4d29ca-e482-4031-a817-c6a7c744f97a" providerId="ADAL" clId="{26E8905B-7078-46C5-9101-BEFD3468A585}" dt="2022-01-08T04:15:25.442" v="4" actId="47"/>
        <pc:sldMkLst>
          <pc:docMk/>
          <pc:sldMk cId="722081642" sldId="389"/>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image" Target="../media/image7.jpg"/><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image" Target="../media/image7.jpg"/><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D9DEA-8ED8-4EFA-99BA-1C49E7BF9D04}" type="doc">
      <dgm:prSet loTypeId="urn:microsoft.com/office/officeart/2005/8/layout/pictureOrgChart+Icon" loCatId="hierarchy" qsTypeId="urn:microsoft.com/office/officeart/2005/8/quickstyle/simple1" qsCatId="simple" csTypeId="urn:microsoft.com/office/officeart/2005/8/colors/accent1_2" csCatId="accent1" phldr="1"/>
      <dgm:spPr/>
      <dgm:t>
        <a:bodyPr/>
        <a:lstStyle/>
        <a:p>
          <a:endParaRPr lang="en-GB"/>
        </a:p>
      </dgm:t>
    </dgm:pt>
    <dgm:pt modelId="{1995C4E7-5253-4DCD-9775-81DEF4B63D92}">
      <dgm:prSet phldrT="[Text]"/>
      <dgm:spPr/>
      <dgm:t>
        <a:bodyPr/>
        <a:lstStyle/>
        <a:p>
          <a:r>
            <a:rPr lang="en-GB" dirty="0"/>
            <a:t>Types of Optical Fibre</a:t>
          </a:r>
        </a:p>
      </dgm:t>
    </dgm:pt>
    <dgm:pt modelId="{B8EFBAC9-384D-4668-95F6-C633CF8EDE89}" type="parTrans" cxnId="{2FA2E815-0830-4FAE-B8D6-444AC53BB9D1}">
      <dgm:prSet/>
      <dgm:spPr/>
      <dgm:t>
        <a:bodyPr/>
        <a:lstStyle/>
        <a:p>
          <a:endParaRPr lang="en-GB"/>
        </a:p>
      </dgm:t>
    </dgm:pt>
    <dgm:pt modelId="{681B308C-7A53-47FB-B110-099D1114B6A8}" type="sibTrans" cxnId="{2FA2E815-0830-4FAE-B8D6-444AC53BB9D1}">
      <dgm:prSet/>
      <dgm:spPr/>
      <dgm:t>
        <a:bodyPr/>
        <a:lstStyle/>
        <a:p>
          <a:endParaRPr lang="en-GB"/>
        </a:p>
      </dgm:t>
    </dgm:pt>
    <dgm:pt modelId="{852787A5-C946-4007-A463-FA50928BAA3C}">
      <dgm:prSet phldrT="[Text]"/>
      <dgm:spPr/>
      <dgm:t>
        <a:bodyPr/>
        <a:lstStyle/>
        <a:p>
          <a:r>
            <a:rPr lang="en-GB" dirty="0"/>
            <a:t>Based on refractive index</a:t>
          </a:r>
        </a:p>
      </dgm:t>
    </dgm:pt>
    <dgm:pt modelId="{CA8060AB-B798-4B68-BB0D-84B8FBC8C861}" type="parTrans" cxnId="{81474777-B067-494C-9B9D-D1F92380E528}">
      <dgm:prSet/>
      <dgm:spPr/>
      <dgm:t>
        <a:bodyPr/>
        <a:lstStyle/>
        <a:p>
          <a:endParaRPr lang="en-GB"/>
        </a:p>
      </dgm:t>
    </dgm:pt>
    <dgm:pt modelId="{5254337D-BA26-4603-A7E7-D4663138540A}" type="sibTrans" cxnId="{81474777-B067-494C-9B9D-D1F92380E528}">
      <dgm:prSet/>
      <dgm:spPr/>
      <dgm:t>
        <a:bodyPr/>
        <a:lstStyle/>
        <a:p>
          <a:endParaRPr lang="en-GB"/>
        </a:p>
      </dgm:t>
    </dgm:pt>
    <dgm:pt modelId="{24C21610-433A-4450-9BDE-DA26B730314F}">
      <dgm:prSet phldrT="[Text]"/>
      <dgm:spPr/>
      <dgm:t>
        <a:bodyPr/>
        <a:lstStyle/>
        <a:p>
          <a:r>
            <a:rPr lang="en-GB" dirty="0"/>
            <a:t>Wavelength</a:t>
          </a:r>
        </a:p>
      </dgm:t>
    </dgm:pt>
    <dgm:pt modelId="{BD12802E-9869-4357-A639-541CA0215950}" type="parTrans" cxnId="{5F1F4C42-4F67-433A-9986-95B84BB57714}">
      <dgm:prSet/>
      <dgm:spPr/>
      <dgm:t>
        <a:bodyPr/>
        <a:lstStyle/>
        <a:p>
          <a:endParaRPr lang="en-GB"/>
        </a:p>
      </dgm:t>
    </dgm:pt>
    <dgm:pt modelId="{B44534C4-4ED5-4B69-8DA4-87ECBF13382B}" type="sibTrans" cxnId="{5F1F4C42-4F67-433A-9986-95B84BB57714}">
      <dgm:prSet/>
      <dgm:spPr/>
      <dgm:t>
        <a:bodyPr/>
        <a:lstStyle/>
        <a:p>
          <a:endParaRPr lang="en-GB"/>
        </a:p>
      </dgm:t>
    </dgm:pt>
    <dgm:pt modelId="{C53438B2-B886-4157-A943-D0A88075674E}">
      <dgm:prSet phldrT="[Text]"/>
      <dgm:spPr/>
      <dgm:t>
        <a:bodyPr/>
        <a:lstStyle/>
        <a:p>
          <a:r>
            <a:rPr lang="en-GB" dirty="0"/>
            <a:t>Mode</a:t>
          </a:r>
        </a:p>
      </dgm:t>
    </dgm:pt>
    <dgm:pt modelId="{14214921-B726-4DB3-B934-380540FF276F}" type="parTrans" cxnId="{DB647B8B-CF91-4345-85AA-1913BEF09064}">
      <dgm:prSet/>
      <dgm:spPr/>
      <dgm:t>
        <a:bodyPr/>
        <a:lstStyle/>
        <a:p>
          <a:endParaRPr lang="en-GB"/>
        </a:p>
      </dgm:t>
    </dgm:pt>
    <dgm:pt modelId="{3F24EFE6-3ABB-4872-87B8-10A3D8674EB7}" type="sibTrans" cxnId="{DB647B8B-CF91-4345-85AA-1913BEF09064}">
      <dgm:prSet/>
      <dgm:spPr/>
      <dgm:t>
        <a:bodyPr/>
        <a:lstStyle/>
        <a:p>
          <a:endParaRPr lang="en-GB"/>
        </a:p>
      </dgm:t>
    </dgm:pt>
    <dgm:pt modelId="{23EE712B-6986-4B54-A348-E7E509E49B9B}">
      <dgm:prSet phldrT="[Text]"/>
      <dgm:spPr/>
      <dgm:t>
        <a:bodyPr/>
        <a:lstStyle/>
        <a:p>
          <a:r>
            <a:rPr lang="en-GB" dirty="0"/>
            <a:t>Special purpose </a:t>
          </a:r>
        </a:p>
      </dgm:t>
    </dgm:pt>
    <dgm:pt modelId="{6BF36A21-00D9-4D1B-94B5-8F0EF80FA2E1}" type="parTrans" cxnId="{282ECD62-D400-4920-9CC0-0DA2B3E45881}">
      <dgm:prSet/>
      <dgm:spPr/>
      <dgm:t>
        <a:bodyPr/>
        <a:lstStyle/>
        <a:p>
          <a:endParaRPr lang="en-GB"/>
        </a:p>
      </dgm:t>
    </dgm:pt>
    <dgm:pt modelId="{B7FF3EB6-2CD1-4C7C-99BD-45B48ED68650}" type="sibTrans" cxnId="{282ECD62-D400-4920-9CC0-0DA2B3E45881}">
      <dgm:prSet/>
      <dgm:spPr/>
      <dgm:t>
        <a:bodyPr/>
        <a:lstStyle/>
        <a:p>
          <a:endParaRPr lang="en-GB"/>
        </a:p>
      </dgm:t>
    </dgm:pt>
    <dgm:pt modelId="{7ABAAF07-A006-4586-883E-56E8B2BB9FE9}">
      <dgm:prSet phldrT="[Text]"/>
      <dgm:spPr/>
      <dgm:t>
        <a:bodyPr/>
        <a:lstStyle/>
        <a:p>
          <a:r>
            <a:rPr lang="en-GB" dirty="0"/>
            <a:t>Form factor</a:t>
          </a:r>
        </a:p>
      </dgm:t>
    </dgm:pt>
    <dgm:pt modelId="{38A158D6-1A5F-4461-AB78-8F77B356CA01}" type="parTrans" cxnId="{45C6DCAE-B776-4FA0-A7C8-E44D092AC2AE}">
      <dgm:prSet/>
      <dgm:spPr/>
      <dgm:t>
        <a:bodyPr/>
        <a:lstStyle/>
        <a:p>
          <a:endParaRPr lang="en-GB"/>
        </a:p>
      </dgm:t>
    </dgm:pt>
    <dgm:pt modelId="{EC853019-FDA6-4F4B-8380-39166343739C}" type="sibTrans" cxnId="{45C6DCAE-B776-4FA0-A7C8-E44D092AC2AE}">
      <dgm:prSet/>
      <dgm:spPr/>
      <dgm:t>
        <a:bodyPr/>
        <a:lstStyle/>
        <a:p>
          <a:endParaRPr lang="en-GB"/>
        </a:p>
      </dgm:t>
    </dgm:pt>
    <dgm:pt modelId="{B9260CB5-DDD1-4AFA-AB46-54C449323CAB}" type="pres">
      <dgm:prSet presAssocID="{131D9DEA-8ED8-4EFA-99BA-1C49E7BF9D04}" presName="hierChild1" presStyleCnt="0">
        <dgm:presLayoutVars>
          <dgm:orgChart val="1"/>
          <dgm:chPref val="1"/>
          <dgm:dir/>
          <dgm:animOne val="branch"/>
          <dgm:animLvl val="lvl"/>
          <dgm:resizeHandles/>
        </dgm:presLayoutVars>
      </dgm:prSet>
      <dgm:spPr/>
    </dgm:pt>
    <dgm:pt modelId="{548AA36C-5780-4B2E-A1DB-2D4C8E798833}" type="pres">
      <dgm:prSet presAssocID="{1995C4E7-5253-4DCD-9775-81DEF4B63D92}" presName="hierRoot1" presStyleCnt="0">
        <dgm:presLayoutVars>
          <dgm:hierBranch val="init"/>
        </dgm:presLayoutVars>
      </dgm:prSet>
      <dgm:spPr/>
    </dgm:pt>
    <dgm:pt modelId="{9DB7B801-E8C7-4E56-9A31-E3D231A4843E}" type="pres">
      <dgm:prSet presAssocID="{1995C4E7-5253-4DCD-9775-81DEF4B63D92}" presName="rootComposite1" presStyleCnt="0"/>
      <dgm:spPr/>
    </dgm:pt>
    <dgm:pt modelId="{257AD318-9DAA-47A9-9594-DBDC8BB26F18}" type="pres">
      <dgm:prSet presAssocID="{1995C4E7-5253-4DCD-9775-81DEF4B63D92}" presName="rootText1" presStyleLbl="node0" presStyleIdx="0" presStyleCnt="1">
        <dgm:presLayoutVars>
          <dgm:chPref val="3"/>
        </dgm:presLayoutVars>
      </dgm:prSet>
      <dgm:spPr/>
    </dgm:pt>
    <dgm:pt modelId="{8D846186-C1F3-4871-AB9C-671D1DADA1CC}" type="pres">
      <dgm:prSet presAssocID="{1995C4E7-5253-4DCD-9775-81DEF4B63D92}" presName="rootPict1" presStyleLbl="align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07000" r="-107000"/>
          </a:stretch>
        </a:blipFill>
      </dgm:spPr>
    </dgm:pt>
    <dgm:pt modelId="{5AE9B07F-A4DF-415F-B881-89E0D45C4DFB}" type="pres">
      <dgm:prSet presAssocID="{1995C4E7-5253-4DCD-9775-81DEF4B63D92}" presName="rootConnector1" presStyleLbl="node1" presStyleIdx="0" presStyleCnt="0"/>
      <dgm:spPr/>
    </dgm:pt>
    <dgm:pt modelId="{9D6B3D87-0E5F-437B-9EC1-30AD3B497D2B}" type="pres">
      <dgm:prSet presAssocID="{1995C4E7-5253-4DCD-9775-81DEF4B63D92}" presName="hierChild2" presStyleCnt="0"/>
      <dgm:spPr/>
    </dgm:pt>
    <dgm:pt modelId="{D108372E-D40D-4817-ABA9-66C2098BABE8}" type="pres">
      <dgm:prSet presAssocID="{CA8060AB-B798-4B68-BB0D-84B8FBC8C861}" presName="Name37" presStyleLbl="parChTrans1D2" presStyleIdx="0" presStyleCnt="5"/>
      <dgm:spPr/>
    </dgm:pt>
    <dgm:pt modelId="{6DB71AEC-8D4F-496F-A8A0-1F1B08942458}" type="pres">
      <dgm:prSet presAssocID="{852787A5-C946-4007-A463-FA50928BAA3C}" presName="hierRoot2" presStyleCnt="0">
        <dgm:presLayoutVars>
          <dgm:hierBranch val="init"/>
        </dgm:presLayoutVars>
      </dgm:prSet>
      <dgm:spPr/>
    </dgm:pt>
    <dgm:pt modelId="{E8F76DEE-B510-462C-A370-5154C9DDC09C}" type="pres">
      <dgm:prSet presAssocID="{852787A5-C946-4007-A463-FA50928BAA3C}" presName="rootComposite" presStyleCnt="0"/>
      <dgm:spPr/>
    </dgm:pt>
    <dgm:pt modelId="{16050E8E-9833-412C-888B-6866F57F45A8}" type="pres">
      <dgm:prSet presAssocID="{852787A5-C946-4007-A463-FA50928BAA3C}" presName="rootText" presStyleLbl="node2" presStyleIdx="0" presStyleCnt="5">
        <dgm:presLayoutVars>
          <dgm:chPref val="3"/>
        </dgm:presLayoutVars>
      </dgm:prSet>
      <dgm:spPr/>
    </dgm:pt>
    <dgm:pt modelId="{65A70781-8139-4B59-A7E8-E41CA33B319F}" type="pres">
      <dgm:prSet presAssocID="{852787A5-C946-4007-A463-FA50928BAA3C}" presName="rootPict" presStyleLbl="align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l="-177000" r="-177000"/>
          </a:stretch>
        </a:blipFill>
      </dgm:spPr>
    </dgm:pt>
    <dgm:pt modelId="{BDF7ABD8-E1B3-4D0A-B1DA-C8A3A8D19F22}" type="pres">
      <dgm:prSet presAssocID="{852787A5-C946-4007-A463-FA50928BAA3C}" presName="rootConnector" presStyleLbl="node2" presStyleIdx="0" presStyleCnt="5"/>
      <dgm:spPr/>
    </dgm:pt>
    <dgm:pt modelId="{D4B99D3E-98EB-490A-AC86-D52DA8C89A38}" type="pres">
      <dgm:prSet presAssocID="{852787A5-C946-4007-A463-FA50928BAA3C}" presName="hierChild4" presStyleCnt="0"/>
      <dgm:spPr/>
    </dgm:pt>
    <dgm:pt modelId="{233F5A4C-870E-4548-A2F3-B9311FBF2A43}" type="pres">
      <dgm:prSet presAssocID="{852787A5-C946-4007-A463-FA50928BAA3C}" presName="hierChild5" presStyleCnt="0"/>
      <dgm:spPr/>
    </dgm:pt>
    <dgm:pt modelId="{D796B4E0-2F43-4B03-95FE-250C30BD8F04}" type="pres">
      <dgm:prSet presAssocID="{BD12802E-9869-4357-A639-541CA0215950}" presName="Name37" presStyleLbl="parChTrans1D2" presStyleIdx="1" presStyleCnt="5"/>
      <dgm:spPr/>
    </dgm:pt>
    <dgm:pt modelId="{D70F58C3-7BC6-4EEE-83EB-1EDE43AA2176}" type="pres">
      <dgm:prSet presAssocID="{24C21610-433A-4450-9BDE-DA26B730314F}" presName="hierRoot2" presStyleCnt="0">
        <dgm:presLayoutVars>
          <dgm:hierBranch val="init"/>
        </dgm:presLayoutVars>
      </dgm:prSet>
      <dgm:spPr/>
    </dgm:pt>
    <dgm:pt modelId="{28765469-84FC-48CD-BE3C-EB15419A0C3F}" type="pres">
      <dgm:prSet presAssocID="{24C21610-433A-4450-9BDE-DA26B730314F}" presName="rootComposite" presStyleCnt="0"/>
      <dgm:spPr/>
    </dgm:pt>
    <dgm:pt modelId="{911624AD-F5F8-4E7B-8A7A-6CDC3EE8FEA7}" type="pres">
      <dgm:prSet presAssocID="{24C21610-433A-4450-9BDE-DA26B730314F}" presName="rootText" presStyleLbl="node2" presStyleIdx="1" presStyleCnt="5">
        <dgm:presLayoutVars>
          <dgm:chPref val="3"/>
        </dgm:presLayoutVars>
      </dgm:prSet>
      <dgm:spPr/>
    </dgm:pt>
    <dgm:pt modelId="{B191AC17-2F8F-4CEB-A9E4-9D42D235C126}" type="pres">
      <dgm:prSet presAssocID="{24C21610-433A-4450-9BDE-DA26B730314F}" presName="rootPict" presStyleLbl="alignImgPlac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l="-176000" r="-176000"/>
          </a:stretch>
        </a:blipFill>
      </dgm:spPr>
    </dgm:pt>
    <dgm:pt modelId="{6B62F3BD-89A5-480D-9B6A-86A8D0A8104A}" type="pres">
      <dgm:prSet presAssocID="{24C21610-433A-4450-9BDE-DA26B730314F}" presName="rootConnector" presStyleLbl="node2" presStyleIdx="1" presStyleCnt="5"/>
      <dgm:spPr/>
    </dgm:pt>
    <dgm:pt modelId="{DE877ED3-282E-489B-A2DD-12EEC53B8762}" type="pres">
      <dgm:prSet presAssocID="{24C21610-433A-4450-9BDE-DA26B730314F}" presName="hierChild4" presStyleCnt="0"/>
      <dgm:spPr/>
    </dgm:pt>
    <dgm:pt modelId="{26C2BDD9-5FFB-4E56-ACB7-5DAB8203D0C4}" type="pres">
      <dgm:prSet presAssocID="{24C21610-433A-4450-9BDE-DA26B730314F}" presName="hierChild5" presStyleCnt="0"/>
      <dgm:spPr/>
    </dgm:pt>
    <dgm:pt modelId="{F15262E5-1EAE-4B3E-A178-73812CA26B80}" type="pres">
      <dgm:prSet presAssocID="{14214921-B726-4DB3-B934-380540FF276F}" presName="Name37" presStyleLbl="parChTrans1D2" presStyleIdx="2" presStyleCnt="5"/>
      <dgm:spPr/>
    </dgm:pt>
    <dgm:pt modelId="{70799E11-CEA0-4D7F-9657-8B324E44404A}" type="pres">
      <dgm:prSet presAssocID="{C53438B2-B886-4157-A943-D0A88075674E}" presName="hierRoot2" presStyleCnt="0">
        <dgm:presLayoutVars>
          <dgm:hierBranch val="init"/>
        </dgm:presLayoutVars>
      </dgm:prSet>
      <dgm:spPr/>
    </dgm:pt>
    <dgm:pt modelId="{E297F12D-537C-4168-B068-7807267ABCE1}" type="pres">
      <dgm:prSet presAssocID="{C53438B2-B886-4157-A943-D0A88075674E}" presName="rootComposite" presStyleCnt="0"/>
      <dgm:spPr/>
    </dgm:pt>
    <dgm:pt modelId="{E91EC866-670E-4CA7-AC83-08C20CE95593}" type="pres">
      <dgm:prSet presAssocID="{C53438B2-B886-4157-A943-D0A88075674E}" presName="rootText" presStyleLbl="node2" presStyleIdx="2" presStyleCnt="5">
        <dgm:presLayoutVars>
          <dgm:chPref val="3"/>
        </dgm:presLayoutVars>
      </dgm:prSet>
      <dgm:spPr/>
    </dgm:pt>
    <dgm:pt modelId="{5EFCF936-B669-482A-8AC6-5E7A57A0F12E}" type="pres">
      <dgm:prSet presAssocID="{C53438B2-B886-4157-A943-D0A88075674E}" presName="rootPict" presStyleLbl="align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l="-16000" r="-16000"/>
          </a:stretch>
        </a:blipFill>
      </dgm:spPr>
    </dgm:pt>
    <dgm:pt modelId="{7D0B39A8-1B1F-484F-91A2-E116D2C82D9A}" type="pres">
      <dgm:prSet presAssocID="{C53438B2-B886-4157-A943-D0A88075674E}" presName="rootConnector" presStyleLbl="node2" presStyleIdx="2" presStyleCnt="5"/>
      <dgm:spPr/>
    </dgm:pt>
    <dgm:pt modelId="{8309D121-AB78-411E-B63C-26A9419BCD25}" type="pres">
      <dgm:prSet presAssocID="{C53438B2-B886-4157-A943-D0A88075674E}" presName="hierChild4" presStyleCnt="0"/>
      <dgm:spPr/>
    </dgm:pt>
    <dgm:pt modelId="{28880AC6-B249-4538-9D49-DBDA70DE485E}" type="pres">
      <dgm:prSet presAssocID="{C53438B2-B886-4157-A943-D0A88075674E}" presName="hierChild5" presStyleCnt="0"/>
      <dgm:spPr/>
    </dgm:pt>
    <dgm:pt modelId="{D5A7AFC2-A597-444E-96A7-7D11601574AB}" type="pres">
      <dgm:prSet presAssocID="{6BF36A21-00D9-4D1B-94B5-8F0EF80FA2E1}" presName="Name37" presStyleLbl="parChTrans1D2" presStyleIdx="3" presStyleCnt="5"/>
      <dgm:spPr/>
    </dgm:pt>
    <dgm:pt modelId="{B779DB73-4DD7-4A58-BAE3-D66B2887B860}" type="pres">
      <dgm:prSet presAssocID="{23EE712B-6986-4B54-A348-E7E509E49B9B}" presName="hierRoot2" presStyleCnt="0">
        <dgm:presLayoutVars>
          <dgm:hierBranch val="init"/>
        </dgm:presLayoutVars>
      </dgm:prSet>
      <dgm:spPr/>
    </dgm:pt>
    <dgm:pt modelId="{123523E4-D69C-4B22-BBED-E484C08FD558}" type="pres">
      <dgm:prSet presAssocID="{23EE712B-6986-4B54-A348-E7E509E49B9B}" presName="rootComposite" presStyleCnt="0"/>
      <dgm:spPr/>
    </dgm:pt>
    <dgm:pt modelId="{CB2CF924-8F2F-4FBC-AFCB-3FCF54660A25}" type="pres">
      <dgm:prSet presAssocID="{23EE712B-6986-4B54-A348-E7E509E49B9B}" presName="rootText" presStyleLbl="node2" presStyleIdx="3" presStyleCnt="5">
        <dgm:presLayoutVars>
          <dgm:chPref val="3"/>
        </dgm:presLayoutVars>
      </dgm:prSet>
      <dgm:spPr/>
    </dgm:pt>
    <dgm:pt modelId="{2E27AC19-27CC-4689-8591-973AF357FD5B}" type="pres">
      <dgm:prSet presAssocID="{23EE712B-6986-4B54-A348-E7E509E49B9B}" presName="rootPict" presStyleLbl="alignImgPlace1" presStyleIdx="4" presStyleCnt="6"/>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83246" t="-19631" r="-49012" b="20745"/>
          </a:stretch>
        </a:blipFill>
      </dgm:spPr>
    </dgm:pt>
    <dgm:pt modelId="{6C66ED50-F962-40E3-A9D4-F4D0EE856C01}" type="pres">
      <dgm:prSet presAssocID="{23EE712B-6986-4B54-A348-E7E509E49B9B}" presName="rootConnector" presStyleLbl="node2" presStyleIdx="3" presStyleCnt="5"/>
      <dgm:spPr/>
    </dgm:pt>
    <dgm:pt modelId="{67912867-F284-4279-9A02-12AC9971A26E}" type="pres">
      <dgm:prSet presAssocID="{23EE712B-6986-4B54-A348-E7E509E49B9B}" presName="hierChild4" presStyleCnt="0"/>
      <dgm:spPr/>
    </dgm:pt>
    <dgm:pt modelId="{A7E7E82A-FB74-4CFF-B282-C8F7E34D33AE}" type="pres">
      <dgm:prSet presAssocID="{23EE712B-6986-4B54-A348-E7E509E49B9B}" presName="hierChild5" presStyleCnt="0"/>
      <dgm:spPr/>
    </dgm:pt>
    <dgm:pt modelId="{B1C467EB-270C-4AED-A286-D50BFF3BE13C}" type="pres">
      <dgm:prSet presAssocID="{38A158D6-1A5F-4461-AB78-8F77B356CA01}" presName="Name37" presStyleLbl="parChTrans1D2" presStyleIdx="4" presStyleCnt="5"/>
      <dgm:spPr/>
    </dgm:pt>
    <dgm:pt modelId="{79B859DF-974C-4596-B963-8EC57F06D00B}" type="pres">
      <dgm:prSet presAssocID="{7ABAAF07-A006-4586-883E-56E8B2BB9FE9}" presName="hierRoot2" presStyleCnt="0">
        <dgm:presLayoutVars>
          <dgm:hierBranch val="init"/>
        </dgm:presLayoutVars>
      </dgm:prSet>
      <dgm:spPr/>
    </dgm:pt>
    <dgm:pt modelId="{2697A19A-75F1-46B3-8DEB-BCEDF697985F}" type="pres">
      <dgm:prSet presAssocID="{7ABAAF07-A006-4586-883E-56E8B2BB9FE9}" presName="rootComposite" presStyleCnt="0"/>
      <dgm:spPr/>
    </dgm:pt>
    <dgm:pt modelId="{155329C6-88EB-45FA-BC31-88121226E925}" type="pres">
      <dgm:prSet presAssocID="{7ABAAF07-A006-4586-883E-56E8B2BB9FE9}" presName="rootText" presStyleLbl="node2" presStyleIdx="4" presStyleCnt="5">
        <dgm:presLayoutVars>
          <dgm:chPref val="3"/>
        </dgm:presLayoutVars>
      </dgm:prSet>
      <dgm:spPr/>
    </dgm:pt>
    <dgm:pt modelId="{18E6BF23-453B-4CCE-BC63-5C944BF28C67}" type="pres">
      <dgm:prSet presAssocID="{7ABAAF07-A006-4586-883E-56E8B2BB9FE9}" presName="rootPict" presStyleLbl="align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l="-37000" r="-37000"/>
          </a:stretch>
        </a:blipFill>
      </dgm:spPr>
    </dgm:pt>
    <dgm:pt modelId="{495A977C-9896-406B-AD9C-18B258F0A92E}" type="pres">
      <dgm:prSet presAssocID="{7ABAAF07-A006-4586-883E-56E8B2BB9FE9}" presName="rootConnector" presStyleLbl="node2" presStyleIdx="4" presStyleCnt="5"/>
      <dgm:spPr/>
    </dgm:pt>
    <dgm:pt modelId="{B5DF70FC-9F81-42FF-8ACA-4C57B74E382E}" type="pres">
      <dgm:prSet presAssocID="{7ABAAF07-A006-4586-883E-56E8B2BB9FE9}" presName="hierChild4" presStyleCnt="0"/>
      <dgm:spPr/>
    </dgm:pt>
    <dgm:pt modelId="{7D365EEF-8035-47A6-B442-6CF2038F7D17}" type="pres">
      <dgm:prSet presAssocID="{7ABAAF07-A006-4586-883E-56E8B2BB9FE9}" presName="hierChild5" presStyleCnt="0"/>
      <dgm:spPr/>
    </dgm:pt>
    <dgm:pt modelId="{E4150796-2E79-4A00-8685-7CC0B1AB6E6E}" type="pres">
      <dgm:prSet presAssocID="{1995C4E7-5253-4DCD-9775-81DEF4B63D92}" presName="hierChild3" presStyleCnt="0"/>
      <dgm:spPr/>
    </dgm:pt>
  </dgm:ptLst>
  <dgm:cxnLst>
    <dgm:cxn modelId="{85C3AF0E-AEEC-4524-ACA2-297FF9A1A209}" type="presOf" srcId="{C53438B2-B886-4157-A943-D0A88075674E}" destId="{E91EC866-670E-4CA7-AC83-08C20CE95593}" srcOrd="0" destOrd="0" presId="urn:microsoft.com/office/officeart/2005/8/layout/pictureOrgChart+Icon"/>
    <dgm:cxn modelId="{2FA2E815-0830-4FAE-B8D6-444AC53BB9D1}" srcId="{131D9DEA-8ED8-4EFA-99BA-1C49E7BF9D04}" destId="{1995C4E7-5253-4DCD-9775-81DEF4B63D92}" srcOrd="0" destOrd="0" parTransId="{B8EFBAC9-384D-4668-95F6-C633CF8EDE89}" sibTransId="{681B308C-7A53-47FB-B110-099D1114B6A8}"/>
    <dgm:cxn modelId="{CE72BF20-5292-47CD-B47E-CA03E420E306}" type="presOf" srcId="{1995C4E7-5253-4DCD-9775-81DEF4B63D92}" destId="{5AE9B07F-A4DF-415F-B881-89E0D45C4DFB}" srcOrd="1" destOrd="0" presId="urn:microsoft.com/office/officeart/2005/8/layout/pictureOrgChart+Icon"/>
    <dgm:cxn modelId="{FB025831-CBAA-46E7-BF55-E915261AEC31}" type="presOf" srcId="{24C21610-433A-4450-9BDE-DA26B730314F}" destId="{6B62F3BD-89A5-480D-9B6A-86A8D0A8104A}" srcOrd="1" destOrd="0" presId="urn:microsoft.com/office/officeart/2005/8/layout/pictureOrgChart+Icon"/>
    <dgm:cxn modelId="{E708BD3A-6CE6-4FCD-A5E8-D55EF6B772B5}" type="presOf" srcId="{7ABAAF07-A006-4586-883E-56E8B2BB9FE9}" destId="{495A977C-9896-406B-AD9C-18B258F0A92E}" srcOrd="1" destOrd="0" presId="urn:microsoft.com/office/officeart/2005/8/layout/pictureOrgChart+Icon"/>
    <dgm:cxn modelId="{5F1F4C42-4F67-433A-9986-95B84BB57714}" srcId="{1995C4E7-5253-4DCD-9775-81DEF4B63D92}" destId="{24C21610-433A-4450-9BDE-DA26B730314F}" srcOrd="1" destOrd="0" parTransId="{BD12802E-9869-4357-A639-541CA0215950}" sibTransId="{B44534C4-4ED5-4B69-8DA4-87ECBF13382B}"/>
    <dgm:cxn modelId="{4B26E244-3F5B-477F-825A-C737A5C68FA6}" type="presOf" srcId="{1995C4E7-5253-4DCD-9775-81DEF4B63D92}" destId="{257AD318-9DAA-47A9-9594-DBDC8BB26F18}" srcOrd="0" destOrd="0" presId="urn:microsoft.com/office/officeart/2005/8/layout/pictureOrgChart+Icon"/>
    <dgm:cxn modelId="{64091A45-7B26-4D86-831B-53C702B4F123}" type="presOf" srcId="{131D9DEA-8ED8-4EFA-99BA-1C49E7BF9D04}" destId="{B9260CB5-DDD1-4AFA-AB46-54C449323CAB}" srcOrd="0" destOrd="0" presId="urn:microsoft.com/office/officeart/2005/8/layout/pictureOrgChart+Icon"/>
    <dgm:cxn modelId="{3B5B654D-B082-441C-9D9B-3B771205C3DE}" type="presOf" srcId="{C53438B2-B886-4157-A943-D0A88075674E}" destId="{7D0B39A8-1B1F-484F-91A2-E116D2C82D9A}" srcOrd="1" destOrd="0" presId="urn:microsoft.com/office/officeart/2005/8/layout/pictureOrgChart+Icon"/>
    <dgm:cxn modelId="{7285F05C-901A-40D9-8043-552288C62C5C}" type="presOf" srcId="{852787A5-C946-4007-A463-FA50928BAA3C}" destId="{BDF7ABD8-E1B3-4D0A-B1DA-C8A3A8D19F22}" srcOrd="1" destOrd="0" presId="urn:microsoft.com/office/officeart/2005/8/layout/pictureOrgChart+Icon"/>
    <dgm:cxn modelId="{282ECD62-D400-4920-9CC0-0DA2B3E45881}" srcId="{1995C4E7-5253-4DCD-9775-81DEF4B63D92}" destId="{23EE712B-6986-4B54-A348-E7E509E49B9B}" srcOrd="3" destOrd="0" parTransId="{6BF36A21-00D9-4D1B-94B5-8F0EF80FA2E1}" sibTransId="{B7FF3EB6-2CD1-4C7C-99BD-45B48ED68650}"/>
    <dgm:cxn modelId="{E1CE1B6E-BBB4-4B25-8A6E-7138630CAF35}" type="presOf" srcId="{14214921-B726-4DB3-B934-380540FF276F}" destId="{F15262E5-1EAE-4B3E-A178-73812CA26B80}" srcOrd="0" destOrd="0" presId="urn:microsoft.com/office/officeart/2005/8/layout/pictureOrgChart+Icon"/>
    <dgm:cxn modelId="{0D09F272-898D-49F9-9A5D-9A467A0427C3}" type="presOf" srcId="{852787A5-C946-4007-A463-FA50928BAA3C}" destId="{16050E8E-9833-412C-888B-6866F57F45A8}" srcOrd="0" destOrd="0" presId="urn:microsoft.com/office/officeart/2005/8/layout/pictureOrgChart+Icon"/>
    <dgm:cxn modelId="{1ECD4D74-41F6-4DCF-9C5E-09B37BA4BC46}" type="presOf" srcId="{38A158D6-1A5F-4461-AB78-8F77B356CA01}" destId="{B1C467EB-270C-4AED-A286-D50BFF3BE13C}" srcOrd="0" destOrd="0" presId="urn:microsoft.com/office/officeart/2005/8/layout/pictureOrgChart+Icon"/>
    <dgm:cxn modelId="{81474777-B067-494C-9B9D-D1F92380E528}" srcId="{1995C4E7-5253-4DCD-9775-81DEF4B63D92}" destId="{852787A5-C946-4007-A463-FA50928BAA3C}" srcOrd="0" destOrd="0" parTransId="{CA8060AB-B798-4B68-BB0D-84B8FBC8C861}" sibTransId="{5254337D-BA26-4603-A7E7-D4663138540A}"/>
    <dgm:cxn modelId="{03C4847C-33EB-43F7-A403-1BDC885AF182}" type="presOf" srcId="{23EE712B-6986-4B54-A348-E7E509E49B9B}" destId="{CB2CF924-8F2F-4FBC-AFCB-3FCF54660A25}" srcOrd="0" destOrd="0" presId="urn:microsoft.com/office/officeart/2005/8/layout/pictureOrgChart+Icon"/>
    <dgm:cxn modelId="{DB647B8B-CF91-4345-85AA-1913BEF09064}" srcId="{1995C4E7-5253-4DCD-9775-81DEF4B63D92}" destId="{C53438B2-B886-4157-A943-D0A88075674E}" srcOrd="2" destOrd="0" parTransId="{14214921-B726-4DB3-B934-380540FF276F}" sibTransId="{3F24EFE6-3ABB-4872-87B8-10A3D8674EB7}"/>
    <dgm:cxn modelId="{FDB299AA-C4FB-466E-90F6-5468317C3B74}" type="presOf" srcId="{24C21610-433A-4450-9BDE-DA26B730314F}" destId="{911624AD-F5F8-4E7B-8A7A-6CDC3EE8FEA7}" srcOrd="0" destOrd="0" presId="urn:microsoft.com/office/officeart/2005/8/layout/pictureOrgChart+Icon"/>
    <dgm:cxn modelId="{45C6DCAE-B776-4FA0-A7C8-E44D092AC2AE}" srcId="{1995C4E7-5253-4DCD-9775-81DEF4B63D92}" destId="{7ABAAF07-A006-4586-883E-56E8B2BB9FE9}" srcOrd="4" destOrd="0" parTransId="{38A158D6-1A5F-4461-AB78-8F77B356CA01}" sibTransId="{EC853019-FDA6-4F4B-8380-39166343739C}"/>
    <dgm:cxn modelId="{7C415FBB-EE20-4844-8DE5-5A23EB8866DE}" type="presOf" srcId="{7ABAAF07-A006-4586-883E-56E8B2BB9FE9}" destId="{155329C6-88EB-45FA-BC31-88121226E925}" srcOrd="0" destOrd="0" presId="urn:microsoft.com/office/officeart/2005/8/layout/pictureOrgChart+Icon"/>
    <dgm:cxn modelId="{3F6EB2CC-396A-431D-BABC-EE2416559F55}" type="presOf" srcId="{BD12802E-9869-4357-A639-541CA0215950}" destId="{D796B4E0-2F43-4B03-95FE-250C30BD8F04}" srcOrd="0" destOrd="0" presId="urn:microsoft.com/office/officeart/2005/8/layout/pictureOrgChart+Icon"/>
    <dgm:cxn modelId="{7C8D6FD3-60B5-4DF4-A314-96E2E56899D3}" type="presOf" srcId="{6BF36A21-00D9-4D1B-94B5-8F0EF80FA2E1}" destId="{D5A7AFC2-A597-444E-96A7-7D11601574AB}" srcOrd="0" destOrd="0" presId="urn:microsoft.com/office/officeart/2005/8/layout/pictureOrgChart+Icon"/>
    <dgm:cxn modelId="{29465AD6-7BEA-47C2-9459-DA4C20B48C7A}" type="presOf" srcId="{CA8060AB-B798-4B68-BB0D-84B8FBC8C861}" destId="{D108372E-D40D-4817-ABA9-66C2098BABE8}" srcOrd="0" destOrd="0" presId="urn:microsoft.com/office/officeart/2005/8/layout/pictureOrgChart+Icon"/>
    <dgm:cxn modelId="{9C4E8BF7-3C41-496D-9CCB-D8EB474ADAC2}" type="presOf" srcId="{23EE712B-6986-4B54-A348-E7E509E49B9B}" destId="{6C66ED50-F962-40E3-A9D4-F4D0EE856C01}" srcOrd="1" destOrd="0" presId="urn:microsoft.com/office/officeart/2005/8/layout/pictureOrgChart+Icon"/>
    <dgm:cxn modelId="{A2B14CE5-6202-46D7-B564-456B9EC1824C}" type="presParOf" srcId="{B9260CB5-DDD1-4AFA-AB46-54C449323CAB}" destId="{548AA36C-5780-4B2E-A1DB-2D4C8E798833}" srcOrd="0" destOrd="0" presId="urn:microsoft.com/office/officeart/2005/8/layout/pictureOrgChart+Icon"/>
    <dgm:cxn modelId="{03689F1A-1495-4E2D-A1B8-591AEBAC20A1}" type="presParOf" srcId="{548AA36C-5780-4B2E-A1DB-2D4C8E798833}" destId="{9DB7B801-E8C7-4E56-9A31-E3D231A4843E}" srcOrd="0" destOrd="0" presId="urn:microsoft.com/office/officeart/2005/8/layout/pictureOrgChart+Icon"/>
    <dgm:cxn modelId="{352C7BEB-E4EA-4453-8DF4-127DACB0E7DA}" type="presParOf" srcId="{9DB7B801-E8C7-4E56-9A31-E3D231A4843E}" destId="{257AD318-9DAA-47A9-9594-DBDC8BB26F18}" srcOrd="0" destOrd="0" presId="urn:microsoft.com/office/officeart/2005/8/layout/pictureOrgChart+Icon"/>
    <dgm:cxn modelId="{2EDA0432-27E7-4288-B8D3-1048B15EEF70}" type="presParOf" srcId="{9DB7B801-E8C7-4E56-9A31-E3D231A4843E}" destId="{8D846186-C1F3-4871-AB9C-671D1DADA1CC}" srcOrd="1" destOrd="0" presId="urn:microsoft.com/office/officeart/2005/8/layout/pictureOrgChart+Icon"/>
    <dgm:cxn modelId="{F1A11417-6712-4AA8-9C56-C6CC36322495}" type="presParOf" srcId="{9DB7B801-E8C7-4E56-9A31-E3D231A4843E}" destId="{5AE9B07F-A4DF-415F-B881-89E0D45C4DFB}" srcOrd="2" destOrd="0" presId="urn:microsoft.com/office/officeart/2005/8/layout/pictureOrgChart+Icon"/>
    <dgm:cxn modelId="{3B661EA2-9C30-416A-B00C-13D149BE8B25}" type="presParOf" srcId="{548AA36C-5780-4B2E-A1DB-2D4C8E798833}" destId="{9D6B3D87-0E5F-437B-9EC1-30AD3B497D2B}" srcOrd="1" destOrd="0" presId="urn:microsoft.com/office/officeart/2005/8/layout/pictureOrgChart+Icon"/>
    <dgm:cxn modelId="{F01B1004-C6DE-4DB1-8B15-B8B2A273C130}" type="presParOf" srcId="{9D6B3D87-0E5F-437B-9EC1-30AD3B497D2B}" destId="{D108372E-D40D-4817-ABA9-66C2098BABE8}" srcOrd="0" destOrd="0" presId="urn:microsoft.com/office/officeart/2005/8/layout/pictureOrgChart+Icon"/>
    <dgm:cxn modelId="{B63CCC4A-0FBE-4AF5-BD51-B4B8B0A2642D}" type="presParOf" srcId="{9D6B3D87-0E5F-437B-9EC1-30AD3B497D2B}" destId="{6DB71AEC-8D4F-496F-A8A0-1F1B08942458}" srcOrd="1" destOrd="0" presId="urn:microsoft.com/office/officeart/2005/8/layout/pictureOrgChart+Icon"/>
    <dgm:cxn modelId="{34B8991E-D75E-4EF1-A034-C43461F5512B}" type="presParOf" srcId="{6DB71AEC-8D4F-496F-A8A0-1F1B08942458}" destId="{E8F76DEE-B510-462C-A370-5154C9DDC09C}" srcOrd="0" destOrd="0" presId="urn:microsoft.com/office/officeart/2005/8/layout/pictureOrgChart+Icon"/>
    <dgm:cxn modelId="{549764B7-AA4B-4C43-B341-C16C3C57797B}" type="presParOf" srcId="{E8F76DEE-B510-462C-A370-5154C9DDC09C}" destId="{16050E8E-9833-412C-888B-6866F57F45A8}" srcOrd="0" destOrd="0" presId="urn:microsoft.com/office/officeart/2005/8/layout/pictureOrgChart+Icon"/>
    <dgm:cxn modelId="{8C817C29-0282-4E7F-965C-A0D18A5BB634}" type="presParOf" srcId="{E8F76DEE-B510-462C-A370-5154C9DDC09C}" destId="{65A70781-8139-4B59-A7E8-E41CA33B319F}" srcOrd="1" destOrd="0" presId="urn:microsoft.com/office/officeart/2005/8/layout/pictureOrgChart+Icon"/>
    <dgm:cxn modelId="{C91DEFEE-D3EE-4025-8506-ABEF7966CA5E}" type="presParOf" srcId="{E8F76DEE-B510-462C-A370-5154C9DDC09C}" destId="{BDF7ABD8-E1B3-4D0A-B1DA-C8A3A8D19F22}" srcOrd="2" destOrd="0" presId="urn:microsoft.com/office/officeart/2005/8/layout/pictureOrgChart+Icon"/>
    <dgm:cxn modelId="{D0208164-062C-4946-B798-446D29F8BD08}" type="presParOf" srcId="{6DB71AEC-8D4F-496F-A8A0-1F1B08942458}" destId="{D4B99D3E-98EB-490A-AC86-D52DA8C89A38}" srcOrd="1" destOrd="0" presId="urn:microsoft.com/office/officeart/2005/8/layout/pictureOrgChart+Icon"/>
    <dgm:cxn modelId="{5C96E297-17FF-40BC-BF0E-D4BC3E751408}" type="presParOf" srcId="{6DB71AEC-8D4F-496F-A8A0-1F1B08942458}" destId="{233F5A4C-870E-4548-A2F3-B9311FBF2A43}" srcOrd="2" destOrd="0" presId="urn:microsoft.com/office/officeart/2005/8/layout/pictureOrgChart+Icon"/>
    <dgm:cxn modelId="{D7F11EA9-C267-4ADE-B509-6376FAEC38BE}" type="presParOf" srcId="{9D6B3D87-0E5F-437B-9EC1-30AD3B497D2B}" destId="{D796B4E0-2F43-4B03-95FE-250C30BD8F04}" srcOrd="2" destOrd="0" presId="urn:microsoft.com/office/officeart/2005/8/layout/pictureOrgChart+Icon"/>
    <dgm:cxn modelId="{9EEE83D9-F5D2-4F44-97DE-14108D1D5373}" type="presParOf" srcId="{9D6B3D87-0E5F-437B-9EC1-30AD3B497D2B}" destId="{D70F58C3-7BC6-4EEE-83EB-1EDE43AA2176}" srcOrd="3" destOrd="0" presId="urn:microsoft.com/office/officeart/2005/8/layout/pictureOrgChart+Icon"/>
    <dgm:cxn modelId="{60102DC5-0725-4419-9A1C-0D09C7A64E4B}" type="presParOf" srcId="{D70F58C3-7BC6-4EEE-83EB-1EDE43AA2176}" destId="{28765469-84FC-48CD-BE3C-EB15419A0C3F}" srcOrd="0" destOrd="0" presId="urn:microsoft.com/office/officeart/2005/8/layout/pictureOrgChart+Icon"/>
    <dgm:cxn modelId="{D2E5E88E-A0DC-497B-BAD2-EF7634CDD21E}" type="presParOf" srcId="{28765469-84FC-48CD-BE3C-EB15419A0C3F}" destId="{911624AD-F5F8-4E7B-8A7A-6CDC3EE8FEA7}" srcOrd="0" destOrd="0" presId="urn:microsoft.com/office/officeart/2005/8/layout/pictureOrgChart+Icon"/>
    <dgm:cxn modelId="{72589864-7691-489B-9D4F-FEDCEBFBEA0F}" type="presParOf" srcId="{28765469-84FC-48CD-BE3C-EB15419A0C3F}" destId="{B191AC17-2F8F-4CEB-A9E4-9D42D235C126}" srcOrd="1" destOrd="0" presId="urn:microsoft.com/office/officeart/2005/8/layout/pictureOrgChart+Icon"/>
    <dgm:cxn modelId="{8A3F4AE3-3C90-466B-A1C4-E07BEF6B66AD}" type="presParOf" srcId="{28765469-84FC-48CD-BE3C-EB15419A0C3F}" destId="{6B62F3BD-89A5-480D-9B6A-86A8D0A8104A}" srcOrd="2" destOrd="0" presId="urn:microsoft.com/office/officeart/2005/8/layout/pictureOrgChart+Icon"/>
    <dgm:cxn modelId="{F6D18999-E5A8-4F46-967F-1E9BD16B263D}" type="presParOf" srcId="{D70F58C3-7BC6-4EEE-83EB-1EDE43AA2176}" destId="{DE877ED3-282E-489B-A2DD-12EEC53B8762}" srcOrd="1" destOrd="0" presId="urn:microsoft.com/office/officeart/2005/8/layout/pictureOrgChart+Icon"/>
    <dgm:cxn modelId="{643EE26A-69A8-41A1-B495-9C85F5559C01}" type="presParOf" srcId="{D70F58C3-7BC6-4EEE-83EB-1EDE43AA2176}" destId="{26C2BDD9-5FFB-4E56-ACB7-5DAB8203D0C4}" srcOrd="2" destOrd="0" presId="urn:microsoft.com/office/officeart/2005/8/layout/pictureOrgChart+Icon"/>
    <dgm:cxn modelId="{B25A9B99-D075-44D7-8C0C-047307040F94}" type="presParOf" srcId="{9D6B3D87-0E5F-437B-9EC1-30AD3B497D2B}" destId="{F15262E5-1EAE-4B3E-A178-73812CA26B80}" srcOrd="4" destOrd="0" presId="urn:microsoft.com/office/officeart/2005/8/layout/pictureOrgChart+Icon"/>
    <dgm:cxn modelId="{3907DB0F-7182-465B-A740-B5231C903566}" type="presParOf" srcId="{9D6B3D87-0E5F-437B-9EC1-30AD3B497D2B}" destId="{70799E11-CEA0-4D7F-9657-8B324E44404A}" srcOrd="5" destOrd="0" presId="urn:microsoft.com/office/officeart/2005/8/layout/pictureOrgChart+Icon"/>
    <dgm:cxn modelId="{F5C762F1-78CD-48A6-8B83-A855169F4521}" type="presParOf" srcId="{70799E11-CEA0-4D7F-9657-8B324E44404A}" destId="{E297F12D-537C-4168-B068-7807267ABCE1}" srcOrd="0" destOrd="0" presId="urn:microsoft.com/office/officeart/2005/8/layout/pictureOrgChart+Icon"/>
    <dgm:cxn modelId="{40B9703C-6E2F-42D4-86F2-17C53D9A65C8}" type="presParOf" srcId="{E297F12D-537C-4168-B068-7807267ABCE1}" destId="{E91EC866-670E-4CA7-AC83-08C20CE95593}" srcOrd="0" destOrd="0" presId="urn:microsoft.com/office/officeart/2005/8/layout/pictureOrgChart+Icon"/>
    <dgm:cxn modelId="{2A6B99F0-09E4-448A-89B8-E9117DF50770}" type="presParOf" srcId="{E297F12D-537C-4168-B068-7807267ABCE1}" destId="{5EFCF936-B669-482A-8AC6-5E7A57A0F12E}" srcOrd="1" destOrd="0" presId="urn:microsoft.com/office/officeart/2005/8/layout/pictureOrgChart+Icon"/>
    <dgm:cxn modelId="{AEAB20D9-58A2-43D7-9D76-C34BB6B5AABD}" type="presParOf" srcId="{E297F12D-537C-4168-B068-7807267ABCE1}" destId="{7D0B39A8-1B1F-484F-91A2-E116D2C82D9A}" srcOrd="2" destOrd="0" presId="urn:microsoft.com/office/officeart/2005/8/layout/pictureOrgChart+Icon"/>
    <dgm:cxn modelId="{9B4BA7EF-7D40-46A6-B5A8-E6CFC4AC5A0E}" type="presParOf" srcId="{70799E11-CEA0-4D7F-9657-8B324E44404A}" destId="{8309D121-AB78-411E-B63C-26A9419BCD25}" srcOrd="1" destOrd="0" presId="urn:microsoft.com/office/officeart/2005/8/layout/pictureOrgChart+Icon"/>
    <dgm:cxn modelId="{B9838CFF-E881-482A-A5C6-69687A4ED8EC}" type="presParOf" srcId="{70799E11-CEA0-4D7F-9657-8B324E44404A}" destId="{28880AC6-B249-4538-9D49-DBDA70DE485E}" srcOrd="2" destOrd="0" presId="urn:microsoft.com/office/officeart/2005/8/layout/pictureOrgChart+Icon"/>
    <dgm:cxn modelId="{E8A8A1F8-35FC-4A5E-8382-3A0A87555A5A}" type="presParOf" srcId="{9D6B3D87-0E5F-437B-9EC1-30AD3B497D2B}" destId="{D5A7AFC2-A597-444E-96A7-7D11601574AB}" srcOrd="6" destOrd="0" presId="urn:microsoft.com/office/officeart/2005/8/layout/pictureOrgChart+Icon"/>
    <dgm:cxn modelId="{89A0A8FE-2E05-4696-AC73-2545F800628D}" type="presParOf" srcId="{9D6B3D87-0E5F-437B-9EC1-30AD3B497D2B}" destId="{B779DB73-4DD7-4A58-BAE3-D66B2887B860}" srcOrd="7" destOrd="0" presId="urn:microsoft.com/office/officeart/2005/8/layout/pictureOrgChart+Icon"/>
    <dgm:cxn modelId="{A4FEF12A-EBDC-4797-AA36-A72688151176}" type="presParOf" srcId="{B779DB73-4DD7-4A58-BAE3-D66B2887B860}" destId="{123523E4-D69C-4B22-BBED-E484C08FD558}" srcOrd="0" destOrd="0" presId="urn:microsoft.com/office/officeart/2005/8/layout/pictureOrgChart+Icon"/>
    <dgm:cxn modelId="{132748B2-E467-4457-A1DA-F956E136B484}" type="presParOf" srcId="{123523E4-D69C-4B22-BBED-E484C08FD558}" destId="{CB2CF924-8F2F-4FBC-AFCB-3FCF54660A25}" srcOrd="0" destOrd="0" presId="urn:microsoft.com/office/officeart/2005/8/layout/pictureOrgChart+Icon"/>
    <dgm:cxn modelId="{C63CA52A-B372-4C97-83BF-D8837643150C}" type="presParOf" srcId="{123523E4-D69C-4B22-BBED-E484C08FD558}" destId="{2E27AC19-27CC-4689-8591-973AF357FD5B}" srcOrd="1" destOrd="0" presId="urn:microsoft.com/office/officeart/2005/8/layout/pictureOrgChart+Icon"/>
    <dgm:cxn modelId="{9D4C4914-0EFD-4BD2-9635-C72BB528D09D}" type="presParOf" srcId="{123523E4-D69C-4B22-BBED-E484C08FD558}" destId="{6C66ED50-F962-40E3-A9D4-F4D0EE856C01}" srcOrd="2" destOrd="0" presId="urn:microsoft.com/office/officeart/2005/8/layout/pictureOrgChart+Icon"/>
    <dgm:cxn modelId="{9E51CCC4-7441-4099-B947-63392A5DFE63}" type="presParOf" srcId="{B779DB73-4DD7-4A58-BAE3-D66B2887B860}" destId="{67912867-F284-4279-9A02-12AC9971A26E}" srcOrd="1" destOrd="0" presId="urn:microsoft.com/office/officeart/2005/8/layout/pictureOrgChart+Icon"/>
    <dgm:cxn modelId="{7DCAE4AB-10D7-4DCD-89CA-80F4C19EFF5B}" type="presParOf" srcId="{B779DB73-4DD7-4A58-BAE3-D66B2887B860}" destId="{A7E7E82A-FB74-4CFF-B282-C8F7E34D33AE}" srcOrd="2" destOrd="0" presId="urn:microsoft.com/office/officeart/2005/8/layout/pictureOrgChart+Icon"/>
    <dgm:cxn modelId="{3E8939C3-5D67-4B63-B726-382E259FA3BB}" type="presParOf" srcId="{9D6B3D87-0E5F-437B-9EC1-30AD3B497D2B}" destId="{B1C467EB-270C-4AED-A286-D50BFF3BE13C}" srcOrd="8" destOrd="0" presId="urn:microsoft.com/office/officeart/2005/8/layout/pictureOrgChart+Icon"/>
    <dgm:cxn modelId="{C18B25D8-14E4-4D5C-9BDE-DAC688BE52E5}" type="presParOf" srcId="{9D6B3D87-0E5F-437B-9EC1-30AD3B497D2B}" destId="{79B859DF-974C-4596-B963-8EC57F06D00B}" srcOrd="9" destOrd="0" presId="urn:microsoft.com/office/officeart/2005/8/layout/pictureOrgChart+Icon"/>
    <dgm:cxn modelId="{9777E301-C9C4-42DF-B718-43A50A2F62D1}" type="presParOf" srcId="{79B859DF-974C-4596-B963-8EC57F06D00B}" destId="{2697A19A-75F1-46B3-8DEB-BCEDF697985F}" srcOrd="0" destOrd="0" presId="urn:microsoft.com/office/officeart/2005/8/layout/pictureOrgChart+Icon"/>
    <dgm:cxn modelId="{77B74400-4084-4718-A53B-4E353E1FDF27}" type="presParOf" srcId="{2697A19A-75F1-46B3-8DEB-BCEDF697985F}" destId="{155329C6-88EB-45FA-BC31-88121226E925}" srcOrd="0" destOrd="0" presId="urn:microsoft.com/office/officeart/2005/8/layout/pictureOrgChart+Icon"/>
    <dgm:cxn modelId="{C819E987-8C64-4B16-9DE0-9B6B5888DAC1}" type="presParOf" srcId="{2697A19A-75F1-46B3-8DEB-BCEDF697985F}" destId="{18E6BF23-453B-4CCE-BC63-5C944BF28C67}" srcOrd="1" destOrd="0" presId="urn:microsoft.com/office/officeart/2005/8/layout/pictureOrgChart+Icon"/>
    <dgm:cxn modelId="{04FED4E2-A6D7-4BBF-81D5-67877FF553AB}" type="presParOf" srcId="{2697A19A-75F1-46B3-8DEB-BCEDF697985F}" destId="{495A977C-9896-406B-AD9C-18B258F0A92E}" srcOrd="2" destOrd="0" presId="urn:microsoft.com/office/officeart/2005/8/layout/pictureOrgChart+Icon"/>
    <dgm:cxn modelId="{0663FDDD-4EC0-4C43-8182-F5486D9385FB}" type="presParOf" srcId="{79B859DF-974C-4596-B963-8EC57F06D00B}" destId="{B5DF70FC-9F81-42FF-8ACA-4C57B74E382E}" srcOrd="1" destOrd="0" presId="urn:microsoft.com/office/officeart/2005/8/layout/pictureOrgChart+Icon"/>
    <dgm:cxn modelId="{FCCCD1FA-41C7-41FB-8EC0-D71E089E8936}" type="presParOf" srcId="{79B859DF-974C-4596-B963-8EC57F06D00B}" destId="{7D365EEF-8035-47A6-B442-6CF2038F7D17}" srcOrd="2" destOrd="0" presId="urn:microsoft.com/office/officeart/2005/8/layout/pictureOrgChart+Icon"/>
    <dgm:cxn modelId="{E8A9E803-60CA-44F7-8936-06AC94E1181D}" type="presParOf" srcId="{548AA36C-5780-4B2E-A1DB-2D4C8E798833}" destId="{E4150796-2E79-4A00-8685-7CC0B1AB6E6E}" srcOrd="2" destOrd="0" presId="urn:microsoft.com/office/officeart/2005/8/layout/pictureOrgChar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C467EB-270C-4AED-A286-D50BFF3BE13C}">
      <dsp:nvSpPr>
        <dsp:cNvPr id="0" name=""/>
        <dsp:cNvSpPr/>
      </dsp:nvSpPr>
      <dsp:spPr>
        <a:xfrm>
          <a:off x="5976025" y="1254022"/>
          <a:ext cx="4951886" cy="429709"/>
        </a:xfrm>
        <a:custGeom>
          <a:avLst/>
          <a:gdLst/>
          <a:ahLst/>
          <a:cxnLst/>
          <a:rect l="0" t="0" r="0" b="0"/>
          <a:pathLst>
            <a:path>
              <a:moveTo>
                <a:pt x="0" y="0"/>
              </a:moveTo>
              <a:lnTo>
                <a:pt x="0" y="214854"/>
              </a:lnTo>
              <a:lnTo>
                <a:pt x="4951886" y="214854"/>
              </a:lnTo>
              <a:lnTo>
                <a:pt x="4951886" y="4297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A7AFC2-A597-444E-96A7-7D11601574AB}">
      <dsp:nvSpPr>
        <dsp:cNvPr id="0" name=""/>
        <dsp:cNvSpPr/>
      </dsp:nvSpPr>
      <dsp:spPr>
        <a:xfrm>
          <a:off x="5976025" y="1254022"/>
          <a:ext cx="2475943" cy="429709"/>
        </a:xfrm>
        <a:custGeom>
          <a:avLst/>
          <a:gdLst/>
          <a:ahLst/>
          <a:cxnLst/>
          <a:rect l="0" t="0" r="0" b="0"/>
          <a:pathLst>
            <a:path>
              <a:moveTo>
                <a:pt x="0" y="0"/>
              </a:moveTo>
              <a:lnTo>
                <a:pt x="0" y="214854"/>
              </a:lnTo>
              <a:lnTo>
                <a:pt x="2475943" y="214854"/>
              </a:lnTo>
              <a:lnTo>
                <a:pt x="2475943" y="4297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5262E5-1EAE-4B3E-A178-73812CA26B80}">
      <dsp:nvSpPr>
        <dsp:cNvPr id="0" name=""/>
        <dsp:cNvSpPr/>
      </dsp:nvSpPr>
      <dsp:spPr>
        <a:xfrm>
          <a:off x="5930304" y="1254022"/>
          <a:ext cx="91440" cy="429709"/>
        </a:xfrm>
        <a:custGeom>
          <a:avLst/>
          <a:gdLst/>
          <a:ahLst/>
          <a:cxnLst/>
          <a:rect l="0" t="0" r="0" b="0"/>
          <a:pathLst>
            <a:path>
              <a:moveTo>
                <a:pt x="45720" y="0"/>
              </a:moveTo>
              <a:lnTo>
                <a:pt x="45720" y="4297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96B4E0-2F43-4B03-95FE-250C30BD8F04}">
      <dsp:nvSpPr>
        <dsp:cNvPr id="0" name=""/>
        <dsp:cNvSpPr/>
      </dsp:nvSpPr>
      <dsp:spPr>
        <a:xfrm>
          <a:off x="3500081" y="1254022"/>
          <a:ext cx="2475943" cy="429709"/>
        </a:xfrm>
        <a:custGeom>
          <a:avLst/>
          <a:gdLst/>
          <a:ahLst/>
          <a:cxnLst/>
          <a:rect l="0" t="0" r="0" b="0"/>
          <a:pathLst>
            <a:path>
              <a:moveTo>
                <a:pt x="2475943" y="0"/>
              </a:moveTo>
              <a:lnTo>
                <a:pt x="2475943" y="214854"/>
              </a:lnTo>
              <a:lnTo>
                <a:pt x="0" y="214854"/>
              </a:lnTo>
              <a:lnTo>
                <a:pt x="0" y="4297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08372E-D40D-4817-ABA9-66C2098BABE8}">
      <dsp:nvSpPr>
        <dsp:cNvPr id="0" name=""/>
        <dsp:cNvSpPr/>
      </dsp:nvSpPr>
      <dsp:spPr>
        <a:xfrm>
          <a:off x="1024138" y="1254022"/>
          <a:ext cx="4951886" cy="429709"/>
        </a:xfrm>
        <a:custGeom>
          <a:avLst/>
          <a:gdLst/>
          <a:ahLst/>
          <a:cxnLst/>
          <a:rect l="0" t="0" r="0" b="0"/>
          <a:pathLst>
            <a:path>
              <a:moveTo>
                <a:pt x="4951886" y="0"/>
              </a:moveTo>
              <a:lnTo>
                <a:pt x="4951886" y="214854"/>
              </a:lnTo>
              <a:lnTo>
                <a:pt x="0" y="214854"/>
              </a:lnTo>
              <a:lnTo>
                <a:pt x="0" y="4297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7AD318-9DAA-47A9-9594-DBDC8BB26F18}">
      <dsp:nvSpPr>
        <dsp:cNvPr id="0" name=""/>
        <dsp:cNvSpPr/>
      </dsp:nvSpPr>
      <dsp:spPr>
        <a:xfrm>
          <a:off x="4952907" y="230905"/>
          <a:ext cx="2046234" cy="10231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7959"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Types of Optical Fibre</a:t>
          </a:r>
        </a:p>
      </dsp:txBody>
      <dsp:txXfrm>
        <a:off x="4952907" y="230905"/>
        <a:ext cx="2046234" cy="1023117"/>
      </dsp:txXfrm>
    </dsp:sp>
    <dsp:sp modelId="{8D846186-C1F3-4871-AB9C-671D1DADA1CC}">
      <dsp:nvSpPr>
        <dsp:cNvPr id="0" name=""/>
        <dsp:cNvSpPr/>
      </dsp:nvSpPr>
      <dsp:spPr>
        <a:xfrm>
          <a:off x="5055219" y="333217"/>
          <a:ext cx="613870" cy="81849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7000" r="-10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050E8E-9833-412C-888B-6866F57F45A8}">
      <dsp:nvSpPr>
        <dsp:cNvPr id="0" name=""/>
        <dsp:cNvSpPr/>
      </dsp:nvSpPr>
      <dsp:spPr>
        <a:xfrm>
          <a:off x="1021" y="1683731"/>
          <a:ext cx="2046234" cy="10231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7959"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Based on refractive index</a:t>
          </a:r>
        </a:p>
      </dsp:txBody>
      <dsp:txXfrm>
        <a:off x="1021" y="1683731"/>
        <a:ext cx="2046234" cy="1023117"/>
      </dsp:txXfrm>
    </dsp:sp>
    <dsp:sp modelId="{65A70781-8139-4B59-A7E8-E41CA33B319F}">
      <dsp:nvSpPr>
        <dsp:cNvPr id="0" name=""/>
        <dsp:cNvSpPr/>
      </dsp:nvSpPr>
      <dsp:spPr>
        <a:xfrm>
          <a:off x="103333" y="1786043"/>
          <a:ext cx="613870" cy="81849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7000" r="-17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1624AD-F5F8-4E7B-8A7A-6CDC3EE8FEA7}">
      <dsp:nvSpPr>
        <dsp:cNvPr id="0" name=""/>
        <dsp:cNvSpPr/>
      </dsp:nvSpPr>
      <dsp:spPr>
        <a:xfrm>
          <a:off x="2476964" y="1683731"/>
          <a:ext cx="2046234" cy="10231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7959"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Wavelength</a:t>
          </a:r>
        </a:p>
      </dsp:txBody>
      <dsp:txXfrm>
        <a:off x="2476964" y="1683731"/>
        <a:ext cx="2046234" cy="1023117"/>
      </dsp:txXfrm>
    </dsp:sp>
    <dsp:sp modelId="{B191AC17-2F8F-4CEB-A9E4-9D42D235C126}">
      <dsp:nvSpPr>
        <dsp:cNvPr id="0" name=""/>
        <dsp:cNvSpPr/>
      </dsp:nvSpPr>
      <dsp:spPr>
        <a:xfrm>
          <a:off x="2579276" y="1786043"/>
          <a:ext cx="613870" cy="81849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76000" r="-17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1EC866-670E-4CA7-AC83-08C20CE95593}">
      <dsp:nvSpPr>
        <dsp:cNvPr id="0" name=""/>
        <dsp:cNvSpPr/>
      </dsp:nvSpPr>
      <dsp:spPr>
        <a:xfrm>
          <a:off x="4952907" y="1683731"/>
          <a:ext cx="2046234" cy="10231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7959"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Mode</a:t>
          </a:r>
        </a:p>
      </dsp:txBody>
      <dsp:txXfrm>
        <a:off x="4952907" y="1683731"/>
        <a:ext cx="2046234" cy="1023117"/>
      </dsp:txXfrm>
    </dsp:sp>
    <dsp:sp modelId="{5EFCF936-B669-482A-8AC6-5E7A57A0F12E}">
      <dsp:nvSpPr>
        <dsp:cNvPr id="0" name=""/>
        <dsp:cNvSpPr/>
      </dsp:nvSpPr>
      <dsp:spPr>
        <a:xfrm>
          <a:off x="5055219" y="1786043"/>
          <a:ext cx="613870" cy="818493"/>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6000" r="-1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2CF924-8F2F-4FBC-AFCB-3FCF54660A25}">
      <dsp:nvSpPr>
        <dsp:cNvPr id="0" name=""/>
        <dsp:cNvSpPr/>
      </dsp:nvSpPr>
      <dsp:spPr>
        <a:xfrm>
          <a:off x="7428851" y="1683731"/>
          <a:ext cx="2046234" cy="10231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7959"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Special purpose </a:t>
          </a:r>
        </a:p>
      </dsp:txBody>
      <dsp:txXfrm>
        <a:off x="7428851" y="1683731"/>
        <a:ext cx="2046234" cy="1023117"/>
      </dsp:txXfrm>
    </dsp:sp>
    <dsp:sp modelId="{2E27AC19-27CC-4689-8591-973AF357FD5B}">
      <dsp:nvSpPr>
        <dsp:cNvPr id="0" name=""/>
        <dsp:cNvSpPr/>
      </dsp:nvSpPr>
      <dsp:spPr>
        <a:xfrm>
          <a:off x="7531162" y="1786043"/>
          <a:ext cx="613870" cy="818493"/>
        </a:xfrm>
        <a:prstGeom prst="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83246" t="-19631" r="-49012" b="20745"/>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5329C6-88EB-45FA-BC31-88121226E925}">
      <dsp:nvSpPr>
        <dsp:cNvPr id="0" name=""/>
        <dsp:cNvSpPr/>
      </dsp:nvSpPr>
      <dsp:spPr>
        <a:xfrm>
          <a:off x="9904794" y="1683731"/>
          <a:ext cx="2046234" cy="10231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7959"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Form factor</a:t>
          </a:r>
        </a:p>
      </dsp:txBody>
      <dsp:txXfrm>
        <a:off x="9904794" y="1683731"/>
        <a:ext cx="2046234" cy="1023117"/>
      </dsp:txXfrm>
    </dsp:sp>
    <dsp:sp modelId="{18E6BF23-453B-4CCE-BC63-5C944BF28C67}">
      <dsp:nvSpPr>
        <dsp:cNvPr id="0" name=""/>
        <dsp:cNvSpPr/>
      </dsp:nvSpPr>
      <dsp:spPr>
        <a:xfrm>
          <a:off x="10007106" y="1786043"/>
          <a:ext cx="613870" cy="818493"/>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37000" r="-3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FD1E6-1959-4D56-BB72-59F8F1EBA93A}" type="datetimeFigureOut">
              <a:rPr lang="en-GB" smtClean="0"/>
              <a:t>11/02/2022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10DD6-E776-41D7-BD9F-62EB747C7857}" type="slidenum">
              <a:rPr lang="en-GB" smtClean="0"/>
              <a:t>‹#›</a:t>
            </a:fld>
            <a:endParaRPr lang="en-GB"/>
          </a:p>
        </p:txBody>
      </p:sp>
    </p:spTree>
    <p:extLst>
      <p:ext uri="{BB962C8B-B14F-4D97-AF65-F5344CB8AC3E}">
        <p14:creationId xmlns:p14="http://schemas.microsoft.com/office/powerpoint/2010/main" val="2105307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28.5, 12.67,  25, 19</a:t>
            </a:r>
          </a:p>
        </p:txBody>
      </p:sp>
      <p:sp>
        <p:nvSpPr>
          <p:cNvPr id="4" name="Slide Number Placeholder 3"/>
          <p:cNvSpPr>
            <a:spLocks noGrp="1"/>
          </p:cNvSpPr>
          <p:nvPr>
            <p:ph type="sldNum" sz="quarter" idx="5"/>
          </p:nvPr>
        </p:nvSpPr>
        <p:spPr/>
        <p:txBody>
          <a:bodyPr/>
          <a:lstStyle/>
          <a:p>
            <a:fld id="{DD610DD6-E776-41D7-BD9F-62EB747C7857}" type="slidenum">
              <a:rPr lang="en-GB" smtClean="0"/>
              <a:t>7</a:t>
            </a:fld>
            <a:endParaRPr lang="en-GB"/>
          </a:p>
        </p:txBody>
      </p:sp>
    </p:spTree>
    <p:extLst>
      <p:ext uri="{BB962C8B-B14F-4D97-AF65-F5344CB8AC3E}">
        <p14:creationId xmlns:p14="http://schemas.microsoft.com/office/powerpoint/2010/main" val="3374980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C4EB-D586-40D0-B3B1-BFBF67D8D0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B5A4495-8640-4D92-9622-484FCB7EA3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DB1280A-751E-4F45-B3C9-0FAAB1CD99A4}"/>
              </a:ext>
            </a:extLst>
          </p:cNvPr>
          <p:cNvSpPr>
            <a:spLocks noGrp="1"/>
          </p:cNvSpPr>
          <p:nvPr>
            <p:ph type="dt" sz="half" idx="10"/>
          </p:nvPr>
        </p:nvSpPr>
        <p:spPr/>
        <p:txBody>
          <a:bodyPr/>
          <a:lstStyle/>
          <a:p>
            <a:fld id="{0BE8B4B3-6BE3-4F57-80F5-7F3A7D99CE5B}" type="datetimeFigureOut">
              <a:rPr lang="en-GB" smtClean="0"/>
              <a:t>11/02/2022</a:t>
            </a:fld>
            <a:endParaRPr lang="en-GB"/>
          </a:p>
        </p:txBody>
      </p:sp>
      <p:sp>
        <p:nvSpPr>
          <p:cNvPr id="5" name="Footer Placeholder 4">
            <a:extLst>
              <a:ext uri="{FF2B5EF4-FFF2-40B4-BE49-F238E27FC236}">
                <a16:creationId xmlns:a16="http://schemas.microsoft.com/office/drawing/2014/main" id="{E79290CC-95F2-46FD-A687-70D4A69E41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5C403F-1698-4E87-ACE0-C14C23A97A5D}"/>
              </a:ext>
            </a:extLst>
          </p:cNvPr>
          <p:cNvSpPr>
            <a:spLocks noGrp="1"/>
          </p:cNvSpPr>
          <p:nvPr>
            <p:ph type="sldNum" sz="quarter" idx="12"/>
          </p:nvPr>
        </p:nvSpPr>
        <p:spPr/>
        <p:txBody>
          <a:bodyPr/>
          <a:lstStyle/>
          <a:p>
            <a:fld id="{6496AF24-4A12-4C43-9707-2023A1935447}" type="slidenum">
              <a:rPr lang="en-GB" smtClean="0"/>
              <a:t>‹#›</a:t>
            </a:fld>
            <a:endParaRPr lang="en-GB"/>
          </a:p>
        </p:txBody>
      </p:sp>
    </p:spTree>
    <p:extLst>
      <p:ext uri="{BB962C8B-B14F-4D97-AF65-F5344CB8AC3E}">
        <p14:creationId xmlns:p14="http://schemas.microsoft.com/office/powerpoint/2010/main" val="326439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26CE-83AF-4CF4-98DE-590ACB815FC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9D03B9A-B1ED-4EC7-901B-260EFD4276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5070C3-4D2F-49EB-B070-977A2138B473}"/>
              </a:ext>
            </a:extLst>
          </p:cNvPr>
          <p:cNvSpPr>
            <a:spLocks noGrp="1"/>
          </p:cNvSpPr>
          <p:nvPr>
            <p:ph type="dt" sz="half" idx="10"/>
          </p:nvPr>
        </p:nvSpPr>
        <p:spPr/>
        <p:txBody>
          <a:bodyPr/>
          <a:lstStyle/>
          <a:p>
            <a:fld id="{0BE8B4B3-6BE3-4F57-80F5-7F3A7D99CE5B}" type="datetimeFigureOut">
              <a:rPr lang="en-GB" smtClean="0"/>
              <a:t>11/02/2022</a:t>
            </a:fld>
            <a:endParaRPr lang="en-GB"/>
          </a:p>
        </p:txBody>
      </p:sp>
      <p:sp>
        <p:nvSpPr>
          <p:cNvPr id="5" name="Footer Placeholder 4">
            <a:extLst>
              <a:ext uri="{FF2B5EF4-FFF2-40B4-BE49-F238E27FC236}">
                <a16:creationId xmlns:a16="http://schemas.microsoft.com/office/drawing/2014/main" id="{5409997E-AC3D-4636-97B4-2DB18ED985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065A24-2FDC-463A-8656-96E17CD80B58}"/>
              </a:ext>
            </a:extLst>
          </p:cNvPr>
          <p:cNvSpPr>
            <a:spLocks noGrp="1"/>
          </p:cNvSpPr>
          <p:nvPr>
            <p:ph type="sldNum" sz="quarter" idx="12"/>
          </p:nvPr>
        </p:nvSpPr>
        <p:spPr/>
        <p:txBody>
          <a:bodyPr/>
          <a:lstStyle/>
          <a:p>
            <a:fld id="{6496AF24-4A12-4C43-9707-2023A1935447}" type="slidenum">
              <a:rPr lang="en-GB" smtClean="0"/>
              <a:t>‹#›</a:t>
            </a:fld>
            <a:endParaRPr lang="en-GB"/>
          </a:p>
        </p:txBody>
      </p:sp>
    </p:spTree>
    <p:extLst>
      <p:ext uri="{BB962C8B-B14F-4D97-AF65-F5344CB8AC3E}">
        <p14:creationId xmlns:p14="http://schemas.microsoft.com/office/powerpoint/2010/main" val="2362182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DDF8D3-D53B-4BE7-9EB1-FD5C672DEF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74BFE72-1137-4BE0-9FC6-2272D26D06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8169A7-EA62-40F8-8BEC-D8AE1C5B7770}"/>
              </a:ext>
            </a:extLst>
          </p:cNvPr>
          <p:cNvSpPr>
            <a:spLocks noGrp="1"/>
          </p:cNvSpPr>
          <p:nvPr>
            <p:ph type="dt" sz="half" idx="10"/>
          </p:nvPr>
        </p:nvSpPr>
        <p:spPr/>
        <p:txBody>
          <a:bodyPr/>
          <a:lstStyle/>
          <a:p>
            <a:fld id="{0BE8B4B3-6BE3-4F57-80F5-7F3A7D99CE5B}" type="datetimeFigureOut">
              <a:rPr lang="en-GB" smtClean="0"/>
              <a:t>11/02/2022</a:t>
            </a:fld>
            <a:endParaRPr lang="en-GB"/>
          </a:p>
        </p:txBody>
      </p:sp>
      <p:sp>
        <p:nvSpPr>
          <p:cNvPr id="5" name="Footer Placeholder 4">
            <a:extLst>
              <a:ext uri="{FF2B5EF4-FFF2-40B4-BE49-F238E27FC236}">
                <a16:creationId xmlns:a16="http://schemas.microsoft.com/office/drawing/2014/main" id="{F6E7D8D6-D075-4DE8-9FD9-1CE6EF9159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14D658-1A02-41E6-98E1-8C549D26D839}"/>
              </a:ext>
            </a:extLst>
          </p:cNvPr>
          <p:cNvSpPr>
            <a:spLocks noGrp="1"/>
          </p:cNvSpPr>
          <p:nvPr>
            <p:ph type="sldNum" sz="quarter" idx="12"/>
          </p:nvPr>
        </p:nvSpPr>
        <p:spPr/>
        <p:txBody>
          <a:bodyPr/>
          <a:lstStyle/>
          <a:p>
            <a:fld id="{6496AF24-4A12-4C43-9707-2023A1935447}" type="slidenum">
              <a:rPr lang="en-GB" smtClean="0"/>
              <a:t>‹#›</a:t>
            </a:fld>
            <a:endParaRPr lang="en-GB"/>
          </a:p>
        </p:txBody>
      </p:sp>
    </p:spTree>
    <p:extLst>
      <p:ext uri="{BB962C8B-B14F-4D97-AF65-F5344CB8AC3E}">
        <p14:creationId xmlns:p14="http://schemas.microsoft.com/office/powerpoint/2010/main" val="323255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EB30-F2DC-41AD-B0AE-3355A138BC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F446CA-104A-49EB-B048-7C46D4DF73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B75BA2-58D7-495C-BB21-AF1B5BCB4BCE}"/>
              </a:ext>
            </a:extLst>
          </p:cNvPr>
          <p:cNvSpPr>
            <a:spLocks noGrp="1"/>
          </p:cNvSpPr>
          <p:nvPr>
            <p:ph type="dt" sz="half" idx="10"/>
          </p:nvPr>
        </p:nvSpPr>
        <p:spPr/>
        <p:txBody>
          <a:bodyPr/>
          <a:lstStyle/>
          <a:p>
            <a:fld id="{0BE8B4B3-6BE3-4F57-80F5-7F3A7D99CE5B}" type="datetimeFigureOut">
              <a:rPr lang="en-GB" smtClean="0"/>
              <a:t>11/02/2022</a:t>
            </a:fld>
            <a:endParaRPr lang="en-GB"/>
          </a:p>
        </p:txBody>
      </p:sp>
      <p:sp>
        <p:nvSpPr>
          <p:cNvPr id="5" name="Footer Placeholder 4">
            <a:extLst>
              <a:ext uri="{FF2B5EF4-FFF2-40B4-BE49-F238E27FC236}">
                <a16:creationId xmlns:a16="http://schemas.microsoft.com/office/drawing/2014/main" id="{F26A43AD-44C9-4C8B-B9ED-51139CB076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A1911E-0DDE-4A74-BF70-44BCCF4DD2DF}"/>
              </a:ext>
            </a:extLst>
          </p:cNvPr>
          <p:cNvSpPr>
            <a:spLocks noGrp="1"/>
          </p:cNvSpPr>
          <p:nvPr>
            <p:ph type="sldNum" sz="quarter" idx="12"/>
          </p:nvPr>
        </p:nvSpPr>
        <p:spPr/>
        <p:txBody>
          <a:bodyPr/>
          <a:lstStyle/>
          <a:p>
            <a:fld id="{6496AF24-4A12-4C43-9707-2023A1935447}" type="slidenum">
              <a:rPr lang="en-GB" smtClean="0"/>
              <a:t>‹#›</a:t>
            </a:fld>
            <a:endParaRPr lang="en-GB"/>
          </a:p>
        </p:txBody>
      </p:sp>
    </p:spTree>
    <p:extLst>
      <p:ext uri="{BB962C8B-B14F-4D97-AF65-F5344CB8AC3E}">
        <p14:creationId xmlns:p14="http://schemas.microsoft.com/office/powerpoint/2010/main" val="1761568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2EEC-000C-47EE-A78E-934F3FDB6E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08B7ED2-53F0-49C7-8153-8E3F7C5E14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3E295A-2C72-4330-ADAA-71EAD70D687D}"/>
              </a:ext>
            </a:extLst>
          </p:cNvPr>
          <p:cNvSpPr>
            <a:spLocks noGrp="1"/>
          </p:cNvSpPr>
          <p:nvPr>
            <p:ph type="dt" sz="half" idx="10"/>
          </p:nvPr>
        </p:nvSpPr>
        <p:spPr/>
        <p:txBody>
          <a:bodyPr/>
          <a:lstStyle/>
          <a:p>
            <a:fld id="{0BE8B4B3-6BE3-4F57-80F5-7F3A7D99CE5B}" type="datetimeFigureOut">
              <a:rPr lang="en-GB" smtClean="0"/>
              <a:t>11/02/2022</a:t>
            </a:fld>
            <a:endParaRPr lang="en-GB"/>
          </a:p>
        </p:txBody>
      </p:sp>
      <p:sp>
        <p:nvSpPr>
          <p:cNvPr id="5" name="Footer Placeholder 4">
            <a:extLst>
              <a:ext uri="{FF2B5EF4-FFF2-40B4-BE49-F238E27FC236}">
                <a16:creationId xmlns:a16="http://schemas.microsoft.com/office/drawing/2014/main" id="{08E439F0-37E9-471C-8AD7-D4F7FEA473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7E6F43-038E-4A86-863D-98E745C207A7}"/>
              </a:ext>
            </a:extLst>
          </p:cNvPr>
          <p:cNvSpPr>
            <a:spLocks noGrp="1"/>
          </p:cNvSpPr>
          <p:nvPr>
            <p:ph type="sldNum" sz="quarter" idx="12"/>
          </p:nvPr>
        </p:nvSpPr>
        <p:spPr/>
        <p:txBody>
          <a:bodyPr/>
          <a:lstStyle/>
          <a:p>
            <a:fld id="{6496AF24-4A12-4C43-9707-2023A1935447}" type="slidenum">
              <a:rPr lang="en-GB" smtClean="0"/>
              <a:t>‹#›</a:t>
            </a:fld>
            <a:endParaRPr lang="en-GB"/>
          </a:p>
        </p:txBody>
      </p:sp>
    </p:spTree>
    <p:extLst>
      <p:ext uri="{BB962C8B-B14F-4D97-AF65-F5344CB8AC3E}">
        <p14:creationId xmlns:p14="http://schemas.microsoft.com/office/powerpoint/2010/main" val="286441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9DEB-082C-447E-BFAB-EDDDD61475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F55BDEB-D13C-49EB-A24F-6602FEFBF7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9951BA-EAD8-40B3-9EB6-05694E0DFA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A0E2F16-6E26-4559-B21E-AFE6639BF176}"/>
              </a:ext>
            </a:extLst>
          </p:cNvPr>
          <p:cNvSpPr>
            <a:spLocks noGrp="1"/>
          </p:cNvSpPr>
          <p:nvPr>
            <p:ph type="dt" sz="half" idx="10"/>
          </p:nvPr>
        </p:nvSpPr>
        <p:spPr/>
        <p:txBody>
          <a:bodyPr/>
          <a:lstStyle/>
          <a:p>
            <a:fld id="{0BE8B4B3-6BE3-4F57-80F5-7F3A7D99CE5B}" type="datetimeFigureOut">
              <a:rPr lang="en-GB" smtClean="0"/>
              <a:t>11/02/2022</a:t>
            </a:fld>
            <a:endParaRPr lang="en-GB"/>
          </a:p>
        </p:txBody>
      </p:sp>
      <p:sp>
        <p:nvSpPr>
          <p:cNvPr id="6" name="Footer Placeholder 5">
            <a:extLst>
              <a:ext uri="{FF2B5EF4-FFF2-40B4-BE49-F238E27FC236}">
                <a16:creationId xmlns:a16="http://schemas.microsoft.com/office/drawing/2014/main" id="{904903BA-4EB4-4BD6-ACF8-AC94BD1B08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8374A4A-B24D-4D47-87F0-73AEEC5305F8}"/>
              </a:ext>
            </a:extLst>
          </p:cNvPr>
          <p:cNvSpPr>
            <a:spLocks noGrp="1"/>
          </p:cNvSpPr>
          <p:nvPr>
            <p:ph type="sldNum" sz="quarter" idx="12"/>
          </p:nvPr>
        </p:nvSpPr>
        <p:spPr/>
        <p:txBody>
          <a:bodyPr/>
          <a:lstStyle/>
          <a:p>
            <a:fld id="{6496AF24-4A12-4C43-9707-2023A1935447}" type="slidenum">
              <a:rPr lang="en-GB" smtClean="0"/>
              <a:t>‹#›</a:t>
            </a:fld>
            <a:endParaRPr lang="en-GB"/>
          </a:p>
        </p:txBody>
      </p:sp>
    </p:spTree>
    <p:extLst>
      <p:ext uri="{BB962C8B-B14F-4D97-AF65-F5344CB8AC3E}">
        <p14:creationId xmlns:p14="http://schemas.microsoft.com/office/powerpoint/2010/main" val="3609312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2FF7-DBE1-4EE0-9526-71957772336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4BB546E-BA07-464A-AAEF-9D43FDC2DE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6A6224-CE85-430C-9FBD-9B7E168A06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0E2042F-7254-49F2-9DCB-5EA1D52401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3F7C38-B0C1-4C33-B1DA-319469428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BF4BA2E-7D23-4EE5-8D48-9A4599498277}"/>
              </a:ext>
            </a:extLst>
          </p:cNvPr>
          <p:cNvSpPr>
            <a:spLocks noGrp="1"/>
          </p:cNvSpPr>
          <p:nvPr>
            <p:ph type="dt" sz="half" idx="10"/>
          </p:nvPr>
        </p:nvSpPr>
        <p:spPr/>
        <p:txBody>
          <a:bodyPr/>
          <a:lstStyle/>
          <a:p>
            <a:fld id="{0BE8B4B3-6BE3-4F57-80F5-7F3A7D99CE5B}" type="datetimeFigureOut">
              <a:rPr lang="en-GB" smtClean="0"/>
              <a:t>11/02/2022</a:t>
            </a:fld>
            <a:endParaRPr lang="en-GB"/>
          </a:p>
        </p:txBody>
      </p:sp>
      <p:sp>
        <p:nvSpPr>
          <p:cNvPr id="8" name="Footer Placeholder 7">
            <a:extLst>
              <a:ext uri="{FF2B5EF4-FFF2-40B4-BE49-F238E27FC236}">
                <a16:creationId xmlns:a16="http://schemas.microsoft.com/office/drawing/2014/main" id="{F2FC1209-2ACB-4881-B911-0917A216559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ECE1776-DC33-456D-ACA3-A314B6A09F31}"/>
              </a:ext>
            </a:extLst>
          </p:cNvPr>
          <p:cNvSpPr>
            <a:spLocks noGrp="1"/>
          </p:cNvSpPr>
          <p:nvPr>
            <p:ph type="sldNum" sz="quarter" idx="12"/>
          </p:nvPr>
        </p:nvSpPr>
        <p:spPr/>
        <p:txBody>
          <a:bodyPr/>
          <a:lstStyle/>
          <a:p>
            <a:fld id="{6496AF24-4A12-4C43-9707-2023A1935447}" type="slidenum">
              <a:rPr lang="en-GB" smtClean="0"/>
              <a:t>‹#›</a:t>
            </a:fld>
            <a:endParaRPr lang="en-GB"/>
          </a:p>
        </p:txBody>
      </p:sp>
    </p:spTree>
    <p:extLst>
      <p:ext uri="{BB962C8B-B14F-4D97-AF65-F5344CB8AC3E}">
        <p14:creationId xmlns:p14="http://schemas.microsoft.com/office/powerpoint/2010/main" val="2623344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6021-ECB1-49C5-B744-D92EFE9F498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5B45049-B9AE-4DBB-B2F9-59EE69F0C719}"/>
              </a:ext>
            </a:extLst>
          </p:cNvPr>
          <p:cNvSpPr>
            <a:spLocks noGrp="1"/>
          </p:cNvSpPr>
          <p:nvPr>
            <p:ph type="dt" sz="half" idx="10"/>
          </p:nvPr>
        </p:nvSpPr>
        <p:spPr/>
        <p:txBody>
          <a:bodyPr/>
          <a:lstStyle/>
          <a:p>
            <a:fld id="{0BE8B4B3-6BE3-4F57-80F5-7F3A7D99CE5B}" type="datetimeFigureOut">
              <a:rPr lang="en-GB" smtClean="0"/>
              <a:t>11/02/2022</a:t>
            </a:fld>
            <a:endParaRPr lang="en-GB"/>
          </a:p>
        </p:txBody>
      </p:sp>
      <p:sp>
        <p:nvSpPr>
          <p:cNvPr id="4" name="Footer Placeholder 3">
            <a:extLst>
              <a:ext uri="{FF2B5EF4-FFF2-40B4-BE49-F238E27FC236}">
                <a16:creationId xmlns:a16="http://schemas.microsoft.com/office/drawing/2014/main" id="{982376C7-2E1B-43E7-8145-55EFA128C42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E15EBE8-3679-43CA-8CBE-A1F6D922E872}"/>
              </a:ext>
            </a:extLst>
          </p:cNvPr>
          <p:cNvSpPr>
            <a:spLocks noGrp="1"/>
          </p:cNvSpPr>
          <p:nvPr>
            <p:ph type="sldNum" sz="quarter" idx="12"/>
          </p:nvPr>
        </p:nvSpPr>
        <p:spPr/>
        <p:txBody>
          <a:bodyPr/>
          <a:lstStyle/>
          <a:p>
            <a:fld id="{6496AF24-4A12-4C43-9707-2023A1935447}" type="slidenum">
              <a:rPr lang="en-GB" smtClean="0"/>
              <a:t>‹#›</a:t>
            </a:fld>
            <a:endParaRPr lang="en-GB"/>
          </a:p>
        </p:txBody>
      </p:sp>
    </p:spTree>
    <p:extLst>
      <p:ext uri="{BB962C8B-B14F-4D97-AF65-F5344CB8AC3E}">
        <p14:creationId xmlns:p14="http://schemas.microsoft.com/office/powerpoint/2010/main" val="3213258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7F68F7-2C3A-477C-8B5B-405DDBF15427}"/>
              </a:ext>
            </a:extLst>
          </p:cNvPr>
          <p:cNvSpPr>
            <a:spLocks noGrp="1"/>
          </p:cNvSpPr>
          <p:nvPr>
            <p:ph type="dt" sz="half" idx="10"/>
          </p:nvPr>
        </p:nvSpPr>
        <p:spPr/>
        <p:txBody>
          <a:bodyPr/>
          <a:lstStyle/>
          <a:p>
            <a:fld id="{0BE8B4B3-6BE3-4F57-80F5-7F3A7D99CE5B}" type="datetimeFigureOut">
              <a:rPr lang="en-GB" smtClean="0"/>
              <a:t>11/02/2022</a:t>
            </a:fld>
            <a:endParaRPr lang="en-GB"/>
          </a:p>
        </p:txBody>
      </p:sp>
      <p:sp>
        <p:nvSpPr>
          <p:cNvPr id="3" name="Footer Placeholder 2">
            <a:extLst>
              <a:ext uri="{FF2B5EF4-FFF2-40B4-BE49-F238E27FC236}">
                <a16:creationId xmlns:a16="http://schemas.microsoft.com/office/drawing/2014/main" id="{02767986-A384-4892-89D3-B9A6D0C2D8A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DAC90B0-C207-4DC1-95C5-20FD74C5DA34}"/>
              </a:ext>
            </a:extLst>
          </p:cNvPr>
          <p:cNvSpPr>
            <a:spLocks noGrp="1"/>
          </p:cNvSpPr>
          <p:nvPr>
            <p:ph type="sldNum" sz="quarter" idx="12"/>
          </p:nvPr>
        </p:nvSpPr>
        <p:spPr/>
        <p:txBody>
          <a:bodyPr/>
          <a:lstStyle/>
          <a:p>
            <a:fld id="{6496AF24-4A12-4C43-9707-2023A1935447}" type="slidenum">
              <a:rPr lang="en-GB" smtClean="0"/>
              <a:t>‹#›</a:t>
            </a:fld>
            <a:endParaRPr lang="en-GB"/>
          </a:p>
        </p:txBody>
      </p:sp>
    </p:spTree>
    <p:extLst>
      <p:ext uri="{BB962C8B-B14F-4D97-AF65-F5344CB8AC3E}">
        <p14:creationId xmlns:p14="http://schemas.microsoft.com/office/powerpoint/2010/main" val="228437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65E3-8E65-4516-885F-94970A8F5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62434AE-1C29-4438-9AC6-C6E341D91E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8197DFE-2F09-4E87-8B53-8200877A4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67F55-6EC1-45A3-A978-3FC19B3BE51E}"/>
              </a:ext>
            </a:extLst>
          </p:cNvPr>
          <p:cNvSpPr>
            <a:spLocks noGrp="1"/>
          </p:cNvSpPr>
          <p:nvPr>
            <p:ph type="dt" sz="half" idx="10"/>
          </p:nvPr>
        </p:nvSpPr>
        <p:spPr/>
        <p:txBody>
          <a:bodyPr/>
          <a:lstStyle/>
          <a:p>
            <a:fld id="{0BE8B4B3-6BE3-4F57-80F5-7F3A7D99CE5B}" type="datetimeFigureOut">
              <a:rPr lang="en-GB" smtClean="0"/>
              <a:t>11/02/2022</a:t>
            </a:fld>
            <a:endParaRPr lang="en-GB"/>
          </a:p>
        </p:txBody>
      </p:sp>
      <p:sp>
        <p:nvSpPr>
          <p:cNvPr id="6" name="Footer Placeholder 5">
            <a:extLst>
              <a:ext uri="{FF2B5EF4-FFF2-40B4-BE49-F238E27FC236}">
                <a16:creationId xmlns:a16="http://schemas.microsoft.com/office/drawing/2014/main" id="{9D4E5213-1D02-4474-B7C5-119454A12C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310286-1AE8-4F2E-B89E-78555AF37BCB}"/>
              </a:ext>
            </a:extLst>
          </p:cNvPr>
          <p:cNvSpPr>
            <a:spLocks noGrp="1"/>
          </p:cNvSpPr>
          <p:nvPr>
            <p:ph type="sldNum" sz="quarter" idx="12"/>
          </p:nvPr>
        </p:nvSpPr>
        <p:spPr/>
        <p:txBody>
          <a:bodyPr/>
          <a:lstStyle/>
          <a:p>
            <a:fld id="{6496AF24-4A12-4C43-9707-2023A1935447}" type="slidenum">
              <a:rPr lang="en-GB" smtClean="0"/>
              <a:t>‹#›</a:t>
            </a:fld>
            <a:endParaRPr lang="en-GB"/>
          </a:p>
        </p:txBody>
      </p:sp>
    </p:spTree>
    <p:extLst>
      <p:ext uri="{BB962C8B-B14F-4D97-AF65-F5344CB8AC3E}">
        <p14:creationId xmlns:p14="http://schemas.microsoft.com/office/powerpoint/2010/main" val="3651729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D954-AA3A-45DD-8CAA-1024A68904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E307FA4-453A-4328-8C9A-E549CB5A5B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CBDC4C5-24E5-402F-8383-46CD326A29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BA8B3D-0D5F-4F7A-9083-DFD37CAF0838}"/>
              </a:ext>
            </a:extLst>
          </p:cNvPr>
          <p:cNvSpPr>
            <a:spLocks noGrp="1"/>
          </p:cNvSpPr>
          <p:nvPr>
            <p:ph type="dt" sz="half" idx="10"/>
          </p:nvPr>
        </p:nvSpPr>
        <p:spPr/>
        <p:txBody>
          <a:bodyPr/>
          <a:lstStyle/>
          <a:p>
            <a:fld id="{0BE8B4B3-6BE3-4F57-80F5-7F3A7D99CE5B}" type="datetimeFigureOut">
              <a:rPr lang="en-GB" smtClean="0"/>
              <a:t>11/02/2022</a:t>
            </a:fld>
            <a:endParaRPr lang="en-GB"/>
          </a:p>
        </p:txBody>
      </p:sp>
      <p:sp>
        <p:nvSpPr>
          <p:cNvPr id="6" name="Footer Placeholder 5">
            <a:extLst>
              <a:ext uri="{FF2B5EF4-FFF2-40B4-BE49-F238E27FC236}">
                <a16:creationId xmlns:a16="http://schemas.microsoft.com/office/drawing/2014/main" id="{6DE1C5C3-3866-4BA3-A7A0-4AE1D5CA47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015BF2-7E55-4636-818E-B586C8917159}"/>
              </a:ext>
            </a:extLst>
          </p:cNvPr>
          <p:cNvSpPr>
            <a:spLocks noGrp="1"/>
          </p:cNvSpPr>
          <p:nvPr>
            <p:ph type="sldNum" sz="quarter" idx="12"/>
          </p:nvPr>
        </p:nvSpPr>
        <p:spPr/>
        <p:txBody>
          <a:bodyPr/>
          <a:lstStyle/>
          <a:p>
            <a:fld id="{6496AF24-4A12-4C43-9707-2023A1935447}" type="slidenum">
              <a:rPr lang="en-GB" smtClean="0"/>
              <a:t>‹#›</a:t>
            </a:fld>
            <a:endParaRPr lang="en-GB"/>
          </a:p>
        </p:txBody>
      </p:sp>
    </p:spTree>
    <p:extLst>
      <p:ext uri="{BB962C8B-B14F-4D97-AF65-F5344CB8AC3E}">
        <p14:creationId xmlns:p14="http://schemas.microsoft.com/office/powerpoint/2010/main" val="496793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83E2F4-2B93-4030-9147-AEDAE5F434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619A6EC-4FBA-46F7-B5B1-45564091FF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1F3FF4-6953-4B53-A36F-45B66CA8A7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8B4B3-6BE3-4F57-80F5-7F3A7D99CE5B}" type="datetimeFigureOut">
              <a:rPr lang="en-GB" smtClean="0"/>
              <a:t>11/02/2022</a:t>
            </a:fld>
            <a:endParaRPr lang="en-GB"/>
          </a:p>
        </p:txBody>
      </p:sp>
      <p:sp>
        <p:nvSpPr>
          <p:cNvPr id="5" name="Footer Placeholder 4">
            <a:extLst>
              <a:ext uri="{FF2B5EF4-FFF2-40B4-BE49-F238E27FC236}">
                <a16:creationId xmlns:a16="http://schemas.microsoft.com/office/drawing/2014/main" id="{8F948D95-B460-4FAB-A6D7-BCB0A7E5DB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D56D1BE-EEB2-4B34-AEC6-C4F6F61DCE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6AF24-4A12-4C43-9707-2023A1935447}" type="slidenum">
              <a:rPr lang="en-GB" smtClean="0"/>
              <a:t>‹#›</a:t>
            </a:fld>
            <a:endParaRPr lang="en-GB"/>
          </a:p>
        </p:txBody>
      </p:sp>
    </p:spTree>
    <p:extLst>
      <p:ext uri="{BB962C8B-B14F-4D97-AF65-F5344CB8AC3E}">
        <p14:creationId xmlns:p14="http://schemas.microsoft.com/office/powerpoint/2010/main" val="2427128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xml"/><Relationship Id="rId5" Type="http://schemas.openxmlformats.org/officeDocument/2006/relationships/image" Target="../media/image34.jpeg"/><Relationship Id="rId4" Type="http://schemas.openxmlformats.org/officeDocument/2006/relationships/image" Target="../media/image33.jpeg"/></Relationships>
</file>

<file path=ppt/slides/_rels/slide1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xml"/><Relationship Id="rId5" Type="http://schemas.openxmlformats.org/officeDocument/2006/relationships/image" Target="../media/image38.jpeg"/><Relationship Id="rId4" Type="http://schemas.openxmlformats.org/officeDocument/2006/relationships/image" Target="../media/image37.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9E2F3"/>
            </a:gs>
            <a:gs pos="83000">
              <a:srgbClr val="E2E9F6"/>
            </a:gs>
            <a:gs pos="100000">
              <a:srgbClr val="DCE5F4">
                <a:alpha val="47000"/>
              </a:srgb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64C7-2B57-4995-8266-CA21FD2E1527}"/>
              </a:ext>
            </a:extLst>
          </p:cNvPr>
          <p:cNvSpPr>
            <a:spLocks noGrp="1"/>
          </p:cNvSpPr>
          <p:nvPr>
            <p:ph type="ctrTitle"/>
          </p:nvPr>
        </p:nvSpPr>
        <p:spPr>
          <a:xfrm>
            <a:off x="1524000" y="1122363"/>
            <a:ext cx="9520136" cy="3242114"/>
          </a:xfrm>
        </p:spPr>
        <p:txBody>
          <a:bodyPr>
            <a:normAutofit/>
          </a:bodyPr>
          <a:lstStyle/>
          <a:p>
            <a:r>
              <a:rPr lang="en-GB" dirty="0"/>
              <a:t>Optical communications and data networks (</a:t>
            </a:r>
            <a:r>
              <a:rPr lang="en-GB" dirty="0">
                <a:solidFill>
                  <a:schemeClr val="accent1">
                    <a:lumMod val="50000"/>
                  </a:schemeClr>
                </a:solidFill>
              </a:rPr>
              <a:t>EENGM2001</a:t>
            </a:r>
            <a:r>
              <a:rPr lang="en-GB" dirty="0"/>
              <a:t>)</a:t>
            </a:r>
            <a:br>
              <a:rPr lang="en-GB" dirty="0"/>
            </a:br>
            <a:r>
              <a:rPr lang="en-GB" sz="4900" dirty="0">
                <a:solidFill>
                  <a:srgbClr val="0070C0"/>
                </a:solidFill>
                <a:latin typeface="Arial Narrow" panose="020B0606020202030204" pitchFamily="34" charset="0"/>
              </a:rPr>
              <a:t>Week13_Lecture005_ASync_Fibre</a:t>
            </a:r>
          </a:p>
        </p:txBody>
      </p:sp>
      <p:sp>
        <p:nvSpPr>
          <p:cNvPr id="3" name="Subtitle 2">
            <a:extLst>
              <a:ext uri="{FF2B5EF4-FFF2-40B4-BE49-F238E27FC236}">
                <a16:creationId xmlns:a16="http://schemas.microsoft.com/office/drawing/2014/main" id="{829AC113-DE17-47B7-9EFF-86A8919B7BF3}"/>
              </a:ext>
            </a:extLst>
          </p:cNvPr>
          <p:cNvSpPr>
            <a:spLocks noGrp="1"/>
          </p:cNvSpPr>
          <p:nvPr>
            <p:ph type="subTitle" idx="1"/>
          </p:nvPr>
        </p:nvSpPr>
        <p:spPr>
          <a:xfrm>
            <a:off x="1524000" y="4476466"/>
            <a:ext cx="9144000" cy="781334"/>
          </a:xfrm>
        </p:spPr>
        <p:txBody>
          <a:bodyPr/>
          <a:lstStyle/>
          <a:p>
            <a:r>
              <a:rPr lang="en-GB"/>
              <a:t>Siddarth K Joshi</a:t>
            </a:r>
          </a:p>
        </p:txBody>
      </p:sp>
      <p:sp>
        <p:nvSpPr>
          <p:cNvPr id="4" name="Rectangle: Rounded Corners 3">
            <a:extLst>
              <a:ext uri="{FF2B5EF4-FFF2-40B4-BE49-F238E27FC236}">
                <a16:creationId xmlns:a16="http://schemas.microsoft.com/office/drawing/2014/main" id="{58827ACC-E19D-4E38-AE05-33F188248FC2}"/>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FCB83878-284F-4939-B017-2D70417ABE01}"/>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7927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9E2F3"/>
            </a:gs>
            <a:gs pos="83000">
              <a:srgbClr val="E2E9F6"/>
            </a:gs>
            <a:gs pos="100000">
              <a:srgbClr val="DCE5F4">
                <a:alpha val="47000"/>
              </a:srgb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8827ACC-E19D-4E38-AE05-33F188248FC2}"/>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ubtitle 2">
            <a:extLst>
              <a:ext uri="{FF2B5EF4-FFF2-40B4-BE49-F238E27FC236}">
                <a16:creationId xmlns:a16="http://schemas.microsoft.com/office/drawing/2014/main" id="{BBB9B1C4-5210-4BEA-A556-2A53383A911F}"/>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Types of fibre</a:t>
            </a:r>
          </a:p>
        </p:txBody>
      </p:sp>
      <p:sp>
        <p:nvSpPr>
          <p:cNvPr id="11" name="Rectangle: Rounded Corners 10">
            <a:extLst>
              <a:ext uri="{FF2B5EF4-FFF2-40B4-BE49-F238E27FC236}">
                <a16:creationId xmlns:a16="http://schemas.microsoft.com/office/drawing/2014/main" id="{2DA2CC3D-A139-4741-BB7C-0A48922251A4}"/>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26BEBA4B-B61F-43EC-8954-CA1E11E046FE}"/>
              </a:ext>
            </a:extLst>
          </p:cNvPr>
          <p:cNvGrpSpPr/>
          <p:nvPr/>
        </p:nvGrpSpPr>
        <p:grpSpPr>
          <a:xfrm>
            <a:off x="577483" y="880534"/>
            <a:ext cx="11406139" cy="3594101"/>
            <a:chOff x="577483" y="880534"/>
            <a:chExt cx="11406139" cy="3594101"/>
          </a:xfrm>
        </p:grpSpPr>
        <p:cxnSp>
          <p:nvCxnSpPr>
            <p:cNvPr id="10" name="Straight Arrow Connector 9">
              <a:extLst>
                <a:ext uri="{FF2B5EF4-FFF2-40B4-BE49-F238E27FC236}">
                  <a16:creationId xmlns:a16="http://schemas.microsoft.com/office/drawing/2014/main" id="{A5E20DAF-4C90-4133-8589-EAAA7625436A}"/>
                </a:ext>
              </a:extLst>
            </p:cNvPr>
            <p:cNvCxnSpPr>
              <a:cxnSpLocks/>
            </p:cNvCxnSpPr>
            <p:nvPr/>
          </p:nvCxnSpPr>
          <p:spPr>
            <a:xfrm flipV="1">
              <a:off x="7667860" y="2393135"/>
              <a:ext cx="500836" cy="1840199"/>
            </a:xfrm>
            <a:prstGeom prst="straightConnector1">
              <a:avLst/>
            </a:prstGeom>
            <a:ln w="38100">
              <a:tailEnd type="triangle" w="lg" len="med"/>
            </a:ln>
          </p:spPr>
          <p:style>
            <a:lnRef idx="3">
              <a:schemeClr val="accent5"/>
            </a:lnRef>
            <a:fillRef idx="0">
              <a:schemeClr val="accent5"/>
            </a:fillRef>
            <a:effectRef idx="2">
              <a:schemeClr val="accent5"/>
            </a:effectRef>
            <a:fontRef idx="minor">
              <a:schemeClr val="tx1"/>
            </a:fontRef>
          </p:style>
        </p:cxnSp>
        <p:grpSp>
          <p:nvGrpSpPr>
            <p:cNvPr id="12" name="Graphic 3">
              <a:extLst>
                <a:ext uri="{FF2B5EF4-FFF2-40B4-BE49-F238E27FC236}">
                  <a16:creationId xmlns:a16="http://schemas.microsoft.com/office/drawing/2014/main" id="{3A51C1AF-7A26-44D9-BFEB-D3E55C86C0F1}"/>
                </a:ext>
              </a:extLst>
            </p:cNvPr>
            <p:cNvGrpSpPr/>
            <p:nvPr/>
          </p:nvGrpSpPr>
          <p:grpSpPr>
            <a:xfrm>
              <a:off x="7383488" y="880534"/>
              <a:ext cx="4600134" cy="3091118"/>
              <a:chOff x="7383488" y="880534"/>
              <a:chExt cx="4600134" cy="3091118"/>
            </a:xfrm>
          </p:grpSpPr>
          <p:grpSp>
            <p:nvGrpSpPr>
              <p:cNvPr id="18" name="Graphic 3">
                <a:extLst>
                  <a:ext uri="{FF2B5EF4-FFF2-40B4-BE49-F238E27FC236}">
                    <a16:creationId xmlns:a16="http://schemas.microsoft.com/office/drawing/2014/main" id="{C02B5904-765E-4102-BB7D-0B87E5AD66B6}"/>
                  </a:ext>
                </a:extLst>
              </p:cNvPr>
              <p:cNvGrpSpPr/>
              <p:nvPr/>
            </p:nvGrpSpPr>
            <p:grpSpPr>
              <a:xfrm>
                <a:off x="8411738" y="942455"/>
                <a:ext cx="2393164" cy="2857500"/>
                <a:chOff x="8411738" y="942455"/>
                <a:chExt cx="2393164" cy="2857500"/>
              </a:xfrm>
            </p:grpSpPr>
            <p:sp>
              <p:nvSpPr>
                <p:cNvPr id="105" name="Freeform: Shape 104">
                  <a:extLst>
                    <a:ext uri="{FF2B5EF4-FFF2-40B4-BE49-F238E27FC236}">
                      <a16:creationId xmlns:a16="http://schemas.microsoft.com/office/drawing/2014/main" id="{B184AC4D-6951-40E1-A3FD-84D133E27BFF}"/>
                    </a:ext>
                  </a:extLst>
                </p:cNvPr>
                <p:cNvSpPr/>
                <p:nvPr/>
              </p:nvSpPr>
              <p:spPr>
                <a:xfrm>
                  <a:off x="8411738" y="942455"/>
                  <a:ext cx="747740" cy="2857500"/>
                </a:xfrm>
                <a:custGeom>
                  <a:avLst/>
                  <a:gdLst>
                    <a:gd name="connsiteX0" fmla="*/ 0 w 747740"/>
                    <a:gd name="connsiteY0" fmla="*/ 0 h 2857500"/>
                    <a:gd name="connsiteX1" fmla="*/ 747740 w 747740"/>
                    <a:gd name="connsiteY1" fmla="*/ 0 h 2857500"/>
                    <a:gd name="connsiteX2" fmla="*/ 747740 w 747740"/>
                    <a:gd name="connsiteY2" fmla="*/ 2857500 h 2857500"/>
                    <a:gd name="connsiteX3" fmla="*/ 0 w 747740"/>
                    <a:gd name="connsiteY3" fmla="*/ 2857500 h 2857500"/>
                  </a:gdLst>
                  <a:ahLst/>
                  <a:cxnLst>
                    <a:cxn ang="0">
                      <a:pos x="connsiteX0" y="connsiteY0"/>
                    </a:cxn>
                    <a:cxn ang="0">
                      <a:pos x="connsiteX1" y="connsiteY1"/>
                    </a:cxn>
                    <a:cxn ang="0">
                      <a:pos x="connsiteX2" y="connsiteY2"/>
                    </a:cxn>
                    <a:cxn ang="0">
                      <a:pos x="connsiteX3" y="connsiteY3"/>
                    </a:cxn>
                  </a:cxnLst>
                  <a:rect l="l" t="t" r="r" b="b"/>
                  <a:pathLst>
                    <a:path w="747740" h="2857500">
                      <a:moveTo>
                        <a:pt x="0" y="0"/>
                      </a:moveTo>
                      <a:lnTo>
                        <a:pt x="747740" y="0"/>
                      </a:lnTo>
                      <a:lnTo>
                        <a:pt x="747740" y="2857500"/>
                      </a:lnTo>
                      <a:lnTo>
                        <a:pt x="0" y="2857500"/>
                      </a:lnTo>
                      <a:close/>
                    </a:path>
                  </a:pathLst>
                </a:custGeom>
                <a:solidFill>
                  <a:srgbClr val="FF8080"/>
                </a:solidFill>
                <a:ln w="9525" cap="flat">
                  <a:noFill/>
                  <a:prstDash val="solid"/>
                  <a:miter/>
                </a:ln>
              </p:spPr>
              <p:txBody>
                <a:bodyPr rtlCol="0" anchor="ctr"/>
                <a:lstStyle/>
                <a:p>
                  <a:endParaRPr lang="en-GB"/>
                </a:p>
              </p:txBody>
            </p:sp>
            <p:sp>
              <p:nvSpPr>
                <p:cNvPr id="106" name="Freeform: Shape 105">
                  <a:extLst>
                    <a:ext uri="{FF2B5EF4-FFF2-40B4-BE49-F238E27FC236}">
                      <a16:creationId xmlns:a16="http://schemas.microsoft.com/office/drawing/2014/main" id="{C132D1C8-1B25-429F-919D-4F44D24292AA}"/>
                    </a:ext>
                  </a:extLst>
                </p:cNvPr>
                <p:cNvSpPr/>
                <p:nvPr/>
              </p:nvSpPr>
              <p:spPr>
                <a:xfrm>
                  <a:off x="9840488" y="942455"/>
                  <a:ext cx="211958" cy="2857500"/>
                </a:xfrm>
                <a:custGeom>
                  <a:avLst/>
                  <a:gdLst>
                    <a:gd name="connsiteX0" fmla="*/ 0 w 211958"/>
                    <a:gd name="connsiteY0" fmla="*/ 0 h 2857500"/>
                    <a:gd name="connsiteX1" fmla="*/ 211959 w 211958"/>
                    <a:gd name="connsiteY1" fmla="*/ 0 h 2857500"/>
                    <a:gd name="connsiteX2" fmla="*/ 211959 w 211958"/>
                    <a:gd name="connsiteY2" fmla="*/ 2857500 h 2857500"/>
                    <a:gd name="connsiteX3" fmla="*/ 0 w 211958"/>
                    <a:gd name="connsiteY3" fmla="*/ 2857500 h 2857500"/>
                  </a:gdLst>
                  <a:ahLst/>
                  <a:cxnLst>
                    <a:cxn ang="0">
                      <a:pos x="connsiteX0" y="connsiteY0"/>
                    </a:cxn>
                    <a:cxn ang="0">
                      <a:pos x="connsiteX1" y="connsiteY1"/>
                    </a:cxn>
                    <a:cxn ang="0">
                      <a:pos x="connsiteX2" y="connsiteY2"/>
                    </a:cxn>
                    <a:cxn ang="0">
                      <a:pos x="connsiteX3" y="connsiteY3"/>
                    </a:cxn>
                  </a:cxnLst>
                  <a:rect l="l" t="t" r="r" b="b"/>
                  <a:pathLst>
                    <a:path w="211958" h="2857500">
                      <a:moveTo>
                        <a:pt x="0" y="0"/>
                      </a:moveTo>
                      <a:lnTo>
                        <a:pt x="211959" y="0"/>
                      </a:lnTo>
                      <a:lnTo>
                        <a:pt x="211959" y="2857500"/>
                      </a:lnTo>
                      <a:lnTo>
                        <a:pt x="0" y="2857500"/>
                      </a:lnTo>
                      <a:close/>
                    </a:path>
                  </a:pathLst>
                </a:custGeom>
                <a:solidFill>
                  <a:srgbClr val="A2FF80"/>
                </a:solidFill>
                <a:ln w="9525" cap="flat">
                  <a:noFill/>
                  <a:prstDash val="solid"/>
                  <a:miter/>
                </a:ln>
              </p:spPr>
              <p:txBody>
                <a:bodyPr rtlCol="0" anchor="ctr"/>
                <a:lstStyle/>
                <a:p>
                  <a:endParaRPr lang="en-GB"/>
                </a:p>
              </p:txBody>
            </p:sp>
            <p:sp>
              <p:nvSpPr>
                <p:cNvPr id="107" name="Freeform: Shape 106">
                  <a:extLst>
                    <a:ext uri="{FF2B5EF4-FFF2-40B4-BE49-F238E27FC236}">
                      <a16:creationId xmlns:a16="http://schemas.microsoft.com/office/drawing/2014/main" id="{402256B1-B053-4E30-968E-D45ECC444B98}"/>
                    </a:ext>
                  </a:extLst>
                </p:cNvPr>
                <p:cNvSpPr/>
                <p:nvPr/>
              </p:nvSpPr>
              <p:spPr>
                <a:xfrm>
                  <a:off x="10592944" y="942455"/>
                  <a:ext cx="211958" cy="2857500"/>
                </a:xfrm>
                <a:custGeom>
                  <a:avLst/>
                  <a:gdLst>
                    <a:gd name="connsiteX0" fmla="*/ 0 w 211958"/>
                    <a:gd name="connsiteY0" fmla="*/ 0 h 2857500"/>
                    <a:gd name="connsiteX1" fmla="*/ 211959 w 211958"/>
                    <a:gd name="connsiteY1" fmla="*/ 0 h 2857500"/>
                    <a:gd name="connsiteX2" fmla="*/ 211959 w 211958"/>
                    <a:gd name="connsiteY2" fmla="*/ 2857500 h 2857500"/>
                    <a:gd name="connsiteX3" fmla="*/ 0 w 211958"/>
                    <a:gd name="connsiteY3" fmla="*/ 2857500 h 2857500"/>
                  </a:gdLst>
                  <a:ahLst/>
                  <a:cxnLst>
                    <a:cxn ang="0">
                      <a:pos x="connsiteX0" y="connsiteY0"/>
                    </a:cxn>
                    <a:cxn ang="0">
                      <a:pos x="connsiteX1" y="connsiteY1"/>
                    </a:cxn>
                    <a:cxn ang="0">
                      <a:pos x="connsiteX2" y="connsiteY2"/>
                    </a:cxn>
                    <a:cxn ang="0">
                      <a:pos x="connsiteX3" y="connsiteY3"/>
                    </a:cxn>
                  </a:cxnLst>
                  <a:rect l="l" t="t" r="r" b="b"/>
                  <a:pathLst>
                    <a:path w="211958" h="2857500">
                      <a:moveTo>
                        <a:pt x="0" y="0"/>
                      </a:moveTo>
                      <a:lnTo>
                        <a:pt x="211959" y="0"/>
                      </a:lnTo>
                      <a:lnTo>
                        <a:pt x="211959" y="2857500"/>
                      </a:lnTo>
                      <a:lnTo>
                        <a:pt x="0" y="2857500"/>
                      </a:lnTo>
                      <a:close/>
                    </a:path>
                  </a:pathLst>
                </a:custGeom>
                <a:solidFill>
                  <a:srgbClr val="8080FF"/>
                </a:solidFill>
                <a:ln w="9525" cap="flat">
                  <a:noFill/>
                  <a:prstDash val="solid"/>
                  <a:miter/>
                </a:ln>
              </p:spPr>
              <p:txBody>
                <a:bodyPr rtlCol="0" anchor="ctr"/>
                <a:lstStyle/>
                <a:p>
                  <a:endParaRPr lang="en-GB"/>
                </a:p>
              </p:txBody>
            </p:sp>
          </p:grpSp>
          <p:grpSp>
            <p:nvGrpSpPr>
              <p:cNvPr id="19" name="Graphic 3">
                <a:extLst>
                  <a:ext uri="{FF2B5EF4-FFF2-40B4-BE49-F238E27FC236}">
                    <a16:creationId xmlns:a16="http://schemas.microsoft.com/office/drawing/2014/main" id="{8D8B5DB3-4F1D-4B99-BBD7-2D66AA26EE50}"/>
                  </a:ext>
                </a:extLst>
              </p:cNvPr>
              <p:cNvGrpSpPr/>
              <p:nvPr/>
            </p:nvGrpSpPr>
            <p:grpSpPr>
              <a:xfrm>
                <a:off x="7383488" y="880534"/>
                <a:ext cx="4600134" cy="3091118"/>
                <a:chOff x="7383488" y="880534"/>
                <a:chExt cx="4600134" cy="3091118"/>
              </a:xfrm>
            </p:grpSpPr>
            <p:grpSp>
              <p:nvGrpSpPr>
                <p:cNvPr id="55" name="Graphic 3">
                  <a:extLst>
                    <a:ext uri="{FF2B5EF4-FFF2-40B4-BE49-F238E27FC236}">
                      <a16:creationId xmlns:a16="http://schemas.microsoft.com/office/drawing/2014/main" id="{B52299FB-56D7-40BC-A0EB-5F7743EC5215}"/>
                    </a:ext>
                  </a:extLst>
                </p:cNvPr>
                <p:cNvGrpSpPr/>
                <p:nvPr/>
              </p:nvGrpSpPr>
              <p:grpSpPr>
                <a:xfrm>
                  <a:off x="7591483" y="880534"/>
                  <a:ext cx="4392139" cy="2947377"/>
                  <a:chOff x="7591483" y="880534"/>
                  <a:chExt cx="4392139" cy="2947377"/>
                </a:xfrm>
              </p:grpSpPr>
              <p:sp>
                <p:nvSpPr>
                  <p:cNvPr id="102" name="Freeform: Shape 101">
                    <a:extLst>
                      <a:ext uri="{FF2B5EF4-FFF2-40B4-BE49-F238E27FC236}">
                        <a16:creationId xmlns:a16="http://schemas.microsoft.com/office/drawing/2014/main" id="{1CB752BD-C4E1-43F1-9627-4CE3F4EA2E3B}"/>
                      </a:ext>
                    </a:extLst>
                  </p:cNvPr>
                  <p:cNvSpPr/>
                  <p:nvPr/>
                </p:nvSpPr>
                <p:spPr>
                  <a:xfrm>
                    <a:off x="7628954" y="945632"/>
                    <a:ext cx="4289574" cy="2844798"/>
                  </a:xfrm>
                  <a:custGeom>
                    <a:avLst/>
                    <a:gdLst>
                      <a:gd name="connsiteX0" fmla="*/ 4289574 w 4289574"/>
                      <a:gd name="connsiteY0" fmla="*/ 2844799 h 2844798"/>
                      <a:gd name="connsiteX1" fmla="*/ 0 w 4289574"/>
                      <a:gd name="connsiteY1" fmla="*/ 2844799 h 2844798"/>
                      <a:gd name="connsiteX2" fmla="*/ 0 w 4289574"/>
                      <a:gd name="connsiteY2" fmla="*/ 0 h 2844798"/>
                    </a:gdLst>
                    <a:ahLst/>
                    <a:cxnLst>
                      <a:cxn ang="0">
                        <a:pos x="connsiteX0" y="connsiteY0"/>
                      </a:cxn>
                      <a:cxn ang="0">
                        <a:pos x="connsiteX1" y="connsiteY1"/>
                      </a:cxn>
                      <a:cxn ang="0">
                        <a:pos x="connsiteX2" y="connsiteY2"/>
                      </a:cxn>
                    </a:cxnLst>
                    <a:rect l="l" t="t" r="r" b="b"/>
                    <a:pathLst>
                      <a:path w="4289574" h="2844798">
                        <a:moveTo>
                          <a:pt x="4289574" y="2844799"/>
                        </a:moveTo>
                        <a:lnTo>
                          <a:pt x="0" y="2844799"/>
                        </a:lnTo>
                        <a:lnTo>
                          <a:pt x="0" y="0"/>
                        </a:lnTo>
                      </a:path>
                    </a:pathLst>
                  </a:custGeom>
                  <a:noFill/>
                  <a:ln w="18439" cap="flat">
                    <a:solidFill>
                      <a:srgbClr val="000000"/>
                    </a:solidFill>
                    <a:prstDash val="solid"/>
                    <a:miter/>
                  </a:ln>
                </p:spPr>
                <p:txBody>
                  <a:bodyPr rtlCol="0" anchor="ctr"/>
                  <a:lstStyle/>
                  <a:p>
                    <a:endParaRPr lang="en-GB"/>
                  </a:p>
                </p:txBody>
              </p:sp>
              <p:sp>
                <p:nvSpPr>
                  <p:cNvPr id="103" name="Freeform: Shape 102">
                    <a:extLst>
                      <a:ext uri="{FF2B5EF4-FFF2-40B4-BE49-F238E27FC236}">
                        <a16:creationId xmlns:a16="http://schemas.microsoft.com/office/drawing/2014/main" id="{15558AAD-BEF9-4C93-8ED5-8FFA3B0D590D}"/>
                      </a:ext>
                    </a:extLst>
                  </p:cNvPr>
                  <p:cNvSpPr/>
                  <p:nvPr/>
                </p:nvSpPr>
                <p:spPr>
                  <a:xfrm>
                    <a:off x="7591483" y="880534"/>
                    <a:ext cx="74952" cy="91733"/>
                  </a:xfrm>
                  <a:custGeom>
                    <a:avLst/>
                    <a:gdLst>
                      <a:gd name="connsiteX0" fmla="*/ 37471 w 74952"/>
                      <a:gd name="connsiteY0" fmla="*/ 0 h 91733"/>
                      <a:gd name="connsiteX1" fmla="*/ 74952 w 74952"/>
                      <a:gd name="connsiteY1" fmla="*/ 91734 h 91733"/>
                      <a:gd name="connsiteX2" fmla="*/ 37471 w 74952"/>
                      <a:gd name="connsiteY2" fmla="*/ 69963 h 91733"/>
                      <a:gd name="connsiteX3" fmla="*/ 0 w 74952"/>
                      <a:gd name="connsiteY3" fmla="*/ 91734 h 91733"/>
                    </a:gdLst>
                    <a:ahLst/>
                    <a:cxnLst>
                      <a:cxn ang="0">
                        <a:pos x="connsiteX0" y="connsiteY0"/>
                      </a:cxn>
                      <a:cxn ang="0">
                        <a:pos x="connsiteX1" y="connsiteY1"/>
                      </a:cxn>
                      <a:cxn ang="0">
                        <a:pos x="connsiteX2" y="connsiteY2"/>
                      </a:cxn>
                      <a:cxn ang="0">
                        <a:pos x="connsiteX3" y="connsiteY3"/>
                      </a:cxn>
                    </a:cxnLst>
                    <a:rect l="l" t="t" r="r" b="b"/>
                    <a:pathLst>
                      <a:path w="74952" h="91733">
                        <a:moveTo>
                          <a:pt x="37471" y="0"/>
                        </a:moveTo>
                        <a:lnTo>
                          <a:pt x="74952" y="91734"/>
                        </a:lnTo>
                        <a:lnTo>
                          <a:pt x="37471" y="69963"/>
                        </a:lnTo>
                        <a:lnTo>
                          <a:pt x="0" y="91734"/>
                        </a:lnTo>
                        <a:close/>
                      </a:path>
                    </a:pathLst>
                  </a:custGeom>
                  <a:solidFill>
                    <a:srgbClr val="000000"/>
                  </a:solidFill>
                  <a:ln w="9525" cap="flat">
                    <a:noFill/>
                    <a:prstDash val="solid"/>
                    <a:miter/>
                  </a:ln>
                </p:spPr>
                <p:txBody>
                  <a:bodyPr rtlCol="0" anchor="ctr"/>
                  <a:lstStyle/>
                  <a:p>
                    <a:endParaRPr lang="en-GB"/>
                  </a:p>
                </p:txBody>
              </p:sp>
              <p:sp>
                <p:nvSpPr>
                  <p:cNvPr id="104" name="Freeform: Shape 103">
                    <a:extLst>
                      <a:ext uri="{FF2B5EF4-FFF2-40B4-BE49-F238E27FC236}">
                        <a16:creationId xmlns:a16="http://schemas.microsoft.com/office/drawing/2014/main" id="{DBFDF3D5-3442-49BF-AC5B-E9CB68B736F4}"/>
                      </a:ext>
                    </a:extLst>
                  </p:cNvPr>
                  <p:cNvSpPr/>
                  <p:nvPr/>
                </p:nvSpPr>
                <p:spPr>
                  <a:xfrm>
                    <a:off x="11891896" y="3752950"/>
                    <a:ext cx="91725" cy="74961"/>
                  </a:xfrm>
                  <a:custGeom>
                    <a:avLst/>
                    <a:gdLst>
                      <a:gd name="connsiteX0" fmla="*/ 91726 w 91725"/>
                      <a:gd name="connsiteY0" fmla="*/ 37481 h 74961"/>
                      <a:gd name="connsiteX1" fmla="*/ 0 w 91725"/>
                      <a:gd name="connsiteY1" fmla="*/ 74962 h 74961"/>
                      <a:gd name="connsiteX2" fmla="*/ 21774 w 91725"/>
                      <a:gd name="connsiteY2" fmla="*/ 37481 h 74961"/>
                      <a:gd name="connsiteX3" fmla="*/ 0 w 91725"/>
                      <a:gd name="connsiteY3" fmla="*/ 0 h 74961"/>
                    </a:gdLst>
                    <a:ahLst/>
                    <a:cxnLst>
                      <a:cxn ang="0">
                        <a:pos x="connsiteX0" y="connsiteY0"/>
                      </a:cxn>
                      <a:cxn ang="0">
                        <a:pos x="connsiteX1" y="connsiteY1"/>
                      </a:cxn>
                      <a:cxn ang="0">
                        <a:pos x="connsiteX2" y="connsiteY2"/>
                      </a:cxn>
                      <a:cxn ang="0">
                        <a:pos x="connsiteX3" y="connsiteY3"/>
                      </a:cxn>
                    </a:cxnLst>
                    <a:rect l="l" t="t" r="r" b="b"/>
                    <a:pathLst>
                      <a:path w="91725" h="74961">
                        <a:moveTo>
                          <a:pt x="91726" y="37481"/>
                        </a:moveTo>
                        <a:lnTo>
                          <a:pt x="0" y="74962"/>
                        </a:lnTo>
                        <a:lnTo>
                          <a:pt x="21774" y="37481"/>
                        </a:lnTo>
                        <a:lnTo>
                          <a:pt x="0" y="0"/>
                        </a:lnTo>
                        <a:close/>
                      </a:path>
                    </a:pathLst>
                  </a:custGeom>
                  <a:solidFill>
                    <a:srgbClr val="000000"/>
                  </a:solidFill>
                  <a:ln w="9525" cap="flat">
                    <a:noFill/>
                    <a:prstDash val="solid"/>
                    <a:miter/>
                  </a:ln>
                </p:spPr>
                <p:txBody>
                  <a:bodyPr rtlCol="0" anchor="ctr"/>
                  <a:lstStyle/>
                  <a:p>
                    <a:endParaRPr lang="en-GB"/>
                  </a:p>
                </p:txBody>
              </p:sp>
            </p:grpSp>
            <p:grpSp>
              <p:nvGrpSpPr>
                <p:cNvPr id="56" name="Graphic 3">
                  <a:extLst>
                    <a:ext uri="{FF2B5EF4-FFF2-40B4-BE49-F238E27FC236}">
                      <a16:creationId xmlns:a16="http://schemas.microsoft.com/office/drawing/2014/main" id="{26AFBA7F-C051-44AD-B5FC-42E6B9E2D0D9}"/>
                    </a:ext>
                  </a:extLst>
                </p:cNvPr>
                <p:cNvGrpSpPr/>
                <p:nvPr/>
              </p:nvGrpSpPr>
              <p:grpSpPr>
                <a:xfrm>
                  <a:off x="7847829" y="3873431"/>
                  <a:ext cx="167097" cy="98221"/>
                  <a:chOff x="7847829" y="3873431"/>
                  <a:chExt cx="167097" cy="98221"/>
                </a:xfrm>
                <a:solidFill>
                  <a:srgbClr val="000000"/>
                </a:solidFill>
              </p:grpSpPr>
              <p:sp>
                <p:nvSpPr>
                  <p:cNvPr id="99" name="Freeform: Shape 98">
                    <a:extLst>
                      <a:ext uri="{FF2B5EF4-FFF2-40B4-BE49-F238E27FC236}">
                        <a16:creationId xmlns:a16="http://schemas.microsoft.com/office/drawing/2014/main" id="{24A73978-B683-4E67-944E-DECD391C263F}"/>
                      </a:ext>
                    </a:extLst>
                  </p:cNvPr>
                  <p:cNvSpPr/>
                  <p:nvPr/>
                </p:nvSpPr>
                <p:spPr>
                  <a:xfrm>
                    <a:off x="7847829" y="3873431"/>
                    <a:ext cx="57597" cy="86467"/>
                  </a:xfrm>
                  <a:custGeom>
                    <a:avLst/>
                    <a:gdLst>
                      <a:gd name="connsiteX0" fmla="*/ 28803 w 57597"/>
                      <a:gd name="connsiteY0" fmla="*/ 0 h 86467"/>
                      <a:gd name="connsiteX1" fmla="*/ 50206 w 57597"/>
                      <a:gd name="connsiteY1" fmla="*/ 11078 h 86467"/>
                      <a:gd name="connsiteX2" fmla="*/ 57598 w 57597"/>
                      <a:gd name="connsiteY2" fmla="*/ 43262 h 86467"/>
                      <a:gd name="connsiteX3" fmla="*/ 50206 w 57597"/>
                      <a:gd name="connsiteY3" fmla="*/ 75390 h 86467"/>
                      <a:gd name="connsiteX4" fmla="*/ 28803 w 57597"/>
                      <a:gd name="connsiteY4" fmla="*/ 86468 h 86467"/>
                      <a:gd name="connsiteX5" fmla="*/ 7401 w 57597"/>
                      <a:gd name="connsiteY5" fmla="*/ 75390 h 86467"/>
                      <a:gd name="connsiteX6" fmla="*/ 0 w 57597"/>
                      <a:gd name="connsiteY6" fmla="*/ 43262 h 86467"/>
                      <a:gd name="connsiteX7" fmla="*/ 7401 w 57597"/>
                      <a:gd name="connsiteY7" fmla="*/ 11078 h 86467"/>
                      <a:gd name="connsiteX8" fmla="*/ 28803 w 57597"/>
                      <a:gd name="connsiteY8" fmla="*/ 0 h 86467"/>
                      <a:gd name="connsiteX9" fmla="*/ 28775 w 57597"/>
                      <a:gd name="connsiteY9" fmla="*/ 8925 h 86467"/>
                      <a:gd name="connsiteX10" fmla="*/ 15697 w 57597"/>
                      <a:gd name="connsiteY10" fmla="*/ 17497 h 86467"/>
                      <a:gd name="connsiteX11" fmla="*/ 11316 w 57597"/>
                      <a:gd name="connsiteY11" fmla="*/ 43262 h 86467"/>
                      <a:gd name="connsiteX12" fmla="*/ 15697 w 57597"/>
                      <a:gd name="connsiteY12" fmla="*/ 68971 h 86467"/>
                      <a:gd name="connsiteX13" fmla="*/ 28775 w 57597"/>
                      <a:gd name="connsiteY13" fmla="*/ 77534 h 86467"/>
                      <a:gd name="connsiteX14" fmla="*/ 41910 w 57597"/>
                      <a:gd name="connsiteY14" fmla="*/ 68971 h 86467"/>
                      <a:gd name="connsiteX15" fmla="*/ 46291 w 57597"/>
                      <a:gd name="connsiteY15" fmla="*/ 43262 h 86467"/>
                      <a:gd name="connsiteX16" fmla="*/ 41910 w 57597"/>
                      <a:gd name="connsiteY16" fmla="*/ 17497 h 86467"/>
                      <a:gd name="connsiteX17" fmla="*/ 28775 w 57597"/>
                      <a:gd name="connsiteY17" fmla="*/ 8925 h 8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597" h="86467">
                        <a:moveTo>
                          <a:pt x="28803" y="0"/>
                        </a:moveTo>
                        <a:cubicBezTo>
                          <a:pt x="38138" y="0"/>
                          <a:pt x="45272" y="3696"/>
                          <a:pt x="50206" y="11078"/>
                        </a:cubicBezTo>
                        <a:cubicBezTo>
                          <a:pt x="55131" y="18460"/>
                          <a:pt x="57598" y="29194"/>
                          <a:pt x="57598" y="43262"/>
                        </a:cubicBezTo>
                        <a:cubicBezTo>
                          <a:pt x="57598" y="57283"/>
                          <a:pt x="55131" y="67999"/>
                          <a:pt x="50206" y="75390"/>
                        </a:cubicBezTo>
                        <a:cubicBezTo>
                          <a:pt x="45272" y="82772"/>
                          <a:pt x="38138" y="86468"/>
                          <a:pt x="28803" y="86468"/>
                        </a:cubicBezTo>
                        <a:cubicBezTo>
                          <a:pt x="19460" y="86468"/>
                          <a:pt x="12325" y="82772"/>
                          <a:pt x="7401" y="75390"/>
                        </a:cubicBezTo>
                        <a:cubicBezTo>
                          <a:pt x="2467" y="67999"/>
                          <a:pt x="0" y="57283"/>
                          <a:pt x="0" y="43262"/>
                        </a:cubicBezTo>
                        <a:cubicBezTo>
                          <a:pt x="0" y="29194"/>
                          <a:pt x="2467" y="18460"/>
                          <a:pt x="7401" y="11078"/>
                        </a:cubicBezTo>
                        <a:cubicBezTo>
                          <a:pt x="12325" y="3696"/>
                          <a:pt x="19460" y="0"/>
                          <a:pt x="28803" y="0"/>
                        </a:cubicBezTo>
                        <a:close/>
                        <a:moveTo>
                          <a:pt x="28775" y="8925"/>
                        </a:moveTo>
                        <a:cubicBezTo>
                          <a:pt x="22965" y="8925"/>
                          <a:pt x="18612" y="11782"/>
                          <a:pt x="15697" y="17497"/>
                        </a:cubicBezTo>
                        <a:cubicBezTo>
                          <a:pt x="12773" y="23203"/>
                          <a:pt x="11316" y="31804"/>
                          <a:pt x="11316" y="43262"/>
                        </a:cubicBezTo>
                        <a:cubicBezTo>
                          <a:pt x="11316" y="54683"/>
                          <a:pt x="12773" y="63255"/>
                          <a:pt x="15697" y="68971"/>
                        </a:cubicBezTo>
                        <a:cubicBezTo>
                          <a:pt x="18612" y="74686"/>
                          <a:pt x="22965" y="77534"/>
                          <a:pt x="28775" y="77534"/>
                        </a:cubicBezTo>
                        <a:cubicBezTo>
                          <a:pt x="34614" y="77534"/>
                          <a:pt x="38986" y="74686"/>
                          <a:pt x="41910" y="68971"/>
                        </a:cubicBezTo>
                        <a:cubicBezTo>
                          <a:pt x="44825" y="63255"/>
                          <a:pt x="46291" y="54683"/>
                          <a:pt x="46291" y="43262"/>
                        </a:cubicBezTo>
                        <a:cubicBezTo>
                          <a:pt x="46291" y="31804"/>
                          <a:pt x="44825" y="23203"/>
                          <a:pt x="41910" y="17497"/>
                        </a:cubicBezTo>
                        <a:cubicBezTo>
                          <a:pt x="38986" y="11782"/>
                          <a:pt x="34614" y="8925"/>
                          <a:pt x="28775" y="8925"/>
                        </a:cubicBezTo>
                        <a:close/>
                      </a:path>
                    </a:pathLst>
                  </a:custGeom>
                  <a:solidFill>
                    <a:srgbClr val="000000"/>
                  </a:solidFill>
                  <a:ln w="9525" cap="flat">
                    <a:noFill/>
                    <a:prstDash val="solid"/>
                    <a:miter/>
                  </a:ln>
                </p:spPr>
                <p:txBody>
                  <a:bodyPr rtlCol="0" anchor="ctr"/>
                  <a:lstStyle/>
                  <a:p>
                    <a:endParaRPr lang="en-GB"/>
                  </a:p>
                </p:txBody>
              </p:sp>
              <p:sp>
                <p:nvSpPr>
                  <p:cNvPr id="100" name="Freeform: Shape 99">
                    <a:extLst>
                      <a:ext uri="{FF2B5EF4-FFF2-40B4-BE49-F238E27FC236}">
                        <a16:creationId xmlns:a16="http://schemas.microsoft.com/office/drawing/2014/main" id="{3DBCEE96-0DA8-4192-BB3B-BD27325002D9}"/>
                      </a:ext>
                    </a:extLst>
                  </p:cNvPr>
                  <p:cNvSpPr/>
                  <p:nvPr/>
                </p:nvSpPr>
                <p:spPr>
                  <a:xfrm>
                    <a:off x="7921743" y="3944126"/>
                    <a:ext cx="16373" cy="27527"/>
                  </a:xfrm>
                  <a:custGeom>
                    <a:avLst/>
                    <a:gdLst>
                      <a:gd name="connsiteX0" fmla="*/ 4610 w 16373"/>
                      <a:gd name="connsiteY0" fmla="*/ 0 h 27527"/>
                      <a:gd name="connsiteX1" fmla="*/ 16373 w 16373"/>
                      <a:gd name="connsiteY1" fmla="*/ 0 h 27527"/>
                      <a:gd name="connsiteX2" fmla="*/ 16373 w 16373"/>
                      <a:gd name="connsiteY2" fmla="*/ 9620 h 27527"/>
                      <a:gd name="connsiteX3" fmla="*/ 7144 w 16373"/>
                      <a:gd name="connsiteY3" fmla="*/ 27527 h 27527"/>
                      <a:gd name="connsiteX4" fmla="*/ 0 w 16373"/>
                      <a:gd name="connsiteY4" fmla="*/ 27527 h 27527"/>
                      <a:gd name="connsiteX5" fmla="*/ 4610 w 16373"/>
                      <a:gd name="connsiteY5" fmla="*/ 9620 h 27527"/>
                      <a:gd name="connsiteX6" fmla="*/ 4610 w 16373"/>
                      <a:gd name="connsiteY6" fmla="*/ 0 h 2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3" h="27527">
                        <a:moveTo>
                          <a:pt x="4610" y="0"/>
                        </a:moveTo>
                        <a:lnTo>
                          <a:pt x="16373" y="0"/>
                        </a:lnTo>
                        <a:lnTo>
                          <a:pt x="16373" y="9620"/>
                        </a:lnTo>
                        <a:lnTo>
                          <a:pt x="7144" y="27527"/>
                        </a:lnTo>
                        <a:lnTo>
                          <a:pt x="0" y="27527"/>
                        </a:lnTo>
                        <a:lnTo>
                          <a:pt x="4610" y="9620"/>
                        </a:lnTo>
                        <a:lnTo>
                          <a:pt x="4610" y="0"/>
                        </a:lnTo>
                        <a:close/>
                      </a:path>
                    </a:pathLst>
                  </a:custGeom>
                  <a:solidFill>
                    <a:srgbClr val="000000"/>
                  </a:solidFill>
                  <a:ln w="9525" cap="flat">
                    <a:noFill/>
                    <a:prstDash val="solid"/>
                    <a:miter/>
                  </a:ln>
                </p:spPr>
                <p:txBody>
                  <a:bodyPr rtlCol="0" anchor="ctr"/>
                  <a:lstStyle/>
                  <a:p>
                    <a:endParaRPr lang="en-GB"/>
                  </a:p>
                </p:txBody>
              </p:sp>
              <p:sp>
                <p:nvSpPr>
                  <p:cNvPr id="101" name="Freeform: Shape 100">
                    <a:extLst>
                      <a:ext uri="{FF2B5EF4-FFF2-40B4-BE49-F238E27FC236}">
                        <a16:creationId xmlns:a16="http://schemas.microsoft.com/office/drawing/2014/main" id="{F4506664-694A-4ED8-8BD8-53C7787FC0D4}"/>
                      </a:ext>
                    </a:extLst>
                  </p:cNvPr>
                  <p:cNvSpPr/>
                  <p:nvPr/>
                </p:nvSpPr>
                <p:spPr>
                  <a:xfrm>
                    <a:off x="7957328" y="3873431"/>
                    <a:ext cx="57597" cy="86467"/>
                  </a:xfrm>
                  <a:custGeom>
                    <a:avLst/>
                    <a:gdLst>
                      <a:gd name="connsiteX0" fmla="*/ 52245 w 57597"/>
                      <a:gd name="connsiteY0" fmla="*/ 3420 h 86467"/>
                      <a:gd name="connsiteX1" fmla="*/ 52245 w 57597"/>
                      <a:gd name="connsiteY1" fmla="*/ 13688 h 86467"/>
                      <a:gd name="connsiteX2" fmla="*/ 43634 w 57597"/>
                      <a:gd name="connsiteY2" fmla="*/ 10592 h 86467"/>
                      <a:gd name="connsiteX3" fmla="*/ 35042 w 57597"/>
                      <a:gd name="connsiteY3" fmla="*/ 9525 h 86467"/>
                      <a:gd name="connsiteX4" fmla="*/ 17917 w 57597"/>
                      <a:gd name="connsiteY4" fmla="*/ 17050 h 86467"/>
                      <a:gd name="connsiteX5" fmla="*/ 11163 w 57597"/>
                      <a:gd name="connsiteY5" fmla="*/ 39814 h 86467"/>
                      <a:gd name="connsiteX6" fmla="*/ 19441 w 57597"/>
                      <a:gd name="connsiteY6" fmla="*/ 32356 h 86467"/>
                      <a:gd name="connsiteX7" fmla="*/ 30413 w 57597"/>
                      <a:gd name="connsiteY7" fmla="*/ 29766 h 86467"/>
                      <a:gd name="connsiteX8" fmla="*/ 50302 w 57597"/>
                      <a:gd name="connsiteY8" fmla="*/ 37386 h 86467"/>
                      <a:gd name="connsiteX9" fmla="*/ 57598 w 57597"/>
                      <a:gd name="connsiteY9" fmla="*/ 58112 h 86467"/>
                      <a:gd name="connsiteX10" fmla="*/ 49997 w 57597"/>
                      <a:gd name="connsiteY10" fmla="*/ 78715 h 86467"/>
                      <a:gd name="connsiteX11" fmla="*/ 29775 w 57597"/>
                      <a:gd name="connsiteY11" fmla="*/ 86468 h 86467"/>
                      <a:gd name="connsiteX12" fmla="*/ 7658 w 57597"/>
                      <a:gd name="connsiteY12" fmla="*/ 75390 h 86467"/>
                      <a:gd name="connsiteX13" fmla="*/ 0 w 57597"/>
                      <a:gd name="connsiteY13" fmla="*/ 43262 h 86467"/>
                      <a:gd name="connsiteX14" fmla="*/ 9401 w 57597"/>
                      <a:gd name="connsiteY14" fmla="*/ 11744 h 86467"/>
                      <a:gd name="connsiteX15" fmla="*/ 34623 w 57597"/>
                      <a:gd name="connsiteY15" fmla="*/ 0 h 86467"/>
                      <a:gd name="connsiteX16" fmla="*/ 43215 w 57597"/>
                      <a:gd name="connsiteY16" fmla="*/ 857 h 86467"/>
                      <a:gd name="connsiteX17" fmla="*/ 52245 w 57597"/>
                      <a:gd name="connsiteY17" fmla="*/ 3420 h 86467"/>
                      <a:gd name="connsiteX18" fmla="*/ 29766 w 57597"/>
                      <a:gd name="connsiteY18" fmla="*/ 38691 h 86467"/>
                      <a:gd name="connsiteX19" fmla="*/ 17697 w 57597"/>
                      <a:gd name="connsiteY19" fmla="*/ 43882 h 86467"/>
                      <a:gd name="connsiteX20" fmla="*/ 13249 w 57597"/>
                      <a:gd name="connsiteY20" fmla="*/ 58112 h 86467"/>
                      <a:gd name="connsiteX21" fmla="*/ 17697 w 57597"/>
                      <a:gd name="connsiteY21" fmla="*/ 72323 h 86467"/>
                      <a:gd name="connsiteX22" fmla="*/ 29766 w 57597"/>
                      <a:gd name="connsiteY22" fmla="*/ 77534 h 86467"/>
                      <a:gd name="connsiteX23" fmla="*/ 41834 w 57597"/>
                      <a:gd name="connsiteY23" fmla="*/ 72323 h 86467"/>
                      <a:gd name="connsiteX24" fmla="*/ 46292 w 57597"/>
                      <a:gd name="connsiteY24" fmla="*/ 58112 h 86467"/>
                      <a:gd name="connsiteX25" fmla="*/ 41834 w 57597"/>
                      <a:gd name="connsiteY25" fmla="*/ 43882 h 86467"/>
                      <a:gd name="connsiteX26" fmla="*/ 29766 w 57597"/>
                      <a:gd name="connsiteY26" fmla="*/ 38691 h 8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597" h="86467">
                        <a:moveTo>
                          <a:pt x="52245" y="3420"/>
                        </a:moveTo>
                        <a:lnTo>
                          <a:pt x="52245" y="13688"/>
                        </a:lnTo>
                        <a:cubicBezTo>
                          <a:pt x="49406" y="12344"/>
                          <a:pt x="46539" y="11306"/>
                          <a:pt x="43634" y="10592"/>
                        </a:cubicBezTo>
                        <a:cubicBezTo>
                          <a:pt x="40748" y="9887"/>
                          <a:pt x="37872" y="9525"/>
                          <a:pt x="35042" y="9525"/>
                        </a:cubicBezTo>
                        <a:cubicBezTo>
                          <a:pt x="27565" y="9525"/>
                          <a:pt x="21860" y="12040"/>
                          <a:pt x="17917" y="17050"/>
                        </a:cubicBezTo>
                        <a:cubicBezTo>
                          <a:pt x="13973" y="22070"/>
                          <a:pt x="11725" y="29661"/>
                          <a:pt x="11163" y="39814"/>
                        </a:cubicBezTo>
                        <a:cubicBezTo>
                          <a:pt x="13364" y="36576"/>
                          <a:pt x="16126" y="34090"/>
                          <a:pt x="19441" y="32356"/>
                        </a:cubicBezTo>
                        <a:cubicBezTo>
                          <a:pt x="22765" y="30632"/>
                          <a:pt x="26422" y="29766"/>
                          <a:pt x="30413" y="29766"/>
                        </a:cubicBezTo>
                        <a:cubicBezTo>
                          <a:pt x="38805" y="29766"/>
                          <a:pt x="45434" y="32299"/>
                          <a:pt x="50302" y="37386"/>
                        </a:cubicBezTo>
                        <a:cubicBezTo>
                          <a:pt x="55159" y="42463"/>
                          <a:pt x="57598" y="49368"/>
                          <a:pt x="57598" y="58112"/>
                        </a:cubicBezTo>
                        <a:cubicBezTo>
                          <a:pt x="57598" y="66675"/>
                          <a:pt x="55074" y="73543"/>
                          <a:pt x="49997" y="78715"/>
                        </a:cubicBezTo>
                        <a:cubicBezTo>
                          <a:pt x="44939" y="83877"/>
                          <a:pt x="38195" y="86468"/>
                          <a:pt x="29775" y="86468"/>
                        </a:cubicBezTo>
                        <a:cubicBezTo>
                          <a:pt x="20136" y="86468"/>
                          <a:pt x="12754" y="82772"/>
                          <a:pt x="7658" y="75390"/>
                        </a:cubicBezTo>
                        <a:cubicBezTo>
                          <a:pt x="2553" y="67999"/>
                          <a:pt x="0" y="57283"/>
                          <a:pt x="0" y="43262"/>
                        </a:cubicBezTo>
                        <a:cubicBezTo>
                          <a:pt x="0" y="30089"/>
                          <a:pt x="3134" y="19583"/>
                          <a:pt x="9401" y="11744"/>
                        </a:cubicBezTo>
                        <a:cubicBezTo>
                          <a:pt x="15659" y="3915"/>
                          <a:pt x="24070" y="0"/>
                          <a:pt x="34623" y="0"/>
                        </a:cubicBezTo>
                        <a:cubicBezTo>
                          <a:pt x="37462" y="0"/>
                          <a:pt x="40319" y="286"/>
                          <a:pt x="43215" y="857"/>
                        </a:cubicBezTo>
                        <a:cubicBezTo>
                          <a:pt x="46101" y="1419"/>
                          <a:pt x="49111" y="2277"/>
                          <a:pt x="52245" y="3420"/>
                        </a:cubicBezTo>
                        <a:close/>
                        <a:moveTo>
                          <a:pt x="29766" y="38691"/>
                        </a:moveTo>
                        <a:cubicBezTo>
                          <a:pt x="24689" y="38691"/>
                          <a:pt x="20669" y="40424"/>
                          <a:pt x="17697" y="43882"/>
                        </a:cubicBezTo>
                        <a:cubicBezTo>
                          <a:pt x="14735" y="47349"/>
                          <a:pt x="13249" y="52092"/>
                          <a:pt x="13249" y="58112"/>
                        </a:cubicBezTo>
                        <a:cubicBezTo>
                          <a:pt x="13249" y="64103"/>
                          <a:pt x="14735" y="68837"/>
                          <a:pt x="17697" y="72323"/>
                        </a:cubicBezTo>
                        <a:cubicBezTo>
                          <a:pt x="20669" y="75800"/>
                          <a:pt x="24689" y="77534"/>
                          <a:pt x="29766" y="77534"/>
                        </a:cubicBezTo>
                        <a:cubicBezTo>
                          <a:pt x="34852" y="77534"/>
                          <a:pt x="38862" y="75800"/>
                          <a:pt x="41834" y="72323"/>
                        </a:cubicBezTo>
                        <a:cubicBezTo>
                          <a:pt x="44806" y="68837"/>
                          <a:pt x="46292" y="64103"/>
                          <a:pt x="46292" y="58112"/>
                        </a:cubicBezTo>
                        <a:cubicBezTo>
                          <a:pt x="46292" y="52092"/>
                          <a:pt x="44806" y="47349"/>
                          <a:pt x="41834" y="43882"/>
                        </a:cubicBezTo>
                        <a:cubicBezTo>
                          <a:pt x="38862" y="40424"/>
                          <a:pt x="34852" y="38691"/>
                          <a:pt x="29766" y="38691"/>
                        </a:cubicBezTo>
                        <a:close/>
                      </a:path>
                    </a:pathLst>
                  </a:custGeom>
                  <a:solidFill>
                    <a:srgbClr val="000000"/>
                  </a:solidFill>
                  <a:ln w="9525" cap="flat">
                    <a:noFill/>
                    <a:prstDash val="solid"/>
                    <a:miter/>
                  </a:ln>
                </p:spPr>
                <p:txBody>
                  <a:bodyPr rtlCol="0" anchor="ctr"/>
                  <a:lstStyle/>
                  <a:p>
                    <a:endParaRPr lang="en-GB"/>
                  </a:p>
                </p:txBody>
              </p:sp>
            </p:grpSp>
            <p:grpSp>
              <p:nvGrpSpPr>
                <p:cNvPr id="57" name="Graphic 3">
                  <a:extLst>
                    <a:ext uri="{FF2B5EF4-FFF2-40B4-BE49-F238E27FC236}">
                      <a16:creationId xmlns:a16="http://schemas.microsoft.com/office/drawing/2014/main" id="{B5BFAFC7-837F-4AE8-ADA8-2927A0D64811}"/>
                    </a:ext>
                  </a:extLst>
                </p:cNvPr>
                <p:cNvGrpSpPr/>
                <p:nvPr/>
              </p:nvGrpSpPr>
              <p:grpSpPr>
                <a:xfrm>
                  <a:off x="11281744" y="3873431"/>
                  <a:ext cx="161438" cy="98221"/>
                  <a:chOff x="11281744" y="3873431"/>
                  <a:chExt cx="161438" cy="98221"/>
                </a:xfrm>
                <a:solidFill>
                  <a:srgbClr val="000000"/>
                </a:solidFill>
              </p:grpSpPr>
              <p:sp>
                <p:nvSpPr>
                  <p:cNvPr id="96" name="Freeform: Shape 95">
                    <a:extLst>
                      <a:ext uri="{FF2B5EF4-FFF2-40B4-BE49-F238E27FC236}">
                        <a16:creationId xmlns:a16="http://schemas.microsoft.com/office/drawing/2014/main" id="{FF2078F4-29D5-4DC7-9175-828C9A0621E2}"/>
                      </a:ext>
                    </a:extLst>
                  </p:cNvPr>
                  <p:cNvSpPr/>
                  <p:nvPr/>
                </p:nvSpPr>
                <p:spPr>
                  <a:xfrm>
                    <a:off x="11281744" y="3874917"/>
                    <a:ext cx="49710" cy="83343"/>
                  </a:xfrm>
                  <a:custGeom>
                    <a:avLst/>
                    <a:gdLst>
                      <a:gd name="connsiteX0" fmla="*/ 1638 w 49710"/>
                      <a:gd name="connsiteY0" fmla="*/ 73819 h 83343"/>
                      <a:gd name="connsiteX1" fmla="*/ 20088 w 49710"/>
                      <a:gd name="connsiteY1" fmla="*/ 73819 h 83343"/>
                      <a:gd name="connsiteX2" fmla="*/ 20088 w 49710"/>
                      <a:gd name="connsiteY2" fmla="*/ 10268 h 83343"/>
                      <a:gd name="connsiteX3" fmla="*/ 0 w 49710"/>
                      <a:gd name="connsiteY3" fmla="*/ 14288 h 83343"/>
                      <a:gd name="connsiteX4" fmla="*/ 0 w 49710"/>
                      <a:gd name="connsiteY4" fmla="*/ 4020 h 83343"/>
                      <a:gd name="connsiteX5" fmla="*/ 19964 w 49710"/>
                      <a:gd name="connsiteY5" fmla="*/ 0 h 83343"/>
                      <a:gd name="connsiteX6" fmla="*/ 31252 w 49710"/>
                      <a:gd name="connsiteY6" fmla="*/ 0 h 83343"/>
                      <a:gd name="connsiteX7" fmla="*/ 31252 w 49710"/>
                      <a:gd name="connsiteY7" fmla="*/ 73819 h 83343"/>
                      <a:gd name="connsiteX8" fmla="*/ 49711 w 49710"/>
                      <a:gd name="connsiteY8" fmla="*/ 73819 h 83343"/>
                      <a:gd name="connsiteX9" fmla="*/ 49711 w 49710"/>
                      <a:gd name="connsiteY9" fmla="*/ 83344 h 83343"/>
                      <a:gd name="connsiteX10" fmla="*/ 1638 w 49710"/>
                      <a:gd name="connsiteY10" fmla="*/ 83344 h 83343"/>
                      <a:gd name="connsiteX11" fmla="*/ 1638 w 49710"/>
                      <a:gd name="connsiteY11" fmla="*/ 73819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710" h="83343">
                        <a:moveTo>
                          <a:pt x="1638" y="73819"/>
                        </a:moveTo>
                        <a:lnTo>
                          <a:pt x="20088" y="73819"/>
                        </a:lnTo>
                        <a:lnTo>
                          <a:pt x="20088" y="10268"/>
                        </a:lnTo>
                        <a:lnTo>
                          <a:pt x="0" y="14288"/>
                        </a:lnTo>
                        <a:lnTo>
                          <a:pt x="0" y="4020"/>
                        </a:lnTo>
                        <a:lnTo>
                          <a:pt x="19964" y="0"/>
                        </a:lnTo>
                        <a:lnTo>
                          <a:pt x="31252" y="0"/>
                        </a:lnTo>
                        <a:lnTo>
                          <a:pt x="31252" y="73819"/>
                        </a:lnTo>
                        <a:lnTo>
                          <a:pt x="49711" y="73819"/>
                        </a:lnTo>
                        <a:lnTo>
                          <a:pt x="49711" y="83344"/>
                        </a:lnTo>
                        <a:lnTo>
                          <a:pt x="1638" y="83344"/>
                        </a:lnTo>
                        <a:lnTo>
                          <a:pt x="1638" y="73819"/>
                        </a:lnTo>
                        <a:close/>
                      </a:path>
                    </a:pathLst>
                  </a:custGeom>
                  <a:solidFill>
                    <a:srgbClr val="000000"/>
                  </a:solidFill>
                  <a:ln w="9525" cap="flat">
                    <a:no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E88DAD6F-D241-427C-868C-6F510FD70319}"/>
                      </a:ext>
                    </a:extLst>
                  </p:cNvPr>
                  <p:cNvSpPr/>
                  <p:nvPr/>
                </p:nvSpPr>
                <p:spPr>
                  <a:xfrm>
                    <a:off x="11350743" y="3944126"/>
                    <a:ext cx="16373" cy="27527"/>
                  </a:xfrm>
                  <a:custGeom>
                    <a:avLst/>
                    <a:gdLst>
                      <a:gd name="connsiteX0" fmla="*/ 4610 w 16373"/>
                      <a:gd name="connsiteY0" fmla="*/ 0 h 27527"/>
                      <a:gd name="connsiteX1" fmla="*/ 16374 w 16373"/>
                      <a:gd name="connsiteY1" fmla="*/ 0 h 27527"/>
                      <a:gd name="connsiteX2" fmla="*/ 16374 w 16373"/>
                      <a:gd name="connsiteY2" fmla="*/ 9620 h 27527"/>
                      <a:gd name="connsiteX3" fmla="*/ 7144 w 16373"/>
                      <a:gd name="connsiteY3" fmla="*/ 27527 h 27527"/>
                      <a:gd name="connsiteX4" fmla="*/ 0 w 16373"/>
                      <a:gd name="connsiteY4" fmla="*/ 27527 h 27527"/>
                      <a:gd name="connsiteX5" fmla="*/ 4610 w 16373"/>
                      <a:gd name="connsiteY5" fmla="*/ 9620 h 27527"/>
                      <a:gd name="connsiteX6" fmla="*/ 4610 w 16373"/>
                      <a:gd name="connsiteY6" fmla="*/ 0 h 2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3" h="27527">
                        <a:moveTo>
                          <a:pt x="4610" y="0"/>
                        </a:moveTo>
                        <a:lnTo>
                          <a:pt x="16374" y="0"/>
                        </a:lnTo>
                        <a:lnTo>
                          <a:pt x="16374" y="9620"/>
                        </a:lnTo>
                        <a:lnTo>
                          <a:pt x="7144" y="27527"/>
                        </a:lnTo>
                        <a:lnTo>
                          <a:pt x="0" y="27527"/>
                        </a:lnTo>
                        <a:lnTo>
                          <a:pt x="4610" y="9620"/>
                        </a:lnTo>
                        <a:lnTo>
                          <a:pt x="4610" y="0"/>
                        </a:lnTo>
                        <a:close/>
                      </a:path>
                    </a:pathLst>
                  </a:custGeom>
                  <a:solidFill>
                    <a:srgbClr val="000000"/>
                  </a:solidFill>
                  <a:ln w="9525" cap="flat">
                    <a:no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D66BD0DA-1B53-4987-B5C1-A1B6BF7C2A83}"/>
                      </a:ext>
                    </a:extLst>
                  </p:cNvPr>
                  <p:cNvSpPr/>
                  <p:nvPr/>
                </p:nvSpPr>
                <p:spPr>
                  <a:xfrm>
                    <a:off x="11386033" y="3873431"/>
                    <a:ext cx="57149" cy="86467"/>
                  </a:xfrm>
                  <a:custGeom>
                    <a:avLst/>
                    <a:gdLst>
                      <a:gd name="connsiteX0" fmla="*/ 17240 w 57149"/>
                      <a:gd name="connsiteY0" fmla="*/ 40415 h 86467"/>
                      <a:gd name="connsiteX1" fmla="*/ 5972 w 57149"/>
                      <a:gd name="connsiteY1" fmla="*/ 33671 h 86467"/>
                      <a:gd name="connsiteX2" fmla="*/ 1934 w 57149"/>
                      <a:gd name="connsiteY2" fmla="*/ 21565 h 86467"/>
                      <a:gd name="connsiteX3" fmla="*/ 9058 w 57149"/>
                      <a:gd name="connsiteY3" fmla="*/ 5791 h 86467"/>
                      <a:gd name="connsiteX4" fmla="*/ 28575 w 57149"/>
                      <a:gd name="connsiteY4" fmla="*/ 0 h 86467"/>
                      <a:gd name="connsiteX5" fmla="*/ 48130 w 57149"/>
                      <a:gd name="connsiteY5" fmla="*/ 5791 h 86467"/>
                      <a:gd name="connsiteX6" fmla="*/ 55216 w 57149"/>
                      <a:gd name="connsiteY6" fmla="*/ 21565 h 86467"/>
                      <a:gd name="connsiteX7" fmla="*/ 51159 w 57149"/>
                      <a:gd name="connsiteY7" fmla="*/ 33671 h 86467"/>
                      <a:gd name="connsiteX8" fmla="*/ 39919 w 57149"/>
                      <a:gd name="connsiteY8" fmla="*/ 40415 h 86467"/>
                      <a:gd name="connsiteX9" fmla="*/ 52606 w 57149"/>
                      <a:gd name="connsiteY9" fmla="*/ 47844 h 86467"/>
                      <a:gd name="connsiteX10" fmla="*/ 57150 w 57149"/>
                      <a:gd name="connsiteY10" fmla="*/ 61370 h 86467"/>
                      <a:gd name="connsiteX11" fmla="*/ 49758 w 57149"/>
                      <a:gd name="connsiteY11" fmla="*/ 79981 h 86467"/>
                      <a:gd name="connsiteX12" fmla="*/ 28575 w 57149"/>
                      <a:gd name="connsiteY12" fmla="*/ 86468 h 86467"/>
                      <a:gd name="connsiteX13" fmla="*/ 7401 w 57149"/>
                      <a:gd name="connsiteY13" fmla="*/ 79981 h 86467"/>
                      <a:gd name="connsiteX14" fmla="*/ 0 w 57149"/>
                      <a:gd name="connsiteY14" fmla="*/ 61370 h 86467"/>
                      <a:gd name="connsiteX15" fmla="*/ 4563 w 57149"/>
                      <a:gd name="connsiteY15" fmla="*/ 47844 h 86467"/>
                      <a:gd name="connsiteX16" fmla="*/ 17240 w 57149"/>
                      <a:gd name="connsiteY16" fmla="*/ 40415 h 86467"/>
                      <a:gd name="connsiteX17" fmla="*/ 28547 w 57149"/>
                      <a:gd name="connsiteY17" fmla="*/ 45244 h 86467"/>
                      <a:gd name="connsiteX18" fmla="*/ 15916 w 57149"/>
                      <a:gd name="connsiteY18" fmla="*/ 49549 h 86467"/>
                      <a:gd name="connsiteX19" fmla="*/ 11316 w 57149"/>
                      <a:gd name="connsiteY19" fmla="*/ 61389 h 86467"/>
                      <a:gd name="connsiteX20" fmla="*/ 15916 w 57149"/>
                      <a:gd name="connsiteY20" fmla="*/ 73228 h 86467"/>
                      <a:gd name="connsiteX21" fmla="*/ 28547 w 57149"/>
                      <a:gd name="connsiteY21" fmla="*/ 77534 h 86467"/>
                      <a:gd name="connsiteX22" fmla="*/ 41205 w 57149"/>
                      <a:gd name="connsiteY22" fmla="*/ 73209 h 86467"/>
                      <a:gd name="connsiteX23" fmla="*/ 45844 w 57149"/>
                      <a:gd name="connsiteY23" fmla="*/ 61389 h 86467"/>
                      <a:gd name="connsiteX24" fmla="*/ 41234 w 57149"/>
                      <a:gd name="connsiteY24" fmla="*/ 49549 h 86467"/>
                      <a:gd name="connsiteX25" fmla="*/ 28547 w 57149"/>
                      <a:gd name="connsiteY25" fmla="*/ 45244 h 86467"/>
                      <a:gd name="connsiteX26" fmla="*/ 13097 w 57149"/>
                      <a:gd name="connsiteY26" fmla="*/ 22622 h 86467"/>
                      <a:gd name="connsiteX27" fmla="*/ 17154 w 57149"/>
                      <a:gd name="connsiteY27" fmla="*/ 32690 h 86467"/>
                      <a:gd name="connsiteX28" fmla="*/ 28547 w 57149"/>
                      <a:gd name="connsiteY28" fmla="*/ 36309 h 86467"/>
                      <a:gd name="connsiteX29" fmla="*/ 39948 w 57149"/>
                      <a:gd name="connsiteY29" fmla="*/ 32690 h 86467"/>
                      <a:gd name="connsiteX30" fmla="*/ 44053 w 57149"/>
                      <a:gd name="connsiteY30" fmla="*/ 22622 h 86467"/>
                      <a:gd name="connsiteX31" fmla="*/ 39948 w 57149"/>
                      <a:gd name="connsiteY31" fmla="*/ 12545 h 86467"/>
                      <a:gd name="connsiteX32" fmla="*/ 28547 w 57149"/>
                      <a:gd name="connsiteY32" fmla="*/ 8925 h 86467"/>
                      <a:gd name="connsiteX33" fmla="*/ 17154 w 57149"/>
                      <a:gd name="connsiteY33" fmla="*/ 12545 h 86467"/>
                      <a:gd name="connsiteX34" fmla="*/ 13097 w 57149"/>
                      <a:gd name="connsiteY34" fmla="*/ 22622 h 8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149" h="86467">
                        <a:moveTo>
                          <a:pt x="17240" y="40415"/>
                        </a:moveTo>
                        <a:cubicBezTo>
                          <a:pt x="12420" y="39224"/>
                          <a:pt x="8658" y="36976"/>
                          <a:pt x="5972" y="33671"/>
                        </a:cubicBezTo>
                        <a:cubicBezTo>
                          <a:pt x="3277" y="30356"/>
                          <a:pt x="1934" y="26327"/>
                          <a:pt x="1934" y="21565"/>
                        </a:cubicBezTo>
                        <a:cubicBezTo>
                          <a:pt x="1934" y="14916"/>
                          <a:pt x="4305" y="9658"/>
                          <a:pt x="9058" y="5791"/>
                        </a:cubicBezTo>
                        <a:cubicBezTo>
                          <a:pt x="13802" y="1934"/>
                          <a:pt x="20307" y="0"/>
                          <a:pt x="28575" y="0"/>
                        </a:cubicBezTo>
                        <a:cubicBezTo>
                          <a:pt x="36871" y="0"/>
                          <a:pt x="43396" y="1934"/>
                          <a:pt x="48130" y="5791"/>
                        </a:cubicBezTo>
                        <a:cubicBezTo>
                          <a:pt x="52854" y="9658"/>
                          <a:pt x="55216" y="14916"/>
                          <a:pt x="55216" y="21565"/>
                        </a:cubicBezTo>
                        <a:cubicBezTo>
                          <a:pt x="55216" y="26327"/>
                          <a:pt x="53864" y="30356"/>
                          <a:pt x="51159" y="33671"/>
                        </a:cubicBezTo>
                        <a:cubicBezTo>
                          <a:pt x="48463" y="36976"/>
                          <a:pt x="44710" y="39224"/>
                          <a:pt x="39919" y="40415"/>
                        </a:cubicBezTo>
                        <a:cubicBezTo>
                          <a:pt x="45339" y="41681"/>
                          <a:pt x="49568" y="44158"/>
                          <a:pt x="52606" y="47844"/>
                        </a:cubicBezTo>
                        <a:cubicBezTo>
                          <a:pt x="55635" y="51540"/>
                          <a:pt x="57150" y="56045"/>
                          <a:pt x="57150" y="61370"/>
                        </a:cubicBezTo>
                        <a:cubicBezTo>
                          <a:pt x="57150" y="69456"/>
                          <a:pt x="54683" y="75667"/>
                          <a:pt x="49758" y="79981"/>
                        </a:cubicBezTo>
                        <a:cubicBezTo>
                          <a:pt x="44825" y="84306"/>
                          <a:pt x="37767" y="86468"/>
                          <a:pt x="28575" y="86468"/>
                        </a:cubicBezTo>
                        <a:cubicBezTo>
                          <a:pt x="19383" y="86468"/>
                          <a:pt x="12325" y="84306"/>
                          <a:pt x="7401" y="79981"/>
                        </a:cubicBezTo>
                        <a:cubicBezTo>
                          <a:pt x="2467" y="75667"/>
                          <a:pt x="0" y="69456"/>
                          <a:pt x="0" y="61370"/>
                        </a:cubicBezTo>
                        <a:cubicBezTo>
                          <a:pt x="0" y="56045"/>
                          <a:pt x="1514" y="51540"/>
                          <a:pt x="4563" y="47844"/>
                        </a:cubicBezTo>
                        <a:cubicBezTo>
                          <a:pt x="7601" y="44158"/>
                          <a:pt x="11820" y="41681"/>
                          <a:pt x="17240" y="40415"/>
                        </a:cubicBezTo>
                        <a:close/>
                        <a:moveTo>
                          <a:pt x="28547" y="45244"/>
                        </a:moveTo>
                        <a:cubicBezTo>
                          <a:pt x="23193" y="45244"/>
                          <a:pt x="18974" y="46672"/>
                          <a:pt x="15916" y="49549"/>
                        </a:cubicBezTo>
                        <a:cubicBezTo>
                          <a:pt x="12849" y="52416"/>
                          <a:pt x="11316" y="56359"/>
                          <a:pt x="11316" y="61389"/>
                        </a:cubicBezTo>
                        <a:cubicBezTo>
                          <a:pt x="11316" y="66418"/>
                          <a:pt x="12849" y="70371"/>
                          <a:pt x="15916" y="73228"/>
                        </a:cubicBezTo>
                        <a:cubicBezTo>
                          <a:pt x="18974" y="76105"/>
                          <a:pt x="23193" y="77534"/>
                          <a:pt x="28547" y="77534"/>
                        </a:cubicBezTo>
                        <a:cubicBezTo>
                          <a:pt x="33899" y="77534"/>
                          <a:pt x="38119" y="76095"/>
                          <a:pt x="41205" y="73209"/>
                        </a:cubicBezTo>
                        <a:cubicBezTo>
                          <a:pt x="44300" y="70323"/>
                          <a:pt x="45844" y="66389"/>
                          <a:pt x="45844" y="61389"/>
                        </a:cubicBezTo>
                        <a:cubicBezTo>
                          <a:pt x="45844" y="56359"/>
                          <a:pt x="44310" y="52416"/>
                          <a:pt x="41234" y="49549"/>
                        </a:cubicBezTo>
                        <a:cubicBezTo>
                          <a:pt x="38167" y="46672"/>
                          <a:pt x="33937" y="45244"/>
                          <a:pt x="28547" y="45244"/>
                        </a:cubicBezTo>
                        <a:close/>
                        <a:moveTo>
                          <a:pt x="13097" y="22622"/>
                        </a:moveTo>
                        <a:cubicBezTo>
                          <a:pt x="13097" y="26927"/>
                          <a:pt x="14449" y="30289"/>
                          <a:pt x="17154" y="32690"/>
                        </a:cubicBezTo>
                        <a:cubicBezTo>
                          <a:pt x="19860" y="35109"/>
                          <a:pt x="23660" y="36309"/>
                          <a:pt x="28547" y="36309"/>
                        </a:cubicBezTo>
                        <a:cubicBezTo>
                          <a:pt x="33394" y="36309"/>
                          <a:pt x="37186" y="35109"/>
                          <a:pt x="39948" y="32690"/>
                        </a:cubicBezTo>
                        <a:cubicBezTo>
                          <a:pt x="42681" y="30289"/>
                          <a:pt x="44053" y="26927"/>
                          <a:pt x="44053" y="22622"/>
                        </a:cubicBezTo>
                        <a:cubicBezTo>
                          <a:pt x="44053" y="18317"/>
                          <a:pt x="42681" y="14964"/>
                          <a:pt x="39948" y="12545"/>
                        </a:cubicBezTo>
                        <a:cubicBezTo>
                          <a:pt x="37186" y="10135"/>
                          <a:pt x="33394" y="8925"/>
                          <a:pt x="28547" y="8925"/>
                        </a:cubicBezTo>
                        <a:cubicBezTo>
                          <a:pt x="23660" y="8925"/>
                          <a:pt x="19860" y="10135"/>
                          <a:pt x="17154" y="12545"/>
                        </a:cubicBezTo>
                        <a:cubicBezTo>
                          <a:pt x="14449" y="14964"/>
                          <a:pt x="13097" y="18317"/>
                          <a:pt x="13097" y="22622"/>
                        </a:cubicBezTo>
                        <a:close/>
                      </a:path>
                    </a:pathLst>
                  </a:custGeom>
                  <a:solidFill>
                    <a:srgbClr val="000000"/>
                  </a:solidFill>
                  <a:ln w="9525" cap="flat">
                    <a:noFill/>
                    <a:prstDash val="solid"/>
                    <a:miter/>
                  </a:ln>
                </p:spPr>
                <p:txBody>
                  <a:bodyPr rtlCol="0" anchor="ctr"/>
                  <a:lstStyle/>
                  <a:p>
                    <a:endParaRPr lang="en-GB"/>
                  </a:p>
                </p:txBody>
              </p:sp>
            </p:grpSp>
            <p:grpSp>
              <p:nvGrpSpPr>
                <p:cNvPr id="58" name="Graphic 3">
                  <a:extLst>
                    <a:ext uri="{FF2B5EF4-FFF2-40B4-BE49-F238E27FC236}">
                      <a16:creationId xmlns:a16="http://schemas.microsoft.com/office/drawing/2014/main" id="{D6D8922B-5571-436E-A11D-2D4DB474DB30}"/>
                    </a:ext>
                  </a:extLst>
                </p:cNvPr>
                <p:cNvGrpSpPr/>
                <p:nvPr/>
              </p:nvGrpSpPr>
              <p:grpSpPr>
                <a:xfrm>
                  <a:off x="10710244" y="3873431"/>
                  <a:ext cx="162182" cy="98221"/>
                  <a:chOff x="10710244" y="3873431"/>
                  <a:chExt cx="162182" cy="98221"/>
                </a:xfrm>
                <a:solidFill>
                  <a:srgbClr val="000000"/>
                </a:solidFill>
              </p:grpSpPr>
              <p:sp>
                <p:nvSpPr>
                  <p:cNvPr id="93" name="Freeform: Shape 92">
                    <a:extLst>
                      <a:ext uri="{FF2B5EF4-FFF2-40B4-BE49-F238E27FC236}">
                        <a16:creationId xmlns:a16="http://schemas.microsoft.com/office/drawing/2014/main" id="{BA4991FE-96A6-41BB-B8D8-681A05815068}"/>
                      </a:ext>
                    </a:extLst>
                  </p:cNvPr>
                  <p:cNvSpPr/>
                  <p:nvPr/>
                </p:nvSpPr>
                <p:spPr>
                  <a:xfrm>
                    <a:off x="10710244" y="3874917"/>
                    <a:ext cx="49710" cy="83343"/>
                  </a:xfrm>
                  <a:custGeom>
                    <a:avLst/>
                    <a:gdLst>
                      <a:gd name="connsiteX0" fmla="*/ 1638 w 49710"/>
                      <a:gd name="connsiteY0" fmla="*/ 73819 h 83343"/>
                      <a:gd name="connsiteX1" fmla="*/ 20088 w 49710"/>
                      <a:gd name="connsiteY1" fmla="*/ 73819 h 83343"/>
                      <a:gd name="connsiteX2" fmla="*/ 20088 w 49710"/>
                      <a:gd name="connsiteY2" fmla="*/ 10268 h 83343"/>
                      <a:gd name="connsiteX3" fmla="*/ 0 w 49710"/>
                      <a:gd name="connsiteY3" fmla="*/ 14288 h 83343"/>
                      <a:gd name="connsiteX4" fmla="*/ 0 w 49710"/>
                      <a:gd name="connsiteY4" fmla="*/ 4020 h 83343"/>
                      <a:gd name="connsiteX5" fmla="*/ 19964 w 49710"/>
                      <a:gd name="connsiteY5" fmla="*/ 0 h 83343"/>
                      <a:gd name="connsiteX6" fmla="*/ 31252 w 49710"/>
                      <a:gd name="connsiteY6" fmla="*/ 0 h 83343"/>
                      <a:gd name="connsiteX7" fmla="*/ 31252 w 49710"/>
                      <a:gd name="connsiteY7" fmla="*/ 73819 h 83343"/>
                      <a:gd name="connsiteX8" fmla="*/ 49711 w 49710"/>
                      <a:gd name="connsiteY8" fmla="*/ 73819 h 83343"/>
                      <a:gd name="connsiteX9" fmla="*/ 49711 w 49710"/>
                      <a:gd name="connsiteY9" fmla="*/ 83344 h 83343"/>
                      <a:gd name="connsiteX10" fmla="*/ 1638 w 49710"/>
                      <a:gd name="connsiteY10" fmla="*/ 83344 h 83343"/>
                      <a:gd name="connsiteX11" fmla="*/ 1638 w 49710"/>
                      <a:gd name="connsiteY11" fmla="*/ 73819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710" h="83343">
                        <a:moveTo>
                          <a:pt x="1638" y="73819"/>
                        </a:moveTo>
                        <a:lnTo>
                          <a:pt x="20088" y="73819"/>
                        </a:lnTo>
                        <a:lnTo>
                          <a:pt x="20088" y="10268"/>
                        </a:lnTo>
                        <a:lnTo>
                          <a:pt x="0" y="14288"/>
                        </a:lnTo>
                        <a:lnTo>
                          <a:pt x="0" y="4020"/>
                        </a:lnTo>
                        <a:lnTo>
                          <a:pt x="19964" y="0"/>
                        </a:lnTo>
                        <a:lnTo>
                          <a:pt x="31252" y="0"/>
                        </a:lnTo>
                        <a:lnTo>
                          <a:pt x="31252" y="73819"/>
                        </a:lnTo>
                        <a:lnTo>
                          <a:pt x="49711" y="73819"/>
                        </a:lnTo>
                        <a:lnTo>
                          <a:pt x="49711" y="83344"/>
                        </a:lnTo>
                        <a:lnTo>
                          <a:pt x="1638" y="83344"/>
                        </a:lnTo>
                        <a:lnTo>
                          <a:pt x="1638" y="73819"/>
                        </a:lnTo>
                        <a:close/>
                      </a:path>
                    </a:pathLst>
                  </a:custGeom>
                  <a:solidFill>
                    <a:srgbClr val="000000"/>
                  </a:solidFill>
                  <a:ln w="9525" cap="flat">
                    <a:noFill/>
                    <a:prstDash val="solid"/>
                    <a:miter/>
                  </a:ln>
                </p:spPr>
                <p:txBody>
                  <a:bodyPr rtlCol="0" anchor="ctr"/>
                  <a:lstStyle/>
                  <a:p>
                    <a:endParaRPr lang="en-GB"/>
                  </a:p>
                </p:txBody>
              </p:sp>
              <p:sp>
                <p:nvSpPr>
                  <p:cNvPr id="94" name="Freeform: Shape 93">
                    <a:extLst>
                      <a:ext uri="{FF2B5EF4-FFF2-40B4-BE49-F238E27FC236}">
                        <a16:creationId xmlns:a16="http://schemas.microsoft.com/office/drawing/2014/main" id="{D4D1B7B5-2551-47E7-A92F-7A8CF5F1A545}"/>
                      </a:ext>
                    </a:extLst>
                  </p:cNvPr>
                  <p:cNvSpPr/>
                  <p:nvPr/>
                </p:nvSpPr>
                <p:spPr>
                  <a:xfrm>
                    <a:off x="10779243" y="3944126"/>
                    <a:ext cx="16373" cy="27527"/>
                  </a:xfrm>
                  <a:custGeom>
                    <a:avLst/>
                    <a:gdLst>
                      <a:gd name="connsiteX0" fmla="*/ 4610 w 16373"/>
                      <a:gd name="connsiteY0" fmla="*/ 0 h 27527"/>
                      <a:gd name="connsiteX1" fmla="*/ 16374 w 16373"/>
                      <a:gd name="connsiteY1" fmla="*/ 0 h 27527"/>
                      <a:gd name="connsiteX2" fmla="*/ 16374 w 16373"/>
                      <a:gd name="connsiteY2" fmla="*/ 9620 h 27527"/>
                      <a:gd name="connsiteX3" fmla="*/ 7144 w 16373"/>
                      <a:gd name="connsiteY3" fmla="*/ 27527 h 27527"/>
                      <a:gd name="connsiteX4" fmla="*/ 0 w 16373"/>
                      <a:gd name="connsiteY4" fmla="*/ 27527 h 27527"/>
                      <a:gd name="connsiteX5" fmla="*/ 4610 w 16373"/>
                      <a:gd name="connsiteY5" fmla="*/ 9620 h 27527"/>
                      <a:gd name="connsiteX6" fmla="*/ 4610 w 16373"/>
                      <a:gd name="connsiteY6" fmla="*/ 0 h 2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3" h="27527">
                        <a:moveTo>
                          <a:pt x="4610" y="0"/>
                        </a:moveTo>
                        <a:lnTo>
                          <a:pt x="16374" y="0"/>
                        </a:lnTo>
                        <a:lnTo>
                          <a:pt x="16374" y="9620"/>
                        </a:lnTo>
                        <a:lnTo>
                          <a:pt x="7144" y="27527"/>
                        </a:lnTo>
                        <a:lnTo>
                          <a:pt x="0" y="27527"/>
                        </a:lnTo>
                        <a:lnTo>
                          <a:pt x="4610" y="9620"/>
                        </a:lnTo>
                        <a:lnTo>
                          <a:pt x="4610" y="0"/>
                        </a:lnTo>
                        <a:close/>
                      </a:path>
                    </a:pathLst>
                  </a:custGeom>
                  <a:solidFill>
                    <a:srgbClr val="000000"/>
                  </a:solidFill>
                  <a:ln w="9525" cap="flat">
                    <a:noFill/>
                    <a:prstDash val="solid"/>
                    <a:miter/>
                  </a:ln>
                </p:spPr>
                <p:txBody>
                  <a:bodyPr rtlCol="0" anchor="ctr"/>
                  <a:lstStyle/>
                  <a:p>
                    <a:endParaRPr lang="en-GB"/>
                  </a:p>
                </p:txBody>
              </p:sp>
              <p:sp>
                <p:nvSpPr>
                  <p:cNvPr id="95" name="Freeform: Shape 94">
                    <a:extLst>
                      <a:ext uri="{FF2B5EF4-FFF2-40B4-BE49-F238E27FC236}">
                        <a16:creationId xmlns:a16="http://schemas.microsoft.com/office/drawing/2014/main" id="{CD036087-C9C0-4E1F-AE3E-64BCB5A90FAB}"/>
                      </a:ext>
                    </a:extLst>
                  </p:cNvPr>
                  <p:cNvSpPr/>
                  <p:nvPr/>
                </p:nvSpPr>
                <p:spPr>
                  <a:xfrm>
                    <a:off x="10814828" y="3873431"/>
                    <a:ext cx="57597" cy="86467"/>
                  </a:xfrm>
                  <a:custGeom>
                    <a:avLst/>
                    <a:gdLst>
                      <a:gd name="connsiteX0" fmla="*/ 52244 w 57597"/>
                      <a:gd name="connsiteY0" fmla="*/ 3420 h 86467"/>
                      <a:gd name="connsiteX1" fmla="*/ 52244 w 57597"/>
                      <a:gd name="connsiteY1" fmla="*/ 13688 h 86467"/>
                      <a:gd name="connsiteX2" fmla="*/ 43634 w 57597"/>
                      <a:gd name="connsiteY2" fmla="*/ 10592 h 86467"/>
                      <a:gd name="connsiteX3" fmla="*/ 35033 w 57597"/>
                      <a:gd name="connsiteY3" fmla="*/ 9525 h 86467"/>
                      <a:gd name="connsiteX4" fmla="*/ 17916 w 57597"/>
                      <a:gd name="connsiteY4" fmla="*/ 17050 h 86467"/>
                      <a:gd name="connsiteX5" fmla="*/ 11163 w 57597"/>
                      <a:gd name="connsiteY5" fmla="*/ 39814 h 86467"/>
                      <a:gd name="connsiteX6" fmla="*/ 19440 w 57597"/>
                      <a:gd name="connsiteY6" fmla="*/ 32356 h 86467"/>
                      <a:gd name="connsiteX7" fmla="*/ 30413 w 57597"/>
                      <a:gd name="connsiteY7" fmla="*/ 29766 h 86467"/>
                      <a:gd name="connsiteX8" fmla="*/ 50301 w 57597"/>
                      <a:gd name="connsiteY8" fmla="*/ 37386 h 86467"/>
                      <a:gd name="connsiteX9" fmla="*/ 57598 w 57597"/>
                      <a:gd name="connsiteY9" fmla="*/ 58112 h 86467"/>
                      <a:gd name="connsiteX10" fmla="*/ 49997 w 57597"/>
                      <a:gd name="connsiteY10" fmla="*/ 78715 h 86467"/>
                      <a:gd name="connsiteX11" fmla="*/ 29775 w 57597"/>
                      <a:gd name="connsiteY11" fmla="*/ 86468 h 86467"/>
                      <a:gd name="connsiteX12" fmla="*/ 7658 w 57597"/>
                      <a:gd name="connsiteY12" fmla="*/ 75390 h 86467"/>
                      <a:gd name="connsiteX13" fmla="*/ 0 w 57597"/>
                      <a:gd name="connsiteY13" fmla="*/ 43262 h 86467"/>
                      <a:gd name="connsiteX14" fmla="*/ 9401 w 57597"/>
                      <a:gd name="connsiteY14" fmla="*/ 11744 h 86467"/>
                      <a:gd name="connsiteX15" fmla="*/ 34623 w 57597"/>
                      <a:gd name="connsiteY15" fmla="*/ 0 h 86467"/>
                      <a:gd name="connsiteX16" fmla="*/ 43215 w 57597"/>
                      <a:gd name="connsiteY16" fmla="*/ 857 h 86467"/>
                      <a:gd name="connsiteX17" fmla="*/ 52244 w 57597"/>
                      <a:gd name="connsiteY17" fmla="*/ 3420 h 86467"/>
                      <a:gd name="connsiteX18" fmla="*/ 29766 w 57597"/>
                      <a:gd name="connsiteY18" fmla="*/ 38691 h 86467"/>
                      <a:gd name="connsiteX19" fmla="*/ 17697 w 57597"/>
                      <a:gd name="connsiteY19" fmla="*/ 43882 h 86467"/>
                      <a:gd name="connsiteX20" fmla="*/ 13249 w 57597"/>
                      <a:gd name="connsiteY20" fmla="*/ 58112 h 86467"/>
                      <a:gd name="connsiteX21" fmla="*/ 17697 w 57597"/>
                      <a:gd name="connsiteY21" fmla="*/ 72323 h 86467"/>
                      <a:gd name="connsiteX22" fmla="*/ 29766 w 57597"/>
                      <a:gd name="connsiteY22" fmla="*/ 77534 h 86467"/>
                      <a:gd name="connsiteX23" fmla="*/ 41834 w 57597"/>
                      <a:gd name="connsiteY23" fmla="*/ 72323 h 86467"/>
                      <a:gd name="connsiteX24" fmla="*/ 46291 w 57597"/>
                      <a:gd name="connsiteY24" fmla="*/ 58112 h 86467"/>
                      <a:gd name="connsiteX25" fmla="*/ 41834 w 57597"/>
                      <a:gd name="connsiteY25" fmla="*/ 43882 h 86467"/>
                      <a:gd name="connsiteX26" fmla="*/ 29766 w 57597"/>
                      <a:gd name="connsiteY26" fmla="*/ 38691 h 8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597" h="86467">
                        <a:moveTo>
                          <a:pt x="52244" y="3420"/>
                        </a:moveTo>
                        <a:lnTo>
                          <a:pt x="52244" y="13688"/>
                        </a:lnTo>
                        <a:cubicBezTo>
                          <a:pt x="49406" y="12344"/>
                          <a:pt x="46529" y="11306"/>
                          <a:pt x="43634" y="10592"/>
                        </a:cubicBezTo>
                        <a:cubicBezTo>
                          <a:pt x="40748" y="9887"/>
                          <a:pt x="37881" y="9525"/>
                          <a:pt x="35033" y="9525"/>
                        </a:cubicBezTo>
                        <a:cubicBezTo>
                          <a:pt x="27565" y="9525"/>
                          <a:pt x="21860" y="12040"/>
                          <a:pt x="17916" y="17050"/>
                        </a:cubicBezTo>
                        <a:cubicBezTo>
                          <a:pt x="13973" y="22070"/>
                          <a:pt x="11725" y="29661"/>
                          <a:pt x="11163" y="39814"/>
                        </a:cubicBezTo>
                        <a:cubicBezTo>
                          <a:pt x="13363" y="36576"/>
                          <a:pt x="16126" y="34090"/>
                          <a:pt x="19440" y="32356"/>
                        </a:cubicBezTo>
                        <a:cubicBezTo>
                          <a:pt x="22765" y="30632"/>
                          <a:pt x="26422" y="29766"/>
                          <a:pt x="30413" y="29766"/>
                        </a:cubicBezTo>
                        <a:cubicBezTo>
                          <a:pt x="38805" y="29766"/>
                          <a:pt x="45434" y="32299"/>
                          <a:pt x="50301" y="37386"/>
                        </a:cubicBezTo>
                        <a:cubicBezTo>
                          <a:pt x="55159" y="42463"/>
                          <a:pt x="57598" y="49368"/>
                          <a:pt x="57598" y="58112"/>
                        </a:cubicBezTo>
                        <a:cubicBezTo>
                          <a:pt x="57598" y="66675"/>
                          <a:pt x="55073" y="73543"/>
                          <a:pt x="49997" y="78715"/>
                        </a:cubicBezTo>
                        <a:cubicBezTo>
                          <a:pt x="44939" y="83877"/>
                          <a:pt x="38195" y="86468"/>
                          <a:pt x="29775" y="86468"/>
                        </a:cubicBezTo>
                        <a:cubicBezTo>
                          <a:pt x="20136" y="86468"/>
                          <a:pt x="12754" y="82772"/>
                          <a:pt x="7658" y="75390"/>
                        </a:cubicBezTo>
                        <a:cubicBezTo>
                          <a:pt x="2553" y="67999"/>
                          <a:pt x="0" y="57283"/>
                          <a:pt x="0" y="43262"/>
                        </a:cubicBezTo>
                        <a:cubicBezTo>
                          <a:pt x="0" y="30089"/>
                          <a:pt x="3134" y="19583"/>
                          <a:pt x="9401" y="11744"/>
                        </a:cubicBezTo>
                        <a:cubicBezTo>
                          <a:pt x="15669" y="3915"/>
                          <a:pt x="24079" y="0"/>
                          <a:pt x="34623" y="0"/>
                        </a:cubicBezTo>
                        <a:cubicBezTo>
                          <a:pt x="37452" y="0"/>
                          <a:pt x="40319" y="286"/>
                          <a:pt x="43215" y="857"/>
                        </a:cubicBezTo>
                        <a:cubicBezTo>
                          <a:pt x="46101" y="1419"/>
                          <a:pt x="49111" y="2277"/>
                          <a:pt x="52244" y="3420"/>
                        </a:cubicBezTo>
                        <a:close/>
                        <a:moveTo>
                          <a:pt x="29766" y="38691"/>
                        </a:moveTo>
                        <a:cubicBezTo>
                          <a:pt x="24689" y="38691"/>
                          <a:pt x="20669" y="40424"/>
                          <a:pt x="17697" y="43882"/>
                        </a:cubicBezTo>
                        <a:cubicBezTo>
                          <a:pt x="14735" y="47349"/>
                          <a:pt x="13249" y="52092"/>
                          <a:pt x="13249" y="58112"/>
                        </a:cubicBezTo>
                        <a:cubicBezTo>
                          <a:pt x="13249" y="64103"/>
                          <a:pt x="14735" y="68837"/>
                          <a:pt x="17697" y="72323"/>
                        </a:cubicBezTo>
                        <a:cubicBezTo>
                          <a:pt x="20669" y="75800"/>
                          <a:pt x="24689" y="77534"/>
                          <a:pt x="29766" y="77534"/>
                        </a:cubicBezTo>
                        <a:cubicBezTo>
                          <a:pt x="34852" y="77534"/>
                          <a:pt x="38862" y="75800"/>
                          <a:pt x="41834" y="72323"/>
                        </a:cubicBezTo>
                        <a:cubicBezTo>
                          <a:pt x="44805" y="68837"/>
                          <a:pt x="46291" y="64103"/>
                          <a:pt x="46291" y="58112"/>
                        </a:cubicBezTo>
                        <a:cubicBezTo>
                          <a:pt x="46291" y="52092"/>
                          <a:pt x="44805" y="47349"/>
                          <a:pt x="41834" y="43882"/>
                        </a:cubicBezTo>
                        <a:cubicBezTo>
                          <a:pt x="38862" y="40424"/>
                          <a:pt x="34852" y="38691"/>
                          <a:pt x="29766" y="38691"/>
                        </a:cubicBezTo>
                        <a:close/>
                      </a:path>
                    </a:pathLst>
                  </a:custGeom>
                  <a:solidFill>
                    <a:srgbClr val="000000"/>
                  </a:solidFill>
                  <a:ln w="9525" cap="flat">
                    <a:noFill/>
                    <a:prstDash val="solid"/>
                    <a:miter/>
                  </a:ln>
                </p:spPr>
                <p:txBody>
                  <a:bodyPr rtlCol="0" anchor="ctr"/>
                  <a:lstStyle/>
                  <a:p>
                    <a:endParaRPr lang="en-GB"/>
                  </a:p>
                </p:txBody>
              </p:sp>
            </p:grpSp>
            <p:grpSp>
              <p:nvGrpSpPr>
                <p:cNvPr id="59" name="Graphic 3">
                  <a:extLst>
                    <a:ext uri="{FF2B5EF4-FFF2-40B4-BE49-F238E27FC236}">
                      <a16:creationId xmlns:a16="http://schemas.microsoft.com/office/drawing/2014/main" id="{C657A6BA-887F-4DDF-9B11-83C95E08B648}"/>
                    </a:ext>
                  </a:extLst>
                </p:cNvPr>
                <p:cNvGrpSpPr/>
                <p:nvPr/>
              </p:nvGrpSpPr>
              <p:grpSpPr>
                <a:xfrm>
                  <a:off x="10138744" y="3874917"/>
                  <a:ext cx="162925" cy="96735"/>
                  <a:chOff x="10138744" y="3874917"/>
                  <a:chExt cx="162925" cy="96735"/>
                </a:xfrm>
                <a:solidFill>
                  <a:srgbClr val="000000"/>
                </a:solidFill>
              </p:grpSpPr>
              <p:sp>
                <p:nvSpPr>
                  <p:cNvPr id="90" name="Freeform: Shape 89">
                    <a:extLst>
                      <a:ext uri="{FF2B5EF4-FFF2-40B4-BE49-F238E27FC236}">
                        <a16:creationId xmlns:a16="http://schemas.microsoft.com/office/drawing/2014/main" id="{9F5DAB15-0479-430C-A8AD-7FCFD224DFA9}"/>
                      </a:ext>
                    </a:extLst>
                  </p:cNvPr>
                  <p:cNvSpPr/>
                  <p:nvPr/>
                </p:nvSpPr>
                <p:spPr>
                  <a:xfrm>
                    <a:off x="10138744" y="3874917"/>
                    <a:ext cx="49710" cy="83343"/>
                  </a:xfrm>
                  <a:custGeom>
                    <a:avLst/>
                    <a:gdLst>
                      <a:gd name="connsiteX0" fmla="*/ 1638 w 49710"/>
                      <a:gd name="connsiteY0" fmla="*/ 73819 h 83343"/>
                      <a:gd name="connsiteX1" fmla="*/ 20088 w 49710"/>
                      <a:gd name="connsiteY1" fmla="*/ 73819 h 83343"/>
                      <a:gd name="connsiteX2" fmla="*/ 20088 w 49710"/>
                      <a:gd name="connsiteY2" fmla="*/ 10268 h 83343"/>
                      <a:gd name="connsiteX3" fmla="*/ 0 w 49710"/>
                      <a:gd name="connsiteY3" fmla="*/ 14288 h 83343"/>
                      <a:gd name="connsiteX4" fmla="*/ 0 w 49710"/>
                      <a:gd name="connsiteY4" fmla="*/ 4020 h 83343"/>
                      <a:gd name="connsiteX5" fmla="*/ 19964 w 49710"/>
                      <a:gd name="connsiteY5" fmla="*/ 0 h 83343"/>
                      <a:gd name="connsiteX6" fmla="*/ 31252 w 49710"/>
                      <a:gd name="connsiteY6" fmla="*/ 0 h 83343"/>
                      <a:gd name="connsiteX7" fmla="*/ 31252 w 49710"/>
                      <a:gd name="connsiteY7" fmla="*/ 73819 h 83343"/>
                      <a:gd name="connsiteX8" fmla="*/ 49711 w 49710"/>
                      <a:gd name="connsiteY8" fmla="*/ 73819 h 83343"/>
                      <a:gd name="connsiteX9" fmla="*/ 49711 w 49710"/>
                      <a:gd name="connsiteY9" fmla="*/ 83344 h 83343"/>
                      <a:gd name="connsiteX10" fmla="*/ 1638 w 49710"/>
                      <a:gd name="connsiteY10" fmla="*/ 83344 h 83343"/>
                      <a:gd name="connsiteX11" fmla="*/ 1638 w 49710"/>
                      <a:gd name="connsiteY11" fmla="*/ 73819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710" h="83343">
                        <a:moveTo>
                          <a:pt x="1638" y="73819"/>
                        </a:moveTo>
                        <a:lnTo>
                          <a:pt x="20088" y="73819"/>
                        </a:lnTo>
                        <a:lnTo>
                          <a:pt x="20088" y="10268"/>
                        </a:lnTo>
                        <a:lnTo>
                          <a:pt x="0" y="14288"/>
                        </a:lnTo>
                        <a:lnTo>
                          <a:pt x="0" y="4020"/>
                        </a:lnTo>
                        <a:lnTo>
                          <a:pt x="19964" y="0"/>
                        </a:lnTo>
                        <a:lnTo>
                          <a:pt x="31252" y="0"/>
                        </a:lnTo>
                        <a:lnTo>
                          <a:pt x="31252" y="73819"/>
                        </a:lnTo>
                        <a:lnTo>
                          <a:pt x="49711" y="73819"/>
                        </a:lnTo>
                        <a:lnTo>
                          <a:pt x="49711" y="83344"/>
                        </a:lnTo>
                        <a:lnTo>
                          <a:pt x="1638" y="83344"/>
                        </a:lnTo>
                        <a:lnTo>
                          <a:pt x="1638" y="73819"/>
                        </a:lnTo>
                        <a:close/>
                      </a:path>
                    </a:pathLst>
                  </a:custGeom>
                  <a:solidFill>
                    <a:srgbClr val="000000"/>
                  </a:solidFill>
                  <a:ln w="9525" cap="flat">
                    <a:noFill/>
                    <a:prstDash val="solid"/>
                    <a:miter/>
                  </a:ln>
                </p:spPr>
                <p:txBody>
                  <a:bodyPr rtlCol="0" anchor="ctr"/>
                  <a:lstStyle/>
                  <a:p>
                    <a:endParaRPr lang="en-GB"/>
                  </a:p>
                </p:txBody>
              </p:sp>
              <p:sp>
                <p:nvSpPr>
                  <p:cNvPr id="91" name="Freeform: Shape 90">
                    <a:extLst>
                      <a:ext uri="{FF2B5EF4-FFF2-40B4-BE49-F238E27FC236}">
                        <a16:creationId xmlns:a16="http://schemas.microsoft.com/office/drawing/2014/main" id="{3BF96F6D-30A5-447C-B0A0-DD1D7CB274CA}"/>
                      </a:ext>
                    </a:extLst>
                  </p:cNvPr>
                  <p:cNvSpPr/>
                  <p:nvPr/>
                </p:nvSpPr>
                <p:spPr>
                  <a:xfrm>
                    <a:off x="10207743" y="3944126"/>
                    <a:ext cx="16373" cy="27527"/>
                  </a:xfrm>
                  <a:custGeom>
                    <a:avLst/>
                    <a:gdLst>
                      <a:gd name="connsiteX0" fmla="*/ 4610 w 16373"/>
                      <a:gd name="connsiteY0" fmla="*/ 0 h 27527"/>
                      <a:gd name="connsiteX1" fmla="*/ 16374 w 16373"/>
                      <a:gd name="connsiteY1" fmla="*/ 0 h 27527"/>
                      <a:gd name="connsiteX2" fmla="*/ 16374 w 16373"/>
                      <a:gd name="connsiteY2" fmla="*/ 9620 h 27527"/>
                      <a:gd name="connsiteX3" fmla="*/ 7144 w 16373"/>
                      <a:gd name="connsiteY3" fmla="*/ 27527 h 27527"/>
                      <a:gd name="connsiteX4" fmla="*/ 0 w 16373"/>
                      <a:gd name="connsiteY4" fmla="*/ 27527 h 27527"/>
                      <a:gd name="connsiteX5" fmla="*/ 4610 w 16373"/>
                      <a:gd name="connsiteY5" fmla="*/ 9620 h 27527"/>
                      <a:gd name="connsiteX6" fmla="*/ 4610 w 16373"/>
                      <a:gd name="connsiteY6" fmla="*/ 0 h 2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3" h="27527">
                        <a:moveTo>
                          <a:pt x="4610" y="0"/>
                        </a:moveTo>
                        <a:lnTo>
                          <a:pt x="16374" y="0"/>
                        </a:lnTo>
                        <a:lnTo>
                          <a:pt x="16374" y="9620"/>
                        </a:lnTo>
                        <a:lnTo>
                          <a:pt x="7144" y="27527"/>
                        </a:lnTo>
                        <a:lnTo>
                          <a:pt x="0" y="27527"/>
                        </a:lnTo>
                        <a:lnTo>
                          <a:pt x="4610" y="9620"/>
                        </a:lnTo>
                        <a:lnTo>
                          <a:pt x="4610" y="0"/>
                        </a:lnTo>
                        <a:close/>
                      </a:path>
                    </a:pathLst>
                  </a:custGeom>
                  <a:solidFill>
                    <a:srgbClr val="000000"/>
                  </a:solidFill>
                  <a:ln w="9525" cap="flat">
                    <a:noFill/>
                    <a:prstDash val="solid"/>
                    <a:miter/>
                  </a:ln>
                </p:spPr>
                <p:txBody>
                  <a:bodyPr rtlCol="0" anchor="ctr"/>
                  <a:lstStyle/>
                  <a:p>
                    <a:endParaRPr lang="en-GB"/>
                  </a:p>
                </p:txBody>
              </p:sp>
              <p:sp>
                <p:nvSpPr>
                  <p:cNvPr id="92" name="Freeform: Shape 91">
                    <a:extLst>
                      <a:ext uri="{FF2B5EF4-FFF2-40B4-BE49-F238E27FC236}">
                        <a16:creationId xmlns:a16="http://schemas.microsoft.com/office/drawing/2014/main" id="{FE2E53F3-527F-4510-98C3-CC6FF971F1BB}"/>
                      </a:ext>
                    </a:extLst>
                  </p:cNvPr>
                  <p:cNvSpPr/>
                  <p:nvPr/>
                </p:nvSpPr>
                <p:spPr>
                  <a:xfrm>
                    <a:off x="10240947" y="3874917"/>
                    <a:ext cx="60721" cy="83343"/>
                  </a:xfrm>
                  <a:custGeom>
                    <a:avLst/>
                    <a:gdLst>
                      <a:gd name="connsiteX0" fmla="*/ 34642 w 60721"/>
                      <a:gd name="connsiteY0" fmla="*/ 0 h 83343"/>
                      <a:gd name="connsiteX1" fmla="*/ 48816 w 60721"/>
                      <a:gd name="connsiteY1" fmla="*/ 0 h 83343"/>
                      <a:gd name="connsiteX2" fmla="*/ 48816 w 60721"/>
                      <a:gd name="connsiteY2" fmla="*/ 54321 h 83343"/>
                      <a:gd name="connsiteX3" fmla="*/ 60722 w 60721"/>
                      <a:gd name="connsiteY3" fmla="*/ 54321 h 83343"/>
                      <a:gd name="connsiteX4" fmla="*/ 60722 w 60721"/>
                      <a:gd name="connsiteY4" fmla="*/ 63703 h 83343"/>
                      <a:gd name="connsiteX5" fmla="*/ 48816 w 60721"/>
                      <a:gd name="connsiteY5" fmla="*/ 63703 h 83343"/>
                      <a:gd name="connsiteX6" fmla="*/ 48816 w 60721"/>
                      <a:gd name="connsiteY6" fmla="*/ 83344 h 83343"/>
                      <a:gd name="connsiteX7" fmla="*/ 37662 w 60721"/>
                      <a:gd name="connsiteY7" fmla="*/ 83344 h 83343"/>
                      <a:gd name="connsiteX8" fmla="*/ 37662 w 60721"/>
                      <a:gd name="connsiteY8" fmla="*/ 63703 h 83343"/>
                      <a:gd name="connsiteX9" fmla="*/ 0 w 60721"/>
                      <a:gd name="connsiteY9" fmla="*/ 63703 h 83343"/>
                      <a:gd name="connsiteX10" fmla="*/ 0 w 60721"/>
                      <a:gd name="connsiteY10" fmla="*/ 52816 h 83343"/>
                      <a:gd name="connsiteX11" fmla="*/ 34642 w 60721"/>
                      <a:gd name="connsiteY11" fmla="*/ 0 h 83343"/>
                      <a:gd name="connsiteX12" fmla="*/ 37662 w 60721"/>
                      <a:gd name="connsiteY12" fmla="*/ 9820 h 83343"/>
                      <a:gd name="connsiteX13" fmla="*/ 9163 w 60721"/>
                      <a:gd name="connsiteY13" fmla="*/ 54321 h 83343"/>
                      <a:gd name="connsiteX14" fmla="*/ 37662 w 60721"/>
                      <a:gd name="connsiteY14" fmla="*/ 54321 h 83343"/>
                      <a:gd name="connsiteX15" fmla="*/ 37662 w 60721"/>
                      <a:gd name="connsiteY15" fmla="*/ 9820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721" h="83343">
                        <a:moveTo>
                          <a:pt x="34642" y="0"/>
                        </a:moveTo>
                        <a:lnTo>
                          <a:pt x="48816" y="0"/>
                        </a:lnTo>
                        <a:lnTo>
                          <a:pt x="48816" y="54321"/>
                        </a:lnTo>
                        <a:lnTo>
                          <a:pt x="60722" y="54321"/>
                        </a:lnTo>
                        <a:lnTo>
                          <a:pt x="60722" y="63703"/>
                        </a:lnTo>
                        <a:lnTo>
                          <a:pt x="48816" y="63703"/>
                        </a:lnTo>
                        <a:lnTo>
                          <a:pt x="48816" y="83344"/>
                        </a:lnTo>
                        <a:lnTo>
                          <a:pt x="37662" y="83344"/>
                        </a:lnTo>
                        <a:lnTo>
                          <a:pt x="37662" y="63703"/>
                        </a:lnTo>
                        <a:lnTo>
                          <a:pt x="0" y="63703"/>
                        </a:lnTo>
                        <a:lnTo>
                          <a:pt x="0" y="52816"/>
                        </a:lnTo>
                        <a:lnTo>
                          <a:pt x="34642" y="0"/>
                        </a:lnTo>
                        <a:close/>
                        <a:moveTo>
                          <a:pt x="37662" y="9820"/>
                        </a:moveTo>
                        <a:lnTo>
                          <a:pt x="9163" y="54321"/>
                        </a:lnTo>
                        <a:lnTo>
                          <a:pt x="37662" y="54321"/>
                        </a:lnTo>
                        <a:lnTo>
                          <a:pt x="37662" y="9820"/>
                        </a:lnTo>
                        <a:close/>
                      </a:path>
                    </a:pathLst>
                  </a:custGeom>
                  <a:solidFill>
                    <a:srgbClr val="000000"/>
                  </a:solidFill>
                  <a:ln w="9525" cap="flat">
                    <a:noFill/>
                    <a:prstDash val="solid"/>
                    <a:miter/>
                  </a:ln>
                </p:spPr>
                <p:txBody>
                  <a:bodyPr rtlCol="0" anchor="ctr"/>
                  <a:lstStyle/>
                  <a:p>
                    <a:endParaRPr lang="en-GB"/>
                  </a:p>
                </p:txBody>
              </p:sp>
            </p:grpSp>
            <p:grpSp>
              <p:nvGrpSpPr>
                <p:cNvPr id="60" name="Graphic 3">
                  <a:extLst>
                    <a:ext uri="{FF2B5EF4-FFF2-40B4-BE49-F238E27FC236}">
                      <a16:creationId xmlns:a16="http://schemas.microsoft.com/office/drawing/2014/main" id="{F19FCF7A-3442-41EF-9AF8-185CB329D8F4}"/>
                    </a:ext>
                  </a:extLst>
                </p:cNvPr>
                <p:cNvGrpSpPr/>
                <p:nvPr/>
              </p:nvGrpSpPr>
              <p:grpSpPr>
                <a:xfrm>
                  <a:off x="9567244" y="3873431"/>
                  <a:ext cx="157867" cy="98221"/>
                  <a:chOff x="9567244" y="3873431"/>
                  <a:chExt cx="157867" cy="98221"/>
                </a:xfrm>
                <a:solidFill>
                  <a:srgbClr val="000000"/>
                </a:solidFill>
              </p:grpSpPr>
              <p:sp>
                <p:nvSpPr>
                  <p:cNvPr id="87" name="Freeform: Shape 86">
                    <a:extLst>
                      <a:ext uri="{FF2B5EF4-FFF2-40B4-BE49-F238E27FC236}">
                        <a16:creationId xmlns:a16="http://schemas.microsoft.com/office/drawing/2014/main" id="{D0A8A5C5-6FF4-4AA5-B0CF-12DEE29E4535}"/>
                      </a:ext>
                    </a:extLst>
                  </p:cNvPr>
                  <p:cNvSpPr/>
                  <p:nvPr/>
                </p:nvSpPr>
                <p:spPr>
                  <a:xfrm>
                    <a:off x="9567244" y="3874917"/>
                    <a:ext cx="49710" cy="83343"/>
                  </a:xfrm>
                  <a:custGeom>
                    <a:avLst/>
                    <a:gdLst>
                      <a:gd name="connsiteX0" fmla="*/ 1638 w 49710"/>
                      <a:gd name="connsiteY0" fmla="*/ 73819 h 83343"/>
                      <a:gd name="connsiteX1" fmla="*/ 20088 w 49710"/>
                      <a:gd name="connsiteY1" fmla="*/ 73819 h 83343"/>
                      <a:gd name="connsiteX2" fmla="*/ 20088 w 49710"/>
                      <a:gd name="connsiteY2" fmla="*/ 10268 h 83343"/>
                      <a:gd name="connsiteX3" fmla="*/ 0 w 49710"/>
                      <a:gd name="connsiteY3" fmla="*/ 14288 h 83343"/>
                      <a:gd name="connsiteX4" fmla="*/ 0 w 49710"/>
                      <a:gd name="connsiteY4" fmla="*/ 4020 h 83343"/>
                      <a:gd name="connsiteX5" fmla="*/ 19964 w 49710"/>
                      <a:gd name="connsiteY5" fmla="*/ 0 h 83343"/>
                      <a:gd name="connsiteX6" fmla="*/ 31252 w 49710"/>
                      <a:gd name="connsiteY6" fmla="*/ 0 h 83343"/>
                      <a:gd name="connsiteX7" fmla="*/ 31252 w 49710"/>
                      <a:gd name="connsiteY7" fmla="*/ 73819 h 83343"/>
                      <a:gd name="connsiteX8" fmla="*/ 49711 w 49710"/>
                      <a:gd name="connsiteY8" fmla="*/ 73819 h 83343"/>
                      <a:gd name="connsiteX9" fmla="*/ 49711 w 49710"/>
                      <a:gd name="connsiteY9" fmla="*/ 83344 h 83343"/>
                      <a:gd name="connsiteX10" fmla="*/ 1638 w 49710"/>
                      <a:gd name="connsiteY10" fmla="*/ 83344 h 83343"/>
                      <a:gd name="connsiteX11" fmla="*/ 1638 w 49710"/>
                      <a:gd name="connsiteY11" fmla="*/ 73819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710" h="83343">
                        <a:moveTo>
                          <a:pt x="1638" y="73819"/>
                        </a:moveTo>
                        <a:lnTo>
                          <a:pt x="20088" y="73819"/>
                        </a:lnTo>
                        <a:lnTo>
                          <a:pt x="20088" y="10268"/>
                        </a:lnTo>
                        <a:lnTo>
                          <a:pt x="0" y="14288"/>
                        </a:lnTo>
                        <a:lnTo>
                          <a:pt x="0" y="4020"/>
                        </a:lnTo>
                        <a:lnTo>
                          <a:pt x="19964" y="0"/>
                        </a:lnTo>
                        <a:lnTo>
                          <a:pt x="31252" y="0"/>
                        </a:lnTo>
                        <a:lnTo>
                          <a:pt x="31252" y="73819"/>
                        </a:lnTo>
                        <a:lnTo>
                          <a:pt x="49711" y="73819"/>
                        </a:lnTo>
                        <a:lnTo>
                          <a:pt x="49711" y="83344"/>
                        </a:lnTo>
                        <a:lnTo>
                          <a:pt x="1638" y="83344"/>
                        </a:lnTo>
                        <a:lnTo>
                          <a:pt x="1638" y="73819"/>
                        </a:lnTo>
                        <a:close/>
                      </a:path>
                    </a:pathLst>
                  </a:custGeom>
                  <a:solidFill>
                    <a:srgbClr val="000000"/>
                  </a:solidFill>
                  <a:ln w="9525" cap="flat">
                    <a:noFill/>
                    <a:prstDash val="solid"/>
                    <a:miter/>
                  </a:ln>
                </p:spPr>
                <p:txBody>
                  <a:bodyPr rtlCol="0" anchor="ctr"/>
                  <a:lstStyle/>
                  <a:p>
                    <a:endParaRPr lang="en-GB"/>
                  </a:p>
                </p:txBody>
              </p:sp>
              <p:sp>
                <p:nvSpPr>
                  <p:cNvPr id="88" name="Freeform: Shape 87">
                    <a:extLst>
                      <a:ext uri="{FF2B5EF4-FFF2-40B4-BE49-F238E27FC236}">
                        <a16:creationId xmlns:a16="http://schemas.microsoft.com/office/drawing/2014/main" id="{673965E5-B220-4D71-B22A-F31F2D330CE2}"/>
                      </a:ext>
                    </a:extLst>
                  </p:cNvPr>
                  <p:cNvSpPr/>
                  <p:nvPr/>
                </p:nvSpPr>
                <p:spPr>
                  <a:xfrm>
                    <a:off x="9636243" y="3944126"/>
                    <a:ext cx="16373" cy="27527"/>
                  </a:xfrm>
                  <a:custGeom>
                    <a:avLst/>
                    <a:gdLst>
                      <a:gd name="connsiteX0" fmla="*/ 4610 w 16373"/>
                      <a:gd name="connsiteY0" fmla="*/ 0 h 27527"/>
                      <a:gd name="connsiteX1" fmla="*/ 16374 w 16373"/>
                      <a:gd name="connsiteY1" fmla="*/ 0 h 27527"/>
                      <a:gd name="connsiteX2" fmla="*/ 16374 w 16373"/>
                      <a:gd name="connsiteY2" fmla="*/ 9620 h 27527"/>
                      <a:gd name="connsiteX3" fmla="*/ 7144 w 16373"/>
                      <a:gd name="connsiteY3" fmla="*/ 27527 h 27527"/>
                      <a:gd name="connsiteX4" fmla="*/ 0 w 16373"/>
                      <a:gd name="connsiteY4" fmla="*/ 27527 h 27527"/>
                      <a:gd name="connsiteX5" fmla="*/ 4610 w 16373"/>
                      <a:gd name="connsiteY5" fmla="*/ 9620 h 27527"/>
                      <a:gd name="connsiteX6" fmla="*/ 4610 w 16373"/>
                      <a:gd name="connsiteY6" fmla="*/ 0 h 2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3" h="27527">
                        <a:moveTo>
                          <a:pt x="4610" y="0"/>
                        </a:moveTo>
                        <a:lnTo>
                          <a:pt x="16374" y="0"/>
                        </a:lnTo>
                        <a:lnTo>
                          <a:pt x="16374" y="9620"/>
                        </a:lnTo>
                        <a:lnTo>
                          <a:pt x="7144" y="27527"/>
                        </a:lnTo>
                        <a:lnTo>
                          <a:pt x="0" y="27527"/>
                        </a:lnTo>
                        <a:lnTo>
                          <a:pt x="4610" y="9620"/>
                        </a:lnTo>
                        <a:lnTo>
                          <a:pt x="4610" y="0"/>
                        </a:lnTo>
                        <a:close/>
                      </a:path>
                    </a:pathLst>
                  </a:custGeom>
                  <a:solidFill>
                    <a:srgbClr val="000000"/>
                  </a:solidFill>
                  <a:ln w="9525" cap="flat">
                    <a:noFill/>
                    <a:prstDash val="solid"/>
                    <a:miter/>
                  </a:ln>
                </p:spPr>
                <p:txBody>
                  <a:bodyPr rtlCol="0" anchor="ctr"/>
                  <a:lstStyle/>
                  <a:p>
                    <a:endParaRPr lang="en-GB"/>
                  </a:p>
                </p:txBody>
              </p:sp>
              <p:sp>
                <p:nvSpPr>
                  <p:cNvPr id="89" name="Freeform: Shape 88">
                    <a:extLst>
                      <a:ext uri="{FF2B5EF4-FFF2-40B4-BE49-F238E27FC236}">
                        <a16:creationId xmlns:a16="http://schemas.microsoft.com/office/drawing/2014/main" id="{DF779AD8-F135-4BFE-8137-E71441F3CFDE}"/>
                      </a:ext>
                    </a:extLst>
                  </p:cNvPr>
                  <p:cNvSpPr/>
                  <p:nvPr/>
                </p:nvSpPr>
                <p:spPr>
                  <a:xfrm>
                    <a:off x="9672133" y="3873431"/>
                    <a:ext cx="52978" cy="84829"/>
                  </a:xfrm>
                  <a:custGeom>
                    <a:avLst/>
                    <a:gdLst>
                      <a:gd name="connsiteX0" fmla="*/ 13611 w 52978"/>
                      <a:gd name="connsiteY0" fmla="*/ 75305 h 84829"/>
                      <a:gd name="connsiteX1" fmla="*/ 52978 w 52978"/>
                      <a:gd name="connsiteY1" fmla="*/ 75305 h 84829"/>
                      <a:gd name="connsiteX2" fmla="*/ 52978 w 52978"/>
                      <a:gd name="connsiteY2" fmla="*/ 84830 h 84829"/>
                      <a:gd name="connsiteX3" fmla="*/ 0 w 52978"/>
                      <a:gd name="connsiteY3" fmla="*/ 84830 h 84829"/>
                      <a:gd name="connsiteX4" fmla="*/ 0 w 52978"/>
                      <a:gd name="connsiteY4" fmla="*/ 75305 h 84829"/>
                      <a:gd name="connsiteX5" fmla="*/ 17526 w 52978"/>
                      <a:gd name="connsiteY5" fmla="*/ 57493 h 84829"/>
                      <a:gd name="connsiteX6" fmla="*/ 31490 w 52978"/>
                      <a:gd name="connsiteY6" fmla="*/ 43082 h 84829"/>
                      <a:gd name="connsiteX7" fmla="*/ 39062 w 52978"/>
                      <a:gd name="connsiteY7" fmla="*/ 32795 h 84829"/>
                      <a:gd name="connsiteX8" fmla="*/ 41224 w 52978"/>
                      <a:gd name="connsiteY8" fmla="*/ 24517 h 84829"/>
                      <a:gd name="connsiteX9" fmla="*/ 36557 w 52978"/>
                      <a:gd name="connsiteY9" fmla="*/ 13697 h 84829"/>
                      <a:gd name="connsiteX10" fmla="*/ 24403 w 52978"/>
                      <a:gd name="connsiteY10" fmla="*/ 9525 h 84829"/>
                      <a:gd name="connsiteX11" fmla="*/ 13192 w 52978"/>
                      <a:gd name="connsiteY11" fmla="*/ 11373 h 84829"/>
                      <a:gd name="connsiteX12" fmla="*/ 591 w 52978"/>
                      <a:gd name="connsiteY12" fmla="*/ 16964 h 84829"/>
                      <a:gd name="connsiteX13" fmla="*/ 591 w 52978"/>
                      <a:gd name="connsiteY13" fmla="*/ 5505 h 84829"/>
                      <a:gd name="connsiteX14" fmla="*/ 13326 w 52978"/>
                      <a:gd name="connsiteY14" fmla="*/ 1381 h 84829"/>
                      <a:gd name="connsiteX15" fmla="*/ 24165 w 52978"/>
                      <a:gd name="connsiteY15" fmla="*/ 0 h 84829"/>
                      <a:gd name="connsiteX16" fmla="*/ 44825 w 52978"/>
                      <a:gd name="connsiteY16" fmla="*/ 6477 h 84829"/>
                      <a:gd name="connsiteX17" fmla="*/ 52531 w 52978"/>
                      <a:gd name="connsiteY17" fmla="*/ 23765 h 84829"/>
                      <a:gd name="connsiteX18" fmla="*/ 50607 w 52978"/>
                      <a:gd name="connsiteY18" fmla="*/ 33490 h 84829"/>
                      <a:gd name="connsiteX19" fmla="*/ 43605 w 52978"/>
                      <a:gd name="connsiteY19" fmla="*/ 44348 h 84829"/>
                      <a:gd name="connsiteX20" fmla="*/ 34719 w 52978"/>
                      <a:gd name="connsiteY20" fmla="*/ 53692 h 84829"/>
                      <a:gd name="connsiteX21" fmla="*/ 13611 w 52978"/>
                      <a:gd name="connsiteY21" fmla="*/ 75305 h 8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978" h="84829">
                        <a:moveTo>
                          <a:pt x="13611" y="75305"/>
                        </a:moveTo>
                        <a:lnTo>
                          <a:pt x="52978" y="75305"/>
                        </a:lnTo>
                        <a:lnTo>
                          <a:pt x="52978" y="84830"/>
                        </a:lnTo>
                        <a:lnTo>
                          <a:pt x="0" y="84830"/>
                        </a:lnTo>
                        <a:lnTo>
                          <a:pt x="0" y="75305"/>
                        </a:lnTo>
                        <a:cubicBezTo>
                          <a:pt x="4286" y="70885"/>
                          <a:pt x="10125" y="64941"/>
                          <a:pt x="17526" y="57493"/>
                        </a:cubicBezTo>
                        <a:cubicBezTo>
                          <a:pt x="24937" y="50044"/>
                          <a:pt x="29585" y="45244"/>
                          <a:pt x="31490" y="43082"/>
                        </a:cubicBezTo>
                        <a:cubicBezTo>
                          <a:pt x="35100" y="39033"/>
                          <a:pt x="37633" y="35605"/>
                          <a:pt x="39062" y="32795"/>
                        </a:cubicBezTo>
                        <a:cubicBezTo>
                          <a:pt x="40510" y="29994"/>
                          <a:pt x="41224" y="27232"/>
                          <a:pt x="41224" y="24517"/>
                        </a:cubicBezTo>
                        <a:cubicBezTo>
                          <a:pt x="41224" y="20098"/>
                          <a:pt x="39672" y="16488"/>
                          <a:pt x="36557" y="13697"/>
                        </a:cubicBezTo>
                        <a:cubicBezTo>
                          <a:pt x="33442" y="10916"/>
                          <a:pt x="29394" y="9525"/>
                          <a:pt x="24403" y="9525"/>
                        </a:cubicBezTo>
                        <a:cubicBezTo>
                          <a:pt x="20860" y="9525"/>
                          <a:pt x="17126" y="10135"/>
                          <a:pt x="13192" y="11373"/>
                        </a:cubicBezTo>
                        <a:cubicBezTo>
                          <a:pt x="9258" y="12602"/>
                          <a:pt x="5058" y="14459"/>
                          <a:pt x="591" y="16964"/>
                        </a:cubicBezTo>
                        <a:lnTo>
                          <a:pt x="591" y="5505"/>
                        </a:lnTo>
                        <a:cubicBezTo>
                          <a:pt x="5134" y="3696"/>
                          <a:pt x="9373" y="2315"/>
                          <a:pt x="13326" y="1381"/>
                        </a:cubicBezTo>
                        <a:cubicBezTo>
                          <a:pt x="17269" y="467"/>
                          <a:pt x="20888" y="0"/>
                          <a:pt x="24165" y="0"/>
                        </a:cubicBezTo>
                        <a:cubicBezTo>
                          <a:pt x="32795" y="0"/>
                          <a:pt x="39691" y="2153"/>
                          <a:pt x="44825" y="6477"/>
                        </a:cubicBezTo>
                        <a:cubicBezTo>
                          <a:pt x="49968" y="10782"/>
                          <a:pt x="52531" y="16545"/>
                          <a:pt x="52531" y="23765"/>
                        </a:cubicBezTo>
                        <a:cubicBezTo>
                          <a:pt x="52531" y="27184"/>
                          <a:pt x="51892" y="30423"/>
                          <a:pt x="50607" y="33490"/>
                        </a:cubicBezTo>
                        <a:cubicBezTo>
                          <a:pt x="49321" y="36566"/>
                          <a:pt x="46987" y="40186"/>
                          <a:pt x="43605" y="44348"/>
                        </a:cubicBezTo>
                        <a:cubicBezTo>
                          <a:pt x="42672" y="45425"/>
                          <a:pt x="39710" y="48549"/>
                          <a:pt x="34719" y="53692"/>
                        </a:cubicBezTo>
                        <a:cubicBezTo>
                          <a:pt x="29737" y="58846"/>
                          <a:pt x="22689" y="66046"/>
                          <a:pt x="13611" y="75305"/>
                        </a:cubicBezTo>
                        <a:close/>
                      </a:path>
                    </a:pathLst>
                  </a:custGeom>
                  <a:solidFill>
                    <a:srgbClr val="000000"/>
                  </a:solidFill>
                  <a:ln w="9525" cap="flat">
                    <a:noFill/>
                    <a:prstDash val="solid"/>
                    <a:miter/>
                  </a:ln>
                </p:spPr>
                <p:txBody>
                  <a:bodyPr rtlCol="0" anchor="ctr"/>
                  <a:lstStyle/>
                  <a:p>
                    <a:endParaRPr lang="en-GB"/>
                  </a:p>
                </p:txBody>
              </p:sp>
            </p:grpSp>
            <p:grpSp>
              <p:nvGrpSpPr>
                <p:cNvPr id="61" name="Graphic 3">
                  <a:extLst>
                    <a:ext uri="{FF2B5EF4-FFF2-40B4-BE49-F238E27FC236}">
                      <a16:creationId xmlns:a16="http://schemas.microsoft.com/office/drawing/2014/main" id="{1839B78F-E123-4680-98FF-8D37C53E8305}"/>
                    </a:ext>
                  </a:extLst>
                </p:cNvPr>
                <p:cNvGrpSpPr/>
                <p:nvPr/>
              </p:nvGrpSpPr>
              <p:grpSpPr>
                <a:xfrm>
                  <a:off x="8995744" y="3873431"/>
                  <a:ext cx="161734" cy="98221"/>
                  <a:chOff x="8995744" y="3873431"/>
                  <a:chExt cx="161734" cy="98221"/>
                </a:xfrm>
                <a:solidFill>
                  <a:srgbClr val="000000"/>
                </a:solidFill>
              </p:grpSpPr>
              <p:sp>
                <p:nvSpPr>
                  <p:cNvPr id="84" name="Freeform: Shape 83">
                    <a:extLst>
                      <a:ext uri="{FF2B5EF4-FFF2-40B4-BE49-F238E27FC236}">
                        <a16:creationId xmlns:a16="http://schemas.microsoft.com/office/drawing/2014/main" id="{43C72F2B-E842-41BD-AC3B-852757DA6D51}"/>
                      </a:ext>
                    </a:extLst>
                  </p:cNvPr>
                  <p:cNvSpPr/>
                  <p:nvPr/>
                </p:nvSpPr>
                <p:spPr>
                  <a:xfrm>
                    <a:off x="8995744" y="3874917"/>
                    <a:ext cx="49710" cy="83343"/>
                  </a:xfrm>
                  <a:custGeom>
                    <a:avLst/>
                    <a:gdLst>
                      <a:gd name="connsiteX0" fmla="*/ 1638 w 49710"/>
                      <a:gd name="connsiteY0" fmla="*/ 73819 h 83343"/>
                      <a:gd name="connsiteX1" fmla="*/ 20088 w 49710"/>
                      <a:gd name="connsiteY1" fmla="*/ 73819 h 83343"/>
                      <a:gd name="connsiteX2" fmla="*/ 20088 w 49710"/>
                      <a:gd name="connsiteY2" fmla="*/ 10268 h 83343"/>
                      <a:gd name="connsiteX3" fmla="*/ 0 w 49710"/>
                      <a:gd name="connsiteY3" fmla="*/ 14288 h 83343"/>
                      <a:gd name="connsiteX4" fmla="*/ 0 w 49710"/>
                      <a:gd name="connsiteY4" fmla="*/ 4020 h 83343"/>
                      <a:gd name="connsiteX5" fmla="*/ 19964 w 49710"/>
                      <a:gd name="connsiteY5" fmla="*/ 0 h 83343"/>
                      <a:gd name="connsiteX6" fmla="*/ 31252 w 49710"/>
                      <a:gd name="connsiteY6" fmla="*/ 0 h 83343"/>
                      <a:gd name="connsiteX7" fmla="*/ 31252 w 49710"/>
                      <a:gd name="connsiteY7" fmla="*/ 73819 h 83343"/>
                      <a:gd name="connsiteX8" fmla="*/ 49711 w 49710"/>
                      <a:gd name="connsiteY8" fmla="*/ 73819 h 83343"/>
                      <a:gd name="connsiteX9" fmla="*/ 49711 w 49710"/>
                      <a:gd name="connsiteY9" fmla="*/ 83344 h 83343"/>
                      <a:gd name="connsiteX10" fmla="*/ 1638 w 49710"/>
                      <a:gd name="connsiteY10" fmla="*/ 83344 h 83343"/>
                      <a:gd name="connsiteX11" fmla="*/ 1638 w 49710"/>
                      <a:gd name="connsiteY11" fmla="*/ 73819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710" h="83343">
                        <a:moveTo>
                          <a:pt x="1638" y="73819"/>
                        </a:moveTo>
                        <a:lnTo>
                          <a:pt x="20088" y="73819"/>
                        </a:lnTo>
                        <a:lnTo>
                          <a:pt x="20088" y="10268"/>
                        </a:lnTo>
                        <a:lnTo>
                          <a:pt x="0" y="14288"/>
                        </a:lnTo>
                        <a:lnTo>
                          <a:pt x="0" y="4020"/>
                        </a:lnTo>
                        <a:lnTo>
                          <a:pt x="19964" y="0"/>
                        </a:lnTo>
                        <a:lnTo>
                          <a:pt x="31252" y="0"/>
                        </a:lnTo>
                        <a:lnTo>
                          <a:pt x="31252" y="73819"/>
                        </a:lnTo>
                        <a:lnTo>
                          <a:pt x="49711" y="73819"/>
                        </a:lnTo>
                        <a:lnTo>
                          <a:pt x="49711" y="83344"/>
                        </a:lnTo>
                        <a:lnTo>
                          <a:pt x="1638" y="83344"/>
                        </a:lnTo>
                        <a:lnTo>
                          <a:pt x="1638" y="73819"/>
                        </a:lnTo>
                        <a:close/>
                      </a:path>
                    </a:pathLst>
                  </a:custGeom>
                  <a:solidFill>
                    <a:srgbClr val="000000"/>
                  </a:solidFill>
                  <a:ln w="9525" cap="flat">
                    <a:noFill/>
                    <a:prstDash val="solid"/>
                    <a:miter/>
                  </a:ln>
                </p:spPr>
                <p:txBody>
                  <a:bodyPr rtlCol="0" anchor="ctr"/>
                  <a:lstStyle/>
                  <a:p>
                    <a:endParaRPr lang="en-GB"/>
                  </a:p>
                </p:txBody>
              </p:sp>
              <p:sp>
                <p:nvSpPr>
                  <p:cNvPr id="85" name="Freeform: Shape 84">
                    <a:extLst>
                      <a:ext uri="{FF2B5EF4-FFF2-40B4-BE49-F238E27FC236}">
                        <a16:creationId xmlns:a16="http://schemas.microsoft.com/office/drawing/2014/main" id="{907DDC5D-9D2E-42AB-94B1-ED8AB25172DD}"/>
                      </a:ext>
                    </a:extLst>
                  </p:cNvPr>
                  <p:cNvSpPr/>
                  <p:nvPr/>
                </p:nvSpPr>
                <p:spPr>
                  <a:xfrm>
                    <a:off x="9064743" y="3944126"/>
                    <a:ext cx="16373" cy="27527"/>
                  </a:xfrm>
                  <a:custGeom>
                    <a:avLst/>
                    <a:gdLst>
                      <a:gd name="connsiteX0" fmla="*/ 4610 w 16373"/>
                      <a:gd name="connsiteY0" fmla="*/ 0 h 27527"/>
                      <a:gd name="connsiteX1" fmla="*/ 16374 w 16373"/>
                      <a:gd name="connsiteY1" fmla="*/ 0 h 27527"/>
                      <a:gd name="connsiteX2" fmla="*/ 16374 w 16373"/>
                      <a:gd name="connsiteY2" fmla="*/ 9620 h 27527"/>
                      <a:gd name="connsiteX3" fmla="*/ 7144 w 16373"/>
                      <a:gd name="connsiteY3" fmla="*/ 27527 h 27527"/>
                      <a:gd name="connsiteX4" fmla="*/ 0 w 16373"/>
                      <a:gd name="connsiteY4" fmla="*/ 27527 h 27527"/>
                      <a:gd name="connsiteX5" fmla="*/ 4610 w 16373"/>
                      <a:gd name="connsiteY5" fmla="*/ 9620 h 27527"/>
                      <a:gd name="connsiteX6" fmla="*/ 4610 w 16373"/>
                      <a:gd name="connsiteY6" fmla="*/ 0 h 2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3" h="27527">
                        <a:moveTo>
                          <a:pt x="4610" y="0"/>
                        </a:moveTo>
                        <a:lnTo>
                          <a:pt x="16374" y="0"/>
                        </a:lnTo>
                        <a:lnTo>
                          <a:pt x="16374" y="9620"/>
                        </a:lnTo>
                        <a:lnTo>
                          <a:pt x="7144" y="27527"/>
                        </a:lnTo>
                        <a:lnTo>
                          <a:pt x="0" y="27527"/>
                        </a:lnTo>
                        <a:lnTo>
                          <a:pt x="4610" y="9620"/>
                        </a:lnTo>
                        <a:lnTo>
                          <a:pt x="4610" y="0"/>
                        </a:lnTo>
                        <a:close/>
                      </a:path>
                    </a:pathLst>
                  </a:custGeom>
                  <a:solidFill>
                    <a:srgbClr val="000000"/>
                  </a:solidFill>
                  <a:ln w="9525" cap="flat">
                    <a:noFill/>
                    <a:prstDash val="solid"/>
                    <a:miter/>
                  </a:ln>
                </p:spPr>
                <p:txBody>
                  <a:bodyPr rtlCol="0" anchor="ctr"/>
                  <a:lstStyle/>
                  <a:p>
                    <a:endParaRPr lang="en-GB"/>
                  </a:p>
                </p:txBody>
              </p:sp>
              <p:sp>
                <p:nvSpPr>
                  <p:cNvPr id="86" name="Freeform: Shape 85">
                    <a:extLst>
                      <a:ext uri="{FF2B5EF4-FFF2-40B4-BE49-F238E27FC236}">
                        <a16:creationId xmlns:a16="http://schemas.microsoft.com/office/drawing/2014/main" id="{02A22F51-97D6-4FE9-A16C-BE74866092FC}"/>
                      </a:ext>
                    </a:extLst>
                  </p:cNvPr>
                  <p:cNvSpPr/>
                  <p:nvPr/>
                </p:nvSpPr>
                <p:spPr>
                  <a:xfrm>
                    <a:off x="9099890" y="3873431"/>
                    <a:ext cx="57588" cy="86467"/>
                  </a:xfrm>
                  <a:custGeom>
                    <a:avLst/>
                    <a:gdLst>
                      <a:gd name="connsiteX0" fmla="*/ 28794 w 57588"/>
                      <a:gd name="connsiteY0" fmla="*/ 0 h 86467"/>
                      <a:gd name="connsiteX1" fmla="*/ 50197 w 57588"/>
                      <a:gd name="connsiteY1" fmla="*/ 11078 h 86467"/>
                      <a:gd name="connsiteX2" fmla="*/ 57588 w 57588"/>
                      <a:gd name="connsiteY2" fmla="*/ 43262 h 86467"/>
                      <a:gd name="connsiteX3" fmla="*/ 50197 w 57588"/>
                      <a:gd name="connsiteY3" fmla="*/ 75390 h 86467"/>
                      <a:gd name="connsiteX4" fmla="*/ 28794 w 57588"/>
                      <a:gd name="connsiteY4" fmla="*/ 86468 h 86467"/>
                      <a:gd name="connsiteX5" fmla="*/ 7391 w 57588"/>
                      <a:gd name="connsiteY5" fmla="*/ 75390 h 86467"/>
                      <a:gd name="connsiteX6" fmla="*/ 0 w 57588"/>
                      <a:gd name="connsiteY6" fmla="*/ 43262 h 86467"/>
                      <a:gd name="connsiteX7" fmla="*/ 7391 w 57588"/>
                      <a:gd name="connsiteY7" fmla="*/ 11078 h 86467"/>
                      <a:gd name="connsiteX8" fmla="*/ 28794 w 57588"/>
                      <a:gd name="connsiteY8" fmla="*/ 0 h 86467"/>
                      <a:gd name="connsiteX9" fmla="*/ 28766 w 57588"/>
                      <a:gd name="connsiteY9" fmla="*/ 8925 h 86467"/>
                      <a:gd name="connsiteX10" fmla="*/ 15688 w 57588"/>
                      <a:gd name="connsiteY10" fmla="*/ 17497 h 86467"/>
                      <a:gd name="connsiteX11" fmla="*/ 11306 w 57588"/>
                      <a:gd name="connsiteY11" fmla="*/ 43262 h 86467"/>
                      <a:gd name="connsiteX12" fmla="*/ 15688 w 57588"/>
                      <a:gd name="connsiteY12" fmla="*/ 68971 h 86467"/>
                      <a:gd name="connsiteX13" fmla="*/ 28766 w 57588"/>
                      <a:gd name="connsiteY13" fmla="*/ 77534 h 86467"/>
                      <a:gd name="connsiteX14" fmla="*/ 41901 w 57588"/>
                      <a:gd name="connsiteY14" fmla="*/ 68971 h 86467"/>
                      <a:gd name="connsiteX15" fmla="*/ 46282 w 57588"/>
                      <a:gd name="connsiteY15" fmla="*/ 43262 h 86467"/>
                      <a:gd name="connsiteX16" fmla="*/ 41901 w 57588"/>
                      <a:gd name="connsiteY16" fmla="*/ 17497 h 86467"/>
                      <a:gd name="connsiteX17" fmla="*/ 28766 w 57588"/>
                      <a:gd name="connsiteY17" fmla="*/ 8925 h 8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588" h="86467">
                        <a:moveTo>
                          <a:pt x="28794" y="0"/>
                        </a:moveTo>
                        <a:cubicBezTo>
                          <a:pt x="38129" y="0"/>
                          <a:pt x="45263" y="3696"/>
                          <a:pt x="50197" y="11078"/>
                        </a:cubicBezTo>
                        <a:cubicBezTo>
                          <a:pt x="55131" y="18460"/>
                          <a:pt x="57588" y="29194"/>
                          <a:pt x="57588" y="43262"/>
                        </a:cubicBezTo>
                        <a:cubicBezTo>
                          <a:pt x="57588" y="57283"/>
                          <a:pt x="55131" y="67999"/>
                          <a:pt x="50197" y="75390"/>
                        </a:cubicBezTo>
                        <a:cubicBezTo>
                          <a:pt x="45263" y="82772"/>
                          <a:pt x="38129" y="86468"/>
                          <a:pt x="28794" y="86468"/>
                        </a:cubicBezTo>
                        <a:cubicBezTo>
                          <a:pt x="19450" y="86468"/>
                          <a:pt x="12316" y="82772"/>
                          <a:pt x="7391" y="75390"/>
                        </a:cubicBezTo>
                        <a:cubicBezTo>
                          <a:pt x="2458" y="67999"/>
                          <a:pt x="0" y="57283"/>
                          <a:pt x="0" y="43262"/>
                        </a:cubicBezTo>
                        <a:cubicBezTo>
                          <a:pt x="0" y="29194"/>
                          <a:pt x="2458" y="18460"/>
                          <a:pt x="7391" y="11078"/>
                        </a:cubicBezTo>
                        <a:cubicBezTo>
                          <a:pt x="12316" y="3696"/>
                          <a:pt x="19450" y="0"/>
                          <a:pt x="28794" y="0"/>
                        </a:cubicBezTo>
                        <a:close/>
                        <a:moveTo>
                          <a:pt x="28766" y="8925"/>
                        </a:moveTo>
                        <a:cubicBezTo>
                          <a:pt x="22965" y="8925"/>
                          <a:pt x="18602" y="11782"/>
                          <a:pt x="15688" y="17497"/>
                        </a:cubicBezTo>
                        <a:cubicBezTo>
                          <a:pt x="12763" y="23203"/>
                          <a:pt x="11306" y="31804"/>
                          <a:pt x="11306" y="43262"/>
                        </a:cubicBezTo>
                        <a:cubicBezTo>
                          <a:pt x="11306" y="54683"/>
                          <a:pt x="12763" y="63255"/>
                          <a:pt x="15688" y="68971"/>
                        </a:cubicBezTo>
                        <a:cubicBezTo>
                          <a:pt x="18602" y="74686"/>
                          <a:pt x="22965" y="77534"/>
                          <a:pt x="28766" y="77534"/>
                        </a:cubicBezTo>
                        <a:cubicBezTo>
                          <a:pt x="34605" y="77534"/>
                          <a:pt x="38976" y="74686"/>
                          <a:pt x="41901" y="68971"/>
                        </a:cubicBezTo>
                        <a:cubicBezTo>
                          <a:pt x="44825" y="63255"/>
                          <a:pt x="46282" y="54683"/>
                          <a:pt x="46282" y="43262"/>
                        </a:cubicBezTo>
                        <a:cubicBezTo>
                          <a:pt x="46282" y="31804"/>
                          <a:pt x="44825" y="23203"/>
                          <a:pt x="41901" y="17497"/>
                        </a:cubicBezTo>
                        <a:cubicBezTo>
                          <a:pt x="38976" y="11782"/>
                          <a:pt x="34605" y="8925"/>
                          <a:pt x="28766" y="8925"/>
                        </a:cubicBezTo>
                        <a:close/>
                      </a:path>
                    </a:pathLst>
                  </a:custGeom>
                  <a:solidFill>
                    <a:srgbClr val="000000"/>
                  </a:solidFill>
                  <a:ln w="9525" cap="flat">
                    <a:noFill/>
                    <a:prstDash val="solid"/>
                    <a:miter/>
                  </a:ln>
                </p:spPr>
                <p:txBody>
                  <a:bodyPr rtlCol="0" anchor="ctr"/>
                  <a:lstStyle/>
                  <a:p>
                    <a:endParaRPr lang="en-GB"/>
                  </a:p>
                </p:txBody>
              </p:sp>
            </p:grpSp>
            <p:grpSp>
              <p:nvGrpSpPr>
                <p:cNvPr id="62" name="Graphic 3">
                  <a:extLst>
                    <a:ext uri="{FF2B5EF4-FFF2-40B4-BE49-F238E27FC236}">
                      <a16:creationId xmlns:a16="http://schemas.microsoft.com/office/drawing/2014/main" id="{CBFA3A7D-60BA-4B59-97BD-82A4BE943747}"/>
                    </a:ext>
                  </a:extLst>
                </p:cNvPr>
                <p:cNvGrpSpPr/>
                <p:nvPr/>
              </p:nvGrpSpPr>
              <p:grpSpPr>
                <a:xfrm>
                  <a:off x="8419329" y="3873431"/>
                  <a:ext cx="166354" cy="98221"/>
                  <a:chOff x="8419329" y="3873431"/>
                  <a:chExt cx="166354" cy="98221"/>
                </a:xfrm>
                <a:solidFill>
                  <a:srgbClr val="000000"/>
                </a:solidFill>
              </p:grpSpPr>
              <p:sp>
                <p:nvSpPr>
                  <p:cNvPr id="81" name="Freeform: Shape 80">
                    <a:extLst>
                      <a:ext uri="{FF2B5EF4-FFF2-40B4-BE49-F238E27FC236}">
                        <a16:creationId xmlns:a16="http://schemas.microsoft.com/office/drawing/2014/main" id="{1D25ECDB-A85B-42C4-BD09-0E3FFC63D5B9}"/>
                      </a:ext>
                    </a:extLst>
                  </p:cNvPr>
                  <p:cNvSpPr/>
                  <p:nvPr/>
                </p:nvSpPr>
                <p:spPr>
                  <a:xfrm>
                    <a:off x="8419329" y="3873431"/>
                    <a:ext cx="57597" cy="86467"/>
                  </a:xfrm>
                  <a:custGeom>
                    <a:avLst/>
                    <a:gdLst>
                      <a:gd name="connsiteX0" fmla="*/ 28803 w 57597"/>
                      <a:gd name="connsiteY0" fmla="*/ 0 h 86467"/>
                      <a:gd name="connsiteX1" fmla="*/ 50206 w 57597"/>
                      <a:gd name="connsiteY1" fmla="*/ 11078 h 86467"/>
                      <a:gd name="connsiteX2" fmla="*/ 57598 w 57597"/>
                      <a:gd name="connsiteY2" fmla="*/ 43262 h 86467"/>
                      <a:gd name="connsiteX3" fmla="*/ 50206 w 57597"/>
                      <a:gd name="connsiteY3" fmla="*/ 75390 h 86467"/>
                      <a:gd name="connsiteX4" fmla="*/ 28803 w 57597"/>
                      <a:gd name="connsiteY4" fmla="*/ 86468 h 86467"/>
                      <a:gd name="connsiteX5" fmla="*/ 7401 w 57597"/>
                      <a:gd name="connsiteY5" fmla="*/ 75390 h 86467"/>
                      <a:gd name="connsiteX6" fmla="*/ 0 w 57597"/>
                      <a:gd name="connsiteY6" fmla="*/ 43262 h 86467"/>
                      <a:gd name="connsiteX7" fmla="*/ 7401 w 57597"/>
                      <a:gd name="connsiteY7" fmla="*/ 11078 h 86467"/>
                      <a:gd name="connsiteX8" fmla="*/ 28803 w 57597"/>
                      <a:gd name="connsiteY8" fmla="*/ 0 h 86467"/>
                      <a:gd name="connsiteX9" fmla="*/ 28775 w 57597"/>
                      <a:gd name="connsiteY9" fmla="*/ 8925 h 86467"/>
                      <a:gd name="connsiteX10" fmla="*/ 15697 w 57597"/>
                      <a:gd name="connsiteY10" fmla="*/ 17497 h 86467"/>
                      <a:gd name="connsiteX11" fmla="*/ 11316 w 57597"/>
                      <a:gd name="connsiteY11" fmla="*/ 43262 h 86467"/>
                      <a:gd name="connsiteX12" fmla="*/ 15697 w 57597"/>
                      <a:gd name="connsiteY12" fmla="*/ 68971 h 86467"/>
                      <a:gd name="connsiteX13" fmla="*/ 28775 w 57597"/>
                      <a:gd name="connsiteY13" fmla="*/ 77534 h 86467"/>
                      <a:gd name="connsiteX14" fmla="*/ 41910 w 57597"/>
                      <a:gd name="connsiteY14" fmla="*/ 68971 h 86467"/>
                      <a:gd name="connsiteX15" fmla="*/ 46291 w 57597"/>
                      <a:gd name="connsiteY15" fmla="*/ 43262 h 86467"/>
                      <a:gd name="connsiteX16" fmla="*/ 41910 w 57597"/>
                      <a:gd name="connsiteY16" fmla="*/ 17497 h 86467"/>
                      <a:gd name="connsiteX17" fmla="*/ 28775 w 57597"/>
                      <a:gd name="connsiteY17" fmla="*/ 8925 h 8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597" h="86467">
                        <a:moveTo>
                          <a:pt x="28803" y="0"/>
                        </a:moveTo>
                        <a:cubicBezTo>
                          <a:pt x="38138" y="0"/>
                          <a:pt x="45272" y="3696"/>
                          <a:pt x="50206" y="11078"/>
                        </a:cubicBezTo>
                        <a:cubicBezTo>
                          <a:pt x="55131" y="18460"/>
                          <a:pt x="57598" y="29194"/>
                          <a:pt x="57598" y="43262"/>
                        </a:cubicBezTo>
                        <a:cubicBezTo>
                          <a:pt x="57598" y="57283"/>
                          <a:pt x="55131" y="67999"/>
                          <a:pt x="50206" y="75390"/>
                        </a:cubicBezTo>
                        <a:cubicBezTo>
                          <a:pt x="45272" y="82772"/>
                          <a:pt x="38138" y="86468"/>
                          <a:pt x="28803" y="86468"/>
                        </a:cubicBezTo>
                        <a:cubicBezTo>
                          <a:pt x="19460" y="86468"/>
                          <a:pt x="12325" y="82772"/>
                          <a:pt x="7401" y="75390"/>
                        </a:cubicBezTo>
                        <a:cubicBezTo>
                          <a:pt x="2467" y="67999"/>
                          <a:pt x="0" y="57283"/>
                          <a:pt x="0" y="43262"/>
                        </a:cubicBezTo>
                        <a:cubicBezTo>
                          <a:pt x="0" y="29194"/>
                          <a:pt x="2467" y="18460"/>
                          <a:pt x="7401" y="11078"/>
                        </a:cubicBezTo>
                        <a:cubicBezTo>
                          <a:pt x="12325" y="3696"/>
                          <a:pt x="19460" y="0"/>
                          <a:pt x="28803" y="0"/>
                        </a:cubicBezTo>
                        <a:close/>
                        <a:moveTo>
                          <a:pt x="28775" y="8925"/>
                        </a:moveTo>
                        <a:cubicBezTo>
                          <a:pt x="22965" y="8925"/>
                          <a:pt x="18612" y="11782"/>
                          <a:pt x="15697" y="17497"/>
                        </a:cubicBezTo>
                        <a:cubicBezTo>
                          <a:pt x="12773" y="23203"/>
                          <a:pt x="11316" y="31804"/>
                          <a:pt x="11316" y="43262"/>
                        </a:cubicBezTo>
                        <a:cubicBezTo>
                          <a:pt x="11316" y="54683"/>
                          <a:pt x="12773" y="63255"/>
                          <a:pt x="15697" y="68971"/>
                        </a:cubicBezTo>
                        <a:cubicBezTo>
                          <a:pt x="18612" y="74686"/>
                          <a:pt x="22965" y="77534"/>
                          <a:pt x="28775" y="77534"/>
                        </a:cubicBezTo>
                        <a:cubicBezTo>
                          <a:pt x="34614" y="77534"/>
                          <a:pt x="38986" y="74686"/>
                          <a:pt x="41910" y="68971"/>
                        </a:cubicBezTo>
                        <a:cubicBezTo>
                          <a:pt x="44825" y="63255"/>
                          <a:pt x="46291" y="54683"/>
                          <a:pt x="46291" y="43262"/>
                        </a:cubicBezTo>
                        <a:cubicBezTo>
                          <a:pt x="46291" y="31804"/>
                          <a:pt x="44825" y="23203"/>
                          <a:pt x="41910" y="17497"/>
                        </a:cubicBezTo>
                        <a:cubicBezTo>
                          <a:pt x="38986" y="11782"/>
                          <a:pt x="34614" y="8925"/>
                          <a:pt x="28775" y="8925"/>
                        </a:cubicBezTo>
                        <a:close/>
                      </a:path>
                    </a:pathLst>
                  </a:custGeom>
                  <a:solidFill>
                    <a:srgbClr val="000000"/>
                  </a:solidFill>
                  <a:ln w="9525" cap="flat">
                    <a:noFill/>
                    <a:prstDash val="solid"/>
                    <a:miter/>
                  </a:ln>
                </p:spPr>
                <p:txBody>
                  <a:bodyPr rtlCol="0" anchor="ctr"/>
                  <a:lstStyle/>
                  <a:p>
                    <a:endParaRPr lang="en-GB"/>
                  </a:p>
                </p:txBody>
              </p:sp>
              <p:sp>
                <p:nvSpPr>
                  <p:cNvPr id="82" name="Freeform: Shape 81">
                    <a:extLst>
                      <a:ext uri="{FF2B5EF4-FFF2-40B4-BE49-F238E27FC236}">
                        <a16:creationId xmlns:a16="http://schemas.microsoft.com/office/drawing/2014/main" id="{046333EC-0FEF-4853-96CB-060CE2420028}"/>
                      </a:ext>
                    </a:extLst>
                  </p:cNvPr>
                  <p:cNvSpPr/>
                  <p:nvPr/>
                </p:nvSpPr>
                <p:spPr>
                  <a:xfrm>
                    <a:off x="8493243" y="3944126"/>
                    <a:ext cx="16373" cy="27527"/>
                  </a:xfrm>
                  <a:custGeom>
                    <a:avLst/>
                    <a:gdLst>
                      <a:gd name="connsiteX0" fmla="*/ 4610 w 16373"/>
                      <a:gd name="connsiteY0" fmla="*/ 0 h 27527"/>
                      <a:gd name="connsiteX1" fmla="*/ 16373 w 16373"/>
                      <a:gd name="connsiteY1" fmla="*/ 0 h 27527"/>
                      <a:gd name="connsiteX2" fmla="*/ 16373 w 16373"/>
                      <a:gd name="connsiteY2" fmla="*/ 9620 h 27527"/>
                      <a:gd name="connsiteX3" fmla="*/ 7144 w 16373"/>
                      <a:gd name="connsiteY3" fmla="*/ 27527 h 27527"/>
                      <a:gd name="connsiteX4" fmla="*/ 0 w 16373"/>
                      <a:gd name="connsiteY4" fmla="*/ 27527 h 27527"/>
                      <a:gd name="connsiteX5" fmla="*/ 4610 w 16373"/>
                      <a:gd name="connsiteY5" fmla="*/ 9620 h 27527"/>
                      <a:gd name="connsiteX6" fmla="*/ 4610 w 16373"/>
                      <a:gd name="connsiteY6" fmla="*/ 0 h 2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3" h="27527">
                        <a:moveTo>
                          <a:pt x="4610" y="0"/>
                        </a:moveTo>
                        <a:lnTo>
                          <a:pt x="16373" y="0"/>
                        </a:lnTo>
                        <a:lnTo>
                          <a:pt x="16373" y="9620"/>
                        </a:lnTo>
                        <a:lnTo>
                          <a:pt x="7144" y="27527"/>
                        </a:lnTo>
                        <a:lnTo>
                          <a:pt x="0" y="27527"/>
                        </a:lnTo>
                        <a:lnTo>
                          <a:pt x="4610" y="9620"/>
                        </a:lnTo>
                        <a:lnTo>
                          <a:pt x="4610" y="0"/>
                        </a:lnTo>
                        <a:close/>
                      </a:path>
                    </a:pathLst>
                  </a:custGeom>
                  <a:solidFill>
                    <a:srgbClr val="000000"/>
                  </a:solidFill>
                  <a:ln w="9525" cap="flat">
                    <a:noFill/>
                    <a:prstDash val="solid"/>
                    <a:miter/>
                  </a:ln>
                </p:spPr>
                <p:txBody>
                  <a:bodyPr rtlCol="0" anchor="ctr"/>
                  <a:lstStyle/>
                  <a:p>
                    <a:endParaRPr lang="en-GB"/>
                  </a:p>
                </p:txBody>
              </p:sp>
              <p:sp>
                <p:nvSpPr>
                  <p:cNvPr id="83" name="Freeform: Shape 82">
                    <a:extLst>
                      <a:ext uri="{FF2B5EF4-FFF2-40B4-BE49-F238E27FC236}">
                        <a16:creationId xmlns:a16="http://schemas.microsoft.com/office/drawing/2014/main" id="{5CBE7951-C068-40BA-8A04-E354955AB65C}"/>
                      </a:ext>
                    </a:extLst>
                  </p:cNvPr>
                  <p:cNvSpPr/>
                  <p:nvPr/>
                </p:nvSpPr>
                <p:spPr>
                  <a:xfrm>
                    <a:off x="8528533" y="3873431"/>
                    <a:ext cx="57150" cy="86467"/>
                  </a:xfrm>
                  <a:custGeom>
                    <a:avLst/>
                    <a:gdLst>
                      <a:gd name="connsiteX0" fmla="*/ 17240 w 57150"/>
                      <a:gd name="connsiteY0" fmla="*/ 40415 h 86467"/>
                      <a:gd name="connsiteX1" fmla="*/ 5972 w 57150"/>
                      <a:gd name="connsiteY1" fmla="*/ 33671 h 86467"/>
                      <a:gd name="connsiteX2" fmla="*/ 1934 w 57150"/>
                      <a:gd name="connsiteY2" fmla="*/ 21565 h 86467"/>
                      <a:gd name="connsiteX3" fmla="*/ 9058 w 57150"/>
                      <a:gd name="connsiteY3" fmla="*/ 5791 h 86467"/>
                      <a:gd name="connsiteX4" fmla="*/ 28575 w 57150"/>
                      <a:gd name="connsiteY4" fmla="*/ 0 h 86467"/>
                      <a:gd name="connsiteX5" fmla="*/ 48120 w 57150"/>
                      <a:gd name="connsiteY5" fmla="*/ 5791 h 86467"/>
                      <a:gd name="connsiteX6" fmla="*/ 55216 w 57150"/>
                      <a:gd name="connsiteY6" fmla="*/ 21565 h 86467"/>
                      <a:gd name="connsiteX7" fmla="*/ 51168 w 57150"/>
                      <a:gd name="connsiteY7" fmla="*/ 33671 h 86467"/>
                      <a:gd name="connsiteX8" fmla="*/ 39919 w 57150"/>
                      <a:gd name="connsiteY8" fmla="*/ 40415 h 86467"/>
                      <a:gd name="connsiteX9" fmla="*/ 52607 w 57150"/>
                      <a:gd name="connsiteY9" fmla="*/ 47844 h 86467"/>
                      <a:gd name="connsiteX10" fmla="*/ 57150 w 57150"/>
                      <a:gd name="connsiteY10" fmla="*/ 61370 h 86467"/>
                      <a:gd name="connsiteX11" fmla="*/ 49759 w 57150"/>
                      <a:gd name="connsiteY11" fmla="*/ 79981 h 86467"/>
                      <a:gd name="connsiteX12" fmla="*/ 28575 w 57150"/>
                      <a:gd name="connsiteY12" fmla="*/ 86468 h 86467"/>
                      <a:gd name="connsiteX13" fmla="*/ 7401 w 57150"/>
                      <a:gd name="connsiteY13" fmla="*/ 79981 h 86467"/>
                      <a:gd name="connsiteX14" fmla="*/ 0 w 57150"/>
                      <a:gd name="connsiteY14" fmla="*/ 61370 h 86467"/>
                      <a:gd name="connsiteX15" fmla="*/ 4563 w 57150"/>
                      <a:gd name="connsiteY15" fmla="*/ 47844 h 86467"/>
                      <a:gd name="connsiteX16" fmla="*/ 17240 w 57150"/>
                      <a:gd name="connsiteY16" fmla="*/ 40415 h 86467"/>
                      <a:gd name="connsiteX17" fmla="*/ 28546 w 57150"/>
                      <a:gd name="connsiteY17" fmla="*/ 45244 h 86467"/>
                      <a:gd name="connsiteX18" fmla="*/ 15916 w 57150"/>
                      <a:gd name="connsiteY18" fmla="*/ 49549 h 86467"/>
                      <a:gd name="connsiteX19" fmla="*/ 11316 w 57150"/>
                      <a:gd name="connsiteY19" fmla="*/ 61389 h 86467"/>
                      <a:gd name="connsiteX20" fmla="*/ 15916 w 57150"/>
                      <a:gd name="connsiteY20" fmla="*/ 73228 h 86467"/>
                      <a:gd name="connsiteX21" fmla="*/ 28546 w 57150"/>
                      <a:gd name="connsiteY21" fmla="*/ 77534 h 86467"/>
                      <a:gd name="connsiteX22" fmla="*/ 41205 w 57150"/>
                      <a:gd name="connsiteY22" fmla="*/ 73209 h 86467"/>
                      <a:gd name="connsiteX23" fmla="*/ 45844 w 57150"/>
                      <a:gd name="connsiteY23" fmla="*/ 61389 h 86467"/>
                      <a:gd name="connsiteX24" fmla="*/ 41234 w 57150"/>
                      <a:gd name="connsiteY24" fmla="*/ 49549 h 86467"/>
                      <a:gd name="connsiteX25" fmla="*/ 28546 w 57150"/>
                      <a:gd name="connsiteY25" fmla="*/ 45244 h 86467"/>
                      <a:gd name="connsiteX26" fmla="*/ 13097 w 57150"/>
                      <a:gd name="connsiteY26" fmla="*/ 22622 h 86467"/>
                      <a:gd name="connsiteX27" fmla="*/ 17154 w 57150"/>
                      <a:gd name="connsiteY27" fmla="*/ 32690 h 86467"/>
                      <a:gd name="connsiteX28" fmla="*/ 28546 w 57150"/>
                      <a:gd name="connsiteY28" fmla="*/ 36309 h 86467"/>
                      <a:gd name="connsiteX29" fmla="*/ 39938 w 57150"/>
                      <a:gd name="connsiteY29" fmla="*/ 32690 h 86467"/>
                      <a:gd name="connsiteX30" fmla="*/ 44053 w 57150"/>
                      <a:gd name="connsiteY30" fmla="*/ 22622 h 86467"/>
                      <a:gd name="connsiteX31" fmla="*/ 39938 w 57150"/>
                      <a:gd name="connsiteY31" fmla="*/ 12545 h 86467"/>
                      <a:gd name="connsiteX32" fmla="*/ 28546 w 57150"/>
                      <a:gd name="connsiteY32" fmla="*/ 8925 h 86467"/>
                      <a:gd name="connsiteX33" fmla="*/ 17154 w 57150"/>
                      <a:gd name="connsiteY33" fmla="*/ 12545 h 86467"/>
                      <a:gd name="connsiteX34" fmla="*/ 13097 w 57150"/>
                      <a:gd name="connsiteY34" fmla="*/ 22622 h 8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150" h="86467">
                        <a:moveTo>
                          <a:pt x="17240" y="40415"/>
                        </a:moveTo>
                        <a:cubicBezTo>
                          <a:pt x="12421" y="39224"/>
                          <a:pt x="8658" y="36976"/>
                          <a:pt x="5972" y="33671"/>
                        </a:cubicBezTo>
                        <a:cubicBezTo>
                          <a:pt x="3277" y="30356"/>
                          <a:pt x="1934" y="26327"/>
                          <a:pt x="1934" y="21565"/>
                        </a:cubicBezTo>
                        <a:cubicBezTo>
                          <a:pt x="1934" y="14916"/>
                          <a:pt x="4305" y="9658"/>
                          <a:pt x="9058" y="5791"/>
                        </a:cubicBezTo>
                        <a:cubicBezTo>
                          <a:pt x="13802" y="1934"/>
                          <a:pt x="20307" y="0"/>
                          <a:pt x="28575" y="0"/>
                        </a:cubicBezTo>
                        <a:cubicBezTo>
                          <a:pt x="36881" y="0"/>
                          <a:pt x="43396" y="1934"/>
                          <a:pt x="48120" y="5791"/>
                        </a:cubicBezTo>
                        <a:cubicBezTo>
                          <a:pt x="52854" y="9658"/>
                          <a:pt x="55216" y="14916"/>
                          <a:pt x="55216" y="21565"/>
                        </a:cubicBezTo>
                        <a:cubicBezTo>
                          <a:pt x="55216" y="26327"/>
                          <a:pt x="53864" y="30356"/>
                          <a:pt x="51168" y="33671"/>
                        </a:cubicBezTo>
                        <a:cubicBezTo>
                          <a:pt x="48463" y="36976"/>
                          <a:pt x="44710" y="39224"/>
                          <a:pt x="39919" y="40415"/>
                        </a:cubicBezTo>
                        <a:cubicBezTo>
                          <a:pt x="45339" y="41681"/>
                          <a:pt x="49568" y="44158"/>
                          <a:pt x="52607" y="47844"/>
                        </a:cubicBezTo>
                        <a:cubicBezTo>
                          <a:pt x="55636" y="51540"/>
                          <a:pt x="57150" y="56045"/>
                          <a:pt x="57150" y="61370"/>
                        </a:cubicBezTo>
                        <a:cubicBezTo>
                          <a:pt x="57150" y="69456"/>
                          <a:pt x="54683" y="75667"/>
                          <a:pt x="49759" y="79981"/>
                        </a:cubicBezTo>
                        <a:cubicBezTo>
                          <a:pt x="44825" y="84306"/>
                          <a:pt x="37767" y="86468"/>
                          <a:pt x="28575" y="86468"/>
                        </a:cubicBezTo>
                        <a:cubicBezTo>
                          <a:pt x="19383" y="86468"/>
                          <a:pt x="12325" y="84306"/>
                          <a:pt x="7401" y="79981"/>
                        </a:cubicBezTo>
                        <a:cubicBezTo>
                          <a:pt x="2467" y="75667"/>
                          <a:pt x="0" y="69456"/>
                          <a:pt x="0" y="61370"/>
                        </a:cubicBezTo>
                        <a:cubicBezTo>
                          <a:pt x="0" y="56045"/>
                          <a:pt x="1514" y="51540"/>
                          <a:pt x="4563" y="47844"/>
                        </a:cubicBezTo>
                        <a:cubicBezTo>
                          <a:pt x="7601" y="44158"/>
                          <a:pt x="11820" y="41681"/>
                          <a:pt x="17240" y="40415"/>
                        </a:cubicBezTo>
                        <a:close/>
                        <a:moveTo>
                          <a:pt x="28546" y="45244"/>
                        </a:moveTo>
                        <a:cubicBezTo>
                          <a:pt x="23193" y="45244"/>
                          <a:pt x="18983" y="46672"/>
                          <a:pt x="15916" y="49549"/>
                        </a:cubicBezTo>
                        <a:cubicBezTo>
                          <a:pt x="12849" y="52416"/>
                          <a:pt x="11316" y="56359"/>
                          <a:pt x="11316" y="61389"/>
                        </a:cubicBezTo>
                        <a:cubicBezTo>
                          <a:pt x="11316" y="66418"/>
                          <a:pt x="12849" y="70371"/>
                          <a:pt x="15916" y="73228"/>
                        </a:cubicBezTo>
                        <a:cubicBezTo>
                          <a:pt x="18983" y="76105"/>
                          <a:pt x="23193" y="77534"/>
                          <a:pt x="28546" y="77534"/>
                        </a:cubicBezTo>
                        <a:cubicBezTo>
                          <a:pt x="33899" y="77534"/>
                          <a:pt x="38119" y="76095"/>
                          <a:pt x="41205" y="73209"/>
                        </a:cubicBezTo>
                        <a:cubicBezTo>
                          <a:pt x="44301" y="70323"/>
                          <a:pt x="45844" y="66389"/>
                          <a:pt x="45844" y="61389"/>
                        </a:cubicBezTo>
                        <a:cubicBezTo>
                          <a:pt x="45844" y="56359"/>
                          <a:pt x="44310" y="52416"/>
                          <a:pt x="41234" y="49549"/>
                        </a:cubicBezTo>
                        <a:cubicBezTo>
                          <a:pt x="38167" y="46672"/>
                          <a:pt x="33938" y="45244"/>
                          <a:pt x="28546" y="45244"/>
                        </a:cubicBezTo>
                        <a:close/>
                        <a:moveTo>
                          <a:pt x="13097" y="22622"/>
                        </a:moveTo>
                        <a:cubicBezTo>
                          <a:pt x="13097" y="26927"/>
                          <a:pt x="14449" y="30289"/>
                          <a:pt x="17154" y="32690"/>
                        </a:cubicBezTo>
                        <a:cubicBezTo>
                          <a:pt x="19860" y="35109"/>
                          <a:pt x="23660" y="36309"/>
                          <a:pt x="28546" y="36309"/>
                        </a:cubicBezTo>
                        <a:cubicBezTo>
                          <a:pt x="33404" y="36309"/>
                          <a:pt x="37195" y="35109"/>
                          <a:pt x="39938" y="32690"/>
                        </a:cubicBezTo>
                        <a:cubicBezTo>
                          <a:pt x="42682" y="30289"/>
                          <a:pt x="44053" y="26927"/>
                          <a:pt x="44053" y="22622"/>
                        </a:cubicBezTo>
                        <a:cubicBezTo>
                          <a:pt x="44053" y="18317"/>
                          <a:pt x="42682" y="14964"/>
                          <a:pt x="39938" y="12545"/>
                        </a:cubicBezTo>
                        <a:cubicBezTo>
                          <a:pt x="37195" y="10135"/>
                          <a:pt x="33404" y="8925"/>
                          <a:pt x="28546" y="8925"/>
                        </a:cubicBezTo>
                        <a:cubicBezTo>
                          <a:pt x="23660" y="8925"/>
                          <a:pt x="19860" y="10135"/>
                          <a:pt x="17154" y="12545"/>
                        </a:cubicBezTo>
                        <a:cubicBezTo>
                          <a:pt x="14449" y="14964"/>
                          <a:pt x="13097" y="18317"/>
                          <a:pt x="13097" y="22622"/>
                        </a:cubicBezTo>
                        <a:close/>
                      </a:path>
                    </a:pathLst>
                  </a:custGeom>
                  <a:solidFill>
                    <a:srgbClr val="000000"/>
                  </a:solidFill>
                  <a:ln w="9525" cap="flat">
                    <a:noFill/>
                    <a:prstDash val="solid"/>
                    <a:miter/>
                  </a:ln>
                </p:spPr>
                <p:txBody>
                  <a:bodyPr rtlCol="0" anchor="ctr"/>
                  <a:lstStyle/>
                  <a:p>
                    <a:endParaRPr lang="en-GB"/>
                  </a:p>
                </p:txBody>
              </p:sp>
            </p:grpSp>
            <p:sp>
              <p:nvSpPr>
                <p:cNvPr id="63" name="Freeform: Shape 62">
                  <a:extLst>
                    <a:ext uri="{FF2B5EF4-FFF2-40B4-BE49-F238E27FC236}">
                      <a16:creationId xmlns:a16="http://schemas.microsoft.com/office/drawing/2014/main" id="{D297D287-4117-424D-B3E4-9D54A6502C60}"/>
                    </a:ext>
                  </a:extLst>
                </p:cNvPr>
                <p:cNvSpPr/>
                <p:nvPr/>
              </p:nvSpPr>
              <p:spPr>
                <a:xfrm>
                  <a:off x="7911675" y="3718993"/>
                  <a:ext cx="9525" cy="71437"/>
                </a:xfrm>
                <a:custGeom>
                  <a:avLst/>
                  <a:gdLst>
                    <a:gd name="connsiteX0" fmla="*/ 0 w 9525"/>
                    <a:gd name="connsiteY0" fmla="*/ 0 h 71437"/>
                    <a:gd name="connsiteX1" fmla="*/ 0 w 9525"/>
                    <a:gd name="connsiteY1" fmla="*/ 71438 h 71437"/>
                  </a:gdLst>
                  <a:ahLst/>
                  <a:cxnLst>
                    <a:cxn ang="0">
                      <a:pos x="connsiteX0" y="connsiteY0"/>
                    </a:cxn>
                    <a:cxn ang="0">
                      <a:pos x="connsiteX1" y="connsiteY1"/>
                    </a:cxn>
                  </a:cxnLst>
                  <a:rect l="l" t="t" r="r" b="b"/>
                  <a:pathLst>
                    <a:path w="9525" h="71437">
                      <a:moveTo>
                        <a:pt x="0" y="0"/>
                      </a:moveTo>
                      <a:lnTo>
                        <a:pt x="0" y="71438"/>
                      </a:lnTo>
                    </a:path>
                  </a:pathLst>
                </a:custGeom>
                <a:ln w="19050" cap="flat">
                  <a:solidFill>
                    <a:srgbClr val="000000"/>
                  </a:solid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BE8D0327-7237-4A6F-8C02-C1F07E4DAA6D}"/>
                    </a:ext>
                  </a:extLst>
                </p:cNvPr>
                <p:cNvSpPr/>
                <p:nvPr/>
              </p:nvSpPr>
              <p:spPr>
                <a:xfrm>
                  <a:off x="8483175" y="3718993"/>
                  <a:ext cx="9525" cy="71437"/>
                </a:xfrm>
                <a:custGeom>
                  <a:avLst/>
                  <a:gdLst>
                    <a:gd name="connsiteX0" fmla="*/ 0 w 9525"/>
                    <a:gd name="connsiteY0" fmla="*/ 0 h 71437"/>
                    <a:gd name="connsiteX1" fmla="*/ 0 w 9525"/>
                    <a:gd name="connsiteY1" fmla="*/ 71438 h 71437"/>
                  </a:gdLst>
                  <a:ahLst/>
                  <a:cxnLst>
                    <a:cxn ang="0">
                      <a:pos x="connsiteX0" y="connsiteY0"/>
                    </a:cxn>
                    <a:cxn ang="0">
                      <a:pos x="connsiteX1" y="connsiteY1"/>
                    </a:cxn>
                  </a:cxnLst>
                  <a:rect l="l" t="t" r="r" b="b"/>
                  <a:pathLst>
                    <a:path w="9525" h="71437">
                      <a:moveTo>
                        <a:pt x="0" y="0"/>
                      </a:moveTo>
                      <a:lnTo>
                        <a:pt x="0" y="71438"/>
                      </a:lnTo>
                    </a:path>
                  </a:pathLst>
                </a:custGeom>
                <a:ln w="19050" cap="flat">
                  <a:solidFill>
                    <a:srgbClr val="000000"/>
                  </a:solid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3C63AE80-78EA-41D7-91E2-A662D2DD0AB2}"/>
                    </a:ext>
                  </a:extLst>
                </p:cNvPr>
                <p:cNvSpPr/>
                <p:nvPr/>
              </p:nvSpPr>
              <p:spPr>
                <a:xfrm>
                  <a:off x="9054675" y="3718993"/>
                  <a:ext cx="9525" cy="71437"/>
                </a:xfrm>
                <a:custGeom>
                  <a:avLst/>
                  <a:gdLst>
                    <a:gd name="connsiteX0" fmla="*/ 0 w 9525"/>
                    <a:gd name="connsiteY0" fmla="*/ 0 h 71437"/>
                    <a:gd name="connsiteX1" fmla="*/ 0 w 9525"/>
                    <a:gd name="connsiteY1" fmla="*/ 71438 h 71437"/>
                  </a:gdLst>
                  <a:ahLst/>
                  <a:cxnLst>
                    <a:cxn ang="0">
                      <a:pos x="connsiteX0" y="connsiteY0"/>
                    </a:cxn>
                    <a:cxn ang="0">
                      <a:pos x="connsiteX1" y="connsiteY1"/>
                    </a:cxn>
                  </a:cxnLst>
                  <a:rect l="l" t="t" r="r" b="b"/>
                  <a:pathLst>
                    <a:path w="9525" h="71437">
                      <a:moveTo>
                        <a:pt x="0" y="0"/>
                      </a:moveTo>
                      <a:lnTo>
                        <a:pt x="0" y="71438"/>
                      </a:lnTo>
                    </a:path>
                  </a:pathLst>
                </a:custGeom>
                <a:ln w="19050" cap="flat">
                  <a:solidFill>
                    <a:srgbClr val="000000"/>
                  </a:solid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34241E12-F318-4503-8E55-C5F10ACD9249}"/>
                    </a:ext>
                  </a:extLst>
                </p:cNvPr>
                <p:cNvSpPr/>
                <p:nvPr/>
              </p:nvSpPr>
              <p:spPr>
                <a:xfrm>
                  <a:off x="9626175" y="3718993"/>
                  <a:ext cx="9525" cy="71437"/>
                </a:xfrm>
                <a:custGeom>
                  <a:avLst/>
                  <a:gdLst>
                    <a:gd name="connsiteX0" fmla="*/ 0 w 9525"/>
                    <a:gd name="connsiteY0" fmla="*/ 0 h 71437"/>
                    <a:gd name="connsiteX1" fmla="*/ 0 w 9525"/>
                    <a:gd name="connsiteY1" fmla="*/ 71438 h 71437"/>
                  </a:gdLst>
                  <a:ahLst/>
                  <a:cxnLst>
                    <a:cxn ang="0">
                      <a:pos x="connsiteX0" y="connsiteY0"/>
                    </a:cxn>
                    <a:cxn ang="0">
                      <a:pos x="connsiteX1" y="connsiteY1"/>
                    </a:cxn>
                  </a:cxnLst>
                  <a:rect l="l" t="t" r="r" b="b"/>
                  <a:pathLst>
                    <a:path w="9525" h="71437">
                      <a:moveTo>
                        <a:pt x="0" y="0"/>
                      </a:moveTo>
                      <a:lnTo>
                        <a:pt x="0" y="71438"/>
                      </a:lnTo>
                    </a:path>
                  </a:pathLst>
                </a:custGeom>
                <a:ln w="19050" cap="flat">
                  <a:solidFill>
                    <a:srgbClr val="000000"/>
                  </a:solid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4D2DA244-551E-4F5E-804F-A163B737B9B1}"/>
                    </a:ext>
                  </a:extLst>
                </p:cNvPr>
                <p:cNvSpPr/>
                <p:nvPr/>
              </p:nvSpPr>
              <p:spPr>
                <a:xfrm>
                  <a:off x="10197675" y="3718993"/>
                  <a:ext cx="9525" cy="71437"/>
                </a:xfrm>
                <a:custGeom>
                  <a:avLst/>
                  <a:gdLst>
                    <a:gd name="connsiteX0" fmla="*/ 0 w 9525"/>
                    <a:gd name="connsiteY0" fmla="*/ 0 h 71437"/>
                    <a:gd name="connsiteX1" fmla="*/ 0 w 9525"/>
                    <a:gd name="connsiteY1" fmla="*/ 71438 h 71437"/>
                  </a:gdLst>
                  <a:ahLst/>
                  <a:cxnLst>
                    <a:cxn ang="0">
                      <a:pos x="connsiteX0" y="connsiteY0"/>
                    </a:cxn>
                    <a:cxn ang="0">
                      <a:pos x="connsiteX1" y="connsiteY1"/>
                    </a:cxn>
                  </a:cxnLst>
                  <a:rect l="l" t="t" r="r" b="b"/>
                  <a:pathLst>
                    <a:path w="9525" h="71437">
                      <a:moveTo>
                        <a:pt x="0" y="0"/>
                      </a:moveTo>
                      <a:lnTo>
                        <a:pt x="0" y="71438"/>
                      </a:lnTo>
                    </a:path>
                  </a:pathLst>
                </a:custGeom>
                <a:ln w="19050" cap="flat">
                  <a:solidFill>
                    <a:srgbClr val="000000"/>
                  </a:solid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D1424B8E-8102-4F12-8CCE-2856E4FAA9C1}"/>
                    </a:ext>
                  </a:extLst>
                </p:cNvPr>
                <p:cNvSpPr/>
                <p:nvPr/>
              </p:nvSpPr>
              <p:spPr>
                <a:xfrm>
                  <a:off x="7628954" y="3228456"/>
                  <a:ext cx="71437" cy="9525"/>
                </a:xfrm>
                <a:custGeom>
                  <a:avLst/>
                  <a:gdLst>
                    <a:gd name="connsiteX0" fmla="*/ 0 w 71437"/>
                    <a:gd name="connsiteY0" fmla="*/ 0 h 9525"/>
                    <a:gd name="connsiteX1" fmla="*/ 71438 w 71437"/>
                    <a:gd name="connsiteY1" fmla="*/ 0 h 9525"/>
                  </a:gdLst>
                  <a:ahLst/>
                  <a:cxnLst>
                    <a:cxn ang="0">
                      <a:pos x="connsiteX0" y="connsiteY0"/>
                    </a:cxn>
                    <a:cxn ang="0">
                      <a:pos x="connsiteX1" y="connsiteY1"/>
                    </a:cxn>
                  </a:cxnLst>
                  <a:rect l="l" t="t" r="r" b="b"/>
                  <a:pathLst>
                    <a:path w="71437" h="9525">
                      <a:moveTo>
                        <a:pt x="0" y="0"/>
                      </a:moveTo>
                      <a:lnTo>
                        <a:pt x="71438" y="0"/>
                      </a:lnTo>
                    </a:path>
                  </a:pathLst>
                </a:custGeom>
                <a:ln w="19050" cap="flat">
                  <a:solidFill>
                    <a:srgbClr val="000000"/>
                  </a:solidFill>
                  <a:prstDash val="solid"/>
                  <a:miter/>
                </a:ln>
              </p:spPr>
              <p:txBody>
                <a:bodyPr rtlCol="0" anchor="ctr"/>
                <a:lstStyle/>
                <a:p>
                  <a:endParaRPr lang="en-GB"/>
                </a:p>
              </p:txBody>
            </p:sp>
            <p:sp>
              <p:nvSpPr>
                <p:cNvPr id="69" name="Freeform: Shape 68">
                  <a:extLst>
                    <a:ext uri="{FF2B5EF4-FFF2-40B4-BE49-F238E27FC236}">
                      <a16:creationId xmlns:a16="http://schemas.microsoft.com/office/drawing/2014/main" id="{603E1440-6269-4C27-8625-539C44E0AA23}"/>
                    </a:ext>
                  </a:extLst>
                </p:cNvPr>
                <p:cNvSpPr/>
                <p:nvPr/>
              </p:nvSpPr>
              <p:spPr>
                <a:xfrm>
                  <a:off x="7628954" y="2478362"/>
                  <a:ext cx="71437" cy="9525"/>
                </a:xfrm>
                <a:custGeom>
                  <a:avLst/>
                  <a:gdLst>
                    <a:gd name="connsiteX0" fmla="*/ 0 w 71437"/>
                    <a:gd name="connsiteY0" fmla="*/ 0 h 9525"/>
                    <a:gd name="connsiteX1" fmla="*/ 71438 w 71437"/>
                    <a:gd name="connsiteY1" fmla="*/ 0 h 9525"/>
                  </a:gdLst>
                  <a:ahLst/>
                  <a:cxnLst>
                    <a:cxn ang="0">
                      <a:pos x="connsiteX0" y="connsiteY0"/>
                    </a:cxn>
                    <a:cxn ang="0">
                      <a:pos x="connsiteX1" y="connsiteY1"/>
                    </a:cxn>
                  </a:cxnLst>
                  <a:rect l="l" t="t" r="r" b="b"/>
                  <a:pathLst>
                    <a:path w="71437" h="9525">
                      <a:moveTo>
                        <a:pt x="0" y="0"/>
                      </a:moveTo>
                      <a:lnTo>
                        <a:pt x="71438" y="0"/>
                      </a:lnTo>
                    </a:path>
                  </a:pathLst>
                </a:custGeom>
                <a:ln w="19050" cap="flat">
                  <a:solidFill>
                    <a:srgbClr val="000000"/>
                  </a:solid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CFBF6857-A002-4A68-843C-B0F04F287512}"/>
                    </a:ext>
                  </a:extLst>
                </p:cNvPr>
                <p:cNvSpPr/>
                <p:nvPr/>
              </p:nvSpPr>
              <p:spPr>
                <a:xfrm>
                  <a:off x="7628954" y="1763987"/>
                  <a:ext cx="71437" cy="9525"/>
                </a:xfrm>
                <a:custGeom>
                  <a:avLst/>
                  <a:gdLst>
                    <a:gd name="connsiteX0" fmla="*/ 0 w 71437"/>
                    <a:gd name="connsiteY0" fmla="*/ 0 h 9525"/>
                    <a:gd name="connsiteX1" fmla="*/ 71438 w 71437"/>
                    <a:gd name="connsiteY1" fmla="*/ 0 h 9525"/>
                  </a:gdLst>
                  <a:ahLst/>
                  <a:cxnLst>
                    <a:cxn ang="0">
                      <a:pos x="connsiteX0" y="connsiteY0"/>
                    </a:cxn>
                    <a:cxn ang="0">
                      <a:pos x="connsiteX1" y="connsiteY1"/>
                    </a:cxn>
                  </a:cxnLst>
                  <a:rect l="l" t="t" r="r" b="b"/>
                  <a:pathLst>
                    <a:path w="71437" h="9525">
                      <a:moveTo>
                        <a:pt x="0" y="0"/>
                      </a:moveTo>
                      <a:lnTo>
                        <a:pt x="71438" y="0"/>
                      </a:lnTo>
                    </a:path>
                  </a:pathLst>
                </a:custGeom>
                <a:ln w="19050" cap="flat">
                  <a:solidFill>
                    <a:srgbClr val="000000"/>
                  </a:solid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A7F9A1F4-4C48-4B2A-91A0-06CBAA498328}"/>
                    </a:ext>
                  </a:extLst>
                </p:cNvPr>
                <p:cNvSpPr/>
                <p:nvPr/>
              </p:nvSpPr>
              <p:spPr>
                <a:xfrm>
                  <a:off x="10769175" y="3718993"/>
                  <a:ext cx="9525" cy="71437"/>
                </a:xfrm>
                <a:custGeom>
                  <a:avLst/>
                  <a:gdLst>
                    <a:gd name="connsiteX0" fmla="*/ 0 w 9525"/>
                    <a:gd name="connsiteY0" fmla="*/ 0 h 71437"/>
                    <a:gd name="connsiteX1" fmla="*/ 0 w 9525"/>
                    <a:gd name="connsiteY1" fmla="*/ 71438 h 71437"/>
                  </a:gdLst>
                  <a:ahLst/>
                  <a:cxnLst>
                    <a:cxn ang="0">
                      <a:pos x="connsiteX0" y="connsiteY0"/>
                    </a:cxn>
                    <a:cxn ang="0">
                      <a:pos x="connsiteX1" y="connsiteY1"/>
                    </a:cxn>
                  </a:cxnLst>
                  <a:rect l="l" t="t" r="r" b="b"/>
                  <a:pathLst>
                    <a:path w="9525" h="71437">
                      <a:moveTo>
                        <a:pt x="0" y="0"/>
                      </a:moveTo>
                      <a:lnTo>
                        <a:pt x="0" y="71438"/>
                      </a:lnTo>
                    </a:path>
                  </a:pathLst>
                </a:custGeom>
                <a:ln w="19050" cap="flat">
                  <a:solidFill>
                    <a:srgbClr val="000000"/>
                  </a:solid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86B66AB5-7558-428C-A149-02C1E1F7A1DE}"/>
                    </a:ext>
                  </a:extLst>
                </p:cNvPr>
                <p:cNvSpPr/>
                <p:nvPr/>
              </p:nvSpPr>
              <p:spPr>
                <a:xfrm>
                  <a:off x="11340675" y="3718993"/>
                  <a:ext cx="9525" cy="71437"/>
                </a:xfrm>
                <a:custGeom>
                  <a:avLst/>
                  <a:gdLst>
                    <a:gd name="connsiteX0" fmla="*/ 0 w 9525"/>
                    <a:gd name="connsiteY0" fmla="*/ 0 h 71437"/>
                    <a:gd name="connsiteX1" fmla="*/ 0 w 9525"/>
                    <a:gd name="connsiteY1" fmla="*/ 71438 h 71437"/>
                  </a:gdLst>
                  <a:ahLst/>
                  <a:cxnLst>
                    <a:cxn ang="0">
                      <a:pos x="connsiteX0" y="connsiteY0"/>
                    </a:cxn>
                    <a:cxn ang="0">
                      <a:pos x="connsiteX1" y="connsiteY1"/>
                    </a:cxn>
                  </a:cxnLst>
                  <a:rect l="l" t="t" r="r" b="b"/>
                  <a:pathLst>
                    <a:path w="9525" h="71437">
                      <a:moveTo>
                        <a:pt x="0" y="0"/>
                      </a:moveTo>
                      <a:lnTo>
                        <a:pt x="0" y="71438"/>
                      </a:lnTo>
                    </a:path>
                  </a:pathLst>
                </a:custGeom>
                <a:ln w="19050" cap="flat">
                  <a:solidFill>
                    <a:srgbClr val="000000"/>
                  </a:solidFill>
                  <a:prstDash val="solid"/>
                  <a:miter/>
                </a:ln>
              </p:spPr>
              <p:txBody>
                <a:bodyPr rtlCol="0" anchor="ctr"/>
                <a:lstStyle/>
                <a:p>
                  <a:endParaRPr lang="en-GB"/>
                </a:p>
              </p:txBody>
            </p:sp>
            <p:grpSp>
              <p:nvGrpSpPr>
                <p:cNvPr id="73" name="Graphic 3">
                  <a:extLst>
                    <a:ext uri="{FF2B5EF4-FFF2-40B4-BE49-F238E27FC236}">
                      <a16:creationId xmlns:a16="http://schemas.microsoft.com/office/drawing/2014/main" id="{76B04E0B-7F27-4085-B7C2-64DEE6CDEAB0}"/>
                    </a:ext>
                  </a:extLst>
                </p:cNvPr>
                <p:cNvGrpSpPr/>
                <p:nvPr/>
              </p:nvGrpSpPr>
              <p:grpSpPr>
                <a:xfrm>
                  <a:off x="7424118" y="1730304"/>
                  <a:ext cx="125407" cy="86469"/>
                  <a:chOff x="7424118" y="1730304"/>
                  <a:chExt cx="125407" cy="86469"/>
                </a:xfrm>
                <a:solidFill>
                  <a:srgbClr val="000000"/>
                </a:solidFill>
              </p:grpSpPr>
              <p:sp>
                <p:nvSpPr>
                  <p:cNvPr id="79" name="Freeform: Shape 78">
                    <a:extLst>
                      <a:ext uri="{FF2B5EF4-FFF2-40B4-BE49-F238E27FC236}">
                        <a16:creationId xmlns:a16="http://schemas.microsoft.com/office/drawing/2014/main" id="{A2548245-7D45-4FBE-AB2F-F3D2CDDDE2EB}"/>
                      </a:ext>
                    </a:extLst>
                  </p:cNvPr>
                  <p:cNvSpPr/>
                  <p:nvPr/>
                </p:nvSpPr>
                <p:spPr>
                  <a:xfrm>
                    <a:off x="7424118" y="1731793"/>
                    <a:ext cx="49709" cy="83343"/>
                  </a:xfrm>
                  <a:custGeom>
                    <a:avLst/>
                    <a:gdLst>
                      <a:gd name="connsiteX0" fmla="*/ 1637 w 49709"/>
                      <a:gd name="connsiteY0" fmla="*/ 73819 h 83343"/>
                      <a:gd name="connsiteX1" fmla="*/ 20092 w 49709"/>
                      <a:gd name="connsiteY1" fmla="*/ 73819 h 83343"/>
                      <a:gd name="connsiteX2" fmla="*/ 20092 w 49709"/>
                      <a:gd name="connsiteY2" fmla="*/ 10269 h 83343"/>
                      <a:gd name="connsiteX3" fmla="*/ 0 w 49709"/>
                      <a:gd name="connsiteY3" fmla="*/ 14288 h 83343"/>
                      <a:gd name="connsiteX4" fmla="*/ 0 w 49709"/>
                      <a:gd name="connsiteY4" fmla="*/ 4019 h 83343"/>
                      <a:gd name="connsiteX5" fmla="*/ 19962 w 49709"/>
                      <a:gd name="connsiteY5" fmla="*/ 0 h 83343"/>
                      <a:gd name="connsiteX6" fmla="*/ 31254 w 49709"/>
                      <a:gd name="connsiteY6" fmla="*/ 0 h 83343"/>
                      <a:gd name="connsiteX7" fmla="*/ 31254 w 49709"/>
                      <a:gd name="connsiteY7" fmla="*/ 73819 h 83343"/>
                      <a:gd name="connsiteX8" fmla="*/ 49709 w 49709"/>
                      <a:gd name="connsiteY8" fmla="*/ 73819 h 83343"/>
                      <a:gd name="connsiteX9" fmla="*/ 49709 w 49709"/>
                      <a:gd name="connsiteY9" fmla="*/ 83344 h 83343"/>
                      <a:gd name="connsiteX10" fmla="*/ 1637 w 49709"/>
                      <a:gd name="connsiteY10" fmla="*/ 83344 h 83343"/>
                      <a:gd name="connsiteX11" fmla="*/ 1637 w 49709"/>
                      <a:gd name="connsiteY11" fmla="*/ 73819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709" h="83343">
                        <a:moveTo>
                          <a:pt x="1637" y="73819"/>
                        </a:moveTo>
                        <a:lnTo>
                          <a:pt x="20092" y="73819"/>
                        </a:lnTo>
                        <a:lnTo>
                          <a:pt x="20092" y="10269"/>
                        </a:lnTo>
                        <a:lnTo>
                          <a:pt x="0" y="14288"/>
                        </a:lnTo>
                        <a:lnTo>
                          <a:pt x="0" y="4019"/>
                        </a:lnTo>
                        <a:lnTo>
                          <a:pt x="19962" y="0"/>
                        </a:lnTo>
                        <a:lnTo>
                          <a:pt x="31254" y="0"/>
                        </a:lnTo>
                        <a:lnTo>
                          <a:pt x="31254" y="73819"/>
                        </a:lnTo>
                        <a:lnTo>
                          <a:pt x="49709" y="73819"/>
                        </a:lnTo>
                        <a:lnTo>
                          <a:pt x="49709" y="83344"/>
                        </a:lnTo>
                        <a:lnTo>
                          <a:pt x="1637" y="83344"/>
                        </a:lnTo>
                        <a:lnTo>
                          <a:pt x="1637" y="73819"/>
                        </a:lnTo>
                        <a:close/>
                      </a:path>
                    </a:pathLst>
                  </a:custGeom>
                  <a:solidFill>
                    <a:srgbClr val="000000"/>
                  </a:solidFill>
                  <a:ln w="9525" cap="flat">
                    <a:no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CAB308D7-2AE7-4701-B3A8-59320FB01577}"/>
                      </a:ext>
                    </a:extLst>
                  </p:cNvPr>
                  <p:cNvSpPr/>
                  <p:nvPr/>
                </p:nvSpPr>
                <p:spPr>
                  <a:xfrm>
                    <a:off x="7491928" y="1730304"/>
                    <a:ext cx="57596" cy="86469"/>
                  </a:xfrm>
                  <a:custGeom>
                    <a:avLst/>
                    <a:gdLst>
                      <a:gd name="connsiteX0" fmla="*/ 28803 w 57596"/>
                      <a:gd name="connsiteY0" fmla="*/ 0 h 86469"/>
                      <a:gd name="connsiteX1" fmla="*/ 50205 w 57596"/>
                      <a:gd name="connsiteY1" fmla="*/ 11079 h 86469"/>
                      <a:gd name="connsiteX2" fmla="*/ 57597 w 57596"/>
                      <a:gd name="connsiteY2" fmla="*/ 43263 h 86469"/>
                      <a:gd name="connsiteX3" fmla="*/ 50205 w 57596"/>
                      <a:gd name="connsiteY3" fmla="*/ 75391 h 86469"/>
                      <a:gd name="connsiteX4" fmla="*/ 28803 w 57596"/>
                      <a:gd name="connsiteY4" fmla="*/ 86470 h 86469"/>
                      <a:gd name="connsiteX5" fmla="*/ 7390 w 57596"/>
                      <a:gd name="connsiteY5" fmla="*/ 75391 h 86469"/>
                      <a:gd name="connsiteX6" fmla="*/ 0 w 57596"/>
                      <a:gd name="connsiteY6" fmla="*/ 43263 h 86469"/>
                      <a:gd name="connsiteX7" fmla="*/ 7390 w 57596"/>
                      <a:gd name="connsiteY7" fmla="*/ 11079 h 86469"/>
                      <a:gd name="connsiteX8" fmla="*/ 28803 w 57596"/>
                      <a:gd name="connsiteY8" fmla="*/ 0 h 86469"/>
                      <a:gd name="connsiteX9" fmla="*/ 28774 w 57596"/>
                      <a:gd name="connsiteY9" fmla="*/ 8930 h 86469"/>
                      <a:gd name="connsiteX10" fmla="*/ 15696 w 57596"/>
                      <a:gd name="connsiteY10" fmla="*/ 17497 h 86469"/>
                      <a:gd name="connsiteX11" fmla="*/ 11315 w 57596"/>
                      <a:gd name="connsiteY11" fmla="*/ 43263 h 86469"/>
                      <a:gd name="connsiteX12" fmla="*/ 15696 w 57596"/>
                      <a:gd name="connsiteY12" fmla="*/ 68973 h 86469"/>
                      <a:gd name="connsiteX13" fmla="*/ 28774 w 57596"/>
                      <a:gd name="connsiteY13" fmla="*/ 77540 h 86469"/>
                      <a:gd name="connsiteX14" fmla="*/ 41899 w 57596"/>
                      <a:gd name="connsiteY14" fmla="*/ 68973 h 86469"/>
                      <a:gd name="connsiteX15" fmla="*/ 46281 w 57596"/>
                      <a:gd name="connsiteY15" fmla="*/ 43263 h 86469"/>
                      <a:gd name="connsiteX16" fmla="*/ 41899 w 57596"/>
                      <a:gd name="connsiteY16" fmla="*/ 17497 h 86469"/>
                      <a:gd name="connsiteX17" fmla="*/ 28774 w 57596"/>
                      <a:gd name="connsiteY17" fmla="*/ 8930 h 8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596" h="86469">
                        <a:moveTo>
                          <a:pt x="28803" y="0"/>
                        </a:moveTo>
                        <a:cubicBezTo>
                          <a:pt x="38137" y="0"/>
                          <a:pt x="45271" y="3693"/>
                          <a:pt x="50205" y="11079"/>
                        </a:cubicBezTo>
                        <a:cubicBezTo>
                          <a:pt x="55130" y="18469"/>
                          <a:pt x="57597" y="29199"/>
                          <a:pt x="57597" y="43263"/>
                        </a:cubicBezTo>
                        <a:cubicBezTo>
                          <a:pt x="57597" y="57295"/>
                          <a:pt x="55130" y="68006"/>
                          <a:pt x="50205" y="75391"/>
                        </a:cubicBezTo>
                        <a:cubicBezTo>
                          <a:pt x="45271" y="82777"/>
                          <a:pt x="38137" y="86470"/>
                          <a:pt x="28803" y="86470"/>
                        </a:cubicBezTo>
                        <a:cubicBezTo>
                          <a:pt x="19459" y="86470"/>
                          <a:pt x="12324" y="82777"/>
                          <a:pt x="7390" y="75391"/>
                        </a:cubicBezTo>
                        <a:cubicBezTo>
                          <a:pt x="2465" y="68006"/>
                          <a:pt x="0" y="57295"/>
                          <a:pt x="0" y="43263"/>
                        </a:cubicBezTo>
                        <a:cubicBezTo>
                          <a:pt x="0" y="29199"/>
                          <a:pt x="2465" y="18469"/>
                          <a:pt x="7390" y="11079"/>
                        </a:cubicBezTo>
                        <a:cubicBezTo>
                          <a:pt x="12324" y="3693"/>
                          <a:pt x="19459" y="0"/>
                          <a:pt x="28803" y="0"/>
                        </a:cubicBezTo>
                        <a:close/>
                        <a:moveTo>
                          <a:pt x="28774" y="8930"/>
                        </a:moveTo>
                        <a:cubicBezTo>
                          <a:pt x="22964" y="8930"/>
                          <a:pt x="18611" y="11785"/>
                          <a:pt x="15696" y="17497"/>
                        </a:cubicBezTo>
                        <a:cubicBezTo>
                          <a:pt x="12772" y="23213"/>
                          <a:pt x="11315" y="31803"/>
                          <a:pt x="11315" y="43263"/>
                        </a:cubicBezTo>
                        <a:cubicBezTo>
                          <a:pt x="11315" y="54690"/>
                          <a:pt x="12772" y="63261"/>
                          <a:pt x="15696" y="68973"/>
                        </a:cubicBezTo>
                        <a:cubicBezTo>
                          <a:pt x="18611" y="74685"/>
                          <a:pt x="22964" y="77540"/>
                          <a:pt x="28774" y="77540"/>
                        </a:cubicBezTo>
                        <a:cubicBezTo>
                          <a:pt x="34603" y="77540"/>
                          <a:pt x="38985" y="74685"/>
                          <a:pt x="41899" y="68973"/>
                        </a:cubicBezTo>
                        <a:cubicBezTo>
                          <a:pt x="44824" y="63261"/>
                          <a:pt x="46281" y="54690"/>
                          <a:pt x="46281" y="43263"/>
                        </a:cubicBezTo>
                        <a:cubicBezTo>
                          <a:pt x="46281" y="31803"/>
                          <a:pt x="44824" y="23213"/>
                          <a:pt x="41899" y="17497"/>
                        </a:cubicBezTo>
                        <a:cubicBezTo>
                          <a:pt x="38985" y="11785"/>
                          <a:pt x="34603" y="8930"/>
                          <a:pt x="28774" y="8930"/>
                        </a:cubicBezTo>
                        <a:close/>
                      </a:path>
                    </a:pathLst>
                  </a:custGeom>
                  <a:solidFill>
                    <a:srgbClr val="000000"/>
                  </a:solidFill>
                  <a:ln w="9525" cap="flat">
                    <a:noFill/>
                    <a:prstDash val="solid"/>
                    <a:miter/>
                  </a:ln>
                </p:spPr>
                <p:txBody>
                  <a:bodyPr rtlCol="0" anchor="ctr"/>
                  <a:lstStyle/>
                  <a:p>
                    <a:endParaRPr lang="en-GB"/>
                  </a:p>
                </p:txBody>
              </p:sp>
            </p:grpSp>
            <p:sp>
              <p:nvSpPr>
                <p:cNvPr id="74" name="Freeform: Shape 73">
                  <a:extLst>
                    <a:ext uri="{FF2B5EF4-FFF2-40B4-BE49-F238E27FC236}">
                      <a16:creationId xmlns:a16="http://schemas.microsoft.com/office/drawing/2014/main" id="{A8C32F3B-284A-4817-B6C2-F70E62C3863D}"/>
                    </a:ext>
                  </a:extLst>
                </p:cNvPr>
                <p:cNvSpPr/>
                <p:nvPr/>
              </p:nvSpPr>
              <p:spPr>
                <a:xfrm>
                  <a:off x="7495555" y="2446167"/>
                  <a:ext cx="49711" cy="83343"/>
                </a:xfrm>
                <a:custGeom>
                  <a:avLst/>
                  <a:gdLst>
                    <a:gd name="connsiteX0" fmla="*/ 1639 w 49711"/>
                    <a:gd name="connsiteY0" fmla="*/ 73819 h 83343"/>
                    <a:gd name="connsiteX1" fmla="*/ 20089 w 49711"/>
                    <a:gd name="connsiteY1" fmla="*/ 73819 h 83343"/>
                    <a:gd name="connsiteX2" fmla="*/ 20089 w 49711"/>
                    <a:gd name="connsiteY2" fmla="*/ 10268 h 83343"/>
                    <a:gd name="connsiteX3" fmla="*/ 0 w 49711"/>
                    <a:gd name="connsiteY3" fmla="*/ 14288 h 83343"/>
                    <a:gd name="connsiteX4" fmla="*/ 0 w 49711"/>
                    <a:gd name="connsiteY4" fmla="*/ 4020 h 83343"/>
                    <a:gd name="connsiteX5" fmla="*/ 19965 w 49711"/>
                    <a:gd name="connsiteY5" fmla="*/ 0 h 83343"/>
                    <a:gd name="connsiteX6" fmla="*/ 31252 w 49711"/>
                    <a:gd name="connsiteY6" fmla="*/ 0 h 83343"/>
                    <a:gd name="connsiteX7" fmla="*/ 31252 w 49711"/>
                    <a:gd name="connsiteY7" fmla="*/ 73819 h 83343"/>
                    <a:gd name="connsiteX8" fmla="*/ 49712 w 49711"/>
                    <a:gd name="connsiteY8" fmla="*/ 73819 h 83343"/>
                    <a:gd name="connsiteX9" fmla="*/ 49712 w 49711"/>
                    <a:gd name="connsiteY9" fmla="*/ 83344 h 83343"/>
                    <a:gd name="connsiteX10" fmla="*/ 1639 w 49711"/>
                    <a:gd name="connsiteY10" fmla="*/ 83344 h 83343"/>
                    <a:gd name="connsiteX11" fmla="*/ 1639 w 49711"/>
                    <a:gd name="connsiteY11" fmla="*/ 73819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711" h="83343">
                      <a:moveTo>
                        <a:pt x="1639" y="73819"/>
                      </a:moveTo>
                      <a:lnTo>
                        <a:pt x="20089" y="73819"/>
                      </a:lnTo>
                      <a:lnTo>
                        <a:pt x="20089" y="10268"/>
                      </a:lnTo>
                      <a:lnTo>
                        <a:pt x="0" y="14288"/>
                      </a:lnTo>
                      <a:lnTo>
                        <a:pt x="0" y="4020"/>
                      </a:lnTo>
                      <a:lnTo>
                        <a:pt x="19965" y="0"/>
                      </a:lnTo>
                      <a:lnTo>
                        <a:pt x="31252" y="0"/>
                      </a:lnTo>
                      <a:lnTo>
                        <a:pt x="31252" y="73819"/>
                      </a:lnTo>
                      <a:lnTo>
                        <a:pt x="49712" y="73819"/>
                      </a:lnTo>
                      <a:lnTo>
                        <a:pt x="49712" y="83344"/>
                      </a:lnTo>
                      <a:lnTo>
                        <a:pt x="1639" y="83344"/>
                      </a:lnTo>
                      <a:lnTo>
                        <a:pt x="1639" y="73819"/>
                      </a:lnTo>
                      <a:close/>
                    </a:path>
                  </a:pathLst>
                </a:custGeom>
                <a:solidFill>
                  <a:srgbClr val="000000"/>
                </a:solidFill>
                <a:ln w="9525" cap="flat">
                  <a:noFill/>
                  <a:prstDash val="solid"/>
                  <a:miter/>
                </a:ln>
              </p:spPr>
              <p:txBody>
                <a:bodyPr rtlCol="0" anchor="ctr"/>
                <a:lstStyle/>
                <a:p>
                  <a:endParaRPr lang="en-GB"/>
                </a:p>
              </p:txBody>
            </p:sp>
            <p:grpSp>
              <p:nvGrpSpPr>
                <p:cNvPr id="75" name="Graphic 3">
                  <a:extLst>
                    <a:ext uri="{FF2B5EF4-FFF2-40B4-BE49-F238E27FC236}">
                      <a16:creationId xmlns:a16="http://schemas.microsoft.com/office/drawing/2014/main" id="{4C76D57E-E236-4E62-8DF9-105677A29DD0}"/>
                    </a:ext>
                  </a:extLst>
                </p:cNvPr>
                <p:cNvGrpSpPr/>
                <p:nvPr/>
              </p:nvGrpSpPr>
              <p:grpSpPr>
                <a:xfrm>
                  <a:off x="7383488" y="3194775"/>
                  <a:ext cx="163674" cy="98221"/>
                  <a:chOff x="7383488" y="3194775"/>
                  <a:chExt cx="163674" cy="98221"/>
                </a:xfrm>
                <a:solidFill>
                  <a:srgbClr val="000000"/>
                </a:solidFill>
              </p:grpSpPr>
              <p:sp>
                <p:nvSpPr>
                  <p:cNvPr id="76" name="Freeform: Shape 75">
                    <a:extLst>
                      <a:ext uri="{FF2B5EF4-FFF2-40B4-BE49-F238E27FC236}">
                        <a16:creationId xmlns:a16="http://schemas.microsoft.com/office/drawing/2014/main" id="{01FD649D-2B04-44EC-AC95-C2411E6D375F}"/>
                      </a:ext>
                    </a:extLst>
                  </p:cNvPr>
                  <p:cNvSpPr/>
                  <p:nvPr/>
                </p:nvSpPr>
                <p:spPr>
                  <a:xfrm>
                    <a:off x="7383488" y="3194775"/>
                    <a:ext cx="57596" cy="86467"/>
                  </a:xfrm>
                  <a:custGeom>
                    <a:avLst/>
                    <a:gdLst>
                      <a:gd name="connsiteX0" fmla="*/ 28799 w 57596"/>
                      <a:gd name="connsiteY0" fmla="*/ 0 h 86467"/>
                      <a:gd name="connsiteX1" fmla="*/ 50202 w 57596"/>
                      <a:gd name="connsiteY1" fmla="*/ 11078 h 86467"/>
                      <a:gd name="connsiteX2" fmla="*/ 57597 w 57596"/>
                      <a:gd name="connsiteY2" fmla="*/ 43263 h 86467"/>
                      <a:gd name="connsiteX3" fmla="*/ 50202 w 57596"/>
                      <a:gd name="connsiteY3" fmla="*/ 75390 h 86467"/>
                      <a:gd name="connsiteX4" fmla="*/ 28799 w 57596"/>
                      <a:gd name="connsiteY4" fmla="*/ 86468 h 86467"/>
                      <a:gd name="connsiteX5" fmla="*/ 7395 w 57596"/>
                      <a:gd name="connsiteY5" fmla="*/ 75390 h 86467"/>
                      <a:gd name="connsiteX6" fmla="*/ 0 w 57596"/>
                      <a:gd name="connsiteY6" fmla="*/ 43263 h 86467"/>
                      <a:gd name="connsiteX7" fmla="*/ 7395 w 57596"/>
                      <a:gd name="connsiteY7" fmla="*/ 11078 h 86467"/>
                      <a:gd name="connsiteX8" fmla="*/ 28799 w 57596"/>
                      <a:gd name="connsiteY8" fmla="*/ 0 h 86467"/>
                      <a:gd name="connsiteX9" fmla="*/ 28770 w 57596"/>
                      <a:gd name="connsiteY9" fmla="*/ 8925 h 86467"/>
                      <a:gd name="connsiteX10" fmla="*/ 15692 w 57596"/>
                      <a:gd name="connsiteY10" fmla="*/ 17497 h 86467"/>
                      <a:gd name="connsiteX11" fmla="*/ 11311 w 57596"/>
                      <a:gd name="connsiteY11" fmla="*/ 43263 h 86467"/>
                      <a:gd name="connsiteX12" fmla="*/ 15692 w 57596"/>
                      <a:gd name="connsiteY12" fmla="*/ 68971 h 86467"/>
                      <a:gd name="connsiteX13" fmla="*/ 28770 w 57596"/>
                      <a:gd name="connsiteY13" fmla="*/ 77533 h 86467"/>
                      <a:gd name="connsiteX14" fmla="*/ 41904 w 57596"/>
                      <a:gd name="connsiteY14" fmla="*/ 68971 h 86467"/>
                      <a:gd name="connsiteX15" fmla="*/ 46286 w 57596"/>
                      <a:gd name="connsiteY15" fmla="*/ 43263 h 86467"/>
                      <a:gd name="connsiteX16" fmla="*/ 41904 w 57596"/>
                      <a:gd name="connsiteY16" fmla="*/ 17497 h 86467"/>
                      <a:gd name="connsiteX17" fmla="*/ 28770 w 57596"/>
                      <a:gd name="connsiteY17" fmla="*/ 8925 h 8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596" h="86467">
                        <a:moveTo>
                          <a:pt x="28799" y="0"/>
                        </a:moveTo>
                        <a:cubicBezTo>
                          <a:pt x="38137" y="0"/>
                          <a:pt x="45271" y="3696"/>
                          <a:pt x="50202" y="11078"/>
                        </a:cubicBezTo>
                        <a:cubicBezTo>
                          <a:pt x="55132" y="18459"/>
                          <a:pt x="57597" y="29194"/>
                          <a:pt x="57597" y="43263"/>
                        </a:cubicBezTo>
                        <a:cubicBezTo>
                          <a:pt x="57597" y="57283"/>
                          <a:pt x="55132" y="67999"/>
                          <a:pt x="50202" y="75390"/>
                        </a:cubicBezTo>
                        <a:cubicBezTo>
                          <a:pt x="45271" y="82772"/>
                          <a:pt x="38137" y="86468"/>
                          <a:pt x="28799" y="86468"/>
                        </a:cubicBezTo>
                        <a:cubicBezTo>
                          <a:pt x="19460" y="86468"/>
                          <a:pt x="12325" y="82772"/>
                          <a:pt x="7395" y="75390"/>
                        </a:cubicBezTo>
                        <a:cubicBezTo>
                          <a:pt x="2465" y="67999"/>
                          <a:pt x="0" y="57283"/>
                          <a:pt x="0" y="43263"/>
                        </a:cubicBezTo>
                        <a:cubicBezTo>
                          <a:pt x="0" y="29194"/>
                          <a:pt x="2465" y="18459"/>
                          <a:pt x="7395" y="11078"/>
                        </a:cubicBezTo>
                        <a:cubicBezTo>
                          <a:pt x="12325" y="3696"/>
                          <a:pt x="19460" y="0"/>
                          <a:pt x="28799" y="0"/>
                        </a:cubicBezTo>
                        <a:close/>
                        <a:moveTo>
                          <a:pt x="28770" y="8925"/>
                        </a:moveTo>
                        <a:cubicBezTo>
                          <a:pt x="22966" y="8925"/>
                          <a:pt x="18608" y="11782"/>
                          <a:pt x="15692" y="17497"/>
                        </a:cubicBezTo>
                        <a:cubicBezTo>
                          <a:pt x="12771" y="23203"/>
                          <a:pt x="11311" y="31804"/>
                          <a:pt x="11311" y="43263"/>
                        </a:cubicBezTo>
                        <a:cubicBezTo>
                          <a:pt x="11311" y="54683"/>
                          <a:pt x="12771" y="63256"/>
                          <a:pt x="15692" y="68971"/>
                        </a:cubicBezTo>
                        <a:cubicBezTo>
                          <a:pt x="18608" y="74686"/>
                          <a:pt x="22966" y="77533"/>
                          <a:pt x="28770" y="77533"/>
                        </a:cubicBezTo>
                        <a:cubicBezTo>
                          <a:pt x="34607" y="77533"/>
                          <a:pt x="38984" y="74686"/>
                          <a:pt x="41904" y="68971"/>
                        </a:cubicBezTo>
                        <a:cubicBezTo>
                          <a:pt x="44826" y="63256"/>
                          <a:pt x="46286" y="54683"/>
                          <a:pt x="46286" y="43263"/>
                        </a:cubicBezTo>
                        <a:cubicBezTo>
                          <a:pt x="46286" y="31804"/>
                          <a:pt x="44826" y="23203"/>
                          <a:pt x="41904" y="17497"/>
                        </a:cubicBezTo>
                        <a:cubicBezTo>
                          <a:pt x="38984" y="11782"/>
                          <a:pt x="34607" y="8925"/>
                          <a:pt x="28770" y="8925"/>
                        </a:cubicBezTo>
                        <a:close/>
                      </a:path>
                    </a:pathLst>
                  </a:custGeom>
                  <a:solidFill>
                    <a:srgbClr val="000000"/>
                  </a:solidFill>
                  <a:ln w="9525"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BC29C3C1-288F-434C-8A24-A55D324C2F79}"/>
                      </a:ext>
                    </a:extLst>
                  </p:cNvPr>
                  <p:cNvSpPr/>
                  <p:nvPr/>
                </p:nvSpPr>
                <p:spPr>
                  <a:xfrm>
                    <a:off x="7457400" y="3265470"/>
                    <a:ext cx="16370" cy="27527"/>
                  </a:xfrm>
                  <a:custGeom>
                    <a:avLst/>
                    <a:gdLst>
                      <a:gd name="connsiteX0" fmla="*/ 4614 w 16370"/>
                      <a:gd name="connsiteY0" fmla="*/ 0 h 27527"/>
                      <a:gd name="connsiteX1" fmla="*/ 16371 w 16370"/>
                      <a:gd name="connsiteY1" fmla="*/ 0 h 27527"/>
                      <a:gd name="connsiteX2" fmla="*/ 16371 w 16370"/>
                      <a:gd name="connsiteY2" fmla="*/ 9620 h 27527"/>
                      <a:gd name="connsiteX3" fmla="*/ 7144 w 16370"/>
                      <a:gd name="connsiteY3" fmla="*/ 27527 h 27527"/>
                      <a:gd name="connsiteX4" fmla="*/ 0 w 16370"/>
                      <a:gd name="connsiteY4" fmla="*/ 27527 h 27527"/>
                      <a:gd name="connsiteX5" fmla="*/ 4614 w 16370"/>
                      <a:gd name="connsiteY5" fmla="*/ 9620 h 27527"/>
                      <a:gd name="connsiteX6" fmla="*/ 4614 w 16370"/>
                      <a:gd name="connsiteY6" fmla="*/ 0 h 2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0" h="27527">
                        <a:moveTo>
                          <a:pt x="4614" y="0"/>
                        </a:moveTo>
                        <a:lnTo>
                          <a:pt x="16371" y="0"/>
                        </a:lnTo>
                        <a:lnTo>
                          <a:pt x="16371" y="9620"/>
                        </a:lnTo>
                        <a:lnTo>
                          <a:pt x="7144" y="27527"/>
                        </a:lnTo>
                        <a:lnTo>
                          <a:pt x="0" y="27527"/>
                        </a:lnTo>
                        <a:lnTo>
                          <a:pt x="4614" y="9620"/>
                        </a:lnTo>
                        <a:lnTo>
                          <a:pt x="4614" y="0"/>
                        </a:lnTo>
                        <a:close/>
                      </a:path>
                    </a:pathLst>
                  </a:custGeom>
                  <a:solidFill>
                    <a:srgbClr val="000000"/>
                  </a:solidFill>
                  <a:ln w="9525"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40FD6CDC-BFF8-49E0-905A-8263BFA5952A}"/>
                      </a:ext>
                    </a:extLst>
                  </p:cNvPr>
                  <p:cNvSpPr/>
                  <p:nvPr/>
                </p:nvSpPr>
                <p:spPr>
                  <a:xfrm>
                    <a:off x="7497452" y="3196261"/>
                    <a:ext cx="49710" cy="83343"/>
                  </a:xfrm>
                  <a:custGeom>
                    <a:avLst/>
                    <a:gdLst>
                      <a:gd name="connsiteX0" fmla="*/ 1638 w 49710"/>
                      <a:gd name="connsiteY0" fmla="*/ 73819 h 83343"/>
                      <a:gd name="connsiteX1" fmla="*/ 20098 w 49710"/>
                      <a:gd name="connsiteY1" fmla="*/ 73819 h 83343"/>
                      <a:gd name="connsiteX2" fmla="*/ 20098 w 49710"/>
                      <a:gd name="connsiteY2" fmla="*/ 10268 h 83343"/>
                      <a:gd name="connsiteX3" fmla="*/ 0 w 49710"/>
                      <a:gd name="connsiteY3" fmla="*/ 14288 h 83343"/>
                      <a:gd name="connsiteX4" fmla="*/ 0 w 49710"/>
                      <a:gd name="connsiteY4" fmla="*/ 4020 h 83343"/>
                      <a:gd name="connsiteX5" fmla="*/ 19964 w 49710"/>
                      <a:gd name="connsiteY5" fmla="*/ 0 h 83343"/>
                      <a:gd name="connsiteX6" fmla="*/ 31252 w 49710"/>
                      <a:gd name="connsiteY6" fmla="*/ 0 h 83343"/>
                      <a:gd name="connsiteX7" fmla="*/ 31252 w 49710"/>
                      <a:gd name="connsiteY7" fmla="*/ 73819 h 83343"/>
                      <a:gd name="connsiteX8" fmla="*/ 49711 w 49710"/>
                      <a:gd name="connsiteY8" fmla="*/ 73819 h 83343"/>
                      <a:gd name="connsiteX9" fmla="*/ 49711 w 49710"/>
                      <a:gd name="connsiteY9" fmla="*/ 83344 h 83343"/>
                      <a:gd name="connsiteX10" fmla="*/ 1638 w 49710"/>
                      <a:gd name="connsiteY10" fmla="*/ 83344 h 83343"/>
                      <a:gd name="connsiteX11" fmla="*/ 1638 w 49710"/>
                      <a:gd name="connsiteY11" fmla="*/ 73819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710" h="83343">
                        <a:moveTo>
                          <a:pt x="1638" y="73819"/>
                        </a:moveTo>
                        <a:lnTo>
                          <a:pt x="20098" y="73819"/>
                        </a:lnTo>
                        <a:lnTo>
                          <a:pt x="20098" y="10268"/>
                        </a:lnTo>
                        <a:lnTo>
                          <a:pt x="0" y="14288"/>
                        </a:lnTo>
                        <a:lnTo>
                          <a:pt x="0" y="4020"/>
                        </a:lnTo>
                        <a:lnTo>
                          <a:pt x="19964" y="0"/>
                        </a:lnTo>
                        <a:lnTo>
                          <a:pt x="31252" y="0"/>
                        </a:lnTo>
                        <a:lnTo>
                          <a:pt x="31252" y="73819"/>
                        </a:lnTo>
                        <a:lnTo>
                          <a:pt x="49711" y="73819"/>
                        </a:lnTo>
                        <a:lnTo>
                          <a:pt x="49711" y="83344"/>
                        </a:lnTo>
                        <a:lnTo>
                          <a:pt x="1638" y="83344"/>
                        </a:lnTo>
                        <a:lnTo>
                          <a:pt x="1638" y="73819"/>
                        </a:lnTo>
                        <a:close/>
                      </a:path>
                    </a:pathLst>
                  </a:custGeom>
                  <a:solidFill>
                    <a:srgbClr val="000000"/>
                  </a:solidFill>
                  <a:ln w="9525" cap="flat">
                    <a:noFill/>
                    <a:prstDash val="solid"/>
                    <a:miter/>
                  </a:ln>
                </p:spPr>
                <p:txBody>
                  <a:bodyPr rtlCol="0" anchor="ctr"/>
                  <a:lstStyle/>
                  <a:p>
                    <a:endParaRPr lang="en-GB"/>
                  </a:p>
                </p:txBody>
              </p:sp>
            </p:grpSp>
          </p:grpSp>
          <p:grpSp>
            <p:nvGrpSpPr>
              <p:cNvPr id="20" name="Graphic 3">
                <a:extLst>
                  <a:ext uri="{FF2B5EF4-FFF2-40B4-BE49-F238E27FC236}">
                    <a16:creationId xmlns:a16="http://schemas.microsoft.com/office/drawing/2014/main" id="{FF863AE0-9D46-409E-8858-87D3DB6BABD2}"/>
                  </a:ext>
                </a:extLst>
              </p:cNvPr>
              <p:cNvGrpSpPr/>
              <p:nvPr/>
            </p:nvGrpSpPr>
            <p:grpSpPr>
              <a:xfrm>
                <a:off x="7895806" y="1215504"/>
                <a:ext cx="3600450" cy="2295529"/>
                <a:chOff x="7895806" y="1215504"/>
                <a:chExt cx="3600450" cy="2295529"/>
              </a:xfrm>
            </p:grpSpPr>
            <p:sp>
              <p:nvSpPr>
                <p:cNvPr id="21" name="Freeform: Shape 20">
                  <a:extLst>
                    <a:ext uri="{FF2B5EF4-FFF2-40B4-BE49-F238E27FC236}">
                      <a16:creationId xmlns:a16="http://schemas.microsoft.com/office/drawing/2014/main" id="{1463AAA0-77F7-4419-B926-59A39B68FC64}"/>
                    </a:ext>
                  </a:extLst>
                </p:cNvPr>
                <p:cNvSpPr/>
                <p:nvPr/>
              </p:nvSpPr>
              <p:spPr>
                <a:xfrm>
                  <a:off x="7895806" y="1215504"/>
                  <a:ext cx="3600450" cy="1847854"/>
                </a:xfrm>
                <a:custGeom>
                  <a:avLst/>
                  <a:gdLst>
                    <a:gd name="connsiteX0" fmla="*/ 0 w 3600450"/>
                    <a:gd name="connsiteY0" fmla="*/ 1022352 h 1847854"/>
                    <a:gd name="connsiteX1" fmla="*/ 974722 w 3600450"/>
                    <a:gd name="connsiteY1" fmla="*/ 1501773 h 1847854"/>
                    <a:gd name="connsiteX2" fmla="*/ 1371600 w 3600450"/>
                    <a:gd name="connsiteY2" fmla="*/ 1616073 h 1847854"/>
                    <a:gd name="connsiteX3" fmla="*/ 1863719 w 3600450"/>
                    <a:gd name="connsiteY3" fmla="*/ 1352555 h 1847854"/>
                    <a:gd name="connsiteX4" fmla="*/ 2041522 w 3600450"/>
                    <a:gd name="connsiteY4" fmla="*/ 1587498 h 1847854"/>
                    <a:gd name="connsiteX5" fmla="*/ 2454269 w 3600450"/>
                    <a:gd name="connsiteY5" fmla="*/ 0 h 1847854"/>
                    <a:gd name="connsiteX6" fmla="*/ 2797169 w 3600450"/>
                    <a:gd name="connsiteY6" fmla="*/ 1847855 h 1847854"/>
                    <a:gd name="connsiteX7" fmla="*/ 3600450 w 3600450"/>
                    <a:gd name="connsiteY7" fmla="*/ 3177 h 1847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0450" h="1847854">
                      <a:moveTo>
                        <a:pt x="0" y="1022352"/>
                      </a:moveTo>
                      <a:cubicBezTo>
                        <a:pt x="155572" y="1085845"/>
                        <a:pt x="654053" y="1457320"/>
                        <a:pt x="974722" y="1501773"/>
                      </a:cubicBezTo>
                      <a:cubicBezTo>
                        <a:pt x="1295400" y="1546227"/>
                        <a:pt x="1209665" y="1593842"/>
                        <a:pt x="1371600" y="1616073"/>
                      </a:cubicBezTo>
                      <a:cubicBezTo>
                        <a:pt x="1533525" y="1638305"/>
                        <a:pt x="1749419" y="1352555"/>
                        <a:pt x="1863719" y="1352555"/>
                      </a:cubicBezTo>
                      <a:cubicBezTo>
                        <a:pt x="1978019" y="1352555"/>
                        <a:pt x="1978019" y="1587498"/>
                        <a:pt x="2041522" y="1587498"/>
                      </a:cubicBezTo>
                      <a:cubicBezTo>
                        <a:pt x="2105025" y="1587498"/>
                        <a:pt x="2365362" y="0"/>
                        <a:pt x="2454269" y="0"/>
                      </a:cubicBezTo>
                      <a:cubicBezTo>
                        <a:pt x="2543175" y="0"/>
                        <a:pt x="2632062" y="1847855"/>
                        <a:pt x="2797169" y="1847855"/>
                      </a:cubicBezTo>
                      <a:cubicBezTo>
                        <a:pt x="2962275" y="1847855"/>
                        <a:pt x="3571875" y="161925"/>
                        <a:pt x="3600450" y="3177"/>
                      </a:cubicBezTo>
                    </a:path>
                  </a:pathLst>
                </a:custGeom>
                <a:noFill/>
                <a:ln w="19050" cap="flat">
                  <a:solidFill>
                    <a:srgbClr val="000000"/>
                  </a:solid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6E919FE3-B85F-48EB-86CA-0FDB4877F0E5}"/>
                    </a:ext>
                  </a:extLst>
                </p:cNvPr>
                <p:cNvSpPr/>
                <p:nvPr/>
              </p:nvSpPr>
              <p:spPr>
                <a:xfrm>
                  <a:off x="9678563" y="2871268"/>
                  <a:ext cx="535781" cy="354015"/>
                </a:xfrm>
                <a:custGeom>
                  <a:avLst/>
                  <a:gdLst>
                    <a:gd name="connsiteX0" fmla="*/ 0 w 535781"/>
                    <a:gd name="connsiteY0" fmla="*/ 0 h 354015"/>
                    <a:gd name="connsiteX1" fmla="*/ 535781 w 535781"/>
                    <a:gd name="connsiteY1" fmla="*/ 0 h 354015"/>
                    <a:gd name="connsiteX2" fmla="*/ 535781 w 535781"/>
                    <a:gd name="connsiteY2" fmla="*/ 354016 h 354015"/>
                    <a:gd name="connsiteX3" fmla="*/ 0 w 535781"/>
                    <a:gd name="connsiteY3" fmla="*/ 354016 h 354015"/>
                  </a:gdLst>
                  <a:ahLst/>
                  <a:cxnLst>
                    <a:cxn ang="0">
                      <a:pos x="connsiteX0" y="connsiteY0"/>
                    </a:cxn>
                    <a:cxn ang="0">
                      <a:pos x="connsiteX1" y="connsiteY1"/>
                    </a:cxn>
                    <a:cxn ang="0">
                      <a:pos x="connsiteX2" y="connsiteY2"/>
                    </a:cxn>
                    <a:cxn ang="0">
                      <a:pos x="connsiteX3" y="connsiteY3"/>
                    </a:cxn>
                  </a:cxnLst>
                  <a:rect l="l" t="t" r="r" b="b"/>
                  <a:pathLst>
                    <a:path w="535781" h="354015">
                      <a:moveTo>
                        <a:pt x="0" y="0"/>
                      </a:moveTo>
                      <a:lnTo>
                        <a:pt x="535781" y="0"/>
                      </a:lnTo>
                      <a:lnTo>
                        <a:pt x="535781" y="354016"/>
                      </a:lnTo>
                      <a:lnTo>
                        <a:pt x="0" y="354016"/>
                      </a:lnTo>
                      <a:close/>
                    </a:path>
                  </a:pathLst>
                </a:custGeom>
                <a:solidFill>
                  <a:srgbClr val="FFFFFF">
                    <a:alpha val="39000"/>
                  </a:srgbClr>
                </a:solidFill>
                <a:ln w="9525" cap="flat">
                  <a:noFill/>
                  <a:prstDash val="solid"/>
                  <a:miter/>
                </a:ln>
              </p:spPr>
              <p:txBody>
                <a:bodyPr rtlCol="0" anchor="ctr"/>
                <a:lstStyle/>
                <a:p>
                  <a:endParaRPr lang="en-GB"/>
                </a:p>
              </p:txBody>
            </p:sp>
            <p:grpSp>
              <p:nvGrpSpPr>
                <p:cNvPr id="23" name="Graphic 3">
                  <a:extLst>
                    <a:ext uri="{FF2B5EF4-FFF2-40B4-BE49-F238E27FC236}">
                      <a16:creationId xmlns:a16="http://schemas.microsoft.com/office/drawing/2014/main" id="{172AE4FF-1F83-471D-B88D-67B3B98E5ACD}"/>
                    </a:ext>
                  </a:extLst>
                </p:cNvPr>
                <p:cNvGrpSpPr/>
                <p:nvPr/>
              </p:nvGrpSpPr>
              <p:grpSpPr>
                <a:xfrm>
                  <a:off x="9681544" y="2946782"/>
                  <a:ext cx="549040" cy="196148"/>
                  <a:chOff x="9681544" y="2946782"/>
                  <a:chExt cx="549040" cy="196148"/>
                </a:xfrm>
                <a:solidFill>
                  <a:srgbClr val="000000"/>
                </a:solidFill>
              </p:grpSpPr>
              <p:sp>
                <p:nvSpPr>
                  <p:cNvPr id="41" name="Freeform: Shape 40">
                    <a:extLst>
                      <a:ext uri="{FF2B5EF4-FFF2-40B4-BE49-F238E27FC236}">
                        <a16:creationId xmlns:a16="http://schemas.microsoft.com/office/drawing/2014/main" id="{7EDF3316-AA67-4004-B95E-E6E8E91D3B2D}"/>
                      </a:ext>
                    </a:extLst>
                  </p:cNvPr>
                  <p:cNvSpPr/>
                  <p:nvPr/>
                </p:nvSpPr>
                <p:spPr>
                  <a:xfrm>
                    <a:off x="9681992" y="2947973"/>
                    <a:ext cx="41376" cy="69503"/>
                  </a:xfrm>
                  <a:custGeom>
                    <a:avLst/>
                    <a:gdLst>
                      <a:gd name="connsiteX0" fmla="*/ 1334 w 41376"/>
                      <a:gd name="connsiteY0" fmla="*/ 61608 h 69503"/>
                      <a:gd name="connsiteX1" fmla="*/ 16669 w 41376"/>
                      <a:gd name="connsiteY1" fmla="*/ 61608 h 69503"/>
                      <a:gd name="connsiteX2" fmla="*/ 16669 w 41376"/>
                      <a:gd name="connsiteY2" fmla="*/ 8630 h 69503"/>
                      <a:gd name="connsiteX3" fmla="*/ 0 w 41376"/>
                      <a:gd name="connsiteY3" fmla="*/ 12049 h 69503"/>
                      <a:gd name="connsiteX4" fmla="*/ 0 w 41376"/>
                      <a:gd name="connsiteY4" fmla="*/ 3419 h 69503"/>
                      <a:gd name="connsiteX5" fmla="*/ 16631 w 41376"/>
                      <a:gd name="connsiteY5" fmla="*/ 0 h 69503"/>
                      <a:gd name="connsiteX6" fmla="*/ 26041 w 41376"/>
                      <a:gd name="connsiteY6" fmla="*/ 0 h 69503"/>
                      <a:gd name="connsiteX7" fmla="*/ 26041 w 41376"/>
                      <a:gd name="connsiteY7" fmla="*/ 61608 h 69503"/>
                      <a:gd name="connsiteX8" fmla="*/ 41377 w 41376"/>
                      <a:gd name="connsiteY8" fmla="*/ 61608 h 69503"/>
                      <a:gd name="connsiteX9" fmla="*/ 41377 w 41376"/>
                      <a:gd name="connsiteY9" fmla="*/ 69504 h 69503"/>
                      <a:gd name="connsiteX10" fmla="*/ 1334 w 41376"/>
                      <a:gd name="connsiteY10" fmla="*/ 69504 h 69503"/>
                      <a:gd name="connsiteX11" fmla="*/ 1334 w 41376"/>
                      <a:gd name="connsiteY11" fmla="*/ 61608 h 6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76" h="69503">
                        <a:moveTo>
                          <a:pt x="1334" y="61608"/>
                        </a:moveTo>
                        <a:lnTo>
                          <a:pt x="16669" y="61608"/>
                        </a:lnTo>
                        <a:lnTo>
                          <a:pt x="16669" y="8630"/>
                        </a:lnTo>
                        <a:lnTo>
                          <a:pt x="0" y="12049"/>
                        </a:lnTo>
                        <a:lnTo>
                          <a:pt x="0" y="3419"/>
                        </a:lnTo>
                        <a:lnTo>
                          <a:pt x="16631" y="0"/>
                        </a:lnTo>
                        <a:lnTo>
                          <a:pt x="26041" y="0"/>
                        </a:lnTo>
                        <a:lnTo>
                          <a:pt x="26041" y="61608"/>
                        </a:lnTo>
                        <a:lnTo>
                          <a:pt x="41377" y="61608"/>
                        </a:lnTo>
                        <a:lnTo>
                          <a:pt x="41377" y="69504"/>
                        </a:lnTo>
                        <a:lnTo>
                          <a:pt x="1334" y="69504"/>
                        </a:lnTo>
                        <a:lnTo>
                          <a:pt x="1334" y="61608"/>
                        </a:lnTo>
                        <a:close/>
                      </a:path>
                    </a:pathLst>
                  </a:custGeom>
                  <a:solidFill>
                    <a:srgbClr val="000000"/>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FC278911-4E76-47A2-BAF0-AD64BA1784D0}"/>
                      </a:ext>
                    </a:extLst>
                  </p:cNvPr>
                  <p:cNvSpPr/>
                  <p:nvPr/>
                </p:nvSpPr>
                <p:spPr>
                  <a:xfrm>
                    <a:off x="9739313" y="3005713"/>
                    <a:ext cx="13696" cy="22917"/>
                  </a:xfrm>
                  <a:custGeom>
                    <a:avLst/>
                    <a:gdLst>
                      <a:gd name="connsiteX0" fmla="*/ 3877 w 13696"/>
                      <a:gd name="connsiteY0" fmla="*/ 0 h 22917"/>
                      <a:gd name="connsiteX1" fmla="*/ 13697 w 13696"/>
                      <a:gd name="connsiteY1" fmla="*/ 0 h 22917"/>
                      <a:gd name="connsiteX2" fmla="*/ 13697 w 13696"/>
                      <a:gd name="connsiteY2" fmla="*/ 8020 h 22917"/>
                      <a:gd name="connsiteX3" fmla="*/ 5953 w 13696"/>
                      <a:gd name="connsiteY3" fmla="*/ 22917 h 22917"/>
                      <a:gd name="connsiteX4" fmla="*/ 0 w 13696"/>
                      <a:gd name="connsiteY4" fmla="*/ 22917 h 22917"/>
                      <a:gd name="connsiteX5" fmla="*/ 3877 w 13696"/>
                      <a:gd name="connsiteY5" fmla="*/ 8020 h 22917"/>
                      <a:gd name="connsiteX6" fmla="*/ 3877 w 13696"/>
                      <a:gd name="connsiteY6" fmla="*/ 0 h 22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96" h="22917">
                        <a:moveTo>
                          <a:pt x="3877" y="0"/>
                        </a:moveTo>
                        <a:lnTo>
                          <a:pt x="13697" y="0"/>
                        </a:lnTo>
                        <a:lnTo>
                          <a:pt x="13697" y="8020"/>
                        </a:lnTo>
                        <a:lnTo>
                          <a:pt x="5953" y="22917"/>
                        </a:lnTo>
                        <a:lnTo>
                          <a:pt x="0" y="22917"/>
                        </a:lnTo>
                        <a:lnTo>
                          <a:pt x="3877" y="8020"/>
                        </a:lnTo>
                        <a:lnTo>
                          <a:pt x="3877" y="0"/>
                        </a:lnTo>
                        <a:close/>
                      </a:path>
                    </a:pathLst>
                  </a:custGeom>
                  <a:solidFill>
                    <a:srgbClr val="000000"/>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B140CB75-09E2-435D-927A-D2702AF4BB4F}"/>
                      </a:ext>
                    </a:extLst>
                  </p:cNvPr>
                  <p:cNvSpPr/>
                  <p:nvPr/>
                </p:nvSpPr>
                <p:spPr>
                  <a:xfrm>
                    <a:off x="9769593" y="2946782"/>
                    <a:ext cx="45691" cy="72028"/>
                  </a:xfrm>
                  <a:custGeom>
                    <a:avLst/>
                    <a:gdLst>
                      <a:gd name="connsiteX0" fmla="*/ 31347 w 45691"/>
                      <a:gd name="connsiteY0" fmla="*/ 33309 h 72028"/>
                      <a:gd name="connsiteX1" fmla="*/ 41901 w 45691"/>
                      <a:gd name="connsiteY1" fmla="*/ 39300 h 72028"/>
                      <a:gd name="connsiteX2" fmla="*/ 45692 w 45691"/>
                      <a:gd name="connsiteY2" fmla="*/ 50530 h 72028"/>
                      <a:gd name="connsiteX3" fmla="*/ 38624 w 45691"/>
                      <a:gd name="connsiteY3" fmla="*/ 66408 h 72028"/>
                      <a:gd name="connsiteX4" fmla="*/ 18545 w 45691"/>
                      <a:gd name="connsiteY4" fmla="*/ 72028 h 72028"/>
                      <a:gd name="connsiteX5" fmla="*/ 9554 w 45691"/>
                      <a:gd name="connsiteY5" fmla="*/ 71171 h 72028"/>
                      <a:gd name="connsiteX6" fmla="*/ 0 w 45691"/>
                      <a:gd name="connsiteY6" fmla="*/ 68609 h 72028"/>
                      <a:gd name="connsiteX7" fmla="*/ 0 w 45691"/>
                      <a:gd name="connsiteY7" fmla="*/ 59531 h 72028"/>
                      <a:gd name="connsiteX8" fmla="*/ 8544 w 45691"/>
                      <a:gd name="connsiteY8" fmla="*/ 62979 h 72028"/>
                      <a:gd name="connsiteX9" fmla="*/ 18250 w 45691"/>
                      <a:gd name="connsiteY9" fmla="*/ 64141 h 72028"/>
                      <a:gd name="connsiteX10" fmla="*/ 31690 w 45691"/>
                      <a:gd name="connsiteY10" fmla="*/ 60665 h 72028"/>
                      <a:gd name="connsiteX11" fmla="*/ 36319 w 45691"/>
                      <a:gd name="connsiteY11" fmla="*/ 50540 h 72028"/>
                      <a:gd name="connsiteX12" fmla="*/ 32023 w 45691"/>
                      <a:gd name="connsiteY12" fmla="*/ 40958 h 72028"/>
                      <a:gd name="connsiteX13" fmla="*/ 20098 w 45691"/>
                      <a:gd name="connsiteY13" fmla="*/ 37500 h 72028"/>
                      <a:gd name="connsiteX14" fmla="*/ 12059 w 45691"/>
                      <a:gd name="connsiteY14" fmla="*/ 37500 h 72028"/>
                      <a:gd name="connsiteX15" fmla="*/ 12059 w 45691"/>
                      <a:gd name="connsiteY15" fmla="*/ 29766 h 72028"/>
                      <a:gd name="connsiteX16" fmla="*/ 20469 w 45691"/>
                      <a:gd name="connsiteY16" fmla="*/ 29766 h 72028"/>
                      <a:gd name="connsiteX17" fmla="*/ 31023 w 45691"/>
                      <a:gd name="connsiteY17" fmla="*/ 26994 h 72028"/>
                      <a:gd name="connsiteX18" fmla="*/ 34681 w 45691"/>
                      <a:gd name="connsiteY18" fmla="*/ 18993 h 72028"/>
                      <a:gd name="connsiteX19" fmla="*/ 30899 w 45691"/>
                      <a:gd name="connsiteY19" fmla="*/ 10754 h 72028"/>
                      <a:gd name="connsiteX20" fmla="*/ 20098 w 45691"/>
                      <a:gd name="connsiteY20" fmla="*/ 7887 h 72028"/>
                      <a:gd name="connsiteX21" fmla="*/ 11811 w 45691"/>
                      <a:gd name="connsiteY21" fmla="*/ 8725 h 72028"/>
                      <a:gd name="connsiteX22" fmla="*/ 2086 w 45691"/>
                      <a:gd name="connsiteY22" fmla="*/ 11306 h 72028"/>
                      <a:gd name="connsiteX23" fmla="*/ 2086 w 45691"/>
                      <a:gd name="connsiteY23" fmla="*/ 2972 h 72028"/>
                      <a:gd name="connsiteX24" fmla="*/ 12107 w 45691"/>
                      <a:gd name="connsiteY24" fmla="*/ 743 h 72028"/>
                      <a:gd name="connsiteX25" fmla="*/ 20907 w 45691"/>
                      <a:gd name="connsiteY25" fmla="*/ 0 h 72028"/>
                      <a:gd name="connsiteX26" fmla="*/ 37824 w 45691"/>
                      <a:gd name="connsiteY26" fmla="*/ 4867 h 72028"/>
                      <a:gd name="connsiteX27" fmla="*/ 44053 w 45691"/>
                      <a:gd name="connsiteY27" fmla="*/ 18021 h 72028"/>
                      <a:gd name="connsiteX28" fmla="*/ 40748 w 45691"/>
                      <a:gd name="connsiteY28" fmla="*/ 27794 h 72028"/>
                      <a:gd name="connsiteX29" fmla="*/ 31347 w 45691"/>
                      <a:gd name="connsiteY29" fmla="*/ 33309 h 72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5691" h="72028">
                        <a:moveTo>
                          <a:pt x="31347" y="33309"/>
                        </a:moveTo>
                        <a:cubicBezTo>
                          <a:pt x="35852" y="34261"/>
                          <a:pt x="39367" y="36262"/>
                          <a:pt x="41901" y="39300"/>
                        </a:cubicBezTo>
                        <a:cubicBezTo>
                          <a:pt x="44425" y="42329"/>
                          <a:pt x="45692" y="46082"/>
                          <a:pt x="45692" y="50530"/>
                        </a:cubicBezTo>
                        <a:cubicBezTo>
                          <a:pt x="45692" y="57369"/>
                          <a:pt x="43339" y="62675"/>
                          <a:pt x="38624" y="66408"/>
                        </a:cubicBezTo>
                        <a:cubicBezTo>
                          <a:pt x="33919" y="70161"/>
                          <a:pt x="27222" y="72028"/>
                          <a:pt x="18545" y="72028"/>
                        </a:cubicBezTo>
                        <a:cubicBezTo>
                          <a:pt x="15631" y="72028"/>
                          <a:pt x="12630" y="71742"/>
                          <a:pt x="9554" y="71171"/>
                        </a:cubicBezTo>
                        <a:cubicBezTo>
                          <a:pt x="6468" y="70609"/>
                          <a:pt x="3286" y="69752"/>
                          <a:pt x="0" y="68609"/>
                        </a:cubicBezTo>
                        <a:lnTo>
                          <a:pt x="0" y="59531"/>
                        </a:lnTo>
                        <a:cubicBezTo>
                          <a:pt x="2610" y="61055"/>
                          <a:pt x="5449" y="62198"/>
                          <a:pt x="8544" y="62979"/>
                        </a:cubicBezTo>
                        <a:cubicBezTo>
                          <a:pt x="11640" y="63751"/>
                          <a:pt x="14878" y="64141"/>
                          <a:pt x="18250" y="64141"/>
                        </a:cubicBezTo>
                        <a:cubicBezTo>
                          <a:pt x="24127" y="64141"/>
                          <a:pt x="28613" y="62979"/>
                          <a:pt x="31690" y="60665"/>
                        </a:cubicBezTo>
                        <a:cubicBezTo>
                          <a:pt x="34766" y="58341"/>
                          <a:pt x="36319" y="54969"/>
                          <a:pt x="36319" y="50540"/>
                        </a:cubicBezTo>
                        <a:cubicBezTo>
                          <a:pt x="36319" y="46463"/>
                          <a:pt x="34881" y="43272"/>
                          <a:pt x="32023" y="40958"/>
                        </a:cubicBezTo>
                        <a:cubicBezTo>
                          <a:pt x="29175" y="38652"/>
                          <a:pt x="25203" y="37500"/>
                          <a:pt x="20098" y="37500"/>
                        </a:cubicBezTo>
                        <a:lnTo>
                          <a:pt x="12059" y="37500"/>
                        </a:lnTo>
                        <a:lnTo>
                          <a:pt x="12059" y="29766"/>
                        </a:lnTo>
                        <a:lnTo>
                          <a:pt x="20469" y="29766"/>
                        </a:lnTo>
                        <a:cubicBezTo>
                          <a:pt x="25070" y="29766"/>
                          <a:pt x="28585" y="28842"/>
                          <a:pt x="31023" y="26994"/>
                        </a:cubicBezTo>
                        <a:cubicBezTo>
                          <a:pt x="33461" y="25136"/>
                          <a:pt x="34681" y="22469"/>
                          <a:pt x="34681" y="18993"/>
                        </a:cubicBezTo>
                        <a:cubicBezTo>
                          <a:pt x="34681" y="15411"/>
                          <a:pt x="33423" y="12668"/>
                          <a:pt x="30899" y="10754"/>
                        </a:cubicBezTo>
                        <a:cubicBezTo>
                          <a:pt x="28394" y="8839"/>
                          <a:pt x="24794" y="7887"/>
                          <a:pt x="20098" y="7887"/>
                        </a:cubicBezTo>
                        <a:cubicBezTo>
                          <a:pt x="17526" y="7887"/>
                          <a:pt x="14764" y="8163"/>
                          <a:pt x="11811" y="8725"/>
                        </a:cubicBezTo>
                        <a:cubicBezTo>
                          <a:pt x="8868" y="9268"/>
                          <a:pt x="5620" y="10135"/>
                          <a:pt x="2086" y="11306"/>
                        </a:cubicBezTo>
                        <a:lnTo>
                          <a:pt x="2086" y="2972"/>
                        </a:lnTo>
                        <a:cubicBezTo>
                          <a:pt x="5648" y="1991"/>
                          <a:pt x="8982" y="1248"/>
                          <a:pt x="12107" y="743"/>
                        </a:cubicBezTo>
                        <a:cubicBezTo>
                          <a:pt x="15221" y="248"/>
                          <a:pt x="18145" y="0"/>
                          <a:pt x="20907" y="0"/>
                        </a:cubicBezTo>
                        <a:cubicBezTo>
                          <a:pt x="28032" y="0"/>
                          <a:pt x="33671" y="1619"/>
                          <a:pt x="37824" y="4867"/>
                        </a:cubicBezTo>
                        <a:cubicBezTo>
                          <a:pt x="41977" y="8106"/>
                          <a:pt x="44053" y="12497"/>
                          <a:pt x="44053" y="18021"/>
                        </a:cubicBezTo>
                        <a:cubicBezTo>
                          <a:pt x="44053" y="21879"/>
                          <a:pt x="42958" y="25127"/>
                          <a:pt x="40748" y="27794"/>
                        </a:cubicBezTo>
                        <a:cubicBezTo>
                          <a:pt x="38548" y="30442"/>
                          <a:pt x="35414" y="32280"/>
                          <a:pt x="31347" y="33309"/>
                        </a:cubicBezTo>
                        <a:close/>
                      </a:path>
                    </a:pathLst>
                  </a:custGeom>
                  <a:solidFill>
                    <a:srgbClr val="000000"/>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4FE612BB-3377-44E9-98E2-DBA0E534AD69}"/>
                      </a:ext>
                    </a:extLst>
                  </p:cNvPr>
                  <p:cNvSpPr/>
                  <p:nvPr/>
                </p:nvSpPr>
                <p:spPr>
                  <a:xfrm>
                    <a:off x="9861214" y="2965385"/>
                    <a:ext cx="50158" cy="71885"/>
                  </a:xfrm>
                  <a:custGeom>
                    <a:avLst/>
                    <a:gdLst>
                      <a:gd name="connsiteX0" fmla="*/ 0 w 50158"/>
                      <a:gd name="connsiteY0" fmla="*/ 71885 h 71885"/>
                      <a:gd name="connsiteX1" fmla="*/ 0 w 50158"/>
                      <a:gd name="connsiteY1" fmla="*/ 0 h 71885"/>
                      <a:gd name="connsiteX2" fmla="*/ 8630 w 50158"/>
                      <a:gd name="connsiteY2" fmla="*/ 0 h 71885"/>
                      <a:gd name="connsiteX3" fmla="*/ 8630 w 50158"/>
                      <a:gd name="connsiteY3" fmla="*/ 32395 h 71885"/>
                      <a:gd name="connsiteX4" fmla="*/ 11820 w 50158"/>
                      <a:gd name="connsiteY4" fmla="*/ 42558 h 71885"/>
                      <a:gd name="connsiteX5" fmla="*/ 21250 w 50158"/>
                      <a:gd name="connsiteY5" fmla="*/ 45987 h 71885"/>
                      <a:gd name="connsiteX6" fmla="*/ 31537 w 50158"/>
                      <a:gd name="connsiteY6" fmla="*/ 42091 h 71885"/>
                      <a:gd name="connsiteX7" fmla="*/ 34976 w 50158"/>
                      <a:gd name="connsiteY7" fmla="*/ 30394 h 71885"/>
                      <a:gd name="connsiteX8" fmla="*/ 34976 w 50158"/>
                      <a:gd name="connsiteY8" fmla="*/ 0 h 71885"/>
                      <a:gd name="connsiteX9" fmla="*/ 43605 w 50158"/>
                      <a:gd name="connsiteY9" fmla="*/ 0 h 71885"/>
                      <a:gd name="connsiteX10" fmla="*/ 43605 w 50158"/>
                      <a:gd name="connsiteY10" fmla="*/ 40129 h 71885"/>
                      <a:gd name="connsiteX11" fmla="*/ 44415 w 50158"/>
                      <a:gd name="connsiteY11" fmla="*/ 44215 h 71885"/>
                      <a:gd name="connsiteX12" fmla="*/ 46958 w 50158"/>
                      <a:gd name="connsiteY12" fmla="*/ 45539 h 71885"/>
                      <a:gd name="connsiteX13" fmla="*/ 48111 w 50158"/>
                      <a:gd name="connsiteY13" fmla="*/ 45291 h 71885"/>
                      <a:gd name="connsiteX14" fmla="*/ 50159 w 50158"/>
                      <a:gd name="connsiteY14" fmla="*/ 44501 h 71885"/>
                      <a:gd name="connsiteX15" fmla="*/ 50159 w 50158"/>
                      <a:gd name="connsiteY15" fmla="*/ 51330 h 71885"/>
                      <a:gd name="connsiteX16" fmla="*/ 46539 w 50158"/>
                      <a:gd name="connsiteY16" fmla="*/ 52921 h 71885"/>
                      <a:gd name="connsiteX17" fmla="*/ 43196 w 50158"/>
                      <a:gd name="connsiteY17" fmla="*/ 53426 h 71885"/>
                      <a:gd name="connsiteX18" fmla="*/ 38062 w 50158"/>
                      <a:gd name="connsiteY18" fmla="*/ 51616 h 71885"/>
                      <a:gd name="connsiteX19" fmla="*/ 35443 w 50158"/>
                      <a:gd name="connsiteY19" fmla="*/ 46082 h 71885"/>
                      <a:gd name="connsiteX20" fmla="*/ 29785 w 50158"/>
                      <a:gd name="connsiteY20" fmla="*/ 51587 h 71885"/>
                      <a:gd name="connsiteX21" fmla="*/ 21898 w 50158"/>
                      <a:gd name="connsiteY21" fmla="*/ 53426 h 71885"/>
                      <a:gd name="connsiteX22" fmla="*/ 13878 w 50158"/>
                      <a:gd name="connsiteY22" fmla="*/ 51616 h 71885"/>
                      <a:gd name="connsiteX23" fmla="*/ 8630 w 50158"/>
                      <a:gd name="connsiteY23" fmla="*/ 46168 h 71885"/>
                      <a:gd name="connsiteX24" fmla="*/ 8630 w 50158"/>
                      <a:gd name="connsiteY24" fmla="*/ 71885 h 71885"/>
                      <a:gd name="connsiteX25" fmla="*/ 0 w 50158"/>
                      <a:gd name="connsiteY25" fmla="*/ 71885 h 71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0158" h="71885">
                        <a:moveTo>
                          <a:pt x="0" y="71885"/>
                        </a:moveTo>
                        <a:lnTo>
                          <a:pt x="0" y="0"/>
                        </a:lnTo>
                        <a:lnTo>
                          <a:pt x="8630" y="0"/>
                        </a:lnTo>
                        <a:lnTo>
                          <a:pt x="8630" y="32395"/>
                        </a:lnTo>
                        <a:cubicBezTo>
                          <a:pt x="8630" y="36881"/>
                          <a:pt x="9697" y="40262"/>
                          <a:pt x="11820" y="42558"/>
                        </a:cubicBezTo>
                        <a:cubicBezTo>
                          <a:pt x="13944" y="44844"/>
                          <a:pt x="17088" y="45987"/>
                          <a:pt x="21250" y="45987"/>
                        </a:cubicBezTo>
                        <a:cubicBezTo>
                          <a:pt x="25803" y="45987"/>
                          <a:pt x="29242" y="44682"/>
                          <a:pt x="31537" y="42091"/>
                        </a:cubicBezTo>
                        <a:cubicBezTo>
                          <a:pt x="33823" y="39491"/>
                          <a:pt x="34976" y="35585"/>
                          <a:pt x="34976" y="30394"/>
                        </a:cubicBezTo>
                        <a:lnTo>
                          <a:pt x="34976" y="0"/>
                        </a:lnTo>
                        <a:lnTo>
                          <a:pt x="43605" y="0"/>
                        </a:lnTo>
                        <a:lnTo>
                          <a:pt x="43605" y="40129"/>
                        </a:lnTo>
                        <a:cubicBezTo>
                          <a:pt x="43605" y="41977"/>
                          <a:pt x="43882" y="43348"/>
                          <a:pt x="44415" y="44215"/>
                        </a:cubicBezTo>
                        <a:cubicBezTo>
                          <a:pt x="44968" y="45101"/>
                          <a:pt x="45806" y="45539"/>
                          <a:pt x="46958" y="45539"/>
                        </a:cubicBezTo>
                        <a:cubicBezTo>
                          <a:pt x="47234" y="45539"/>
                          <a:pt x="47615" y="45453"/>
                          <a:pt x="48111" y="45291"/>
                        </a:cubicBezTo>
                        <a:cubicBezTo>
                          <a:pt x="48616" y="45129"/>
                          <a:pt x="49292" y="44863"/>
                          <a:pt x="50159" y="44501"/>
                        </a:cubicBezTo>
                        <a:lnTo>
                          <a:pt x="50159" y="51330"/>
                        </a:lnTo>
                        <a:cubicBezTo>
                          <a:pt x="48882" y="52054"/>
                          <a:pt x="47673" y="52568"/>
                          <a:pt x="46539" y="52921"/>
                        </a:cubicBezTo>
                        <a:cubicBezTo>
                          <a:pt x="45406" y="53264"/>
                          <a:pt x="44291" y="53426"/>
                          <a:pt x="43196" y="53426"/>
                        </a:cubicBezTo>
                        <a:cubicBezTo>
                          <a:pt x="41053" y="53426"/>
                          <a:pt x="39338" y="52826"/>
                          <a:pt x="38062" y="51616"/>
                        </a:cubicBezTo>
                        <a:cubicBezTo>
                          <a:pt x="36786" y="50406"/>
                          <a:pt x="35909" y="48558"/>
                          <a:pt x="35443" y="46082"/>
                        </a:cubicBezTo>
                        <a:cubicBezTo>
                          <a:pt x="33909" y="48539"/>
                          <a:pt x="32023" y="50368"/>
                          <a:pt x="29785" y="51587"/>
                        </a:cubicBezTo>
                        <a:cubicBezTo>
                          <a:pt x="27556" y="52816"/>
                          <a:pt x="24917" y="53426"/>
                          <a:pt x="21898" y="53426"/>
                        </a:cubicBezTo>
                        <a:cubicBezTo>
                          <a:pt x="18755" y="53426"/>
                          <a:pt x="16088" y="52826"/>
                          <a:pt x="13878" y="51616"/>
                        </a:cubicBezTo>
                        <a:cubicBezTo>
                          <a:pt x="11677" y="50406"/>
                          <a:pt x="9925" y="48587"/>
                          <a:pt x="8630" y="46168"/>
                        </a:cubicBezTo>
                        <a:lnTo>
                          <a:pt x="8630" y="71885"/>
                        </a:lnTo>
                        <a:lnTo>
                          <a:pt x="0" y="71885"/>
                        </a:lnTo>
                        <a:close/>
                      </a:path>
                    </a:pathLst>
                  </a:custGeom>
                  <a:solidFill>
                    <a:srgbClr val="000000"/>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6F9F1C53-D8FA-479D-9792-B28B8B039663}"/>
                      </a:ext>
                    </a:extLst>
                  </p:cNvPr>
                  <p:cNvSpPr/>
                  <p:nvPr/>
                </p:nvSpPr>
                <p:spPr>
                  <a:xfrm>
                    <a:off x="9922412" y="2964194"/>
                    <a:ext cx="75904" cy="53282"/>
                  </a:xfrm>
                  <a:custGeom>
                    <a:avLst/>
                    <a:gdLst>
                      <a:gd name="connsiteX0" fmla="*/ 40824 w 75904"/>
                      <a:gd name="connsiteY0" fmla="*/ 11268 h 53282"/>
                      <a:gd name="connsiteX1" fmla="*/ 48473 w 75904"/>
                      <a:gd name="connsiteY1" fmla="*/ 2753 h 53282"/>
                      <a:gd name="connsiteX2" fmla="*/ 58960 w 75904"/>
                      <a:gd name="connsiteY2" fmla="*/ 0 h 53282"/>
                      <a:gd name="connsiteX3" fmla="*/ 71495 w 75904"/>
                      <a:gd name="connsiteY3" fmla="*/ 5696 h 53282"/>
                      <a:gd name="connsiteX4" fmla="*/ 75905 w 75904"/>
                      <a:gd name="connsiteY4" fmla="*/ 21908 h 53282"/>
                      <a:gd name="connsiteX5" fmla="*/ 75905 w 75904"/>
                      <a:gd name="connsiteY5" fmla="*/ 53283 h 53282"/>
                      <a:gd name="connsiteX6" fmla="*/ 67275 w 75904"/>
                      <a:gd name="connsiteY6" fmla="*/ 53283 h 53282"/>
                      <a:gd name="connsiteX7" fmla="*/ 67275 w 75904"/>
                      <a:gd name="connsiteY7" fmla="*/ 22184 h 53282"/>
                      <a:gd name="connsiteX8" fmla="*/ 64627 w 75904"/>
                      <a:gd name="connsiteY8" fmla="*/ 11068 h 53282"/>
                      <a:gd name="connsiteX9" fmla="*/ 56569 w 75904"/>
                      <a:gd name="connsiteY9" fmla="*/ 7439 h 53282"/>
                      <a:gd name="connsiteX10" fmla="*/ 46111 w 75904"/>
                      <a:gd name="connsiteY10" fmla="*/ 11859 h 53282"/>
                      <a:gd name="connsiteX11" fmla="*/ 42272 w 75904"/>
                      <a:gd name="connsiteY11" fmla="*/ 23908 h 53282"/>
                      <a:gd name="connsiteX12" fmla="*/ 42272 w 75904"/>
                      <a:gd name="connsiteY12" fmla="*/ 53283 h 53282"/>
                      <a:gd name="connsiteX13" fmla="*/ 33633 w 75904"/>
                      <a:gd name="connsiteY13" fmla="*/ 53283 h 53282"/>
                      <a:gd name="connsiteX14" fmla="*/ 33633 w 75904"/>
                      <a:gd name="connsiteY14" fmla="*/ 22184 h 53282"/>
                      <a:gd name="connsiteX15" fmla="*/ 30994 w 75904"/>
                      <a:gd name="connsiteY15" fmla="*/ 11049 h 53282"/>
                      <a:gd name="connsiteX16" fmla="*/ 22841 w 75904"/>
                      <a:gd name="connsiteY16" fmla="*/ 7439 h 53282"/>
                      <a:gd name="connsiteX17" fmla="*/ 12478 w 75904"/>
                      <a:gd name="connsiteY17" fmla="*/ 11887 h 53282"/>
                      <a:gd name="connsiteX18" fmla="*/ 8630 w 75904"/>
                      <a:gd name="connsiteY18" fmla="*/ 23908 h 53282"/>
                      <a:gd name="connsiteX19" fmla="*/ 8630 w 75904"/>
                      <a:gd name="connsiteY19" fmla="*/ 53283 h 53282"/>
                      <a:gd name="connsiteX20" fmla="*/ 0 w 75904"/>
                      <a:gd name="connsiteY20" fmla="*/ 53283 h 53282"/>
                      <a:gd name="connsiteX21" fmla="*/ 0 w 75904"/>
                      <a:gd name="connsiteY21" fmla="*/ 1191 h 53282"/>
                      <a:gd name="connsiteX22" fmla="*/ 8630 w 75904"/>
                      <a:gd name="connsiteY22" fmla="*/ 1191 h 53282"/>
                      <a:gd name="connsiteX23" fmla="*/ 8630 w 75904"/>
                      <a:gd name="connsiteY23" fmla="*/ 9373 h 53282"/>
                      <a:gd name="connsiteX24" fmla="*/ 15640 w 75904"/>
                      <a:gd name="connsiteY24" fmla="*/ 2286 h 53282"/>
                      <a:gd name="connsiteX25" fmla="*/ 25327 w 75904"/>
                      <a:gd name="connsiteY25" fmla="*/ 0 h 53282"/>
                      <a:gd name="connsiteX26" fmla="*/ 34957 w 75904"/>
                      <a:gd name="connsiteY26" fmla="*/ 2896 h 53282"/>
                      <a:gd name="connsiteX27" fmla="*/ 40824 w 75904"/>
                      <a:gd name="connsiteY27" fmla="*/ 11268 h 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5904" h="53282">
                        <a:moveTo>
                          <a:pt x="40824" y="11268"/>
                        </a:moveTo>
                        <a:cubicBezTo>
                          <a:pt x="42958" y="7420"/>
                          <a:pt x="45501" y="4582"/>
                          <a:pt x="48473" y="2753"/>
                        </a:cubicBezTo>
                        <a:cubicBezTo>
                          <a:pt x="51445" y="924"/>
                          <a:pt x="54950" y="0"/>
                          <a:pt x="58960" y="0"/>
                        </a:cubicBezTo>
                        <a:cubicBezTo>
                          <a:pt x="64380" y="0"/>
                          <a:pt x="68552" y="1895"/>
                          <a:pt x="71495" y="5696"/>
                        </a:cubicBezTo>
                        <a:cubicBezTo>
                          <a:pt x="74428" y="9496"/>
                          <a:pt x="75905" y="14897"/>
                          <a:pt x="75905" y="21908"/>
                        </a:cubicBezTo>
                        <a:lnTo>
                          <a:pt x="75905" y="53283"/>
                        </a:lnTo>
                        <a:lnTo>
                          <a:pt x="67275" y="53283"/>
                        </a:lnTo>
                        <a:lnTo>
                          <a:pt x="67275" y="22184"/>
                        </a:lnTo>
                        <a:cubicBezTo>
                          <a:pt x="67275" y="17193"/>
                          <a:pt x="66389" y="13487"/>
                          <a:pt x="64627" y="11068"/>
                        </a:cubicBezTo>
                        <a:cubicBezTo>
                          <a:pt x="62875" y="8649"/>
                          <a:pt x="60179" y="7439"/>
                          <a:pt x="56569" y="7439"/>
                        </a:cubicBezTo>
                        <a:cubicBezTo>
                          <a:pt x="52159" y="7439"/>
                          <a:pt x="48673" y="8906"/>
                          <a:pt x="46111" y="11859"/>
                        </a:cubicBezTo>
                        <a:cubicBezTo>
                          <a:pt x="43539" y="14811"/>
                          <a:pt x="42272" y="18812"/>
                          <a:pt x="42272" y="23908"/>
                        </a:cubicBezTo>
                        <a:lnTo>
                          <a:pt x="42272" y="53283"/>
                        </a:lnTo>
                        <a:lnTo>
                          <a:pt x="33633" y="53283"/>
                        </a:lnTo>
                        <a:lnTo>
                          <a:pt x="33633" y="22184"/>
                        </a:lnTo>
                        <a:cubicBezTo>
                          <a:pt x="33633" y="17164"/>
                          <a:pt x="32747" y="13449"/>
                          <a:pt x="30994" y="11049"/>
                        </a:cubicBezTo>
                        <a:cubicBezTo>
                          <a:pt x="29232" y="8639"/>
                          <a:pt x="26518" y="7439"/>
                          <a:pt x="22841" y="7439"/>
                        </a:cubicBezTo>
                        <a:cubicBezTo>
                          <a:pt x="18488" y="7439"/>
                          <a:pt x="15040" y="8915"/>
                          <a:pt x="12478" y="11887"/>
                        </a:cubicBezTo>
                        <a:cubicBezTo>
                          <a:pt x="9906" y="14840"/>
                          <a:pt x="8630" y="18840"/>
                          <a:pt x="8630" y="23908"/>
                        </a:cubicBezTo>
                        <a:lnTo>
                          <a:pt x="8630" y="53283"/>
                        </a:lnTo>
                        <a:lnTo>
                          <a:pt x="0" y="53283"/>
                        </a:lnTo>
                        <a:lnTo>
                          <a:pt x="0" y="1191"/>
                        </a:lnTo>
                        <a:lnTo>
                          <a:pt x="8630" y="1191"/>
                        </a:lnTo>
                        <a:lnTo>
                          <a:pt x="8630" y="9373"/>
                        </a:lnTo>
                        <a:cubicBezTo>
                          <a:pt x="10573" y="6172"/>
                          <a:pt x="12916" y="3810"/>
                          <a:pt x="15640" y="2286"/>
                        </a:cubicBezTo>
                        <a:cubicBezTo>
                          <a:pt x="18355" y="762"/>
                          <a:pt x="21593" y="0"/>
                          <a:pt x="25327" y="0"/>
                        </a:cubicBezTo>
                        <a:cubicBezTo>
                          <a:pt x="29108" y="0"/>
                          <a:pt x="32309" y="962"/>
                          <a:pt x="34957" y="2896"/>
                        </a:cubicBezTo>
                        <a:cubicBezTo>
                          <a:pt x="37595" y="4820"/>
                          <a:pt x="39548" y="7610"/>
                          <a:pt x="40824" y="11268"/>
                        </a:cubicBezTo>
                        <a:close/>
                      </a:path>
                    </a:pathLst>
                  </a:custGeom>
                  <a:solidFill>
                    <a:srgbClr val="000000"/>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22A9D545-7F66-49B5-957B-2EF3F82DB67C}"/>
                      </a:ext>
                    </a:extLst>
                  </p:cNvPr>
                  <p:cNvSpPr/>
                  <p:nvPr/>
                </p:nvSpPr>
                <p:spPr>
                  <a:xfrm>
                    <a:off x="9681544" y="3084618"/>
                    <a:ext cx="59683" cy="34499"/>
                  </a:xfrm>
                  <a:custGeom>
                    <a:avLst/>
                    <a:gdLst>
                      <a:gd name="connsiteX0" fmla="*/ 59684 w 59683"/>
                      <a:gd name="connsiteY0" fmla="*/ 0 h 34499"/>
                      <a:gd name="connsiteX1" fmla="*/ 59684 w 59683"/>
                      <a:gd name="connsiteY1" fmla="*/ 8287 h 34499"/>
                      <a:gd name="connsiteX2" fmla="*/ 50616 w 59683"/>
                      <a:gd name="connsiteY2" fmla="*/ 13554 h 34499"/>
                      <a:gd name="connsiteX3" fmla="*/ 41939 w 59683"/>
                      <a:gd name="connsiteY3" fmla="*/ 15154 h 34499"/>
                      <a:gd name="connsiteX4" fmla="*/ 30023 w 59683"/>
                      <a:gd name="connsiteY4" fmla="*/ 12421 h 34499"/>
                      <a:gd name="connsiteX5" fmla="*/ 29232 w 59683"/>
                      <a:gd name="connsiteY5" fmla="*/ 12106 h 34499"/>
                      <a:gd name="connsiteX6" fmla="*/ 28261 w 59683"/>
                      <a:gd name="connsiteY6" fmla="*/ 11735 h 34499"/>
                      <a:gd name="connsiteX7" fmla="*/ 16669 w 59683"/>
                      <a:gd name="connsiteY7" fmla="*/ 8906 h 34499"/>
                      <a:gd name="connsiteX8" fmla="*/ 8563 w 59683"/>
                      <a:gd name="connsiteY8" fmla="*/ 10678 h 34499"/>
                      <a:gd name="connsiteX9" fmla="*/ 0 w 59683"/>
                      <a:gd name="connsiteY9" fmla="*/ 16288 h 34499"/>
                      <a:gd name="connsiteX10" fmla="*/ 0 w 59683"/>
                      <a:gd name="connsiteY10" fmla="*/ 7992 h 34499"/>
                      <a:gd name="connsiteX11" fmla="*/ 9049 w 59683"/>
                      <a:gd name="connsiteY11" fmla="*/ 2762 h 34499"/>
                      <a:gd name="connsiteX12" fmla="*/ 17736 w 59683"/>
                      <a:gd name="connsiteY12" fmla="*/ 1162 h 34499"/>
                      <a:gd name="connsiteX13" fmla="*/ 29699 w 59683"/>
                      <a:gd name="connsiteY13" fmla="*/ 3905 h 34499"/>
                      <a:gd name="connsiteX14" fmla="*/ 30394 w 59683"/>
                      <a:gd name="connsiteY14" fmla="*/ 4182 h 34499"/>
                      <a:gd name="connsiteX15" fmla="*/ 31423 w 59683"/>
                      <a:gd name="connsiteY15" fmla="*/ 4591 h 34499"/>
                      <a:gd name="connsiteX16" fmla="*/ 43015 w 59683"/>
                      <a:gd name="connsiteY16" fmla="*/ 7420 h 34499"/>
                      <a:gd name="connsiteX17" fmla="*/ 50959 w 59683"/>
                      <a:gd name="connsiteY17" fmla="*/ 5677 h 34499"/>
                      <a:gd name="connsiteX18" fmla="*/ 59684 w 59683"/>
                      <a:gd name="connsiteY18" fmla="*/ 0 h 34499"/>
                      <a:gd name="connsiteX19" fmla="*/ 59684 w 59683"/>
                      <a:gd name="connsiteY19" fmla="*/ 18145 h 34499"/>
                      <a:gd name="connsiteX20" fmla="*/ 59684 w 59683"/>
                      <a:gd name="connsiteY20" fmla="*/ 26489 h 34499"/>
                      <a:gd name="connsiteX21" fmla="*/ 50616 w 59683"/>
                      <a:gd name="connsiteY21" fmla="*/ 31709 h 34499"/>
                      <a:gd name="connsiteX22" fmla="*/ 41939 w 59683"/>
                      <a:gd name="connsiteY22" fmla="*/ 33309 h 34499"/>
                      <a:gd name="connsiteX23" fmla="*/ 30023 w 59683"/>
                      <a:gd name="connsiteY23" fmla="*/ 30575 h 34499"/>
                      <a:gd name="connsiteX24" fmla="*/ 29232 w 59683"/>
                      <a:gd name="connsiteY24" fmla="*/ 30261 h 34499"/>
                      <a:gd name="connsiteX25" fmla="*/ 28261 w 59683"/>
                      <a:gd name="connsiteY25" fmla="*/ 29889 h 34499"/>
                      <a:gd name="connsiteX26" fmla="*/ 16669 w 59683"/>
                      <a:gd name="connsiteY26" fmla="*/ 27061 h 34499"/>
                      <a:gd name="connsiteX27" fmla="*/ 8563 w 59683"/>
                      <a:gd name="connsiteY27" fmla="*/ 28832 h 34499"/>
                      <a:gd name="connsiteX28" fmla="*/ 0 w 59683"/>
                      <a:gd name="connsiteY28" fmla="*/ 34500 h 34499"/>
                      <a:gd name="connsiteX29" fmla="*/ 0 w 59683"/>
                      <a:gd name="connsiteY29" fmla="*/ 26156 h 34499"/>
                      <a:gd name="connsiteX30" fmla="*/ 9049 w 59683"/>
                      <a:gd name="connsiteY30" fmla="*/ 20926 h 34499"/>
                      <a:gd name="connsiteX31" fmla="*/ 17736 w 59683"/>
                      <a:gd name="connsiteY31" fmla="*/ 19326 h 34499"/>
                      <a:gd name="connsiteX32" fmla="*/ 29699 w 59683"/>
                      <a:gd name="connsiteY32" fmla="*/ 22060 h 34499"/>
                      <a:gd name="connsiteX33" fmla="*/ 30442 w 59683"/>
                      <a:gd name="connsiteY33" fmla="*/ 22374 h 34499"/>
                      <a:gd name="connsiteX34" fmla="*/ 31423 w 59683"/>
                      <a:gd name="connsiteY34" fmla="*/ 22746 h 34499"/>
                      <a:gd name="connsiteX35" fmla="*/ 43015 w 59683"/>
                      <a:gd name="connsiteY35" fmla="*/ 25575 h 34499"/>
                      <a:gd name="connsiteX36" fmla="*/ 50959 w 59683"/>
                      <a:gd name="connsiteY36" fmla="*/ 23832 h 34499"/>
                      <a:gd name="connsiteX37" fmla="*/ 59684 w 59683"/>
                      <a:gd name="connsiteY37" fmla="*/ 18145 h 3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9683" h="34499">
                        <a:moveTo>
                          <a:pt x="59684" y="0"/>
                        </a:moveTo>
                        <a:lnTo>
                          <a:pt x="59684" y="8287"/>
                        </a:lnTo>
                        <a:cubicBezTo>
                          <a:pt x="56426" y="10725"/>
                          <a:pt x="53397" y="12487"/>
                          <a:pt x="50616" y="13554"/>
                        </a:cubicBezTo>
                        <a:cubicBezTo>
                          <a:pt x="47844" y="14631"/>
                          <a:pt x="44958" y="15154"/>
                          <a:pt x="41939" y="15154"/>
                        </a:cubicBezTo>
                        <a:cubicBezTo>
                          <a:pt x="38529" y="15154"/>
                          <a:pt x="34557" y="14249"/>
                          <a:pt x="30023" y="12421"/>
                        </a:cubicBezTo>
                        <a:cubicBezTo>
                          <a:pt x="29708" y="12297"/>
                          <a:pt x="29451" y="12202"/>
                          <a:pt x="29232" y="12106"/>
                        </a:cubicBezTo>
                        <a:cubicBezTo>
                          <a:pt x="29051" y="12040"/>
                          <a:pt x="28727" y="11916"/>
                          <a:pt x="28261" y="11735"/>
                        </a:cubicBezTo>
                        <a:cubicBezTo>
                          <a:pt x="23441" y="9849"/>
                          <a:pt x="19583" y="8906"/>
                          <a:pt x="16669" y="8906"/>
                        </a:cubicBezTo>
                        <a:cubicBezTo>
                          <a:pt x="13935" y="8906"/>
                          <a:pt x="11239" y="9497"/>
                          <a:pt x="8563" y="10678"/>
                        </a:cubicBezTo>
                        <a:cubicBezTo>
                          <a:pt x="5896" y="11849"/>
                          <a:pt x="3038" y="13726"/>
                          <a:pt x="0" y="16288"/>
                        </a:cubicBezTo>
                        <a:lnTo>
                          <a:pt x="0" y="7992"/>
                        </a:lnTo>
                        <a:cubicBezTo>
                          <a:pt x="3258" y="5572"/>
                          <a:pt x="6277" y="3839"/>
                          <a:pt x="9049" y="2762"/>
                        </a:cubicBezTo>
                        <a:cubicBezTo>
                          <a:pt x="11830" y="1705"/>
                          <a:pt x="14726" y="1162"/>
                          <a:pt x="17736" y="1162"/>
                        </a:cubicBezTo>
                        <a:cubicBezTo>
                          <a:pt x="21155" y="1162"/>
                          <a:pt x="25137" y="2076"/>
                          <a:pt x="29699" y="3905"/>
                        </a:cubicBezTo>
                        <a:cubicBezTo>
                          <a:pt x="30004" y="4020"/>
                          <a:pt x="30242" y="4115"/>
                          <a:pt x="30394" y="4182"/>
                        </a:cubicBezTo>
                        <a:cubicBezTo>
                          <a:pt x="30613" y="4277"/>
                          <a:pt x="30956" y="4401"/>
                          <a:pt x="31423" y="4591"/>
                        </a:cubicBezTo>
                        <a:cubicBezTo>
                          <a:pt x="36233" y="6477"/>
                          <a:pt x="40100" y="7420"/>
                          <a:pt x="43015" y="7420"/>
                        </a:cubicBezTo>
                        <a:cubicBezTo>
                          <a:pt x="45682" y="7420"/>
                          <a:pt x="48330" y="6839"/>
                          <a:pt x="50959" y="5677"/>
                        </a:cubicBezTo>
                        <a:cubicBezTo>
                          <a:pt x="53578" y="4524"/>
                          <a:pt x="56483" y="2639"/>
                          <a:pt x="59684" y="0"/>
                        </a:cubicBezTo>
                        <a:close/>
                        <a:moveTo>
                          <a:pt x="59684" y="18145"/>
                        </a:moveTo>
                        <a:lnTo>
                          <a:pt x="59684" y="26489"/>
                        </a:lnTo>
                        <a:cubicBezTo>
                          <a:pt x="56426" y="28908"/>
                          <a:pt x="53397" y="30642"/>
                          <a:pt x="50616" y="31709"/>
                        </a:cubicBezTo>
                        <a:cubicBezTo>
                          <a:pt x="47844" y="32785"/>
                          <a:pt x="44958" y="33309"/>
                          <a:pt x="41939" y="33309"/>
                        </a:cubicBezTo>
                        <a:cubicBezTo>
                          <a:pt x="38529" y="33309"/>
                          <a:pt x="34557" y="32404"/>
                          <a:pt x="30023" y="30575"/>
                        </a:cubicBezTo>
                        <a:cubicBezTo>
                          <a:pt x="29708" y="30461"/>
                          <a:pt x="29451" y="30356"/>
                          <a:pt x="29232" y="30261"/>
                        </a:cubicBezTo>
                        <a:cubicBezTo>
                          <a:pt x="29051" y="30194"/>
                          <a:pt x="28727" y="30080"/>
                          <a:pt x="28261" y="29889"/>
                        </a:cubicBezTo>
                        <a:cubicBezTo>
                          <a:pt x="23441" y="28004"/>
                          <a:pt x="19583" y="27061"/>
                          <a:pt x="16669" y="27061"/>
                        </a:cubicBezTo>
                        <a:cubicBezTo>
                          <a:pt x="13935" y="27061"/>
                          <a:pt x="11239" y="27661"/>
                          <a:pt x="8563" y="28832"/>
                        </a:cubicBezTo>
                        <a:cubicBezTo>
                          <a:pt x="5896" y="30013"/>
                          <a:pt x="3038" y="31899"/>
                          <a:pt x="0" y="34500"/>
                        </a:cubicBezTo>
                        <a:lnTo>
                          <a:pt x="0" y="26156"/>
                        </a:lnTo>
                        <a:cubicBezTo>
                          <a:pt x="3258" y="23736"/>
                          <a:pt x="6277" y="21993"/>
                          <a:pt x="9049" y="20926"/>
                        </a:cubicBezTo>
                        <a:cubicBezTo>
                          <a:pt x="11830" y="19860"/>
                          <a:pt x="14726" y="19326"/>
                          <a:pt x="17736" y="19326"/>
                        </a:cubicBezTo>
                        <a:cubicBezTo>
                          <a:pt x="21155" y="19326"/>
                          <a:pt x="25137" y="20231"/>
                          <a:pt x="29699" y="22060"/>
                        </a:cubicBezTo>
                        <a:cubicBezTo>
                          <a:pt x="30042" y="22203"/>
                          <a:pt x="30289" y="22317"/>
                          <a:pt x="30442" y="22374"/>
                        </a:cubicBezTo>
                        <a:cubicBezTo>
                          <a:pt x="30632" y="22441"/>
                          <a:pt x="30956" y="22565"/>
                          <a:pt x="31423" y="22746"/>
                        </a:cubicBezTo>
                        <a:cubicBezTo>
                          <a:pt x="36233" y="24632"/>
                          <a:pt x="40100" y="25575"/>
                          <a:pt x="43015" y="25575"/>
                        </a:cubicBezTo>
                        <a:cubicBezTo>
                          <a:pt x="45682" y="25575"/>
                          <a:pt x="48330" y="24994"/>
                          <a:pt x="50959" y="23832"/>
                        </a:cubicBezTo>
                        <a:cubicBezTo>
                          <a:pt x="53578" y="22670"/>
                          <a:pt x="56483" y="20774"/>
                          <a:pt x="59684" y="18145"/>
                        </a:cubicBezTo>
                        <a:close/>
                      </a:path>
                    </a:pathLst>
                  </a:custGeom>
                  <a:solidFill>
                    <a:srgbClr val="000000"/>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ED8EA44F-F15C-4570-983D-05079D17B4EE}"/>
                      </a:ext>
                    </a:extLst>
                  </p:cNvPr>
                  <p:cNvSpPr/>
                  <p:nvPr/>
                </p:nvSpPr>
                <p:spPr>
                  <a:xfrm>
                    <a:off x="9757487" y="3061082"/>
                    <a:ext cx="48063" cy="72028"/>
                  </a:xfrm>
                  <a:custGeom>
                    <a:avLst/>
                    <a:gdLst>
                      <a:gd name="connsiteX0" fmla="*/ 24032 w 48063"/>
                      <a:gd name="connsiteY0" fmla="*/ 0 h 72028"/>
                      <a:gd name="connsiteX1" fmla="*/ 41891 w 48063"/>
                      <a:gd name="connsiteY1" fmla="*/ 9220 h 72028"/>
                      <a:gd name="connsiteX2" fmla="*/ 48063 w 48063"/>
                      <a:gd name="connsiteY2" fmla="*/ 36033 h 72028"/>
                      <a:gd name="connsiteX3" fmla="*/ 41891 w 48063"/>
                      <a:gd name="connsiteY3" fmla="*/ 62798 h 72028"/>
                      <a:gd name="connsiteX4" fmla="*/ 24032 w 48063"/>
                      <a:gd name="connsiteY4" fmla="*/ 72028 h 72028"/>
                      <a:gd name="connsiteX5" fmla="*/ 6172 w 48063"/>
                      <a:gd name="connsiteY5" fmla="*/ 62798 h 72028"/>
                      <a:gd name="connsiteX6" fmla="*/ 0 w 48063"/>
                      <a:gd name="connsiteY6" fmla="*/ 36033 h 72028"/>
                      <a:gd name="connsiteX7" fmla="*/ 6172 w 48063"/>
                      <a:gd name="connsiteY7" fmla="*/ 9220 h 72028"/>
                      <a:gd name="connsiteX8" fmla="*/ 24032 w 48063"/>
                      <a:gd name="connsiteY8" fmla="*/ 0 h 72028"/>
                      <a:gd name="connsiteX9" fmla="*/ 24012 w 48063"/>
                      <a:gd name="connsiteY9" fmla="*/ 7439 h 72028"/>
                      <a:gd name="connsiteX10" fmla="*/ 13040 w 48063"/>
                      <a:gd name="connsiteY10" fmla="*/ 14583 h 72028"/>
                      <a:gd name="connsiteX11" fmla="*/ 9373 w 48063"/>
                      <a:gd name="connsiteY11" fmla="*/ 36033 h 72028"/>
                      <a:gd name="connsiteX12" fmla="*/ 13040 w 48063"/>
                      <a:gd name="connsiteY12" fmla="*/ 57455 h 72028"/>
                      <a:gd name="connsiteX13" fmla="*/ 24012 w 48063"/>
                      <a:gd name="connsiteY13" fmla="*/ 64589 h 72028"/>
                      <a:gd name="connsiteX14" fmla="*/ 35014 w 48063"/>
                      <a:gd name="connsiteY14" fmla="*/ 57455 h 72028"/>
                      <a:gd name="connsiteX15" fmla="*/ 38691 w 48063"/>
                      <a:gd name="connsiteY15" fmla="*/ 36033 h 72028"/>
                      <a:gd name="connsiteX16" fmla="*/ 35014 w 48063"/>
                      <a:gd name="connsiteY16" fmla="*/ 14583 h 72028"/>
                      <a:gd name="connsiteX17" fmla="*/ 24012 w 48063"/>
                      <a:gd name="connsiteY17" fmla="*/ 7439 h 72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063" h="72028">
                        <a:moveTo>
                          <a:pt x="24032" y="0"/>
                        </a:moveTo>
                        <a:cubicBezTo>
                          <a:pt x="31823" y="0"/>
                          <a:pt x="37776" y="3077"/>
                          <a:pt x="41891" y="9220"/>
                        </a:cubicBezTo>
                        <a:cubicBezTo>
                          <a:pt x="46016" y="15383"/>
                          <a:pt x="48063" y="24317"/>
                          <a:pt x="48063" y="36033"/>
                        </a:cubicBezTo>
                        <a:cubicBezTo>
                          <a:pt x="48063" y="47720"/>
                          <a:pt x="46016" y="56645"/>
                          <a:pt x="41891" y="62798"/>
                        </a:cubicBezTo>
                        <a:cubicBezTo>
                          <a:pt x="37776" y="68951"/>
                          <a:pt x="31823" y="72028"/>
                          <a:pt x="24032" y="72028"/>
                        </a:cubicBezTo>
                        <a:cubicBezTo>
                          <a:pt x="16240" y="72028"/>
                          <a:pt x="10287" y="68951"/>
                          <a:pt x="6172" y="62798"/>
                        </a:cubicBezTo>
                        <a:cubicBezTo>
                          <a:pt x="2048" y="56645"/>
                          <a:pt x="0" y="47720"/>
                          <a:pt x="0" y="36033"/>
                        </a:cubicBezTo>
                        <a:cubicBezTo>
                          <a:pt x="0" y="24317"/>
                          <a:pt x="2048" y="15383"/>
                          <a:pt x="6172" y="9220"/>
                        </a:cubicBezTo>
                        <a:cubicBezTo>
                          <a:pt x="10287" y="3077"/>
                          <a:pt x="16240" y="0"/>
                          <a:pt x="24032" y="0"/>
                        </a:cubicBezTo>
                        <a:close/>
                        <a:moveTo>
                          <a:pt x="24012" y="7439"/>
                        </a:moveTo>
                        <a:cubicBezTo>
                          <a:pt x="19136" y="7439"/>
                          <a:pt x="15497" y="9820"/>
                          <a:pt x="13040" y="14583"/>
                        </a:cubicBezTo>
                        <a:cubicBezTo>
                          <a:pt x="10601" y="19336"/>
                          <a:pt x="9373" y="26489"/>
                          <a:pt x="9373" y="36033"/>
                        </a:cubicBezTo>
                        <a:cubicBezTo>
                          <a:pt x="9373" y="45558"/>
                          <a:pt x="10601" y="52692"/>
                          <a:pt x="13040" y="57455"/>
                        </a:cubicBezTo>
                        <a:cubicBezTo>
                          <a:pt x="15497" y="62208"/>
                          <a:pt x="19136" y="64589"/>
                          <a:pt x="24012" y="64589"/>
                        </a:cubicBezTo>
                        <a:cubicBezTo>
                          <a:pt x="28908" y="64589"/>
                          <a:pt x="32576" y="62208"/>
                          <a:pt x="35014" y="57455"/>
                        </a:cubicBezTo>
                        <a:cubicBezTo>
                          <a:pt x="37462" y="52692"/>
                          <a:pt x="38691" y="45558"/>
                          <a:pt x="38691" y="36033"/>
                        </a:cubicBezTo>
                        <a:cubicBezTo>
                          <a:pt x="38691" y="26489"/>
                          <a:pt x="37462" y="19336"/>
                          <a:pt x="35014" y="14583"/>
                        </a:cubicBezTo>
                        <a:cubicBezTo>
                          <a:pt x="32576" y="9820"/>
                          <a:pt x="28908" y="7439"/>
                          <a:pt x="24012" y="7439"/>
                        </a:cubicBezTo>
                        <a:close/>
                      </a:path>
                    </a:pathLst>
                  </a:custGeom>
                  <a:solidFill>
                    <a:srgbClr val="000000"/>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6A8C0239-F928-4BBA-9B59-41E78C496897}"/>
                      </a:ext>
                    </a:extLst>
                  </p:cNvPr>
                  <p:cNvSpPr/>
                  <p:nvPr/>
                </p:nvSpPr>
                <p:spPr>
                  <a:xfrm>
                    <a:off x="9819123" y="3120013"/>
                    <a:ext cx="13696" cy="22917"/>
                  </a:xfrm>
                  <a:custGeom>
                    <a:avLst/>
                    <a:gdLst>
                      <a:gd name="connsiteX0" fmla="*/ 3877 w 13696"/>
                      <a:gd name="connsiteY0" fmla="*/ 0 h 22917"/>
                      <a:gd name="connsiteX1" fmla="*/ 13697 w 13696"/>
                      <a:gd name="connsiteY1" fmla="*/ 0 h 22917"/>
                      <a:gd name="connsiteX2" fmla="*/ 13697 w 13696"/>
                      <a:gd name="connsiteY2" fmla="*/ 8020 h 22917"/>
                      <a:gd name="connsiteX3" fmla="*/ 5953 w 13696"/>
                      <a:gd name="connsiteY3" fmla="*/ 22917 h 22917"/>
                      <a:gd name="connsiteX4" fmla="*/ 0 w 13696"/>
                      <a:gd name="connsiteY4" fmla="*/ 22917 h 22917"/>
                      <a:gd name="connsiteX5" fmla="*/ 3877 w 13696"/>
                      <a:gd name="connsiteY5" fmla="*/ 8020 h 22917"/>
                      <a:gd name="connsiteX6" fmla="*/ 3877 w 13696"/>
                      <a:gd name="connsiteY6" fmla="*/ 0 h 22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96" h="22917">
                        <a:moveTo>
                          <a:pt x="3877" y="0"/>
                        </a:moveTo>
                        <a:lnTo>
                          <a:pt x="13697" y="0"/>
                        </a:lnTo>
                        <a:lnTo>
                          <a:pt x="13697" y="8020"/>
                        </a:lnTo>
                        <a:lnTo>
                          <a:pt x="5953" y="22917"/>
                        </a:lnTo>
                        <a:lnTo>
                          <a:pt x="0" y="22917"/>
                        </a:lnTo>
                        <a:lnTo>
                          <a:pt x="3877" y="8020"/>
                        </a:lnTo>
                        <a:lnTo>
                          <a:pt x="3877" y="0"/>
                        </a:lnTo>
                        <a:close/>
                      </a:path>
                    </a:pathLst>
                  </a:custGeom>
                  <a:solidFill>
                    <a:srgbClr val="000000"/>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FC8DA026-2724-47D7-B6A4-655869909281}"/>
                      </a:ext>
                    </a:extLst>
                  </p:cNvPr>
                  <p:cNvSpPr/>
                  <p:nvPr/>
                </p:nvSpPr>
                <p:spPr>
                  <a:xfrm>
                    <a:off x="9849403" y="3062273"/>
                    <a:ext cx="44948" cy="70837"/>
                  </a:xfrm>
                  <a:custGeom>
                    <a:avLst/>
                    <a:gdLst>
                      <a:gd name="connsiteX0" fmla="*/ 2972 w 44948"/>
                      <a:gd name="connsiteY0" fmla="*/ 0 h 70837"/>
                      <a:gd name="connsiteX1" fmla="*/ 39881 w 44948"/>
                      <a:gd name="connsiteY1" fmla="*/ 0 h 70837"/>
                      <a:gd name="connsiteX2" fmla="*/ 39881 w 44948"/>
                      <a:gd name="connsiteY2" fmla="*/ 7887 h 70837"/>
                      <a:gd name="connsiteX3" fmla="*/ 11611 w 44948"/>
                      <a:gd name="connsiteY3" fmla="*/ 7887 h 70837"/>
                      <a:gd name="connsiteX4" fmla="*/ 11611 w 44948"/>
                      <a:gd name="connsiteY4" fmla="*/ 25060 h 70837"/>
                      <a:gd name="connsiteX5" fmla="*/ 15687 w 44948"/>
                      <a:gd name="connsiteY5" fmla="*/ 24012 h 70837"/>
                      <a:gd name="connsiteX6" fmla="*/ 19774 w 44948"/>
                      <a:gd name="connsiteY6" fmla="*/ 23660 h 70837"/>
                      <a:gd name="connsiteX7" fmla="*/ 38167 w 44948"/>
                      <a:gd name="connsiteY7" fmla="*/ 30023 h 70837"/>
                      <a:gd name="connsiteX8" fmla="*/ 44948 w 44948"/>
                      <a:gd name="connsiteY8" fmla="*/ 47254 h 70837"/>
                      <a:gd name="connsiteX9" fmla="*/ 37967 w 44948"/>
                      <a:gd name="connsiteY9" fmla="*/ 64646 h 70837"/>
                      <a:gd name="connsiteX10" fmla="*/ 18288 w 44948"/>
                      <a:gd name="connsiteY10" fmla="*/ 70837 h 70837"/>
                      <a:gd name="connsiteX11" fmla="*/ 9372 w 44948"/>
                      <a:gd name="connsiteY11" fmla="*/ 70094 h 70837"/>
                      <a:gd name="connsiteX12" fmla="*/ 0 w 44948"/>
                      <a:gd name="connsiteY12" fmla="*/ 67866 h 70837"/>
                      <a:gd name="connsiteX13" fmla="*/ 0 w 44948"/>
                      <a:gd name="connsiteY13" fmla="*/ 58483 h 70837"/>
                      <a:gd name="connsiteX14" fmla="*/ 8658 w 44948"/>
                      <a:gd name="connsiteY14" fmla="*/ 61846 h 70837"/>
                      <a:gd name="connsiteX15" fmla="*/ 18107 w 44948"/>
                      <a:gd name="connsiteY15" fmla="*/ 62951 h 70837"/>
                      <a:gd name="connsiteX16" fmla="*/ 30861 w 44948"/>
                      <a:gd name="connsiteY16" fmla="*/ 58731 h 70837"/>
                      <a:gd name="connsiteX17" fmla="*/ 35566 w 44948"/>
                      <a:gd name="connsiteY17" fmla="*/ 47254 h 70837"/>
                      <a:gd name="connsiteX18" fmla="*/ 30871 w 44948"/>
                      <a:gd name="connsiteY18" fmla="*/ 35776 h 70837"/>
                      <a:gd name="connsiteX19" fmla="*/ 18136 w 44948"/>
                      <a:gd name="connsiteY19" fmla="*/ 31547 h 70837"/>
                      <a:gd name="connsiteX20" fmla="*/ 10620 w 44948"/>
                      <a:gd name="connsiteY20" fmla="*/ 32385 h 70837"/>
                      <a:gd name="connsiteX21" fmla="*/ 2972 w 44948"/>
                      <a:gd name="connsiteY21" fmla="*/ 34976 h 70837"/>
                      <a:gd name="connsiteX22" fmla="*/ 2972 w 44948"/>
                      <a:gd name="connsiteY22" fmla="*/ 0 h 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948" h="70837">
                        <a:moveTo>
                          <a:pt x="2972" y="0"/>
                        </a:moveTo>
                        <a:lnTo>
                          <a:pt x="39881" y="0"/>
                        </a:lnTo>
                        <a:lnTo>
                          <a:pt x="39881" y="7887"/>
                        </a:lnTo>
                        <a:lnTo>
                          <a:pt x="11611" y="7887"/>
                        </a:lnTo>
                        <a:lnTo>
                          <a:pt x="11611" y="25060"/>
                        </a:lnTo>
                        <a:cubicBezTo>
                          <a:pt x="12963" y="24594"/>
                          <a:pt x="14335" y="24241"/>
                          <a:pt x="15687" y="24012"/>
                        </a:cubicBezTo>
                        <a:cubicBezTo>
                          <a:pt x="17059" y="23774"/>
                          <a:pt x="18421" y="23660"/>
                          <a:pt x="19774" y="23660"/>
                        </a:cubicBezTo>
                        <a:cubicBezTo>
                          <a:pt x="27518" y="23660"/>
                          <a:pt x="33642" y="25784"/>
                          <a:pt x="38167" y="30023"/>
                        </a:cubicBezTo>
                        <a:cubicBezTo>
                          <a:pt x="42681" y="34261"/>
                          <a:pt x="44948" y="40005"/>
                          <a:pt x="44948" y="47254"/>
                        </a:cubicBezTo>
                        <a:cubicBezTo>
                          <a:pt x="44948" y="54712"/>
                          <a:pt x="42624" y="60503"/>
                          <a:pt x="37967" y="64646"/>
                        </a:cubicBezTo>
                        <a:cubicBezTo>
                          <a:pt x="33318" y="68771"/>
                          <a:pt x="26756" y="70837"/>
                          <a:pt x="18288" y="70837"/>
                        </a:cubicBezTo>
                        <a:cubicBezTo>
                          <a:pt x="15364" y="70837"/>
                          <a:pt x="12401" y="70590"/>
                          <a:pt x="9372" y="70094"/>
                        </a:cubicBezTo>
                        <a:cubicBezTo>
                          <a:pt x="6353" y="69590"/>
                          <a:pt x="3229" y="68856"/>
                          <a:pt x="0" y="67866"/>
                        </a:cubicBezTo>
                        <a:lnTo>
                          <a:pt x="0" y="58483"/>
                        </a:lnTo>
                        <a:cubicBezTo>
                          <a:pt x="2791" y="59998"/>
                          <a:pt x="5677" y="61112"/>
                          <a:pt x="8658" y="61846"/>
                        </a:cubicBezTo>
                        <a:cubicBezTo>
                          <a:pt x="11639" y="62579"/>
                          <a:pt x="14792" y="62951"/>
                          <a:pt x="18107" y="62951"/>
                        </a:cubicBezTo>
                        <a:cubicBezTo>
                          <a:pt x="23479" y="62951"/>
                          <a:pt x="27737" y="61541"/>
                          <a:pt x="30861" y="58731"/>
                        </a:cubicBezTo>
                        <a:cubicBezTo>
                          <a:pt x="34004" y="55902"/>
                          <a:pt x="35566" y="52083"/>
                          <a:pt x="35566" y="47254"/>
                        </a:cubicBezTo>
                        <a:cubicBezTo>
                          <a:pt x="35566" y="42424"/>
                          <a:pt x="34004" y="38595"/>
                          <a:pt x="30871" y="35776"/>
                        </a:cubicBezTo>
                        <a:cubicBezTo>
                          <a:pt x="27737" y="32966"/>
                          <a:pt x="23498" y="31547"/>
                          <a:pt x="18136" y="31547"/>
                        </a:cubicBezTo>
                        <a:cubicBezTo>
                          <a:pt x="15630" y="31547"/>
                          <a:pt x="13116" y="31833"/>
                          <a:pt x="10620" y="32385"/>
                        </a:cubicBezTo>
                        <a:cubicBezTo>
                          <a:pt x="8125" y="32937"/>
                          <a:pt x="5582" y="33804"/>
                          <a:pt x="2972" y="34976"/>
                        </a:cubicBezTo>
                        <a:lnTo>
                          <a:pt x="2972" y="0"/>
                        </a:lnTo>
                        <a:close/>
                      </a:path>
                    </a:pathLst>
                  </a:custGeom>
                  <a:solidFill>
                    <a:srgbClr val="000000"/>
                  </a:solidFill>
                  <a:ln w="9525"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3B4A8A8C-ACBF-448A-9A56-9BBBF6FF30CE}"/>
                      </a:ext>
                    </a:extLst>
                  </p:cNvPr>
                  <p:cNvSpPr/>
                  <p:nvPr/>
                </p:nvSpPr>
                <p:spPr>
                  <a:xfrm>
                    <a:off x="9938195" y="3059444"/>
                    <a:ext cx="46586" cy="73666"/>
                  </a:xfrm>
                  <a:custGeom>
                    <a:avLst/>
                    <a:gdLst>
                      <a:gd name="connsiteX0" fmla="*/ 37957 w 46586"/>
                      <a:gd name="connsiteY0" fmla="*/ 28280 h 73666"/>
                      <a:gd name="connsiteX1" fmla="*/ 37957 w 46586"/>
                      <a:gd name="connsiteY1" fmla="*/ 0 h 73666"/>
                      <a:gd name="connsiteX2" fmla="*/ 46587 w 46586"/>
                      <a:gd name="connsiteY2" fmla="*/ 0 h 73666"/>
                      <a:gd name="connsiteX3" fmla="*/ 46587 w 46586"/>
                      <a:gd name="connsiteY3" fmla="*/ 72333 h 73666"/>
                      <a:gd name="connsiteX4" fmla="*/ 37957 w 46586"/>
                      <a:gd name="connsiteY4" fmla="*/ 72333 h 73666"/>
                      <a:gd name="connsiteX5" fmla="*/ 37957 w 46586"/>
                      <a:gd name="connsiteY5" fmla="*/ 64437 h 73666"/>
                      <a:gd name="connsiteX6" fmla="*/ 31147 w 46586"/>
                      <a:gd name="connsiteY6" fmla="*/ 71399 h 73666"/>
                      <a:gd name="connsiteX7" fmla="*/ 21279 w 46586"/>
                      <a:gd name="connsiteY7" fmla="*/ 73666 h 73666"/>
                      <a:gd name="connsiteX8" fmla="*/ 5925 w 46586"/>
                      <a:gd name="connsiteY8" fmla="*/ 66142 h 73666"/>
                      <a:gd name="connsiteX9" fmla="*/ 0 w 46586"/>
                      <a:gd name="connsiteY9" fmla="*/ 46358 h 73666"/>
                      <a:gd name="connsiteX10" fmla="*/ 5925 w 46586"/>
                      <a:gd name="connsiteY10" fmla="*/ 26575 h 73666"/>
                      <a:gd name="connsiteX11" fmla="*/ 21279 w 46586"/>
                      <a:gd name="connsiteY11" fmla="*/ 19050 h 73666"/>
                      <a:gd name="connsiteX12" fmla="*/ 31147 w 46586"/>
                      <a:gd name="connsiteY12" fmla="*/ 21317 h 73666"/>
                      <a:gd name="connsiteX13" fmla="*/ 37957 w 46586"/>
                      <a:gd name="connsiteY13" fmla="*/ 28280 h 73666"/>
                      <a:gd name="connsiteX14" fmla="*/ 8782 w 46586"/>
                      <a:gd name="connsiteY14" fmla="*/ 46358 h 73666"/>
                      <a:gd name="connsiteX15" fmla="*/ 12668 w 46586"/>
                      <a:gd name="connsiteY15" fmla="*/ 61160 h 73666"/>
                      <a:gd name="connsiteX16" fmla="*/ 23346 w 46586"/>
                      <a:gd name="connsiteY16" fmla="*/ 66523 h 73666"/>
                      <a:gd name="connsiteX17" fmla="*/ 34042 w 46586"/>
                      <a:gd name="connsiteY17" fmla="*/ 61160 h 73666"/>
                      <a:gd name="connsiteX18" fmla="*/ 37957 w 46586"/>
                      <a:gd name="connsiteY18" fmla="*/ 46358 h 73666"/>
                      <a:gd name="connsiteX19" fmla="*/ 34042 w 46586"/>
                      <a:gd name="connsiteY19" fmla="*/ 31556 h 73666"/>
                      <a:gd name="connsiteX20" fmla="*/ 23346 w 46586"/>
                      <a:gd name="connsiteY20" fmla="*/ 26194 h 73666"/>
                      <a:gd name="connsiteX21" fmla="*/ 12668 w 46586"/>
                      <a:gd name="connsiteY21" fmla="*/ 31556 h 73666"/>
                      <a:gd name="connsiteX22" fmla="*/ 8782 w 46586"/>
                      <a:gd name="connsiteY22" fmla="*/ 46358 h 7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586" h="73666">
                        <a:moveTo>
                          <a:pt x="37957" y="28280"/>
                        </a:moveTo>
                        <a:lnTo>
                          <a:pt x="37957" y="0"/>
                        </a:lnTo>
                        <a:lnTo>
                          <a:pt x="46587" y="0"/>
                        </a:lnTo>
                        <a:lnTo>
                          <a:pt x="46587" y="72333"/>
                        </a:lnTo>
                        <a:lnTo>
                          <a:pt x="37957" y="72333"/>
                        </a:lnTo>
                        <a:lnTo>
                          <a:pt x="37957" y="64437"/>
                        </a:lnTo>
                        <a:cubicBezTo>
                          <a:pt x="36157" y="67570"/>
                          <a:pt x="33890" y="69885"/>
                          <a:pt x="31147" y="71399"/>
                        </a:cubicBezTo>
                        <a:cubicBezTo>
                          <a:pt x="28413" y="72904"/>
                          <a:pt x="25117" y="73666"/>
                          <a:pt x="21279" y="73666"/>
                        </a:cubicBezTo>
                        <a:cubicBezTo>
                          <a:pt x="14983" y="73666"/>
                          <a:pt x="9868" y="71161"/>
                          <a:pt x="5925" y="66142"/>
                        </a:cubicBezTo>
                        <a:cubicBezTo>
                          <a:pt x="1972" y="61131"/>
                          <a:pt x="0" y="54531"/>
                          <a:pt x="0" y="46358"/>
                        </a:cubicBezTo>
                        <a:cubicBezTo>
                          <a:pt x="0" y="38186"/>
                          <a:pt x="1972" y="31585"/>
                          <a:pt x="5925" y="26575"/>
                        </a:cubicBezTo>
                        <a:cubicBezTo>
                          <a:pt x="9868" y="21565"/>
                          <a:pt x="14983" y="19050"/>
                          <a:pt x="21279" y="19050"/>
                        </a:cubicBezTo>
                        <a:cubicBezTo>
                          <a:pt x="25117" y="19050"/>
                          <a:pt x="28413" y="19812"/>
                          <a:pt x="31147" y="21317"/>
                        </a:cubicBezTo>
                        <a:cubicBezTo>
                          <a:pt x="33890" y="22831"/>
                          <a:pt x="36157" y="25146"/>
                          <a:pt x="37957" y="28280"/>
                        </a:cubicBezTo>
                        <a:close/>
                        <a:moveTo>
                          <a:pt x="8782" y="46358"/>
                        </a:moveTo>
                        <a:cubicBezTo>
                          <a:pt x="8782" y="52645"/>
                          <a:pt x="10077" y="57579"/>
                          <a:pt x="12668" y="61160"/>
                        </a:cubicBezTo>
                        <a:cubicBezTo>
                          <a:pt x="15259" y="64741"/>
                          <a:pt x="18812" y="66523"/>
                          <a:pt x="23346" y="66523"/>
                        </a:cubicBezTo>
                        <a:cubicBezTo>
                          <a:pt x="27870" y="66523"/>
                          <a:pt x="31442" y="64741"/>
                          <a:pt x="34042" y="61160"/>
                        </a:cubicBezTo>
                        <a:cubicBezTo>
                          <a:pt x="36652" y="57579"/>
                          <a:pt x="37957" y="52645"/>
                          <a:pt x="37957" y="46358"/>
                        </a:cubicBezTo>
                        <a:cubicBezTo>
                          <a:pt x="37957" y="40072"/>
                          <a:pt x="36652" y="35138"/>
                          <a:pt x="34042" y="31556"/>
                        </a:cubicBezTo>
                        <a:cubicBezTo>
                          <a:pt x="31442" y="27975"/>
                          <a:pt x="27870" y="26194"/>
                          <a:pt x="23346" y="26194"/>
                        </a:cubicBezTo>
                        <a:cubicBezTo>
                          <a:pt x="18812" y="26194"/>
                          <a:pt x="15259" y="27975"/>
                          <a:pt x="12668" y="31556"/>
                        </a:cubicBezTo>
                        <a:cubicBezTo>
                          <a:pt x="10077" y="35138"/>
                          <a:pt x="8782" y="40072"/>
                          <a:pt x="8782" y="46358"/>
                        </a:cubicBezTo>
                        <a:close/>
                      </a:path>
                    </a:pathLst>
                  </a:custGeom>
                  <a:solidFill>
                    <a:srgbClr val="000000"/>
                  </a:solidFill>
                  <a:ln w="9525"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0F8FA0F8-922A-42C1-9EE4-9BA15E0E5B0D}"/>
                      </a:ext>
                    </a:extLst>
                  </p:cNvPr>
                  <p:cNvSpPr/>
                  <p:nvPr/>
                </p:nvSpPr>
                <p:spPr>
                  <a:xfrm>
                    <a:off x="10002822" y="3062273"/>
                    <a:ext cx="49263" cy="69503"/>
                  </a:xfrm>
                  <a:custGeom>
                    <a:avLst/>
                    <a:gdLst>
                      <a:gd name="connsiteX0" fmla="*/ 0 w 49263"/>
                      <a:gd name="connsiteY0" fmla="*/ 0 h 69503"/>
                      <a:gd name="connsiteX1" fmla="*/ 24060 w 49263"/>
                      <a:gd name="connsiteY1" fmla="*/ 0 h 69503"/>
                      <a:gd name="connsiteX2" fmla="*/ 40624 w 49263"/>
                      <a:gd name="connsiteY2" fmla="*/ 4467 h 69503"/>
                      <a:gd name="connsiteX3" fmla="*/ 46434 w 49263"/>
                      <a:gd name="connsiteY3" fmla="*/ 17183 h 69503"/>
                      <a:gd name="connsiteX4" fmla="*/ 43482 w 49263"/>
                      <a:gd name="connsiteY4" fmla="*/ 27346 h 69503"/>
                      <a:gd name="connsiteX5" fmla="*/ 34776 w 49263"/>
                      <a:gd name="connsiteY5" fmla="*/ 32052 h 69503"/>
                      <a:gd name="connsiteX6" fmla="*/ 45453 w 49263"/>
                      <a:gd name="connsiteY6" fmla="*/ 38262 h 69503"/>
                      <a:gd name="connsiteX7" fmla="*/ 49263 w 49263"/>
                      <a:gd name="connsiteY7" fmla="*/ 50063 h 69503"/>
                      <a:gd name="connsiteX8" fmla="*/ 42958 w 49263"/>
                      <a:gd name="connsiteY8" fmla="*/ 64427 h 69503"/>
                      <a:gd name="connsiteX9" fmla="*/ 24994 w 49263"/>
                      <a:gd name="connsiteY9" fmla="*/ 69504 h 69503"/>
                      <a:gd name="connsiteX10" fmla="*/ 0 w 49263"/>
                      <a:gd name="connsiteY10" fmla="*/ 69504 h 69503"/>
                      <a:gd name="connsiteX11" fmla="*/ 0 w 49263"/>
                      <a:gd name="connsiteY11" fmla="*/ 0 h 69503"/>
                      <a:gd name="connsiteX12" fmla="*/ 9382 w 49263"/>
                      <a:gd name="connsiteY12" fmla="*/ 7734 h 69503"/>
                      <a:gd name="connsiteX13" fmla="*/ 9382 w 49263"/>
                      <a:gd name="connsiteY13" fmla="*/ 28718 h 69503"/>
                      <a:gd name="connsiteX14" fmla="*/ 23365 w 49263"/>
                      <a:gd name="connsiteY14" fmla="*/ 28718 h 69503"/>
                      <a:gd name="connsiteX15" fmla="*/ 33680 w 49263"/>
                      <a:gd name="connsiteY15" fmla="*/ 26137 h 69503"/>
                      <a:gd name="connsiteX16" fmla="*/ 37062 w 49263"/>
                      <a:gd name="connsiteY16" fmla="*/ 18231 h 69503"/>
                      <a:gd name="connsiteX17" fmla="*/ 33680 w 49263"/>
                      <a:gd name="connsiteY17" fmla="*/ 10354 h 69503"/>
                      <a:gd name="connsiteX18" fmla="*/ 23365 w 49263"/>
                      <a:gd name="connsiteY18" fmla="*/ 7734 h 69503"/>
                      <a:gd name="connsiteX19" fmla="*/ 9382 w 49263"/>
                      <a:gd name="connsiteY19" fmla="*/ 7734 h 69503"/>
                      <a:gd name="connsiteX20" fmla="*/ 9382 w 49263"/>
                      <a:gd name="connsiteY20" fmla="*/ 36309 h 69503"/>
                      <a:gd name="connsiteX21" fmla="*/ 9382 w 49263"/>
                      <a:gd name="connsiteY21" fmla="*/ 61760 h 69503"/>
                      <a:gd name="connsiteX22" fmla="*/ 24536 w 49263"/>
                      <a:gd name="connsiteY22" fmla="*/ 61760 h 69503"/>
                      <a:gd name="connsiteX23" fmla="*/ 35671 w 49263"/>
                      <a:gd name="connsiteY23" fmla="*/ 58617 h 69503"/>
                      <a:gd name="connsiteX24" fmla="*/ 39291 w 49263"/>
                      <a:gd name="connsiteY24" fmla="*/ 49016 h 69503"/>
                      <a:gd name="connsiteX25" fmla="*/ 35671 w 49263"/>
                      <a:gd name="connsiteY25" fmla="*/ 39405 h 69503"/>
                      <a:gd name="connsiteX26" fmla="*/ 24536 w 49263"/>
                      <a:gd name="connsiteY26" fmla="*/ 36309 h 69503"/>
                      <a:gd name="connsiteX27" fmla="*/ 9382 w 49263"/>
                      <a:gd name="connsiteY27" fmla="*/ 36309 h 6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263" h="69503">
                        <a:moveTo>
                          <a:pt x="0" y="0"/>
                        </a:moveTo>
                        <a:lnTo>
                          <a:pt x="24060" y="0"/>
                        </a:lnTo>
                        <a:cubicBezTo>
                          <a:pt x="31223" y="0"/>
                          <a:pt x="36747" y="1486"/>
                          <a:pt x="40624" y="4467"/>
                        </a:cubicBezTo>
                        <a:cubicBezTo>
                          <a:pt x="44501" y="7458"/>
                          <a:pt x="46434" y="11687"/>
                          <a:pt x="46434" y="17183"/>
                        </a:cubicBezTo>
                        <a:cubicBezTo>
                          <a:pt x="46434" y="21450"/>
                          <a:pt x="45453" y="24832"/>
                          <a:pt x="43482" y="27346"/>
                        </a:cubicBezTo>
                        <a:cubicBezTo>
                          <a:pt x="41500" y="29861"/>
                          <a:pt x="38595" y="31433"/>
                          <a:pt x="34776" y="32052"/>
                        </a:cubicBezTo>
                        <a:cubicBezTo>
                          <a:pt x="39357" y="33042"/>
                          <a:pt x="42919" y="35119"/>
                          <a:pt x="45453" y="38262"/>
                        </a:cubicBezTo>
                        <a:cubicBezTo>
                          <a:pt x="47996" y="41405"/>
                          <a:pt x="49263" y="45339"/>
                          <a:pt x="49263" y="50063"/>
                        </a:cubicBezTo>
                        <a:cubicBezTo>
                          <a:pt x="49263" y="56255"/>
                          <a:pt x="47168" y="61055"/>
                          <a:pt x="42958" y="64427"/>
                        </a:cubicBezTo>
                        <a:cubicBezTo>
                          <a:pt x="38748" y="67809"/>
                          <a:pt x="32766" y="69504"/>
                          <a:pt x="24994" y="69504"/>
                        </a:cubicBezTo>
                        <a:lnTo>
                          <a:pt x="0" y="69504"/>
                        </a:lnTo>
                        <a:lnTo>
                          <a:pt x="0" y="0"/>
                        </a:lnTo>
                        <a:close/>
                        <a:moveTo>
                          <a:pt x="9382" y="7734"/>
                        </a:moveTo>
                        <a:lnTo>
                          <a:pt x="9382" y="28718"/>
                        </a:lnTo>
                        <a:lnTo>
                          <a:pt x="23365" y="28718"/>
                        </a:lnTo>
                        <a:cubicBezTo>
                          <a:pt x="27975" y="28718"/>
                          <a:pt x="31404" y="27861"/>
                          <a:pt x="33680" y="26137"/>
                        </a:cubicBezTo>
                        <a:cubicBezTo>
                          <a:pt x="35928" y="24403"/>
                          <a:pt x="37062" y="21774"/>
                          <a:pt x="37062" y="18231"/>
                        </a:cubicBezTo>
                        <a:cubicBezTo>
                          <a:pt x="37062" y="14716"/>
                          <a:pt x="35928" y="12087"/>
                          <a:pt x="33680" y="10354"/>
                        </a:cubicBezTo>
                        <a:cubicBezTo>
                          <a:pt x="31404" y="8611"/>
                          <a:pt x="27975" y="7734"/>
                          <a:pt x="23365" y="7734"/>
                        </a:cubicBezTo>
                        <a:lnTo>
                          <a:pt x="9382" y="7734"/>
                        </a:lnTo>
                        <a:close/>
                        <a:moveTo>
                          <a:pt x="9382" y="36309"/>
                        </a:moveTo>
                        <a:lnTo>
                          <a:pt x="9382" y="61760"/>
                        </a:lnTo>
                        <a:lnTo>
                          <a:pt x="24536" y="61760"/>
                        </a:lnTo>
                        <a:cubicBezTo>
                          <a:pt x="29546" y="61760"/>
                          <a:pt x="33261" y="60722"/>
                          <a:pt x="35671" y="58617"/>
                        </a:cubicBezTo>
                        <a:cubicBezTo>
                          <a:pt x="38081" y="56531"/>
                          <a:pt x="39291" y="53321"/>
                          <a:pt x="39291" y="49016"/>
                        </a:cubicBezTo>
                        <a:cubicBezTo>
                          <a:pt x="39291" y="44672"/>
                          <a:pt x="38081" y="41462"/>
                          <a:pt x="35671" y="39405"/>
                        </a:cubicBezTo>
                        <a:cubicBezTo>
                          <a:pt x="33261" y="37348"/>
                          <a:pt x="29546" y="36309"/>
                          <a:pt x="24536" y="36309"/>
                        </a:cubicBezTo>
                        <a:lnTo>
                          <a:pt x="9382" y="36309"/>
                        </a:lnTo>
                        <a:close/>
                      </a:path>
                    </a:pathLst>
                  </a:custGeom>
                  <a:solidFill>
                    <a:srgbClr val="000000"/>
                  </a:solidFill>
                  <a:ln w="9525"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B2CA23DA-49C4-4588-A336-EE0BF3024C44}"/>
                      </a:ext>
                    </a:extLst>
                  </p:cNvPr>
                  <p:cNvSpPr/>
                  <p:nvPr/>
                </p:nvSpPr>
                <p:spPr>
                  <a:xfrm>
                    <a:off x="10058791" y="3062273"/>
                    <a:ext cx="32146" cy="78276"/>
                  </a:xfrm>
                  <a:custGeom>
                    <a:avLst/>
                    <a:gdLst>
                      <a:gd name="connsiteX0" fmla="*/ 24232 w 32146"/>
                      <a:gd name="connsiteY0" fmla="*/ 0 h 78276"/>
                      <a:gd name="connsiteX1" fmla="*/ 32147 w 32146"/>
                      <a:gd name="connsiteY1" fmla="*/ 0 h 78276"/>
                      <a:gd name="connsiteX2" fmla="*/ 7916 w 32146"/>
                      <a:gd name="connsiteY2" fmla="*/ 78276 h 78276"/>
                      <a:gd name="connsiteX3" fmla="*/ 0 w 32146"/>
                      <a:gd name="connsiteY3" fmla="*/ 78276 h 78276"/>
                      <a:gd name="connsiteX4" fmla="*/ 24232 w 32146"/>
                      <a:gd name="connsiteY4" fmla="*/ 0 h 78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46" h="78276">
                        <a:moveTo>
                          <a:pt x="24232" y="0"/>
                        </a:moveTo>
                        <a:lnTo>
                          <a:pt x="32147" y="0"/>
                        </a:lnTo>
                        <a:lnTo>
                          <a:pt x="7916" y="78276"/>
                        </a:lnTo>
                        <a:lnTo>
                          <a:pt x="0" y="78276"/>
                        </a:lnTo>
                        <a:lnTo>
                          <a:pt x="24232" y="0"/>
                        </a:lnTo>
                        <a:close/>
                      </a:path>
                    </a:pathLst>
                  </a:custGeom>
                  <a:solidFill>
                    <a:srgbClr val="000000"/>
                  </a:solidFill>
                  <a:ln w="9525"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DCC7988F-81B7-4516-A8FF-1823DF644D03}"/>
                      </a:ext>
                    </a:extLst>
                  </p:cNvPr>
                  <p:cNvSpPr/>
                  <p:nvPr/>
                </p:nvSpPr>
                <p:spPr>
                  <a:xfrm>
                    <a:off x="10099520" y="3059444"/>
                    <a:ext cx="46282" cy="72332"/>
                  </a:xfrm>
                  <a:custGeom>
                    <a:avLst/>
                    <a:gdLst>
                      <a:gd name="connsiteX0" fmla="*/ 0 w 46282"/>
                      <a:gd name="connsiteY0" fmla="*/ 0 h 72332"/>
                      <a:gd name="connsiteX1" fmla="*/ 8630 w 46282"/>
                      <a:gd name="connsiteY1" fmla="*/ 0 h 72332"/>
                      <a:gd name="connsiteX2" fmla="*/ 8630 w 46282"/>
                      <a:gd name="connsiteY2" fmla="*/ 42701 h 72332"/>
                      <a:gd name="connsiteX3" fmla="*/ 34166 w 46282"/>
                      <a:gd name="connsiteY3" fmla="*/ 20241 h 72332"/>
                      <a:gd name="connsiteX4" fmla="*/ 45091 w 46282"/>
                      <a:gd name="connsiteY4" fmla="*/ 20241 h 72332"/>
                      <a:gd name="connsiteX5" fmla="*/ 17469 w 46282"/>
                      <a:gd name="connsiteY5" fmla="*/ 44606 h 72332"/>
                      <a:gd name="connsiteX6" fmla="*/ 46282 w 46282"/>
                      <a:gd name="connsiteY6" fmla="*/ 72333 h 72332"/>
                      <a:gd name="connsiteX7" fmla="*/ 35109 w 46282"/>
                      <a:gd name="connsiteY7" fmla="*/ 72333 h 72332"/>
                      <a:gd name="connsiteX8" fmla="*/ 8630 w 46282"/>
                      <a:gd name="connsiteY8" fmla="*/ 46891 h 72332"/>
                      <a:gd name="connsiteX9" fmla="*/ 8630 w 46282"/>
                      <a:gd name="connsiteY9" fmla="*/ 72333 h 72332"/>
                      <a:gd name="connsiteX10" fmla="*/ 0 w 46282"/>
                      <a:gd name="connsiteY10" fmla="*/ 72333 h 72332"/>
                      <a:gd name="connsiteX11" fmla="*/ 0 w 46282"/>
                      <a:gd name="connsiteY11" fmla="*/ 0 h 72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282" h="72332">
                        <a:moveTo>
                          <a:pt x="0" y="0"/>
                        </a:moveTo>
                        <a:lnTo>
                          <a:pt x="8630" y="0"/>
                        </a:lnTo>
                        <a:lnTo>
                          <a:pt x="8630" y="42701"/>
                        </a:lnTo>
                        <a:lnTo>
                          <a:pt x="34166" y="20241"/>
                        </a:lnTo>
                        <a:lnTo>
                          <a:pt x="45091" y="20241"/>
                        </a:lnTo>
                        <a:lnTo>
                          <a:pt x="17469" y="44606"/>
                        </a:lnTo>
                        <a:lnTo>
                          <a:pt x="46282" y="72333"/>
                        </a:lnTo>
                        <a:lnTo>
                          <a:pt x="35109" y="72333"/>
                        </a:lnTo>
                        <a:lnTo>
                          <a:pt x="8630" y="46891"/>
                        </a:lnTo>
                        <a:lnTo>
                          <a:pt x="8630" y="72333"/>
                        </a:lnTo>
                        <a:lnTo>
                          <a:pt x="0" y="72333"/>
                        </a:lnTo>
                        <a:lnTo>
                          <a:pt x="0" y="0"/>
                        </a:lnTo>
                        <a:close/>
                      </a:path>
                    </a:pathLst>
                  </a:custGeom>
                  <a:solidFill>
                    <a:srgbClr val="000000"/>
                  </a:solidFill>
                  <a:ln w="9525"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67CFCF8E-D4D9-4A87-9B1B-A199CCCFA815}"/>
                      </a:ext>
                    </a:extLst>
                  </p:cNvPr>
                  <p:cNvSpPr/>
                  <p:nvPr/>
                </p:nvSpPr>
                <p:spPr>
                  <a:xfrm>
                    <a:off x="10154679" y="3078494"/>
                    <a:ext cx="75904" cy="53282"/>
                  </a:xfrm>
                  <a:custGeom>
                    <a:avLst/>
                    <a:gdLst>
                      <a:gd name="connsiteX0" fmla="*/ 40824 w 75904"/>
                      <a:gd name="connsiteY0" fmla="*/ 11268 h 53282"/>
                      <a:gd name="connsiteX1" fmla="*/ 48473 w 75904"/>
                      <a:gd name="connsiteY1" fmla="*/ 2753 h 53282"/>
                      <a:gd name="connsiteX2" fmla="*/ 58960 w 75904"/>
                      <a:gd name="connsiteY2" fmla="*/ 0 h 53282"/>
                      <a:gd name="connsiteX3" fmla="*/ 71495 w 75904"/>
                      <a:gd name="connsiteY3" fmla="*/ 5696 h 53282"/>
                      <a:gd name="connsiteX4" fmla="*/ 75905 w 75904"/>
                      <a:gd name="connsiteY4" fmla="*/ 21908 h 53282"/>
                      <a:gd name="connsiteX5" fmla="*/ 75905 w 75904"/>
                      <a:gd name="connsiteY5" fmla="*/ 53283 h 53282"/>
                      <a:gd name="connsiteX6" fmla="*/ 67266 w 75904"/>
                      <a:gd name="connsiteY6" fmla="*/ 53283 h 53282"/>
                      <a:gd name="connsiteX7" fmla="*/ 67266 w 75904"/>
                      <a:gd name="connsiteY7" fmla="*/ 22184 h 53282"/>
                      <a:gd name="connsiteX8" fmla="*/ 64627 w 75904"/>
                      <a:gd name="connsiteY8" fmla="*/ 11068 h 53282"/>
                      <a:gd name="connsiteX9" fmla="*/ 56569 w 75904"/>
                      <a:gd name="connsiteY9" fmla="*/ 7439 h 53282"/>
                      <a:gd name="connsiteX10" fmla="*/ 46111 w 75904"/>
                      <a:gd name="connsiteY10" fmla="*/ 11859 h 53282"/>
                      <a:gd name="connsiteX11" fmla="*/ 42263 w 75904"/>
                      <a:gd name="connsiteY11" fmla="*/ 23908 h 53282"/>
                      <a:gd name="connsiteX12" fmla="*/ 42263 w 75904"/>
                      <a:gd name="connsiteY12" fmla="*/ 53283 h 53282"/>
                      <a:gd name="connsiteX13" fmla="*/ 33633 w 75904"/>
                      <a:gd name="connsiteY13" fmla="*/ 53283 h 53282"/>
                      <a:gd name="connsiteX14" fmla="*/ 33633 w 75904"/>
                      <a:gd name="connsiteY14" fmla="*/ 22184 h 53282"/>
                      <a:gd name="connsiteX15" fmla="*/ 30994 w 75904"/>
                      <a:gd name="connsiteY15" fmla="*/ 11049 h 53282"/>
                      <a:gd name="connsiteX16" fmla="*/ 22841 w 75904"/>
                      <a:gd name="connsiteY16" fmla="*/ 7439 h 53282"/>
                      <a:gd name="connsiteX17" fmla="*/ 12468 w 75904"/>
                      <a:gd name="connsiteY17" fmla="*/ 11887 h 53282"/>
                      <a:gd name="connsiteX18" fmla="*/ 8630 w 75904"/>
                      <a:gd name="connsiteY18" fmla="*/ 23908 h 53282"/>
                      <a:gd name="connsiteX19" fmla="*/ 8630 w 75904"/>
                      <a:gd name="connsiteY19" fmla="*/ 53283 h 53282"/>
                      <a:gd name="connsiteX20" fmla="*/ 0 w 75904"/>
                      <a:gd name="connsiteY20" fmla="*/ 53283 h 53282"/>
                      <a:gd name="connsiteX21" fmla="*/ 0 w 75904"/>
                      <a:gd name="connsiteY21" fmla="*/ 1191 h 53282"/>
                      <a:gd name="connsiteX22" fmla="*/ 8630 w 75904"/>
                      <a:gd name="connsiteY22" fmla="*/ 1191 h 53282"/>
                      <a:gd name="connsiteX23" fmla="*/ 8630 w 75904"/>
                      <a:gd name="connsiteY23" fmla="*/ 9373 h 53282"/>
                      <a:gd name="connsiteX24" fmla="*/ 15630 w 75904"/>
                      <a:gd name="connsiteY24" fmla="*/ 2286 h 53282"/>
                      <a:gd name="connsiteX25" fmla="*/ 25327 w 75904"/>
                      <a:gd name="connsiteY25" fmla="*/ 0 h 53282"/>
                      <a:gd name="connsiteX26" fmla="*/ 34957 w 75904"/>
                      <a:gd name="connsiteY26" fmla="*/ 2896 h 53282"/>
                      <a:gd name="connsiteX27" fmla="*/ 40824 w 75904"/>
                      <a:gd name="connsiteY27" fmla="*/ 11268 h 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5904" h="53282">
                        <a:moveTo>
                          <a:pt x="40824" y="11268"/>
                        </a:moveTo>
                        <a:cubicBezTo>
                          <a:pt x="42958" y="7420"/>
                          <a:pt x="45501" y="4582"/>
                          <a:pt x="48473" y="2753"/>
                        </a:cubicBezTo>
                        <a:cubicBezTo>
                          <a:pt x="51445" y="924"/>
                          <a:pt x="54940" y="0"/>
                          <a:pt x="58960" y="0"/>
                        </a:cubicBezTo>
                        <a:cubicBezTo>
                          <a:pt x="64380" y="0"/>
                          <a:pt x="68551" y="1895"/>
                          <a:pt x="71495" y="5696"/>
                        </a:cubicBezTo>
                        <a:cubicBezTo>
                          <a:pt x="74428" y="9496"/>
                          <a:pt x="75905" y="14897"/>
                          <a:pt x="75905" y="21908"/>
                        </a:cubicBezTo>
                        <a:lnTo>
                          <a:pt x="75905" y="53283"/>
                        </a:lnTo>
                        <a:lnTo>
                          <a:pt x="67266" y="53283"/>
                        </a:lnTo>
                        <a:lnTo>
                          <a:pt x="67266" y="22184"/>
                        </a:lnTo>
                        <a:cubicBezTo>
                          <a:pt x="67266" y="17193"/>
                          <a:pt x="66389" y="13487"/>
                          <a:pt x="64627" y="11068"/>
                        </a:cubicBezTo>
                        <a:cubicBezTo>
                          <a:pt x="62865" y="8649"/>
                          <a:pt x="60179" y="7439"/>
                          <a:pt x="56569" y="7439"/>
                        </a:cubicBezTo>
                        <a:cubicBezTo>
                          <a:pt x="52149" y="7439"/>
                          <a:pt x="48673" y="8906"/>
                          <a:pt x="46111" y="11859"/>
                        </a:cubicBezTo>
                        <a:cubicBezTo>
                          <a:pt x="43539" y="14811"/>
                          <a:pt x="42263" y="18812"/>
                          <a:pt x="42263" y="23908"/>
                        </a:cubicBezTo>
                        <a:lnTo>
                          <a:pt x="42263" y="53283"/>
                        </a:lnTo>
                        <a:lnTo>
                          <a:pt x="33633" y="53283"/>
                        </a:lnTo>
                        <a:lnTo>
                          <a:pt x="33633" y="22184"/>
                        </a:lnTo>
                        <a:cubicBezTo>
                          <a:pt x="33633" y="17164"/>
                          <a:pt x="32747" y="13449"/>
                          <a:pt x="30994" y="11049"/>
                        </a:cubicBezTo>
                        <a:cubicBezTo>
                          <a:pt x="29232" y="8639"/>
                          <a:pt x="26518" y="7439"/>
                          <a:pt x="22841" y="7439"/>
                        </a:cubicBezTo>
                        <a:cubicBezTo>
                          <a:pt x="18488" y="7439"/>
                          <a:pt x="15040" y="8915"/>
                          <a:pt x="12468" y="11887"/>
                        </a:cubicBezTo>
                        <a:cubicBezTo>
                          <a:pt x="9906" y="14840"/>
                          <a:pt x="8630" y="18840"/>
                          <a:pt x="8630" y="23908"/>
                        </a:cubicBezTo>
                        <a:lnTo>
                          <a:pt x="8630" y="53283"/>
                        </a:lnTo>
                        <a:lnTo>
                          <a:pt x="0" y="53283"/>
                        </a:lnTo>
                        <a:lnTo>
                          <a:pt x="0" y="1191"/>
                        </a:lnTo>
                        <a:lnTo>
                          <a:pt x="8630" y="1191"/>
                        </a:lnTo>
                        <a:lnTo>
                          <a:pt x="8630" y="9373"/>
                        </a:lnTo>
                        <a:cubicBezTo>
                          <a:pt x="10573" y="6172"/>
                          <a:pt x="12916" y="3810"/>
                          <a:pt x="15630" y="2286"/>
                        </a:cubicBezTo>
                        <a:cubicBezTo>
                          <a:pt x="18355" y="762"/>
                          <a:pt x="21584" y="0"/>
                          <a:pt x="25327" y="0"/>
                        </a:cubicBezTo>
                        <a:cubicBezTo>
                          <a:pt x="29099" y="0"/>
                          <a:pt x="32299" y="962"/>
                          <a:pt x="34957" y="2896"/>
                        </a:cubicBezTo>
                        <a:cubicBezTo>
                          <a:pt x="37595" y="4820"/>
                          <a:pt x="39548" y="7610"/>
                          <a:pt x="40824" y="11268"/>
                        </a:cubicBezTo>
                        <a:close/>
                      </a:path>
                    </a:pathLst>
                  </a:custGeom>
                  <a:solidFill>
                    <a:srgbClr val="000000"/>
                  </a:solidFill>
                  <a:ln w="9525" cap="flat">
                    <a:noFill/>
                    <a:prstDash val="solid"/>
                    <a:miter/>
                  </a:ln>
                </p:spPr>
                <p:txBody>
                  <a:bodyPr rtlCol="0" anchor="ctr"/>
                  <a:lstStyle/>
                  <a:p>
                    <a:endParaRPr lang="en-GB"/>
                  </a:p>
                </p:txBody>
              </p:sp>
            </p:grpSp>
            <p:sp>
              <p:nvSpPr>
                <p:cNvPr id="24" name="Freeform: Shape 23">
                  <a:extLst>
                    <a:ext uri="{FF2B5EF4-FFF2-40B4-BE49-F238E27FC236}">
                      <a16:creationId xmlns:a16="http://schemas.microsoft.com/office/drawing/2014/main" id="{4DD00EC5-F7BB-4746-91F6-F12FC550BB65}"/>
                    </a:ext>
                  </a:extLst>
                </p:cNvPr>
                <p:cNvSpPr/>
                <p:nvPr/>
              </p:nvSpPr>
              <p:spPr>
                <a:xfrm>
                  <a:off x="10485806" y="3157018"/>
                  <a:ext cx="535781" cy="354015"/>
                </a:xfrm>
                <a:custGeom>
                  <a:avLst/>
                  <a:gdLst>
                    <a:gd name="connsiteX0" fmla="*/ 0 w 535781"/>
                    <a:gd name="connsiteY0" fmla="*/ 0 h 354015"/>
                    <a:gd name="connsiteX1" fmla="*/ 535781 w 535781"/>
                    <a:gd name="connsiteY1" fmla="*/ 0 h 354015"/>
                    <a:gd name="connsiteX2" fmla="*/ 535781 w 535781"/>
                    <a:gd name="connsiteY2" fmla="*/ 354016 h 354015"/>
                    <a:gd name="connsiteX3" fmla="*/ 0 w 535781"/>
                    <a:gd name="connsiteY3" fmla="*/ 354016 h 354015"/>
                  </a:gdLst>
                  <a:ahLst/>
                  <a:cxnLst>
                    <a:cxn ang="0">
                      <a:pos x="connsiteX0" y="connsiteY0"/>
                    </a:cxn>
                    <a:cxn ang="0">
                      <a:pos x="connsiteX1" y="connsiteY1"/>
                    </a:cxn>
                    <a:cxn ang="0">
                      <a:pos x="connsiteX2" y="connsiteY2"/>
                    </a:cxn>
                    <a:cxn ang="0">
                      <a:pos x="connsiteX3" y="connsiteY3"/>
                    </a:cxn>
                  </a:cxnLst>
                  <a:rect l="l" t="t" r="r" b="b"/>
                  <a:pathLst>
                    <a:path w="535781" h="354015">
                      <a:moveTo>
                        <a:pt x="0" y="0"/>
                      </a:moveTo>
                      <a:lnTo>
                        <a:pt x="535781" y="0"/>
                      </a:lnTo>
                      <a:lnTo>
                        <a:pt x="535781" y="354016"/>
                      </a:lnTo>
                      <a:lnTo>
                        <a:pt x="0" y="354016"/>
                      </a:lnTo>
                      <a:close/>
                    </a:path>
                  </a:pathLst>
                </a:custGeom>
                <a:solidFill>
                  <a:srgbClr val="FFFFFF">
                    <a:alpha val="39000"/>
                  </a:srgbClr>
                </a:solidFill>
                <a:ln w="9525" cap="flat">
                  <a:noFill/>
                  <a:prstDash val="solid"/>
                  <a:miter/>
                </a:ln>
              </p:spPr>
              <p:txBody>
                <a:bodyPr rtlCol="0" anchor="ctr"/>
                <a:lstStyle/>
                <a:p>
                  <a:endParaRPr lang="en-GB"/>
                </a:p>
              </p:txBody>
            </p:sp>
            <p:grpSp>
              <p:nvGrpSpPr>
                <p:cNvPr id="25" name="Graphic 3">
                  <a:extLst>
                    <a:ext uri="{FF2B5EF4-FFF2-40B4-BE49-F238E27FC236}">
                      <a16:creationId xmlns:a16="http://schemas.microsoft.com/office/drawing/2014/main" id="{F76D3D58-297E-460F-B526-E2133EFA49C2}"/>
                    </a:ext>
                  </a:extLst>
                </p:cNvPr>
                <p:cNvGrpSpPr/>
                <p:nvPr/>
              </p:nvGrpSpPr>
              <p:grpSpPr>
                <a:xfrm>
                  <a:off x="10450688" y="3233723"/>
                  <a:ext cx="549040" cy="194957"/>
                  <a:chOff x="10450688" y="3233723"/>
                  <a:chExt cx="549040" cy="194957"/>
                </a:xfrm>
                <a:solidFill>
                  <a:srgbClr val="000000"/>
                </a:solidFill>
              </p:grpSpPr>
              <p:sp>
                <p:nvSpPr>
                  <p:cNvPr id="26" name="Freeform: Shape 25">
                    <a:extLst>
                      <a:ext uri="{FF2B5EF4-FFF2-40B4-BE49-F238E27FC236}">
                        <a16:creationId xmlns:a16="http://schemas.microsoft.com/office/drawing/2014/main" id="{3AEFFB3E-0A48-4427-A45B-8C4F82F7FDAA}"/>
                      </a:ext>
                    </a:extLst>
                  </p:cNvPr>
                  <p:cNvSpPr/>
                  <p:nvPr/>
                </p:nvSpPr>
                <p:spPr>
                  <a:xfrm>
                    <a:off x="10451135" y="3233723"/>
                    <a:ext cx="41376" cy="69503"/>
                  </a:xfrm>
                  <a:custGeom>
                    <a:avLst/>
                    <a:gdLst>
                      <a:gd name="connsiteX0" fmla="*/ 1334 w 41376"/>
                      <a:gd name="connsiteY0" fmla="*/ 61608 h 69503"/>
                      <a:gd name="connsiteX1" fmla="*/ 16669 w 41376"/>
                      <a:gd name="connsiteY1" fmla="*/ 61608 h 69503"/>
                      <a:gd name="connsiteX2" fmla="*/ 16669 w 41376"/>
                      <a:gd name="connsiteY2" fmla="*/ 8630 h 69503"/>
                      <a:gd name="connsiteX3" fmla="*/ 0 w 41376"/>
                      <a:gd name="connsiteY3" fmla="*/ 12049 h 69503"/>
                      <a:gd name="connsiteX4" fmla="*/ 0 w 41376"/>
                      <a:gd name="connsiteY4" fmla="*/ 3419 h 69503"/>
                      <a:gd name="connsiteX5" fmla="*/ 16631 w 41376"/>
                      <a:gd name="connsiteY5" fmla="*/ 0 h 69503"/>
                      <a:gd name="connsiteX6" fmla="*/ 26041 w 41376"/>
                      <a:gd name="connsiteY6" fmla="*/ 0 h 69503"/>
                      <a:gd name="connsiteX7" fmla="*/ 26041 w 41376"/>
                      <a:gd name="connsiteY7" fmla="*/ 61608 h 69503"/>
                      <a:gd name="connsiteX8" fmla="*/ 41377 w 41376"/>
                      <a:gd name="connsiteY8" fmla="*/ 61608 h 69503"/>
                      <a:gd name="connsiteX9" fmla="*/ 41377 w 41376"/>
                      <a:gd name="connsiteY9" fmla="*/ 69504 h 69503"/>
                      <a:gd name="connsiteX10" fmla="*/ 1334 w 41376"/>
                      <a:gd name="connsiteY10" fmla="*/ 69504 h 69503"/>
                      <a:gd name="connsiteX11" fmla="*/ 1334 w 41376"/>
                      <a:gd name="connsiteY11" fmla="*/ 61608 h 6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76" h="69503">
                        <a:moveTo>
                          <a:pt x="1334" y="61608"/>
                        </a:moveTo>
                        <a:lnTo>
                          <a:pt x="16669" y="61608"/>
                        </a:lnTo>
                        <a:lnTo>
                          <a:pt x="16669" y="8630"/>
                        </a:lnTo>
                        <a:lnTo>
                          <a:pt x="0" y="12049"/>
                        </a:lnTo>
                        <a:lnTo>
                          <a:pt x="0" y="3419"/>
                        </a:lnTo>
                        <a:lnTo>
                          <a:pt x="16631" y="0"/>
                        </a:lnTo>
                        <a:lnTo>
                          <a:pt x="26041" y="0"/>
                        </a:lnTo>
                        <a:lnTo>
                          <a:pt x="26041" y="61608"/>
                        </a:lnTo>
                        <a:lnTo>
                          <a:pt x="41377" y="61608"/>
                        </a:lnTo>
                        <a:lnTo>
                          <a:pt x="41377" y="69504"/>
                        </a:lnTo>
                        <a:lnTo>
                          <a:pt x="1334" y="69504"/>
                        </a:lnTo>
                        <a:lnTo>
                          <a:pt x="1334" y="61608"/>
                        </a:lnTo>
                        <a:close/>
                      </a:path>
                    </a:pathLst>
                  </a:custGeom>
                  <a:solidFill>
                    <a:srgbClr val="000000"/>
                  </a:solidFill>
                  <a:ln w="9525"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72D32044-AB6E-45B0-BCF9-3E33A71AAA94}"/>
                      </a:ext>
                    </a:extLst>
                  </p:cNvPr>
                  <p:cNvSpPr/>
                  <p:nvPr/>
                </p:nvSpPr>
                <p:spPr>
                  <a:xfrm>
                    <a:off x="10508457" y="3291463"/>
                    <a:ext cx="13696" cy="22917"/>
                  </a:xfrm>
                  <a:custGeom>
                    <a:avLst/>
                    <a:gdLst>
                      <a:gd name="connsiteX0" fmla="*/ 3877 w 13696"/>
                      <a:gd name="connsiteY0" fmla="*/ 0 h 22917"/>
                      <a:gd name="connsiteX1" fmla="*/ 13697 w 13696"/>
                      <a:gd name="connsiteY1" fmla="*/ 0 h 22917"/>
                      <a:gd name="connsiteX2" fmla="*/ 13697 w 13696"/>
                      <a:gd name="connsiteY2" fmla="*/ 8020 h 22917"/>
                      <a:gd name="connsiteX3" fmla="*/ 5953 w 13696"/>
                      <a:gd name="connsiteY3" fmla="*/ 22917 h 22917"/>
                      <a:gd name="connsiteX4" fmla="*/ 0 w 13696"/>
                      <a:gd name="connsiteY4" fmla="*/ 22917 h 22917"/>
                      <a:gd name="connsiteX5" fmla="*/ 3877 w 13696"/>
                      <a:gd name="connsiteY5" fmla="*/ 8020 h 22917"/>
                      <a:gd name="connsiteX6" fmla="*/ 3877 w 13696"/>
                      <a:gd name="connsiteY6" fmla="*/ 0 h 22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96" h="22917">
                        <a:moveTo>
                          <a:pt x="3877" y="0"/>
                        </a:moveTo>
                        <a:lnTo>
                          <a:pt x="13697" y="0"/>
                        </a:lnTo>
                        <a:lnTo>
                          <a:pt x="13697" y="8020"/>
                        </a:lnTo>
                        <a:lnTo>
                          <a:pt x="5953" y="22917"/>
                        </a:lnTo>
                        <a:lnTo>
                          <a:pt x="0" y="22917"/>
                        </a:lnTo>
                        <a:lnTo>
                          <a:pt x="3877" y="8020"/>
                        </a:lnTo>
                        <a:lnTo>
                          <a:pt x="3877" y="0"/>
                        </a:lnTo>
                        <a:close/>
                      </a:path>
                    </a:pathLst>
                  </a:custGeom>
                  <a:solidFill>
                    <a:srgbClr val="000000"/>
                  </a:solidFill>
                  <a:ln w="9525"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21BDE2D-66F4-499D-BDA2-E61BEEC6E319}"/>
                      </a:ext>
                    </a:extLst>
                  </p:cNvPr>
                  <p:cNvSpPr/>
                  <p:nvPr/>
                </p:nvSpPr>
                <p:spPr>
                  <a:xfrm>
                    <a:off x="10538737" y="3233723"/>
                    <a:ext cx="44948" cy="70837"/>
                  </a:xfrm>
                  <a:custGeom>
                    <a:avLst/>
                    <a:gdLst>
                      <a:gd name="connsiteX0" fmla="*/ 2982 w 44948"/>
                      <a:gd name="connsiteY0" fmla="*/ 0 h 70837"/>
                      <a:gd name="connsiteX1" fmla="*/ 39891 w 44948"/>
                      <a:gd name="connsiteY1" fmla="*/ 0 h 70837"/>
                      <a:gd name="connsiteX2" fmla="*/ 39891 w 44948"/>
                      <a:gd name="connsiteY2" fmla="*/ 7887 h 70837"/>
                      <a:gd name="connsiteX3" fmla="*/ 11611 w 44948"/>
                      <a:gd name="connsiteY3" fmla="*/ 7887 h 70837"/>
                      <a:gd name="connsiteX4" fmla="*/ 11611 w 44948"/>
                      <a:gd name="connsiteY4" fmla="*/ 25060 h 70837"/>
                      <a:gd name="connsiteX5" fmla="*/ 15697 w 44948"/>
                      <a:gd name="connsiteY5" fmla="*/ 24012 h 70837"/>
                      <a:gd name="connsiteX6" fmla="*/ 19774 w 44948"/>
                      <a:gd name="connsiteY6" fmla="*/ 23660 h 70837"/>
                      <a:gd name="connsiteX7" fmla="*/ 38167 w 44948"/>
                      <a:gd name="connsiteY7" fmla="*/ 30023 h 70837"/>
                      <a:gd name="connsiteX8" fmla="*/ 44949 w 44948"/>
                      <a:gd name="connsiteY8" fmla="*/ 47254 h 70837"/>
                      <a:gd name="connsiteX9" fmla="*/ 37967 w 44948"/>
                      <a:gd name="connsiteY9" fmla="*/ 64646 h 70837"/>
                      <a:gd name="connsiteX10" fmla="*/ 18288 w 44948"/>
                      <a:gd name="connsiteY10" fmla="*/ 70837 h 70837"/>
                      <a:gd name="connsiteX11" fmla="*/ 9373 w 44948"/>
                      <a:gd name="connsiteY11" fmla="*/ 70094 h 70837"/>
                      <a:gd name="connsiteX12" fmla="*/ 0 w 44948"/>
                      <a:gd name="connsiteY12" fmla="*/ 67866 h 70837"/>
                      <a:gd name="connsiteX13" fmla="*/ 0 w 44948"/>
                      <a:gd name="connsiteY13" fmla="*/ 58483 h 70837"/>
                      <a:gd name="connsiteX14" fmla="*/ 8658 w 44948"/>
                      <a:gd name="connsiteY14" fmla="*/ 61846 h 70837"/>
                      <a:gd name="connsiteX15" fmla="*/ 18107 w 44948"/>
                      <a:gd name="connsiteY15" fmla="*/ 62951 h 70837"/>
                      <a:gd name="connsiteX16" fmla="*/ 30861 w 44948"/>
                      <a:gd name="connsiteY16" fmla="*/ 58731 h 70837"/>
                      <a:gd name="connsiteX17" fmla="*/ 35566 w 44948"/>
                      <a:gd name="connsiteY17" fmla="*/ 47254 h 70837"/>
                      <a:gd name="connsiteX18" fmla="*/ 30871 w 44948"/>
                      <a:gd name="connsiteY18" fmla="*/ 35776 h 70837"/>
                      <a:gd name="connsiteX19" fmla="*/ 18136 w 44948"/>
                      <a:gd name="connsiteY19" fmla="*/ 31547 h 70837"/>
                      <a:gd name="connsiteX20" fmla="*/ 10621 w 44948"/>
                      <a:gd name="connsiteY20" fmla="*/ 32385 h 70837"/>
                      <a:gd name="connsiteX21" fmla="*/ 2982 w 44948"/>
                      <a:gd name="connsiteY21" fmla="*/ 34976 h 70837"/>
                      <a:gd name="connsiteX22" fmla="*/ 2982 w 44948"/>
                      <a:gd name="connsiteY22" fmla="*/ 0 h 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948" h="70837">
                        <a:moveTo>
                          <a:pt x="2982" y="0"/>
                        </a:moveTo>
                        <a:lnTo>
                          <a:pt x="39891" y="0"/>
                        </a:lnTo>
                        <a:lnTo>
                          <a:pt x="39891" y="7887"/>
                        </a:lnTo>
                        <a:lnTo>
                          <a:pt x="11611" y="7887"/>
                        </a:lnTo>
                        <a:lnTo>
                          <a:pt x="11611" y="25060"/>
                        </a:lnTo>
                        <a:cubicBezTo>
                          <a:pt x="12964" y="24594"/>
                          <a:pt x="14335" y="24241"/>
                          <a:pt x="15697" y="24012"/>
                        </a:cubicBezTo>
                        <a:cubicBezTo>
                          <a:pt x="17059" y="23774"/>
                          <a:pt x="18422" y="23660"/>
                          <a:pt x="19774" y="23660"/>
                        </a:cubicBezTo>
                        <a:cubicBezTo>
                          <a:pt x="27518" y="23660"/>
                          <a:pt x="33642" y="25784"/>
                          <a:pt x="38167" y="30023"/>
                        </a:cubicBezTo>
                        <a:cubicBezTo>
                          <a:pt x="42691" y="34261"/>
                          <a:pt x="44949" y="40005"/>
                          <a:pt x="44949" y="47254"/>
                        </a:cubicBezTo>
                        <a:cubicBezTo>
                          <a:pt x="44949" y="54712"/>
                          <a:pt x="42624" y="60503"/>
                          <a:pt x="37967" y="64646"/>
                        </a:cubicBezTo>
                        <a:cubicBezTo>
                          <a:pt x="33319" y="68771"/>
                          <a:pt x="26756" y="70837"/>
                          <a:pt x="18288" y="70837"/>
                        </a:cubicBezTo>
                        <a:cubicBezTo>
                          <a:pt x="15364" y="70837"/>
                          <a:pt x="12402" y="70590"/>
                          <a:pt x="9373" y="70094"/>
                        </a:cubicBezTo>
                        <a:cubicBezTo>
                          <a:pt x="6353" y="69590"/>
                          <a:pt x="3229" y="68856"/>
                          <a:pt x="0" y="67866"/>
                        </a:cubicBezTo>
                        <a:lnTo>
                          <a:pt x="0" y="58483"/>
                        </a:lnTo>
                        <a:cubicBezTo>
                          <a:pt x="2791" y="59998"/>
                          <a:pt x="5677" y="61112"/>
                          <a:pt x="8658" y="61846"/>
                        </a:cubicBezTo>
                        <a:cubicBezTo>
                          <a:pt x="11640" y="62579"/>
                          <a:pt x="14792" y="62951"/>
                          <a:pt x="18107" y="62951"/>
                        </a:cubicBezTo>
                        <a:cubicBezTo>
                          <a:pt x="23479" y="62951"/>
                          <a:pt x="27737" y="61541"/>
                          <a:pt x="30861" y="58731"/>
                        </a:cubicBezTo>
                        <a:cubicBezTo>
                          <a:pt x="34004" y="55902"/>
                          <a:pt x="35566" y="52083"/>
                          <a:pt x="35566" y="47254"/>
                        </a:cubicBezTo>
                        <a:cubicBezTo>
                          <a:pt x="35566" y="42424"/>
                          <a:pt x="34004" y="38595"/>
                          <a:pt x="30871" y="35776"/>
                        </a:cubicBezTo>
                        <a:cubicBezTo>
                          <a:pt x="27737" y="32966"/>
                          <a:pt x="23498" y="31547"/>
                          <a:pt x="18136" y="31547"/>
                        </a:cubicBezTo>
                        <a:cubicBezTo>
                          <a:pt x="15631" y="31547"/>
                          <a:pt x="13116" y="31833"/>
                          <a:pt x="10621" y="32385"/>
                        </a:cubicBezTo>
                        <a:cubicBezTo>
                          <a:pt x="8134" y="32937"/>
                          <a:pt x="5582" y="33804"/>
                          <a:pt x="2982" y="34976"/>
                        </a:cubicBezTo>
                        <a:lnTo>
                          <a:pt x="2982" y="0"/>
                        </a:lnTo>
                        <a:close/>
                      </a:path>
                    </a:pathLst>
                  </a:custGeom>
                  <a:solidFill>
                    <a:srgbClr val="000000"/>
                  </a:solidFill>
                  <a:ln w="9525"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96E6125-4916-4CFB-A1A9-9B5B40606D68}"/>
                      </a:ext>
                    </a:extLst>
                  </p:cNvPr>
                  <p:cNvSpPr/>
                  <p:nvPr/>
                </p:nvSpPr>
                <p:spPr>
                  <a:xfrm>
                    <a:off x="10599335" y="3233723"/>
                    <a:ext cx="44948" cy="70837"/>
                  </a:xfrm>
                  <a:custGeom>
                    <a:avLst/>
                    <a:gdLst>
                      <a:gd name="connsiteX0" fmla="*/ 2982 w 44948"/>
                      <a:gd name="connsiteY0" fmla="*/ 0 h 70837"/>
                      <a:gd name="connsiteX1" fmla="*/ 39891 w 44948"/>
                      <a:gd name="connsiteY1" fmla="*/ 0 h 70837"/>
                      <a:gd name="connsiteX2" fmla="*/ 39891 w 44948"/>
                      <a:gd name="connsiteY2" fmla="*/ 7887 h 70837"/>
                      <a:gd name="connsiteX3" fmla="*/ 11611 w 44948"/>
                      <a:gd name="connsiteY3" fmla="*/ 7887 h 70837"/>
                      <a:gd name="connsiteX4" fmla="*/ 11611 w 44948"/>
                      <a:gd name="connsiteY4" fmla="*/ 25060 h 70837"/>
                      <a:gd name="connsiteX5" fmla="*/ 15697 w 44948"/>
                      <a:gd name="connsiteY5" fmla="*/ 24012 h 70837"/>
                      <a:gd name="connsiteX6" fmla="*/ 19793 w 44948"/>
                      <a:gd name="connsiteY6" fmla="*/ 23660 h 70837"/>
                      <a:gd name="connsiteX7" fmla="*/ 38167 w 44948"/>
                      <a:gd name="connsiteY7" fmla="*/ 30023 h 70837"/>
                      <a:gd name="connsiteX8" fmla="*/ 44949 w 44948"/>
                      <a:gd name="connsiteY8" fmla="*/ 47254 h 70837"/>
                      <a:gd name="connsiteX9" fmla="*/ 37976 w 44948"/>
                      <a:gd name="connsiteY9" fmla="*/ 64646 h 70837"/>
                      <a:gd name="connsiteX10" fmla="*/ 18288 w 44948"/>
                      <a:gd name="connsiteY10" fmla="*/ 70837 h 70837"/>
                      <a:gd name="connsiteX11" fmla="*/ 9382 w 44948"/>
                      <a:gd name="connsiteY11" fmla="*/ 70094 h 70837"/>
                      <a:gd name="connsiteX12" fmla="*/ 0 w 44948"/>
                      <a:gd name="connsiteY12" fmla="*/ 67866 h 70837"/>
                      <a:gd name="connsiteX13" fmla="*/ 0 w 44948"/>
                      <a:gd name="connsiteY13" fmla="*/ 58483 h 70837"/>
                      <a:gd name="connsiteX14" fmla="*/ 8668 w 44948"/>
                      <a:gd name="connsiteY14" fmla="*/ 61846 h 70837"/>
                      <a:gd name="connsiteX15" fmla="*/ 18117 w 44948"/>
                      <a:gd name="connsiteY15" fmla="*/ 62951 h 70837"/>
                      <a:gd name="connsiteX16" fmla="*/ 30880 w 44948"/>
                      <a:gd name="connsiteY16" fmla="*/ 58731 h 70837"/>
                      <a:gd name="connsiteX17" fmla="*/ 35576 w 44948"/>
                      <a:gd name="connsiteY17" fmla="*/ 47254 h 70837"/>
                      <a:gd name="connsiteX18" fmla="*/ 30880 w 44948"/>
                      <a:gd name="connsiteY18" fmla="*/ 35776 h 70837"/>
                      <a:gd name="connsiteX19" fmla="*/ 18136 w 44948"/>
                      <a:gd name="connsiteY19" fmla="*/ 31547 h 70837"/>
                      <a:gd name="connsiteX20" fmla="*/ 10630 w 44948"/>
                      <a:gd name="connsiteY20" fmla="*/ 32385 h 70837"/>
                      <a:gd name="connsiteX21" fmla="*/ 2982 w 44948"/>
                      <a:gd name="connsiteY21" fmla="*/ 34976 h 70837"/>
                      <a:gd name="connsiteX22" fmla="*/ 2982 w 44948"/>
                      <a:gd name="connsiteY22" fmla="*/ 0 h 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948" h="70837">
                        <a:moveTo>
                          <a:pt x="2982" y="0"/>
                        </a:moveTo>
                        <a:lnTo>
                          <a:pt x="39891" y="0"/>
                        </a:lnTo>
                        <a:lnTo>
                          <a:pt x="39891" y="7887"/>
                        </a:lnTo>
                        <a:lnTo>
                          <a:pt x="11611" y="7887"/>
                        </a:lnTo>
                        <a:lnTo>
                          <a:pt x="11611" y="25060"/>
                        </a:lnTo>
                        <a:cubicBezTo>
                          <a:pt x="12983" y="24594"/>
                          <a:pt x="14335" y="24241"/>
                          <a:pt x="15697" y="24012"/>
                        </a:cubicBezTo>
                        <a:cubicBezTo>
                          <a:pt x="17059" y="23774"/>
                          <a:pt x="18422" y="23660"/>
                          <a:pt x="19793" y="23660"/>
                        </a:cubicBezTo>
                        <a:cubicBezTo>
                          <a:pt x="27527" y="23660"/>
                          <a:pt x="33652" y="25784"/>
                          <a:pt x="38167" y="30023"/>
                        </a:cubicBezTo>
                        <a:cubicBezTo>
                          <a:pt x="42691" y="34261"/>
                          <a:pt x="44949" y="40005"/>
                          <a:pt x="44949" y="47254"/>
                        </a:cubicBezTo>
                        <a:cubicBezTo>
                          <a:pt x="44949" y="54712"/>
                          <a:pt x="42624" y="60503"/>
                          <a:pt x="37976" y="64646"/>
                        </a:cubicBezTo>
                        <a:cubicBezTo>
                          <a:pt x="33309" y="68771"/>
                          <a:pt x="26756" y="70837"/>
                          <a:pt x="18288" y="70837"/>
                        </a:cubicBezTo>
                        <a:cubicBezTo>
                          <a:pt x="15373" y="70837"/>
                          <a:pt x="12402" y="70590"/>
                          <a:pt x="9382" y="70094"/>
                        </a:cubicBezTo>
                        <a:cubicBezTo>
                          <a:pt x="6353" y="69590"/>
                          <a:pt x="3229" y="68856"/>
                          <a:pt x="0" y="67866"/>
                        </a:cubicBezTo>
                        <a:lnTo>
                          <a:pt x="0" y="58483"/>
                        </a:lnTo>
                        <a:cubicBezTo>
                          <a:pt x="2791" y="59998"/>
                          <a:pt x="5687" y="61112"/>
                          <a:pt x="8668" y="61846"/>
                        </a:cubicBezTo>
                        <a:cubicBezTo>
                          <a:pt x="11640" y="62579"/>
                          <a:pt x="14792" y="62951"/>
                          <a:pt x="18117" y="62951"/>
                        </a:cubicBezTo>
                        <a:cubicBezTo>
                          <a:pt x="23479" y="62951"/>
                          <a:pt x="27737" y="61541"/>
                          <a:pt x="30880" y="58731"/>
                        </a:cubicBezTo>
                        <a:cubicBezTo>
                          <a:pt x="34004" y="55902"/>
                          <a:pt x="35576" y="52083"/>
                          <a:pt x="35576" y="47254"/>
                        </a:cubicBezTo>
                        <a:cubicBezTo>
                          <a:pt x="35576" y="42424"/>
                          <a:pt x="34004" y="38595"/>
                          <a:pt x="30880" y="35776"/>
                        </a:cubicBezTo>
                        <a:cubicBezTo>
                          <a:pt x="27747" y="32966"/>
                          <a:pt x="23498" y="31547"/>
                          <a:pt x="18136" y="31547"/>
                        </a:cubicBezTo>
                        <a:cubicBezTo>
                          <a:pt x="15621" y="31547"/>
                          <a:pt x="13126" y="31833"/>
                          <a:pt x="10630" y="32385"/>
                        </a:cubicBezTo>
                        <a:cubicBezTo>
                          <a:pt x="8134" y="32937"/>
                          <a:pt x="5582" y="33804"/>
                          <a:pt x="2982" y="34976"/>
                        </a:cubicBezTo>
                        <a:lnTo>
                          <a:pt x="2982" y="0"/>
                        </a:lnTo>
                        <a:close/>
                      </a:path>
                    </a:pathLst>
                  </a:custGeom>
                  <a:solidFill>
                    <a:srgbClr val="000000"/>
                  </a:solid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1840319E-3C17-43F4-92E2-2454B0C2276A}"/>
                      </a:ext>
                    </a:extLst>
                  </p:cNvPr>
                  <p:cNvSpPr/>
                  <p:nvPr/>
                </p:nvSpPr>
                <p:spPr>
                  <a:xfrm>
                    <a:off x="10690965" y="3251135"/>
                    <a:ext cx="50148" cy="71885"/>
                  </a:xfrm>
                  <a:custGeom>
                    <a:avLst/>
                    <a:gdLst>
                      <a:gd name="connsiteX0" fmla="*/ 0 w 50148"/>
                      <a:gd name="connsiteY0" fmla="*/ 71885 h 71885"/>
                      <a:gd name="connsiteX1" fmla="*/ 0 w 50148"/>
                      <a:gd name="connsiteY1" fmla="*/ 0 h 71885"/>
                      <a:gd name="connsiteX2" fmla="*/ 8629 w 50148"/>
                      <a:gd name="connsiteY2" fmla="*/ 0 h 71885"/>
                      <a:gd name="connsiteX3" fmla="*/ 8629 w 50148"/>
                      <a:gd name="connsiteY3" fmla="*/ 32395 h 71885"/>
                      <a:gd name="connsiteX4" fmla="*/ 11820 w 50148"/>
                      <a:gd name="connsiteY4" fmla="*/ 42558 h 71885"/>
                      <a:gd name="connsiteX5" fmla="*/ 21250 w 50148"/>
                      <a:gd name="connsiteY5" fmla="*/ 45987 h 71885"/>
                      <a:gd name="connsiteX6" fmla="*/ 31528 w 50148"/>
                      <a:gd name="connsiteY6" fmla="*/ 42091 h 71885"/>
                      <a:gd name="connsiteX7" fmla="*/ 34966 w 50148"/>
                      <a:gd name="connsiteY7" fmla="*/ 30394 h 71885"/>
                      <a:gd name="connsiteX8" fmla="*/ 34966 w 50148"/>
                      <a:gd name="connsiteY8" fmla="*/ 0 h 71885"/>
                      <a:gd name="connsiteX9" fmla="*/ 43605 w 50148"/>
                      <a:gd name="connsiteY9" fmla="*/ 0 h 71885"/>
                      <a:gd name="connsiteX10" fmla="*/ 43605 w 50148"/>
                      <a:gd name="connsiteY10" fmla="*/ 40129 h 71885"/>
                      <a:gd name="connsiteX11" fmla="*/ 44415 w 50148"/>
                      <a:gd name="connsiteY11" fmla="*/ 44215 h 71885"/>
                      <a:gd name="connsiteX12" fmla="*/ 46939 w 50148"/>
                      <a:gd name="connsiteY12" fmla="*/ 45539 h 71885"/>
                      <a:gd name="connsiteX13" fmla="*/ 48101 w 50148"/>
                      <a:gd name="connsiteY13" fmla="*/ 45291 h 71885"/>
                      <a:gd name="connsiteX14" fmla="*/ 50149 w 50148"/>
                      <a:gd name="connsiteY14" fmla="*/ 44501 h 71885"/>
                      <a:gd name="connsiteX15" fmla="*/ 50149 w 50148"/>
                      <a:gd name="connsiteY15" fmla="*/ 51330 h 71885"/>
                      <a:gd name="connsiteX16" fmla="*/ 46529 w 50148"/>
                      <a:gd name="connsiteY16" fmla="*/ 52921 h 71885"/>
                      <a:gd name="connsiteX17" fmla="*/ 43196 w 50148"/>
                      <a:gd name="connsiteY17" fmla="*/ 53426 h 71885"/>
                      <a:gd name="connsiteX18" fmla="*/ 38052 w 50148"/>
                      <a:gd name="connsiteY18" fmla="*/ 51616 h 71885"/>
                      <a:gd name="connsiteX19" fmla="*/ 35442 w 50148"/>
                      <a:gd name="connsiteY19" fmla="*/ 46082 h 71885"/>
                      <a:gd name="connsiteX20" fmla="*/ 29775 w 50148"/>
                      <a:gd name="connsiteY20" fmla="*/ 51587 h 71885"/>
                      <a:gd name="connsiteX21" fmla="*/ 21888 w 50148"/>
                      <a:gd name="connsiteY21" fmla="*/ 53426 h 71885"/>
                      <a:gd name="connsiteX22" fmla="*/ 13878 w 50148"/>
                      <a:gd name="connsiteY22" fmla="*/ 51616 h 71885"/>
                      <a:gd name="connsiteX23" fmla="*/ 8629 w 50148"/>
                      <a:gd name="connsiteY23" fmla="*/ 46168 h 71885"/>
                      <a:gd name="connsiteX24" fmla="*/ 8629 w 50148"/>
                      <a:gd name="connsiteY24" fmla="*/ 71885 h 71885"/>
                      <a:gd name="connsiteX25" fmla="*/ 0 w 50148"/>
                      <a:gd name="connsiteY25" fmla="*/ 71885 h 71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0148" h="71885">
                        <a:moveTo>
                          <a:pt x="0" y="71885"/>
                        </a:moveTo>
                        <a:lnTo>
                          <a:pt x="0" y="0"/>
                        </a:lnTo>
                        <a:lnTo>
                          <a:pt x="8629" y="0"/>
                        </a:lnTo>
                        <a:lnTo>
                          <a:pt x="8629" y="32395"/>
                        </a:lnTo>
                        <a:cubicBezTo>
                          <a:pt x="8629" y="36881"/>
                          <a:pt x="9687" y="40262"/>
                          <a:pt x="11820" y="42558"/>
                        </a:cubicBezTo>
                        <a:cubicBezTo>
                          <a:pt x="13935" y="44844"/>
                          <a:pt x="17078" y="45987"/>
                          <a:pt x="21250" y="45987"/>
                        </a:cubicBezTo>
                        <a:cubicBezTo>
                          <a:pt x="25803" y="45987"/>
                          <a:pt x="29232" y="44682"/>
                          <a:pt x="31528" y="42091"/>
                        </a:cubicBezTo>
                        <a:cubicBezTo>
                          <a:pt x="33823" y="39491"/>
                          <a:pt x="34966" y="35585"/>
                          <a:pt x="34966" y="30394"/>
                        </a:cubicBezTo>
                        <a:lnTo>
                          <a:pt x="34966" y="0"/>
                        </a:lnTo>
                        <a:lnTo>
                          <a:pt x="43605" y="0"/>
                        </a:lnTo>
                        <a:lnTo>
                          <a:pt x="43605" y="40129"/>
                        </a:lnTo>
                        <a:cubicBezTo>
                          <a:pt x="43605" y="41977"/>
                          <a:pt x="43872" y="43348"/>
                          <a:pt x="44415" y="44215"/>
                        </a:cubicBezTo>
                        <a:cubicBezTo>
                          <a:pt x="44948" y="45101"/>
                          <a:pt x="45796" y="45539"/>
                          <a:pt x="46939" y="45539"/>
                        </a:cubicBezTo>
                        <a:cubicBezTo>
                          <a:pt x="47225" y="45539"/>
                          <a:pt x="47615" y="45453"/>
                          <a:pt x="48101" y="45291"/>
                        </a:cubicBezTo>
                        <a:cubicBezTo>
                          <a:pt x="48596" y="45129"/>
                          <a:pt x="49282" y="44863"/>
                          <a:pt x="50149" y="44501"/>
                        </a:cubicBezTo>
                        <a:lnTo>
                          <a:pt x="50149" y="51330"/>
                        </a:lnTo>
                        <a:cubicBezTo>
                          <a:pt x="48873" y="52054"/>
                          <a:pt x="47663" y="52568"/>
                          <a:pt x="46529" y="52921"/>
                        </a:cubicBezTo>
                        <a:cubicBezTo>
                          <a:pt x="45396" y="53264"/>
                          <a:pt x="44282" y="53426"/>
                          <a:pt x="43196" y="53426"/>
                        </a:cubicBezTo>
                        <a:cubicBezTo>
                          <a:pt x="41043" y="53426"/>
                          <a:pt x="39329" y="52826"/>
                          <a:pt x="38052" y="51616"/>
                        </a:cubicBezTo>
                        <a:cubicBezTo>
                          <a:pt x="36776" y="50406"/>
                          <a:pt x="35909" y="48558"/>
                          <a:pt x="35442" y="46082"/>
                        </a:cubicBezTo>
                        <a:cubicBezTo>
                          <a:pt x="33899" y="48539"/>
                          <a:pt x="32013" y="50368"/>
                          <a:pt x="29775" y="51587"/>
                        </a:cubicBezTo>
                        <a:cubicBezTo>
                          <a:pt x="27537" y="52816"/>
                          <a:pt x="24917" y="53426"/>
                          <a:pt x="21888" y="53426"/>
                        </a:cubicBezTo>
                        <a:cubicBezTo>
                          <a:pt x="18745" y="53426"/>
                          <a:pt x="16078" y="52826"/>
                          <a:pt x="13878" y="51616"/>
                        </a:cubicBezTo>
                        <a:cubicBezTo>
                          <a:pt x="11668" y="50406"/>
                          <a:pt x="9925" y="48587"/>
                          <a:pt x="8629" y="46168"/>
                        </a:cubicBezTo>
                        <a:lnTo>
                          <a:pt x="8629" y="71885"/>
                        </a:lnTo>
                        <a:lnTo>
                          <a:pt x="0" y="71885"/>
                        </a:lnTo>
                        <a:close/>
                      </a:path>
                    </a:pathLst>
                  </a:custGeom>
                  <a:solidFill>
                    <a:srgbClr val="000000"/>
                  </a:solidFill>
                  <a:ln w="9525"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C776925A-E916-433E-918E-A8188920C816}"/>
                      </a:ext>
                    </a:extLst>
                  </p:cNvPr>
                  <p:cNvSpPr/>
                  <p:nvPr/>
                </p:nvSpPr>
                <p:spPr>
                  <a:xfrm>
                    <a:off x="10752154" y="3249944"/>
                    <a:ext cx="75904" cy="53282"/>
                  </a:xfrm>
                  <a:custGeom>
                    <a:avLst/>
                    <a:gdLst>
                      <a:gd name="connsiteX0" fmla="*/ 40815 w 75904"/>
                      <a:gd name="connsiteY0" fmla="*/ 11268 h 53282"/>
                      <a:gd name="connsiteX1" fmla="*/ 48482 w 75904"/>
                      <a:gd name="connsiteY1" fmla="*/ 2753 h 53282"/>
                      <a:gd name="connsiteX2" fmla="*/ 58969 w 75904"/>
                      <a:gd name="connsiteY2" fmla="*/ 0 h 53282"/>
                      <a:gd name="connsiteX3" fmla="*/ 71495 w 75904"/>
                      <a:gd name="connsiteY3" fmla="*/ 5696 h 53282"/>
                      <a:gd name="connsiteX4" fmla="*/ 75905 w 75904"/>
                      <a:gd name="connsiteY4" fmla="*/ 21908 h 53282"/>
                      <a:gd name="connsiteX5" fmla="*/ 75905 w 75904"/>
                      <a:gd name="connsiteY5" fmla="*/ 53283 h 53282"/>
                      <a:gd name="connsiteX6" fmla="*/ 67275 w 75904"/>
                      <a:gd name="connsiteY6" fmla="*/ 53283 h 53282"/>
                      <a:gd name="connsiteX7" fmla="*/ 67275 w 75904"/>
                      <a:gd name="connsiteY7" fmla="*/ 22184 h 53282"/>
                      <a:gd name="connsiteX8" fmla="*/ 64627 w 75904"/>
                      <a:gd name="connsiteY8" fmla="*/ 11068 h 53282"/>
                      <a:gd name="connsiteX9" fmla="*/ 56579 w 75904"/>
                      <a:gd name="connsiteY9" fmla="*/ 7439 h 53282"/>
                      <a:gd name="connsiteX10" fmla="*/ 46111 w 75904"/>
                      <a:gd name="connsiteY10" fmla="*/ 11859 h 53282"/>
                      <a:gd name="connsiteX11" fmla="*/ 42272 w 75904"/>
                      <a:gd name="connsiteY11" fmla="*/ 23908 h 53282"/>
                      <a:gd name="connsiteX12" fmla="*/ 42272 w 75904"/>
                      <a:gd name="connsiteY12" fmla="*/ 53283 h 53282"/>
                      <a:gd name="connsiteX13" fmla="*/ 33642 w 75904"/>
                      <a:gd name="connsiteY13" fmla="*/ 53283 h 53282"/>
                      <a:gd name="connsiteX14" fmla="*/ 33642 w 75904"/>
                      <a:gd name="connsiteY14" fmla="*/ 22184 h 53282"/>
                      <a:gd name="connsiteX15" fmla="*/ 30994 w 75904"/>
                      <a:gd name="connsiteY15" fmla="*/ 11049 h 53282"/>
                      <a:gd name="connsiteX16" fmla="*/ 22851 w 75904"/>
                      <a:gd name="connsiteY16" fmla="*/ 7439 h 53282"/>
                      <a:gd name="connsiteX17" fmla="*/ 12478 w 75904"/>
                      <a:gd name="connsiteY17" fmla="*/ 11887 h 53282"/>
                      <a:gd name="connsiteX18" fmla="*/ 8639 w 75904"/>
                      <a:gd name="connsiteY18" fmla="*/ 23908 h 53282"/>
                      <a:gd name="connsiteX19" fmla="*/ 8639 w 75904"/>
                      <a:gd name="connsiteY19" fmla="*/ 53283 h 53282"/>
                      <a:gd name="connsiteX20" fmla="*/ 0 w 75904"/>
                      <a:gd name="connsiteY20" fmla="*/ 53283 h 53282"/>
                      <a:gd name="connsiteX21" fmla="*/ 0 w 75904"/>
                      <a:gd name="connsiteY21" fmla="*/ 1191 h 53282"/>
                      <a:gd name="connsiteX22" fmla="*/ 8639 w 75904"/>
                      <a:gd name="connsiteY22" fmla="*/ 1191 h 53282"/>
                      <a:gd name="connsiteX23" fmla="*/ 8639 w 75904"/>
                      <a:gd name="connsiteY23" fmla="*/ 9373 h 53282"/>
                      <a:gd name="connsiteX24" fmla="*/ 15640 w 75904"/>
                      <a:gd name="connsiteY24" fmla="*/ 2286 h 53282"/>
                      <a:gd name="connsiteX25" fmla="*/ 25337 w 75904"/>
                      <a:gd name="connsiteY25" fmla="*/ 0 h 53282"/>
                      <a:gd name="connsiteX26" fmla="*/ 34957 w 75904"/>
                      <a:gd name="connsiteY26" fmla="*/ 2896 h 53282"/>
                      <a:gd name="connsiteX27" fmla="*/ 40815 w 75904"/>
                      <a:gd name="connsiteY27" fmla="*/ 11268 h 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5904" h="53282">
                        <a:moveTo>
                          <a:pt x="40815" y="11268"/>
                        </a:moveTo>
                        <a:cubicBezTo>
                          <a:pt x="42958" y="7420"/>
                          <a:pt x="45511" y="4582"/>
                          <a:pt x="48482" y="2753"/>
                        </a:cubicBezTo>
                        <a:cubicBezTo>
                          <a:pt x="51454" y="924"/>
                          <a:pt x="54940" y="0"/>
                          <a:pt x="58969" y="0"/>
                        </a:cubicBezTo>
                        <a:cubicBezTo>
                          <a:pt x="64380" y="0"/>
                          <a:pt x="68561" y="1895"/>
                          <a:pt x="71495" y="5696"/>
                        </a:cubicBezTo>
                        <a:cubicBezTo>
                          <a:pt x="74438" y="9496"/>
                          <a:pt x="75905" y="14897"/>
                          <a:pt x="75905" y="21908"/>
                        </a:cubicBezTo>
                        <a:lnTo>
                          <a:pt x="75905" y="53283"/>
                        </a:lnTo>
                        <a:lnTo>
                          <a:pt x="67275" y="53283"/>
                        </a:lnTo>
                        <a:lnTo>
                          <a:pt x="67275" y="22184"/>
                        </a:lnTo>
                        <a:cubicBezTo>
                          <a:pt x="67275" y="17193"/>
                          <a:pt x="66389" y="13487"/>
                          <a:pt x="64627" y="11068"/>
                        </a:cubicBezTo>
                        <a:cubicBezTo>
                          <a:pt x="62875" y="8649"/>
                          <a:pt x="60188" y="7439"/>
                          <a:pt x="56579" y="7439"/>
                        </a:cubicBezTo>
                        <a:cubicBezTo>
                          <a:pt x="52169" y="7439"/>
                          <a:pt x="48673" y="8906"/>
                          <a:pt x="46111" y="11859"/>
                        </a:cubicBezTo>
                        <a:cubicBezTo>
                          <a:pt x="43558" y="14811"/>
                          <a:pt x="42272" y="18812"/>
                          <a:pt x="42272" y="23908"/>
                        </a:cubicBezTo>
                        <a:lnTo>
                          <a:pt x="42272" y="53283"/>
                        </a:lnTo>
                        <a:lnTo>
                          <a:pt x="33642" y="53283"/>
                        </a:lnTo>
                        <a:lnTo>
                          <a:pt x="33642" y="22184"/>
                        </a:lnTo>
                        <a:cubicBezTo>
                          <a:pt x="33642" y="17164"/>
                          <a:pt x="32756" y="13449"/>
                          <a:pt x="30994" y="11049"/>
                        </a:cubicBezTo>
                        <a:cubicBezTo>
                          <a:pt x="29242" y="8639"/>
                          <a:pt x="26527" y="7439"/>
                          <a:pt x="22851" y="7439"/>
                        </a:cubicBezTo>
                        <a:cubicBezTo>
                          <a:pt x="18498" y="7439"/>
                          <a:pt x="15030" y="8915"/>
                          <a:pt x="12478" y="11887"/>
                        </a:cubicBezTo>
                        <a:cubicBezTo>
                          <a:pt x="9916" y="14840"/>
                          <a:pt x="8639" y="18840"/>
                          <a:pt x="8639" y="23908"/>
                        </a:cubicBezTo>
                        <a:lnTo>
                          <a:pt x="8639" y="53283"/>
                        </a:lnTo>
                        <a:lnTo>
                          <a:pt x="0" y="53283"/>
                        </a:lnTo>
                        <a:lnTo>
                          <a:pt x="0" y="1191"/>
                        </a:lnTo>
                        <a:lnTo>
                          <a:pt x="8639" y="1191"/>
                        </a:lnTo>
                        <a:lnTo>
                          <a:pt x="8639" y="9373"/>
                        </a:lnTo>
                        <a:cubicBezTo>
                          <a:pt x="10592" y="6172"/>
                          <a:pt x="12916" y="3810"/>
                          <a:pt x="15640" y="2286"/>
                        </a:cubicBezTo>
                        <a:cubicBezTo>
                          <a:pt x="18364" y="762"/>
                          <a:pt x="21593" y="0"/>
                          <a:pt x="25337" y="0"/>
                        </a:cubicBezTo>
                        <a:cubicBezTo>
                          <a:pt x="29099" y="0"/>
                          <a:pt x="32318" y="962"/>
                          <a:pt x="34957" y="2896"/>
                        </a:cubicBezTo>
                        <a:cubicBezTo>
                          <a:pt x="37605" y="4820"/>
                          <a:pt x="39557" y="7610"/>
                          <a:pt x="40815" y="11268"/>
                        </a:cubicBezTo>
                        <a:close/>
                      </a:path>
                    </a:pathLst>
                  </a:custGeom>
                  <a:solidFill>
                    <a:srgbClr val="000000"/>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9AF19164-C6F7-46C2-A5DD-19038B6E2916}"/>
                      </a:ext>
                    </a:extLst>
                  </p:cNvPr>
                  <p:cNvSpPr/>
                  <p:nvPr/>
                </p:nvSpPr>
                <p:spPr>
                  <a:xfrm>
                    <a:off x="10450688" y="3370368"/>
                    <a:ext cx="59683" cy="34499"/>
                  </a:xfrm>
                  <a:custGeom>
                    <a:avLst/>
                    <a:gdLst>
                      <a:gd name="connsiteX0" fmla="*/ 59684 w 59683"/>
                      <a:gd name="connsiteY0" fmla="*/ 0 h 34499"/>
                      <a:gd name="connsiteX1" fmla="*/ 59684 w 59683"/>
                      <a:gd name="connsiteY1" fmla="*/ 8287 h 34499"/>
                      <a:gd name="connsiteX2" fmla="*/ 50616 w 59683"/>
                      <a:gd name="connsiteY2" fmla="*/ 13554 h 34499"/>
                      <a:gd name="connsiteX3" fmla="*/ 41939 w 59683"/>
                      <a:gd name="connsiteY3" fmla="*/ 15154 h 34499"/>
                      <a:gd name="connsiteX4" fmla="*/ 30023 w 59683"/>
                      <a:gd name="connsiteY4" fmla="*/ 12421 h 34499"/>
                      <a:gd name="connsiteX5" fmla="*/ 29232 w 59683"/>
                      <a:gd name="connsiteY5" fmla="*/ 12106 h 34499"/>
                      <a:gd name="connsiteX6" fmla="*/ 28261 w 59683"/>
                      <a:gd name="connsiteY6" fmla="*/ 11735 h 34499"/>
                      <a:gd name="connsiteX7" fmla="*/ 16669 w 59683"/>
                      <a:gd name="connsiteY7" fmla="*/ 8906 h 34499"/>
                      <a:gd name="connsiteX8" fmla="*/ 8563 w 59683"/>
                      <a:gd name="connsiteY8" fmla="*/ 10678 h 34499"/>
                      <a:gd name="connsiteX9" fmla="*/ 0 w 59683"/>
                      <a:gd name="connsiteY9" fmla="*/ 16288 h 34499"/>
                      <a:gd name="connsiteX10" fmla="*/ 0 w 59683"/>
                      <a:gd name="connsiteY10" fmla="*/ 7992 h 34499"/>
                      <a:gd name="connsiteX11" fmla="*/ 9049 w 59683"/>
                      <a:gd name="connsiteY11" fmla="*/ 2762 h 34499"/>
                      <a:gd name="connsiteX12" fmla="*/ 17736 w 59683"/>
                      <a:gd name="connsiteY12" fmla="*/ 1162 h 34499"/>
                      <a:gd name="connsiteX13" fmla="*/ 29699 w 59683"/>
                      <a:gd name="connsiteY13" fmla="*/ 3905 h 34499"/>
                      <a:gd name="connsiteX14" fmla="*/ 30394 w 59683"/>
                      <a:gd name="connsiteY14" fmla="*/ 4181 h 34499"/>
                      <a:gd name="connsiteX15" fmla="*/ 31423 w 59683"/>
                      <a:gd name="connsiteY15" fmla="*/ 4591 h 34499"/>
                      <a:gd name="connsiteX16" fmla="*/ 43015 w 59683"/>
                      <a:gd name="connsiteY16" fmla="*/ 7420 h 34499"/>
                      <a:gd name="connsiteX17" fmla="*/ 50959 w 59683"/>
                      <a:gd name="connsiteY17" fmla="*/ 5677 h 34499"/>
                      <a:gd name="connsiteX18" fmla="*/ 59684 w 59683"/>
                      <a:gd name="connsiteY18" fmla="*/ 0 h 34499"/>
                      <a:gd name="connsiteX19" fmla="*/ 59684 w 59683"/>
                      <a:gd name="connsiteY19" fmla="*/ 18145 h 34499"/>
                      <a:gd name="connsiteX20" fmla="*/ 59684 w 59683"/>
                      <a:gd name="connsiteY20" fmla="*/ 26489 h 34499"/>
                      <a:gd name="connsiteX21" fmla="*/ 50616 w 59683"/>
                      <a:gd name="connsiteY21" fmla="*/ 31709 h 34499"/>
                      <a:gd name="connsiteX22" fmla="*/ 41939 w 59683"/>
                      <a:gd name="connsiteY22" fmla="*/ 33309 h 34499"/>
                      <a:gd name="connsiteX23" fmla="*/ 30023 w 59683"/>
                      <a:gd name="connsiteY23" fmla="*/ 30575 h 34499"/>
                      <a:gd name="connsiteX24" fmla="*/ 29232 w 59683"/>
                      <a:gd name="connsiteY24" fmla="*/ 30261 h 34499"/>
                      <a:gd name="connsiteX25" fmla="*/ 28261 w 59683"/>
                      <a:gd name="connsiteY25" fmla="*/ 29889 h 34499"/>
                      <a:gd name="connsiteX26" fmla="*/ 16669 w 59683"/>
                      <a:gd name="connsiteY26" fmla="*/ 27061 h 34499"/>
                      <a:gd name="connsiteX27" fmla="*/ 8563 w 59683"/>
                      <a:gd name="connsiteY27" fmla="*/ 28832 h 34499"/>
                      <a:gd name="connsiteX28" fmla="*/ 0 w 59683"/>
                      <a:gd name="connsiteY28" fmla="*/ 34500 h 34499"/>
                      <a:gd name="connsiteX29" fmla="*/ 0 w 59683"/>
                      <a:gd name="connsiteY29" fmla="*/ 26156 h 34499"/>
                      <a:gd name="connsiteX30" fmla="*/ 9049 w 59683"/>
                      <a:gd name="connsiteY30" fmla="*/ 20926 h 34499"/>
                      <a:gd name="connsiteX31" fmla="*/ 17736 w 59683"/>
                      <a:gd name="connsiteY31" fmla="*/ 19326 h 34499"/>
                      <a:gd name="connsiteX32" fmla="*/ 29699 w 59683"/>
                      <a:gd name="connsiteY32" fmla="*/ 22060 h 34499"/>
                      <a:gd name="connsiteX33" fmla="*/ 30442 w 59683"/>
                      <a:gd name="connsiteY33" fmla="*/ 22374 h 34499"/>
                      <a:gd name="connsiteX34" fmla="*/ 31423 w 59683"/>
                      <a:gd name="connsiteY34" fmla="*/ 22746 h 34499"/>
                      <a:gd name="connsiteX35" fmla="*/ 43015 w 59683"/>
                      <a:gd name="connsiteY35" fmla="*/ 25575 h 34499"/>
                      <a:gd name="connsiteX36" fmla="*/ 50959 w 59683"/>
                      <a:gd name="connsiteY36" fmla="*/ 23832 h 34499"/>
                      <a:gd name="connsiteX37" fmla="*/ 59684 w 59683"/>
                      <a:gd name="connsiteY37" fmla="*/ 18145 h 3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9683" h="34499">
                        <a:moveTo>
                          <a:pt x="59684" y="0"/>
                        </a:moveTo>
                        <a:lnTo>
                          <a:pt x="59684" y="8287"/>
                        </a:lnTo>
                        <a:cubicBezTo>
                          <a:pt x="56426" y="10725"/>
                          <a:pt x="53397" y="12487"/>
                          <a:pt x="50616" y="13554"/>
                        </a:cubicBezTo>
                        <a:cubicBezTo>
                          <a:pt x="47844" y="14631"/>
                          <a:pt x="44958" y="15154"/>
                          <a:pt x="41939" y="15154"/>
                        </a:cubicBezTo>
                        <a:cubicBezTo>
                          <a:pt x="38529" y="15154"/>
                          <a:pt x="34557" y="14249"/>
                          <a:pt x="30023" y="12421"/>
                        </a:cubicBezTo>
                        <a:cubicBezTo>
                          <a:pt x="29708" y="12297"/>
                          <a:pt x="29451" y="12202"/>
                          <a:pt x="29232" y="12106"/>
                        </a:cubicBezTo>
                        <a:cubicBezTo>
                          <a:pt x="29051" y="12040"/>
                          <a:pt x="28727" y="11916"/>
                          <a:pt x="28261" y="11735"/>
                        </a:cubicBezTo>
                        <a:cubicBezTo>
                          <a:pt x="23441" y="9849"/>
                          <a:pt x="19583" y="8906"/>
                          <a:pt x="16669" y="8906"/>
                        </a:cubicBezTo>
                        <a:cubicBezTo>
                          <a:pt x="13935" y="8906"/>
                          <a:pt x="11239" y="9497"/>
                          <a:pt x="8563" y="10678"/>
                        </a:cubicBezTo>
                        <a:cubicBezTo>
                          <a:pt x="5896" y="11849"/>
                          <a:pt x="3038" y="13726"/>
                          <a:pt x="0" y="16288"/>
                        </a:cubicBezTo>
                        <a:lnTo>
                          <a:pt x="0" y="7992"/>
                        </a:lnTo>
                        <a:cubicBezTo>
                          <a:pt x="3258" y="5572"/>
                          <a:pt x="6277" y="3839"/>
                          <a:pt x="9049" y="2762"/>
                        </a:cubicBezTo>
                        <a:cubicBezTo>
                          <a:pt x="11830" y="1705"/>
                          <a:pt x="14726" y="1162"/>
                          <a:pt x="17736" y="1162"/>
                        </a:cubicBezTo>
                        <a:cubicBezTo>
                          <a:pt x="21155" y="1162"/>
                          <a:pt x="25137" y="2077"/>
                          <a:pt x="29699" y="3905"/>
                        </a:cubicBezTo>
                        <a:cubicBezTo>
                          <a:pt x="30004" y="4020"/>
                          <a:pt x="30242" y="4115"/>
                          <a:pt x="30394" y="4181"/>
                        </a:cubicBezTo>
                        <a:cubicBezTo>
                          <a:pt x="30613" y="4277"/>
                          <a:pt x="30956" y="4401"/>
                          <a:pt x="31423" y="4591"/>
                        </a:cubicBezTo>
                        <a:cubicBezTo>
                          <a:pt x="36233" y="6477"/>
                          <a:pt x="40100" y="7420"/>
                          <a:pt x="43015" y="7420"/>
                        </a:cubicBezTo>
                        <a:cubicBezTo>
                          <a:pt x="45682" y="7420"/>
                          <a:pt x="48330" y="6839"/>
                          <a:pt x="50959" y="5677"/>
                        </a:cubicBezTo>
                        <a:cubicBezTo>
                          <a:pt x="53578" y="4524"/>
                          <a:pt x="56483" y="2639"/>
                          <a:pt x="59684" y="0"/>
                        </a:cubicBezTo>
                        <a:close/>
                        <a:moveTo>
                          <a:pt x="59684" y="18145"/>
                        </a:moveTo>
                        <a:lnTo>
                          <a:pt x="59684" y="26489"/>
                        </a:lnTo>
                        <a:cubicBezTo>
                          <a:pt x="56426" y="28908"/>
                          <a:pt x="53397" y="30642"/>
                          <a:pt x="50616" y="31709"/>
                        </a:cubicBezTo>
                        <a:cubicBezTo>
                          <a:pt x="47844" y="32785"/>
                          <a:pt x="44958" y="33309"/>
                          <a:pt x="41939" y="33309"/>
                        </a:cubicBezTo>
                        <a:cubicBezTo>
                          <a:pt x="38529" y="33309"/>
                          <a:pt x="34557" y="32404"/>
                          <a:pt x="30023" y="30575"/>
                        </a:cubicBezTo>
                        <a:cubicBezTo>
                          <a:pt x="29708" y="30461"/>
                          <a:pt x="29451" y="30356"/>
                          <a:pt x="29232" y="30261"/>
                        </a:cubicBezTo>
                        <a:cubicBezTo>
                          <a:pt x="29051" y="30194"/>
                          <a:pt x="28727" y="30080"/>
                          <a:pt x="28261" y="29889"/>
                        </a:cubicBezTo>
                        <a:cubicBezTo>
                          <a:pt x="23441" y="28004"/>
                          <a:pt x="19583" y="27061"/>
                          <a:pt x="16669" y="27061"/>
                        </a:cubicBezTo>
                        <a:cubicBezTo>
                          <a:pt x="13935" y="27061"/>
                          <a:pt x="11239" y="27661"/>
                          <a:pt x="8563" y="28832"/>
                        </a:cubicBezTo>
                        <a:cubicBezTo>
                          <a:pt x="5896" y="30013"/>
                          <a:pt x="3038" y="31899"/>
                          <a:pt x="0" y="34500"/>
                        </a:cubicBezTo>
                        <a:lnTo>
                          <a:pt x="0" y="26156"/>
                        </a:lnTo>
                        <a:cubicBezTo>
                          <a:pt x="3258" y="23736"/>
                          <a:pt x="6277" y="21993"/>
                          <a:pt x="9049" y="20926"/>
                        </a:cubicBezTo>
                        <a:cubicBezTo>
                          <a:pt x="11830" y="19860"/>
                          <a:pt x="14726" y="19326"/>
                          <a:pt x="17736" y="19326"/>
                        </a:cubicBezTo>
                        <a:cubicBezTo>
                          <a:pt x="21155" y="19326"/>
                          <a:pt x="25137" y="20231"/>
                          <a:pt x="29699" y="22060"/>
                        </a:cubicBezTo>
                        <a:cubicBezTo>
                          <a:pt x="30042" y="22203"/>
                          <a:pt x="30289" y="22317"/>
                          <a:pt x="30442" y="22374"/>
                        </a:cubicBezTo>
                        <a:cubicBezTo>
                          <a:pt x="30632" y="22441"/>
                          <a:pt x="30956" y="22565"/>
                          <a:pt x="31423" y="22746"/>
                        </a:cubicBezTo>
                        <a:cubicBezTo>
                          <a:pt x="36233" y="24632"/>
                          <a:pt x="40100" y="25575"/>
                          <a:pt x="43015" y="25575"/>
                        </a:cubicBezTo>
                        <a:cubicBezTo>
                          <a:pt x="45682" y="25575"/>
                          <a:pt x="48330" y="24994"/>
                          <a:pt x="50959" y="23832"/>
                        </a:cubicBezTo>
                        <a:cubicBezTo>
                          <a:pt x="53578" y="22670"/>
                          <a:pt x="56483" y="20774"/>
                          <a:pt x="59684" y="18145"/>
                        </a:cubicBezTo>
                        <a:close/>
                      </a:path>
                    </a:pathLst>
                  </a:custGeom>
                  <a:solidFill>
                    <a:srgbClr val="000000"/>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AA437B7E-5F32-49EE-AF4B-7EF1728E426C}"/>
                      </a:ext>
                    </a:extLst>
                  </p:cNvPr>
                  <p:cNvSpPr/>
                  <p:nvPr/>
                </p:nvSpPr>
                <p:spPr>
                  <a:xfrm>
                    <a:off x="10526630" y="3346832"/>
                    <a:ext cx="48063" cy="72028"/>
                  </a:xfrm>
                  <a:custGeom>
                    <a:avLst/>
                    <a:gdLst>
                      <a:gd name="connsiteX0" fmla="*/ 24032 w 48063"/>
                      <a:gd name="connsiteY0" fmla="*/ 0 h 72028"/>
                      <a:gd name="connsiteX1" fmla="*/ 41891 w 48063"/>
                      <a:gd name="connsiteY1" fmla="*/ 9220 h 72028"/>
                      <a:gd name="connsiteX2" fmla="*/ 48063 w 48063"/>
                      <a:gd name="connsiteY2" fmla="*/ 36033 h 72028"/>
                      <a:gd name="connsiteX3" fmla="*/ 41891 w 48063"/>
                      <a:gd name="connsiteY3" fmla="*/ 62798 h 72028"/>
                      <a:gd name="connsiteX4" fmla="*/ 24032 w 48063"/>
                      <a:gd name="connsiteY4" fmla="*/ 72028 h 72028"/>
                      <a:gd name="connsiteX5" fmla="*/ 6172 w 48063"/>
                      <a:gd name="connsiteY5" fmla="*/ 62798 h 72028"/>
                      <a:gd name="connsiteX6" fmla="*/ 0 w 48063"/>
                      <a:gd name="connsiteY6" fmla="*/ 36033 h 72028"/>
                      <a:gd name="connsiteX7" fmla="*/ 6172 w 48063"/>
                      <a:gd name="connsiteY7" fmla="*/ 9220 h 72028"/>
                      <a:gd name="connsiteX8" fmla="*/ 24032 w 48063"/>
                      <a:gd name="connsiteY8" fmla="*/ 0 h 72028"/>
                      <a:gd name="connsiteX9" fmla="*/ 24012 w 48063"/>
                      <a:gd name="connsiteY9" fmla="*/ 7439 h 72028"/>
                      <a:gd name="connsiteX10" fmla="*/ 13040 w 48063"/>
                      <a:gd name="connsiteY10" fmla="*/ 14583 h 72028"/>
                      <a:gd name="connsiteX11" fmla="*/ 9373 w 48063"/>
                      <a:gd name="connsiteY11" fmla="*/ 36033 h 72028"/>
                      <a:gd name="connsiteX12" fmla="*/ 13040 w 48063"/>
                      <a:gd name="connsiteY12" fmla="*/ 57455 h 72028"/>
                      <a:gd name="connsiteX13" fmla="*/ 24012 w 48063"/>
                      <a:gd name="connsiteY13" fmla="*/ 64589 h 72028"/>
                      <a:gd name="connsiteX14" fmla="*/ 35014 w 48063"/>
                      <a:gd name="connsiteY14" fmla="*/ 57455 h 72028"/>
                      <a:gd name="connsiteX15" fmla="*/ 38691 w 48063"/>
                      <a:gd name="connsiteY15" fmla="*/ 36033 h 72028"/>
                      <a:gd name="connsiteX16" fmla="*/ 35014 w 48063"/>
                      <a:gd name="connsiteY16" fmla="*/ 14583 h 72028"/>
                      <a:gd name="connsiteX17" fmla="*/ 24012 w 48063"/>
                      <a:gd name="connsiteY17" fmla="*/ 7439 h 72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063" h="72028">
                        <a:moveTo>
                          <a:pt x="24032" y="0"/>
                        </a:moveTo>
                        <a:cubicBezTo>
                          <a:pt x="31823" y="0"/>
                          <a:pt x="37776" y="3077"/>
                          <a:pt x="41891" y="9220"/>
                        </a:cubicBezTo>
                        <a:cubicBezTo>
                          <a:pt x="46016" y="15383"/>
                          <a:pt x="48063" y="24317"/>
                          <a:pt x="48063" y="36033"/>
                        </a:cubicBezTo>
                        <a:cubicBezTo>
                          <a:pt x="48063" y="47720"/>
                          <a:pt x="46016" y="56645"/>
                          <a:pt x="41891" y="62798"/>
                        </a:cubicBezTo>
                        <a:cubicBezTo>
                          <a:pt x="37776" y="68952"/>
                          <a:pt x="31823" y="72028"/>
                          <a:pt x="24032" y="72028"/>
                        </a:cubicBezTo>
                        <a:cubicBezTo>
                          <a:pt x="16240" y="72028"/>
                          <a:pt x="10287" y="68952"/>
                          <a:pt x="6172" y="62798"/>
                        </a:cubicBezTo>
                        <a:cubicBezTo>
                          <a:pt x="2048" y="56645"/>
                          <a:pt x="0" y="47720"/>
                          <a:pt x="0" y="36033"/>
                        </a:cubicBezTo>
                        <a:cubicBezTo>
                          <a:pt x="0" y="24317"/>
                          <a:pt x="2048" y="15383"/>
                          <a:pt x="6172" y="9220"/>
                        </a:cubicBezTo>
                        <a:cubicBezTo>
                          <a:pt x="10287" y="3077"/>
                          <a:pt x="16240" y="0"/>
                          <a:pt x="24032" y="0"/>
                        </a:cubicBezTo>
                        <a:close/>
                        <a:moveTo>
                          <a:pt x="24012" y="7439"/>
                        </a:moveTo>
                        <a:cubicBezTo>
                          <a:pt x="19136" y="7439"/>
                          <a:pt x="15497" y="9820"/>
                          <a:pt x="13040" y="14583"/>
                        </a:cubicBezTo>
                        <a:cubicBezTo>
                          <a:pt x="10601" y="19336"/>
                          <a:pt x="9373" y="26489"/>
                          <a:pt x="9373" y="36033"/>
                        </a:cubicBezTo>
                        <a:cubicBezTo>
                          <a:pt x="9373" y="45558"/>
                          <a:pt x="10601" y="52692"/>
                          <a:pt x="13040" y="57455"/>
                        </a:cubicBezTo>
                        <a:cubicBezTo>
                          <a:pt x="15497" y="62208"/>
                          <a:pt x="19136" y="64589"/>
                          <a:pt x="24012" y="64589"/>
                        </a:cubicBezTo>
                        <a:cubicBezTo>
                          <a:pt x="28908" y="64589"/>
                          <a:pt x="32576" y="62208"/>
                          <a:pt x="35014" y="57455"/>
                        </a:cubicBezTo>
                        <a:cubicBezTo>
                          <a:pt x="37462" y="52692"/>
                          <a:pt x="38691" y="45558"/>
                          <a:pt x="38691" y="36033"/>
                        </a:cubicBezTo>
                        <a:cubicBezTo>
                          <a:pt x="38691" y="26489"/>
                          <a:pt x="37462" y="19336"/>
                          <a:pt x="35014" y="14583"/>
                        </a:cubicBezTo>
                        <a:cubicBezTo>
                          <a:pt x="32576" y="9820"/>
                          <a:pt x="28908" y="7439"/>
                          <a:pt x="24012" y="7439"/>
                        </a:cubicBezTo>
                        <a:close/>
                      </a:path>
                    </a:pathLst>
                  </a:custGeom>
                  <a:solidFill>
                    <a:srgbClr val="000000"/>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6337A0A5-3A11-4B2E-B205-FD1325EFCD4B}"/>
                      </a:ext>
                    </a:extLst>
                  </p:cNvPr>
                  <p:cNvSpPr/>
                  <p:nvPr/>
                </p:nvSpPr>
                <p:spPr>
                  <a:xfrm>
                    <a:off x="10588267" y="3405763"/>
                    <a:ext cx="13696" cy="22917"/>
                  </a:xfrm>
                  <a:custGeom>
                    <a:avLst/>
                    <a:gdLst>
                      <a:gd name="connsiteX0" fmla="*/ 3877 w 13696"/>
                      <a:gd name="connsiteY0" fmla="*/ 0 h 22917"/>
                      <a:gd name="connsiteX1" fmla="*/ 13697 w 13696"/>
                      <a:gd name="connsiteY1" fmla="*/ 0 h 22917"/>
                      <a:gd name="connsiteX2" fmla="*/ 13697 w 13696"/>
                      <a:gd name="connsiteY2" fmla="*/ 8020 h 22917"/>
                      <a:gd name="connsiteX3" fmla="*/ 5953 w 13696"/>
                      <a:gd name="connsiteY3" fmla="*/ 22917 h 22917"/>
                      <a:gd name="connsiteX4" fmla="*/ 0 w 13696"/>
                      <a:gd name="connsiteY4" fmla="*/ 22917 h 22917"/>
                      <a:gd name="connsiteX5" fmla="*/ 3877 w 13696"/>
                      <a:gd name="connsiteY5" fmla="*/ 8020 h 22917"/>
                      <a:gd name="connsiteX6" fmla="*/ 3877 w 13696"/>
                      <a:gd name="connsiteY6" fmla="*/ 0 h 22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96" h="22917">
                        <a:moveTo>
                          <a:pt x="3877" y="0"/>
                        </a:moveTo>
                        <a:lnTo>
                          <a:pt x="13697" y="0"/>
                        </a:lnTo>
                        <a:lnTo>
                          <a:pt x="13697" y="8020"/>
                        </a:lnTo>
                        <a:lnTo>
                          <a:pt x="5953" y="22917"/>
                        </a:lnTo>
                        <a:lnTo>
                          <a:pt x="0" y="22917"/>
                        </a:lnTo>
                        <a:lnTo>
                          <a:pt x="3877" y="8020"/>
                        </a:lnTo>
                        <a:lnTo>
                          <a:pt x="3877" y="0"/>
                        </a:lnTo>
                        <a:close/>
                      </a:path>
                    </a:pathLst>
                  </a:custGeom>
                  <a:solidFill>
                    <a:srgbClr val="000000"/>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CB1EFF8F-9FBA-4FBB-82AE-778BE46C9624}"/>
                      </a:ext>
                    </a:extLst>
                  </p:cNvPr>
                  <p:cNvSpPr/>
                  <p:nvPr/>
                </p:nvSpPr>
                <p:spPr>
                  <a:xfrm>
                    <a:off x="10618252" y="3346832"/>
                    <a:ext cx="44129" cy="70694"/>
                  </a:xfrm>
                  <a:custGeom>
                    <a:avLst/>
                    <a:gdLst>
                      <a:gd name="connsiteX0" fmla="*/ 11316 w 44129"/>
                      <a:gd name="connsiteY0" fmla="*/ 62798 h 70694"/>
                      <a:gd name="connsiteX1" fmla="*/ 44129 w 44129"/>
                      <a:gd name="connsiteY1" fmla="*/ 62798 h 70694"/>
                      <a:gd name="connsiteX2" fmla="*/ 44129 w 44129"/>
                      <a:gd name="connsiteY2" fmla="*/ 70695 h 70694"/>
                      <a:gd name="connsiteX3" fmla="*/ 0 w 44129"/>
                      <a:gd name="connsiteY3" fmla="*/ 70695 h 70694"/>
                      <a:gd name="connsiteX4" fmla="*/ 0 w 44129"/>
                      <a:gd name="connsiteY4" fmla="*/ 62798 h 70694"/>
                      <a:gd name="connsiteX5" fmla="*/ 14621 w 44129"/>
                      <a:gd name="connsiteY5" fmla="*/ 47940 h 70694"/>
                      <a:gd name="connsiteX6" fmla="*/ 26270 w 44129"/>
                      <a:gd name="connsiteY6" fmla="*/ 35900 h 70694"/>
                      <a:gd name="connsiteX7" fmla="*/ 32585 w 44129"/>
                      <a:gd name="connsiteY7" fmla="*/ 27318 h 70694"/>
                      <a:gd name="connsiteX8" fmla="*/ 34376 w 44129"/>
                      <a:gd name="connsiteY8" fmla="*/ 20403 h 70694"/>
                      <a:gd name="connsiteX9" fmla="*/ 30480 w 44129"/>
                      <a:gd name="connsiteY9" fmla="*/ 11373 h 70694"/>
                      <a:gd name="connsiteX10" fmla="*/ 20326 w 44129"/>
                      <a:gd name="connsiteY10" fmla="*/ 7887 h 70694"/>
                      <a:gd name="connsiteX11" fmla="*/ 10973 w 44129"/>
                      <a:gd name="connsiteY11" fmla="*/ 9440 h 70694"/>
                      <a:gd name="connsiteX12" fmla="*/ 448 w 44129"/>
                      <a:gd name="connsiteY12" fmla="*/ 14135 h 70694"/>
                      <a:gd name="connsiteX13" fmla="*/ 448 w 44129"/>
                      <a:gd name="connsiteY13" fmla="*/ 4610 h 70694"/>
                      <a:gd name="connsiteX14" fmla="*/ 11068 w 44129"/>
                      <a:gd name="connsiteY14" fmla="*/ 1162 h 70694"/>
                      <a:gd name="connsiteX15" fmla="*/ 20098 w 44129"/>
                      <a:gd name="connsiteY15" fmla="*/ 0 h 70694"/>
                      <a:gd name="connsiteX16" fmla="*/ 37328 w 44129"/>
                      <a:gd name="connsiteY16" fmla="*/ 5391 h 70694"/>
                      <a:gd name="connsiteX17" fmla="*/ 43748 w 44129"/>
                      <a:gd name="connsiteY17" fmla="*/ 19822 h 70694"/>
                      <a:gd name="connsiteX18" fmla="*/ 42148 w 44129"/>
                      <a:gd name="connsiteY18" fmla="*/ 27937 h 70694"/>
                      <a:gd name="connsiteX19" fmla="*/ 36309 w 44129"/>
                      <a:gd name="connsiteY19" fmla="*/ 36986 h 70694"/>
                      <a:gd name="connsiteX20" fmla="*/ 28908 w 44129"/>
                      <a:gd name="connsiteY20" fmla="*/ 44777 h 70694"/>
                      <a:gd name="connsiteX21" fmla="*/ 11316 w 44129"/>
                      <a:gd name="connsiteY21" fmla="*/ 62798 h 70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29" h="70694">
                        <a:moveTo>
                          <a:pt x="11316" y="62798"/>
                        </a:moveTo>
                        <a:lnTo>
                          <a:pt x="44129" y="62798"/>
                        </a:lnTo>
                        <a:lnTo>
                          <a:pt x="44129" y="70695"/>
                        </a:lnTo>
                        <a:lnTo>
                          <a:pt x="0" y="70695"/>
                        </a:lnTo>
                        <a:lnTo>
                          <a:pt x="0" y="62798"/>
                        </a:lnTo>
                        <a:cubicBezTo>
                          <a:pt x="3572" y="59112"/>
                          <a:pt x="8439" y="54150"/>
                          <a:pt x="14621" y="47940"/>
                        </a:cubicBezTo>
                        <a:cubicBezTo>
                          <a:pt x="20793" y="41720"/>
                          <a:pt x="24679" y="37710"/>
                          <a:pt x="26270" y="35900"/>
                        </a:cubicBezTo>
                        <a:cubicBezTo>
                          <a:pt x="29280" y="32518"/>
                          <a:pt x="31385" y="29661"/>
                          <a:pt x="32585" y="27318"/>
                        </a:cubicBezTo>
                        <a:cubicBezTo>
                          <a:pt x="33785" y="24975"/>
                          <a:pt x="34376" y="22679"/>
                          <a:pt x="34376" y="20403"/>
                        </a:cubicBezTo>
                        <a:cubicBezTo>
                          <a:pt x="34376" y="16716"/>
                          <a:pt x="33071" y="13707"/>
                          <a:pt x="30480" y="11373"/>
                        </a:cubicBezTo>
                        <a:cubicBezTo>
                          <a:pt x="27880" y="9049"/>
                          <a:pt x="24498" y="7887"/>
                          <a:pt x="20326" y="7887"/>
                        </a:cubicBezTo>
                        <a:cubicBezTo>
                          <a:pt x="17374" y="7887"/>
                          <a:pt x="14249" y="8411"/>
                          <a:pt x="10973" y="9440"/>
                        </a:cubicBezTo>
                        <a:cubicBezTo>
                          <a:pt x="7677" y="10468"/>
                          <a:pt x="4181" y="12030"/>
                          <a:pt x="448" y="14135"/>
                        </a:cubicBezTo>
                        <a:lnTo>
                          <a:pt x="448" y="4610"/>
                        </a:lnTo>
                        <a:cubicBezTo>
                          <a:pt x="4229" y="3086"/>
                          <a:pt x="7772" y="1943"/>
                          <a:pt x="11068" y="1162"/>
                        </a:cubicBezTo>
                        <a:cubicBezTo>
                          <a:pt x="14354" y="391"/>
                          <a:pt x="17364" y="0"/>
                          <a:pt x="20098" y="0"/>
                        </a:cubicBezTo>
                        <a:cubicBezTo>
                          <a:pt x="27299" y="0"/>
                          <a:pt x="33033" y="1800"/>
                          <a:pt x="37328" y="5391"/>
                        </a:cubicBezTo>
                        <a:cubicBezTo>
                          <a:pt x="41615" y="8992"/>
                          <a:pt x="43748" y="13802"/>
                          <a:pt x="43748" y="19822"/>
                        </a:cubicBezTo>
                        <a:cubicBezTo>
                          <a:pt x="43748" y="22679"/>
                          <a:pt x="43215" y="25375"/>
                          <a:pt x="42148" y="27937"/>
                        </a:cubicBezTo>
                        <a:cubicBezTo>
                          <a:pt x="41072" y="30490"/>
                          <a:pt x="39129" y="33509"/>
                          <a:pt x="36309" y="36986"/>
                        </a:cubicBezTo>
                        <a:cubicBezTo>
                          <a:pt x="35528" y="37881"/>
                          <a:pt x="33061" y="40481"/>
                          <a:pt x="28908" y="44777"/>
                        </a:cubicBezTo>
                        <a:cubicBezTo>
                          <a:pt x="24746" y="49073"/>
                          <a:pt x="18888" y="55083"/>
                          <a:pt x="11316" y="62798"/>
                        </a:cubicBezTo>
                        <a:close/>
                      </a:path>
                    </a:pathLst>
                  </a:custGeom>
                  <a:solidFill>
                    <a:srgbClr val="000000"/>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62CF8FE7-3B35-48C0-ACE4-870363DB4202}"/>
                      </a:ext>
                    </a:extLst>
                  </p:cNvPr>
                  <p:cNvSpPr/>
                  <p:nvPr/>
                </p:nvSpPr>
                <p:spPr>
                  <a:xfrm>
                    <a:off x="10707339" y="3345194"/>
                    <a:ext cx="46586" cy="73666"/>
                  </a:xfrm>
                  <a:custGeom>
                    <a:avLst/>
                    <a:gdLst>
                      <a:gd name="connsiteX0" fmla="*/ 37957 w 46586"/>
                      <a:gd name="connsiteY0" fmla="*/ 28280 h 73666"/>
                      <a:gd name="connsiteX1" fmla="*/ 37957 w 46586"/>
                      <a:gd name="connsiteY1" fmla="*/ 0 h 73666"/>
                      <a:gd name="connsiteX2" fmla="*/ 46587 w 46586"/>
                      <a:gd name="connsiteY2" fmla="*/ 0 h 73666"/>
                      <a:gd name="connsiteX3" fmla="*/ 46587 w 46586"/>
                      <a:gd name="connsiteY3" fmla="*/ 72333 h 73666"/>
                      <a:gd name="connsiteX4" fmla="*/ 37957 w 46586"/>
                      <a:gd name="connsiteY4" fmla="*/ 72333 h 73666"/>
                      <a:gd name="connsiteX5" fmla="*/ 37957 w 46586"/>
                      <a:gd name="connsiteY5" fmla="*/ 64437 h 73666"/>
                      <a:gd name="connsiteX6" fmla="*/ 31147 w 46586"/>
                      <a:gd name="connsiteY6" fmla="*/ 71399 h 73666"/>
                      <a:gd name="connsiteX7" fmla="*/ 21279 w 46586"/>
                      <a:gd name="connsiteY7" fmla="*/ 73666 h 73666"/>
                      <a:gd name="connsiteX8" fmla="*/ 5925 w 46586"/>
                      <a:gd name="connsiteY8" fmla="*/ 66142 h 73666"/>
                      <a:gd name="connsiteX9" fmla="*/ 0 w 46586"/>
                      <a:gd name="connsiteY9" fmla="*/ 46358 h 73666"/>
                      <a:gd name="connsiteX10" fmla="*/ 5925 w 46586"/>
                      <a:gd name="connsiteY10" fmla="*/ 26575 h 73666"/>
                      <a:gd name="connsiteX11" fmla="*/ 21279 w 46586"/>
                      <a:gd name="connsiteY11" fmla="*/ 19050 h 73666"/>
                      <a:gd name="connsiteX12" fmla="*/ 31147 w 46586"/>
                      <a:gd name="connsiteY12" fmla="*/ 21317 h 73666"/>
                      <a:gd name="connsiteX13" fmla="*/ 37957 w 46586"/>
                      <a:gd name="connsiteY13" fmla="*/ 28280 h 73666"/>
                      <a:gd name="connsiteX14" fmla="*/ 8782 w 46586"/>
                      <a:gd name="connsiteY14" fmla="*/ 46358 h 73666"/>
                      <a:gd name="connsiteX15" fmla="*/ 12668 w 46586"/>
                      <a:gd name="connsiteY15" fmla="*/ 61160 h 73666"/>
                      <a:gd name="connsiteX16" fmla="*/ 23346 w 46586"/>
                      <a:gd name="connsiteY16" fmla="*/ 66523 h 73666"/>
                      <a:gd name="connsiteX17" fmla="*/ 34042 w 46586"/>
                      <a:gd name="connsiteY17" fmla="*/ 61160 h 73666"/>
                      <a:gd name="connsiteX18" fmla="*/ 37957 w 46586"/>
                      <a:gd name="connsiteY18" fmla="*/ 46358 h 73666"/>
                      <a:gd name="connsiteX19" fmla="*/ 34042 w 46586"/>
                      <a:gd name="connsiteY19" fmla="*/ 31557 h 73666"/>
                      <a:gd name="connsiteX20" fmla="*/ 23346 w 46586"/>
                      <a:gd name="connsiteY20" fmla="*/ 26194 h 73666"/>
                      <a:gd name="connsiteX21" fmla="*/ 12668 w 46586"/>
                      <a:gd name="connsiteY21" fmla="*/ 31557 h 73666"/>
                      <a:gd name="connsiteX22" fmla="*/ 8782 w 46586"/>
                      <a:gd name="connsiteY22" fmla="*/ 46358 h 7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586" h="73666">
                        <a:moveTo>
                          <a:pt x="37957" y="28280"/>
                        </a:moveTo>
                        <a:lnTo>
                          <a:pt x="37957" y="0"/>
                        </a:lnTo>
                        <a:lnTo>
                          <a:pt x="46587" y="0"/>
                        </a:lnTo>
                        <a:lnTo>
                          <a:pt x="46587" y="72333"/>
                        </a:lnTo>
                        <a:lnTo>
                          <a:pt x="37957" y="72333"/>
                        </a:lnTo>
                        <a:lnTo>
                          <a:pt x="37957" y="64437"/>
                        </a:lnTo>
                        <a:cubicBezTo>
                          <a:pt x="36157" y="67571"/>
                          <a:pt x="33890" y="69885"/>
                          <a:pt x="31147" y="71399"/>
                        </a:cubicBezTo>
                        <a:cubicBezTo>
                          <a:pt x="28413" y="72905"/>
                          <a:pt x="25117" y="73666"/>
                          <a:pt x="21279" y="73666"/>
                        </a:cubicBezTo>
                        <a:cubicBezTo>
                          <a:pt x="14983" y="73666"/>
                          <a:pt x="9868" y="71161"/>
                          <a:pt x="5925" y="66142"/>
                        </a:cubicBezTo>
                        <a:cubicBezTo>
                          <a:pt x="1972" y="61131"/>
                          <a:pt x="0" y="54531"/>
                          <a:pt x="0" y="46358"/>
                        </a:cubicBezTo>
                        <a:cubicBezTo>
                          <a:pt x="0" y="38186"/>
                          <a:pt x="1972" y="31585"/>
                          <a:pt x="5925" y="26575"/>
                        </a:cubicBezTo>
                        <a:cubicBezTo>
                          <a:pt x="9868" y="21565"/>
                          <a:pt x="14983" y="19050"/>
                          <a:pt x="21279" y="19050"/>
                        </a:cubicBezTo>
                        <a:cubicBezTo>
                          <a:pt x="25117" y="19050"/>
                          <a:pt x="28413" y="19812"/>
                          <a:pt x="31147" y="21317"/>
                        </a:cubicBezTo>
                        <a:cubicBezTo>
                          <a:pt x="33890" y="22831"/>
                          <a:pt x="36157" y="25146"/>
                          <a:pt x="37957" y="28280"/>
                        </a:cubicBezTo>
                        <a:close/>
                        <a:moveTo>
                          <a:pt x="8782" y="46358"/>
                        </a:moveTo>
                        <a:cubicBezTo>
                          <a:pt x="8782" y="52645"/>
                          <a:pt x="10077" y="57579"/>
                          <a:pt x="12668" y="61160"/>
                        </a:cubicBezTo>
                        <a:cubicBezTo>
                          <a:pt x="15259" y="64741"/>
                          <a:pt x="18812" y="66523"/>
                          <a:pt x="23346" y="66523"/>
                        </a:cubicBezTo>
                        <a:cubicBezTo>
                          <a:pt x="27870" y="66523"/>
                          <a:pt x="31442" y="64741"/>
                          <a:pt x="34042" y="61160"/>
                        </a:cubicBezTo>
                        <a:cubicBezTo>
                          <a:pt x="36652" y="57579"/>
                          <a:pt x="37957" y="52645"/>
                          <a:pt x="37957" y="46358"/>
                        </a:cubicBezTo>
                        <a:cubicBezTo>
                          <a:pt x="37957" y="40072"/>
                          <a:pt x="36652" y="35138"/>
                          <a:pt x="34042" y="31557"/>
                        </a:cubicBezTo>
                        <a:cubicBezTo>
                          <a:pt x="31442" y="27975"/>
                          <a:pt x="27870" y="26194"/>
                          <a:pt x="23346" y="26194"/>
                        </a:cubicBezTo>
                        <a:cubicBezTo>
                          <a:pt x="18812" y="26194"/>
                          <a:pt x="15259" y="27975"/>
                          <a:pt x="12668" y="31557"/>
                        </a:cubicBezTo>
                        <a:cubicBezTo>
                          <a:pt x="10077" y="35138"/>
                          <a:pt x="8782" y="40072"/>
                          <a:pt x="8782" y="46358"/>
                        </a:cubicBezTo>
                        <a:close/>
                      </a:path>
                    </a:pathLst>
                  </a:custGeom>
                  <a:solidFill>
                    <a:srgbClr val="000000"/>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B2AE7C21-3265-4F54-87DC-33BF6D52D804}"/>
                      </a:ext>
                    </a:extLst>
                  </p:cNvPr>
                  <p:cNvSpPr/>
                  <p:nvPr/>
                </p:nvSpPr>
                <p:spPr>
                  <a:xfrm>
                    <a:off x="10771966" y="3348023"/>
                    <a:ext cx="49263" cy="69504"/>
                  </a:xfrm>
                  <a:custGeom>
                    <a:avLst/>
                    <a:gdLst>
                      <a:gd name="connsiteX0" fmla="*/ 0 w 49263"/>
                      <a:gd name="connsiteY0" fmla="*/ 0 h 69504"/>
                      <a:gd name="connsiteX1" fmla="*/ 24060 w 49263"/>
                      <a:gd name="connsiteY1" fmla="*/ 0 h 69504"/>
                      <a:gd name="connsiteX2" fmla="*/ 40624 w 49263"/>
                      <a:gd name="connsiteY2" fmla="*/ 4467 h 69504"/>
                      <a:gd name="connsiteX3" fmla="*/ 46434 w 49263"/>
                      <a:gd name="connsiteY3" fmla="*/ 17183 h 69504"/>
                      <a:gd name="connsiteX4" fmla="*/ 43482 w 49263"/>
                      <a:gd name="connsiteY4" fmla="*/ 27346 h 69504"/>
                      <a:gd name="connsiteX5" fmla="*/ 34776 w 49263"/>
                      <a:gd name="connsiteY5" fmla="*/ 32052 h 69504"/>
                      <a:gd name="connsiteX6" fmla="*/ 45453 w 49263"/>
                      <a:gd name="connsiteY6" fmla="*/ 38262 h 69504"/>
                      <a:gd name="connsiteX7" fmla="*/ 49263 w 49263"/>
                      <a:gd name="connsiteY7" fmla="*/ 50064 h 69504"/>
                      <a:gd name="connsiteX8" fmla="*/ 42958 w 49263"/>
                      <a:gd name="connsiteY8" fmla="*/ 64427 h 69504"/>
                      <a:gd name="connsiteX9" fmla="*/ 24994 w 49263"/>
                      <a:gd name="connsiteY9" fmla="*/ 69504 h 69504"/>
                      <a:gd name="connsiteX10" fmla="*/ 0 w 49263"/>
                      <a:gd name="connsiteY10" fmla="*/ 69504 h 69504"/>
                      <a:gd name="connsiteX11" fmla="*/ 0 w 49263"/>
                      <a:gd name="connsiteY11" fmla="*/ 0 h 69504"/>
                      <a:gd name="connsiteX12" fmla="*/ 9382 w 49263"/>
                      <a:gd name="connsiteY12" fmla="*/ 7734 h 69504"/>
                      <a:gd name="connsiteX13" fmla="*/ 9382 w 49263"/>
                      <a:gd name="connsiteY13" fmla="*/ 28718 h 69504"/>
                      <a:gd name="connsiteX14" fmla="*/ 23365 w 49263"/>
                      <a:gd name="connsiteY14" fmla="*/ 28718 h 69504"/>
                      <a:gd name="connsiteX15" fmla="*/ 33680 w 49263"/>
                      <a:gd name="connsiteY15" fmla="*/ 26137 h 69504"/>
                      <a:gd name="connsiteX16" fmla="*/ 37062 w 49263"/>
                      <a:gd name="connsiteY16" fmla="*/ 18231 h 69504"/>
                      <a:gd name="connsiteX17" fmla="*/ 33680 w 49263"/>
                      <a:gd name="connsiteY17" fmla="*/ 10354 h 69504"/>
                      <a:gd name="connsiteX18" fmla="*/ 23365 w 49263"/>
                      <a:gd name="connsiteY18" fmla="*/ 7734 h 69504"/>
                      <a:gd name="connsiteX19" fmla="*/ 9382 w 49263"/>
                      <a:gd name="connsiteY19" fmla="*/ 7734 h 69504"/>
                      <a:gd name="connsiteX20" fmla="*/ 9382 w 49263"/>
                      <a:gd name="connsiteY20" fmla="*/ 36309 h 69504"/>
                      <a:gd name="connsiteX21" fmla="*/ 9382 w 49263"/>
                      <a:gd name="connsiteY21" fmla="*/ 61760 h 69504"/>
                      <a:gd name="connsiteX22" fmla="*/ 24536 w 49263"/>
                      <a:gd name="connsiteY22" fmla="*/ 61760 h 69504"/>
                      <a:gd name="connsiteX23" fmla="*/ 35671 w 49263"/>
                      <a:gd name="connsiteY23" fmla="*/ 58617 h 69504"/>
                      <a:gd name="connsiteX24" fmla="*/ 39291 w 49263"/>
                      <a:gd name="connsiteY24" fmla="*/ 49016 h 69504"/>
                      <a:gd name="connsiteX25" fmla="*/ 35671 w 49263"/>
                      <a:gd name="connsiteY25" fmla="*/ 39405 h 69504"/>
                      <a:gd name="connsiteX26" fmla="*/ 24536 w 49263"/>
                      <a:gd name="connsiteY26" fmla="*/ 36309 h 69504"/>
                      <a:gd name="connsiteX27" fmla="*/ 9382 w 49263"/>
                      <a:gd name="connsiteY27" fmla="*/ 36309 h 6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263" h="69504">
                        <a:moveTo>
                          <a:pt x="0" y="0"/>
                        </a:moveTo>
                        <a:lnTo>
                          <a:pt x="24060" y="0"/>
                        </a:lnTo>
                        <a:cubicBezTo>
                          <a:pt x="31223" y="0"/>
                          <a:pt x="36747" y="1486"/>
                          <a:pt x="40624" y="4467"/>
                        </a:cubicBezTo>
                        <a:cubicBezTo>
                          <a:pt x="44501" y="7458"/>
                          <a:pt x="46434" y="11687"/>
                          <a:pt x="46434" y="17183"/>
                        </a:cubicBezTo>
                        <a:cubicBezTo>
                          <a:pt x="46434" y="21450"/>
                          <a:pt x="45453" y="24832"/>
                          <a:pt x="43482" y="27346"/>
                        </a:cubicBezTo>
                        <a:cubicBezTo>
                          <a:pt x="41500" y="29861"/>
                          <a:pt x="38595" y="31433"/>
                          <a:pt x="34776" y="32052"/>
                        </a:cubicBezTo>
                        <a:cubicBezTo>
                          <a:pt x="39357" y="33042"/>
                          <a:pt x="42919" y="35119"/>
                          <a:pt x="45453" y="38262"/>
                        </a:cubicBezTo>
                        <a:cubicBezTo>
                          <a:pt x="47996" y="41405"/>
                          <a:pt x="49263" y="45339"/>
                          <a:pt x="49263" y="50064"/>
                        </a:cubicBezTo>
                        <a:cubicBezTo>
                          <a:pt x="49263" y="56255"/>
                          <a:pt x="47168" y="61055"/>
                          <a:pt x="42958" y="64427"/>
                        </a:cubicBezTo>
                        <a:cubicBezTo>
                          <a:pt x="38748" y="67809"/>
                          <a:pt x="32766" y="69504"/>
                          <a:pt x="24994" y="69504"/>
                        </a:cubicBezTo>
                        <a:lnTo>
                          <a:pt x="0" y="69504"/>
                        </a:lnTo>
                        <a:lnTo>
                          <a:pt x="0" y="0"/>
                        </a:lnTo>
                        <a:close/>
                        <a:moveTo>
                          <a:pt x="9382" y="7734"/>
                        </a:moveTo>
                        <a:lnTo>
                          <a:pt x="9382" y="28718"/>
                        </a:lnTo>
                        <a:lnTo>
                          <a:pt x="23365" y="28718"/>
                        </a:lnTo>
                        <a:cubicBezTo>
                          <a:pt x="27975" y="28718"/>
                          <a:pt x="31404" y="27861"/>
                          <a:pt x="33680" y="26137"/>
                        </a:cubicBezTo>
                        <a:cubicBezTo>
                          <a:pt x="35928" y="24403"/>
                          <a:pt x="37062" y="21774"/>
                          <a:pt x="37062" y="18231"/>
                        </a:cubicBezTo>
                        <a:cubicBezTo>
                          <a:pt x="37062" y="14716"/>
                          <a:pt x="35928" y="12087"/>
                          <a:pt x="33680" y="10354"/>
                        </a:cubicBezTo>
                        <a:cubicBezTo>
                          <a:pt x="31404" y="8611"/>
                          <a:pt x="27975" y="7734"/>
                          <a:pt x="23365" y="7734"/>
                        </a:cubicBezTo>
                        <a:lnTo>
                          <a:pt x="9382" y="7734"/>
                        </a:lnTo>
                        <a:close/>
                        <a:moveTo>
                          <a:pt x="9382" y="36309"/>
                        </a:moveTo>
                        <a:lnTo>
                          <a:pt x="9382" y="61760"/>
                        </a:lnTo>
                        <a:lnTo>
                          <a:pt x="24536" y="61760"/>
                        </a:lnTo>
                        <a:cubicBezTo>
                          <a:pt x="29546" y="61760"/>
                          <a:pt x="33261" y="60722"/>
                          <a:pt x="35671" y="58617"/>
                        </a:cubicBezTo>
                        <a:cubicBezTo>
                          <a:pt x="38081" y="56531"/>
                          <a:pt x="39291" y="53321"/>
                          <a:pt x="39291" y="49016"/>
                        </a:cubicBezTo>
                        <a:cubicBezTo>
                          <a:pt x="39291" y="44672"/>
                          <a:pt x="38081" y="41463"/>
                          <a:pt x="35671" y="39405"/>
                        </a:cubicBezTo>
                        <a:cubicBezTo>
                          <a:pt x="33261" y="37348"/>
                          <a:pt x="29546" y="36309"/>
                          <a:pt x="24536" y="36309"/>
                        </a:cubicBezTo>
                        <a:lnTo>
                          <a:pt x="9382" y="36309"/>
                        </a:lnTo>
                        <a:close/>
                      </a:path>
                    </a:pathLst>
                  </a:custGeom>
                  <a:solidFill>
                    <a:srgbClr val="000000"/>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1692414A-516C-477C-88A3-D3621868C914}"/>
                      </a:ext>
                    </a:extLst>
                  </p:cNvPr>
                  <p:cNvSpPr/>
                  <p:nvPr/>
                </p:nvSpPr>
                <p:spPr>
                  <a:xfrm>
                    <a:off x="10827935" y="3348023"/>
                    <a:ext cx="32146" cy="78276"/>
                  </a:xfrm>
                  <a:custGeom>
                    <a:avLst/>
                    <a:gdLst>
                      <a:gd name="connsiteX0" fmla="*/ 24232 w 32146"/>
                      <a:gd name="connsiteY0" fmla="*/ 0 h 78276"/>
                      <a:gd name="connsiteX1" fmla="*/ 32147 w 32146"/>
                      <a:gd name="connsiteY1" fmla="*/ 0 h 78276"/>
                      <a:gd name="connsiteX2" fmla="*/ 7916 w 32146"/>
                      <a:gd name="connsiteY2" fmla="*/ 78277 h 78276"/>
                      <a:gd name="connsiteX3" fmla="*/ 0 w 32146"/>
                      <a:gd name="connsiteY3" fmla="*/ 78277 h 78276"/>
                      <a:gd name="connsiteX4" fmla="*/ 24232 w 32146"/>
                      <a:gd name="connsiteY4" fmla="*/ 0 h 78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46" h="78276">
                        <a:moveTo>
                          <a:pt x="24232" y="0"/>
                        </a:moveTo>
                        <a:lnTo>
                          <a:pt x="32147" y="0"/>
                        </a:lnTo>
                        <a:lnTo>
                          <a:pt x="7916" y="78277"/>
                        </a:lnTo>
                        <a:lnTo>
                          <a:pt x="0" y="78277"/>
                        </a:lnTo>
                        <a:lnTo>
                          <a:pt x="24232" y="0"/>
                        </a:lnTo>
                        <a:close/>
                      </a:path>
                    </a:pathLst>
                  </a:custGeom>
                  <a:solidFill>
                    <a:srgbClr val="000000"/>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7BBBF18B-C527-4D61-B826-44AAC3792B97}"/>
                      </a:ext>
                    </a:extLst>
                  </p:cNvPr>
                  <p:cNvSpPr/>
                  <p:nvPr/>
                </p:nvSpPr>
                <p:spPr>
                  <a:xfrm>
                    <a:off x="10868664" y="3345194"/>
                    <a:ext cx="46282" cy="72333"/>
                  </a:xfrm>
                  <a:custGeom>
                    <a:avLst/>
                    <a:gdLst>
                      <a:gd name="connsiteX0" fmla="*/ 0 w 46282"/>
                      <a:gd name="connsiteY0" fmla="*/ 0 h 72333"/>
                      <a:gd name="connsiteX1" fmla="*/ 8630 w 46282"/>
                      <a:gd name="connsiteY1" fmla="*/ 0 h 72333"/>
                      <a:gd name="connsiteX2" fmla="*/ 8630 w 46282"/>
                      <a:gd name="connsiteY2" fmla="*/ 42701 h 72333"/>
                      <a:gd name="connsiteX3" fmla="*/ 34166 w 46282"/>
                      <a:gd name="connsiteY3" fmla="*/ 20241 h 72333"/>
                      <a:gd name="connsiteX4" fmla="*/ 45091 w 46282"/>
                      <a:gd name="connsiteY4" fmla="*/ 20241 h 72333"/>
                      <a:gd name="connsiteX5" fmla="*/ 17469 w 46282"/>
                      <a:gd name="connsiteY5" fmla="*/ 44606 h 72333"/>
                      <a:gd name="connsiteX6" fmla="*/ 46282 w 46282"/>
                      <a:gd name="connsiteY6" fmla="*/ 72333 h 72333"/>
                      <a:gd name="connsiteX7" fmla="*/ 35109 w 46282"/>
                      <a:gd name="connsiteY7" fmla="*/ 72333 h 72333"/>
                      <a:gd name="connsiteX8" fmla="*/ 8630 w 46282"/>
                      <a:gd name="connsiteY8" fmla="*/ 46892 h 72333"/>
                      <a:gd name="connsiteX9" fmla="*/ 8630 w 46282"/>
                      <a:gd name="connsiteY9" fmla="*/ 72333 h 72333"/>
                      <a:gd name="connsiteX10" fmla="*/ 0 w 46282"/>
                      <a:gd name="connsiteY10" fmla="*/ 72333 h 72333"/>
                      <a:gd name="connsiteX11" fmla="*/ 0 w 46282"/>
                      <a:gd name="connsiteY11" fmla="*/ 0 h 7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282" h="72333">
                        <a:moveTo>
                          <a:pt x="0" y="0"/>
                        </a:moveTo>
                        <a:lnTo>
                          <a:pt x="8630" y="0"/>
                        </a:lnTo>
                        <a:lnTo>
                          <a:pt x="8630" y="42701"/>
                        </a:lnTo>
                        <a:lnTo>
                          <a:pt x="34166" y="20241"/>
                        </a:lnTo>
                        <a:lnTo>
                          <a:pt x="45091" y="20241"/>
                        </a:lnTo>
                        <a:lnTo>
                          <a:pt x="17469" y="44606"/>
                        </a:lnTo>
                        <a:lnTo>
                          <a:pt x="46282" y="72333"/>
                        </a:lnTo>
                        <a:lnTo>
                          <a:pt x="35109" y="72333"/>
                        </a:lnTo>
                        <a:lnTo>
                          <a:pt x="8630" y="46892"/>
                        </a:lnTo>
                        <a:lnTo>
                          <a:pt x="8630" y="72333"/>
                        </a:lnTo>
                        <a:lnTo>
                          <a:pt x="0" y="72333"/>
                        </a:lnTo>
                        <a:lnTo>
                          <a:pt x="0" y="0"/>
                        </a:lnTo>
                        <a:close/>
                      </a:path>
                    </a:pathLst>
                  </a:custGeom>
                  <a:solidFill>
                    <a:srgbClr val="000000"/>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8079248D-9030-4781-B098-61B1D2A15664}"/>
                      </a:ext>
                    </a:extLst>
                  </p:cNvPr>
                  <p:cNvSpPr/>
                  <p:nvPr/>
                </p:nvSpPr>
                <p:spPr>
                  <a:xfrm>
                    <a:off x="10923823" y="3364244"/>
                    <a:ext cx="75904" cy="53283"/>
                  </a:xfrm>
                  <a:custGeom>
                    <a:avLst/>
                    <a:gdLst>
                      <a:gd name="connsiteX0" fmla="*/ 40824 w 75904"/>
                      <a:gd name="connsiteY0" fmla="*/ 11268 h 53283"/>
                      <a:gd name="connsiteX1" fmla="*/ 48473 w 75904"/>
                      <a:gd name="connsiteY1" fmla="*/ 2753 h 53283"/>
                      <a:gd name="connsiteX2" fmla="*/ 58960 w 75904"/>
                      <a:gd name="connsiteY2" fmla="*/ 0 h 53283"/>
                      <a:gd name="connsiteX3" fmla="*/ 71495 w 75904"/>
                      <a:gd name="connsiteY3" fmla="*/ 5696 h 53283"/>
                      <a:gd name="connsiteX4" fmla="*/ 75905 w 75904"/>
                      <a:gd name="connsiteY4" fmla="*/ 21908 h 53283"/>
                      <a:gd name="connsiteX5" fmla="*/ 75905 w 75904"/>
                      <a:gd name="connsiteY5" fmla="*/ 53283 h 53283"/>
                      <a:gd name="connsiteX6" fmla="*/ 67266 w 75904"/>
                      <a:gd name="connsiteY6" fmla="*/ 53283 h 53283"/>
                      <a:gd name="connsiteX7" fmla="*/ 67266 w 75904"/>
                      <a:gd name="connsiteY7" fmla="*/ 22184 h 53283"/>
                      <a:gd name="connsiteX8" fmla="*/ 64627 w 75904"/>
                      <a:gd name="connsiteY8" fmla="*/ 11068 h 53283"/>
                      <a:gd name="connsiteX9" fmla="*/ 56569 w 75904"/>
                      <a:gd name="connsiteY9" fmla="*/ 7439 h 53283"/>
                      <a:gd name="connsiteX10" fmla="*/ 46111 w 75904"/>
                      <a:gd name="connsiteY10" fmla="*/ 11859 h 53283"/>
                      <a:gd name="connsiteX11" fmla="*/ 42263 w 75904"/>
                      <a:gd name="connsiteY11" fmla="*/ 23908 h 53283"/>
                      <a:gd name="connsiteX12" fmla="*/ 42263 w 75904"/>
                      <a:gd name="connsiteY12" fmla="*/ 53283 h 53283"/>
                      <a:gd name="connsiteX13" fmla="*/ 33633 w 75904"/>
                      <a:gd name="connsiteY13" fmla="*/ 53283 h 53283"/>
                      <a:gd name="connsiteX14" fmla="*/ 33633 w 75904"/>
                      <a:gd name="connsiteY14" fmla="*/ 22184 h 53283"/>
                      <a:gd name="connsiteX15" fmla="*/ 30994 w 75904"/>
                      <a:gd name="connsiteY15" fmla="*/ 11049 h 53283"/>
                      <a:gd name="connsiteX16" fmla="*/ 22841 w 75904"/>
                      <a:gd name="connsiteY16" fmla="*/ 7439 h 53283"/>
                      <a:gd name="connsiteX17" fmla="*/ 12468 w 75904"/>
                      <a:gd name="connsiteY17" fmla="*/ 11887 h 53283"/>
                      <a:gd name="connsiteX18" fmla="*/ 8630 w 75904"/>
                      <a:gd name="connsiteY18" fmla="*/ 23908 h 53283"/>
                      <a:gd name="connsiteX19" fmla="*/ 8630 w 75904"/>
                      <a:gd name="connsiteY19" fmla="*/ 53283 h 53283"/>
                      <a:gd name="connsiteX20" fmla="*/ 0 w 75904"/>
                      <a:gd name="connsiteY20" fmla="*/ 53283 h 53283"/>
                      <a:gd name="connsiteX21" fmla="*/ 0 w 75904"/>
                      <a:gd name="connsiteY21" fmla="*/ 1191 h 53283"/>
                      <a:gd name="connsiteX22" fmla="*/ 8630 w 75904"/>
                      <a:gd name="connsiteY22" fmla="*/ 1191 h 53283"/>
                      <a:gd name="connsiteX23" fmla="*/ 8630 w 75904"/>
                      <a:gd name="connsiteY23" fmla="*/ 9373 h 53283"/>
                      <a:gd name="connsiteX24" fmla="*/ 15630 w 75904"/>
                      <a:gd name="connsiteY24" fmla="*/ 2286 h 53283"/>
                      <a:gd name="connsiteX25" fmla="*/ 25327 w 75904"/>
                      <a:gd name="connsiteY25" fmla="*/ 0 h 53283"/>
                      <a:gd name="connsiteX26" fmla="*/ 34957 w 75904"/>
                      <a:gd name="connsiteY26" fmla="*/ 2896 h 53283"/>
                      <a:gd name="connsiteX27" fmla="*/ 40824 w 75904"/>
                      <a:gd name="connsiteY27" fmla="*/ 11268 h 53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5904" h="53283">
                        <a:moveTo>
                          <a:pt x="40824" y="11268"/>
                        </a:moveTo>
                        <a:cubicBezTo>
                          <a:pt x="42958" y="7420"/>
                          <a:pt x="45501" y="4582"/>
                          <a:pt x="48473" y="2753"/>
                        </a:cubicBezTo>
                        <a:cubicBezTo>
                          <a:pt x="51445" y="924"/>
                          <a:pt x="54940" y="0"/>
                          <a:pt x="58960" y="0"/>
                        </a:cubicBezTo>
                        <a:cubicBezTo>
                          <a:pt x="64380" y="0"/>
                          <a:pt x="68551" y="1896"/>
                          <a:pt x="71495" y="5696"/>
                        </a:cubicBezTo>
                        <a:cubicBezTo>
                          <a:pt x="74428" y="9497"/>
                          <a:pt x="75905" y="14897"/>
                          <a:pt x="75905" y="21908"/>
                        </a:cubicBezTo>
                        <a:lnTo>
                          <a:pt x="75905" y="53283"/>
                        </a:lnTo>
                        <a:lnTo>
                          <a:pt x="67266" y="53283"/>
                        </a:lnTo>
                        <a:lnTo>
                          <a:pt x="67266" y="22184"/>
                        </a:lnTo>
                        <a:cubicBezTo>
                          <a:pt x="67266" y="17193"/>
                          <a:pt x="66389" y="13488"/>
                          <a:pt x="64627" y="11068"/>
                        </a:cubicBezTo>
                        <a:cubicBezTo>
                          <a:pt x="62865" y="8649"/>
                          <a:pt x="60179" y="7439"/>
                          <a:pt x="56569" y="7439"/>
                        </a:cubicBezTo>
                        <a:cubicBezTo>
                          <a:pt x="52149" y="7439"/>
                          <a:pt x="48673" y="8906"/>
                          <a:pt x="46111" y="11859"/>
                        </a:cubicBezTo>
                        <a:cubicBezTo>
                          <a:pt x="43539" y="14812"/>
                          <a:pt x="42263" y="18812"/>
                          <a:pt x="42263" y="23908"/>
                        </a:cubicBezTo>
                        <a:lnTo>
                          <a:pt x="42263" y="53283"/>
                        </a:lnTo>
                        <a:lnTo>
                          <a:pt x="33633" y="53283"/>
                        </a:lnTo>
                        <a:lnTo>
                          <a:pt x="33633" y="22184"/>
                        </a:lnTo>
                        <a:cubicBezTo>
                          <a:pt x="33633" y="17164"/>
                          <a:pt x="32747" y="13449"/>
                          <a:pt x="30994" y="11049"/>
                        </a:cubicBezTo>
                        <a:cubicBezTo>
                          <a:pt x="29232" y="8639"/>
                          <a:pt x="26518" y="7439"/>
                          <a:pt x="22841" y="7439"/>
                        </a:cubicBezTo>
                        <a:cubicBezTo>
                          <a:pt x="18488" y="7439"/>
                          <a:pt x="15040" y="8915"/>
                          <a:pt x="12468" y="11887"/>
                        </a:cubicBezTo>
                        <a:cubicBezTo>
                          <a:pt x="9906" y="14840"/>
                          <a:pt x="8630" y="18840"/>
                          <a:pt x="8630" y="23908"/>
                        </a:cubicBezTo>
                        <a:lnTo>
                          <a:pt x="8630" y="53283"/>
                        </a:lnTo>
                        <a:lnTo>
                          <a:pt x="0" y="53283"/>
                        </a:lnTo>
                        <a:lnTo>
                          <a:pt x="0" y="1191"/>
                        </a:lnTo>
                        <a:lnTo>
                          <a:pt x="8630" y="1191"/>
                        </a:lnTo>
                        <a:lnTo>
                          <a:pt x="8630" y="9373"/>
                        </a:lnTo>
                        <a:cubicBezTo>
                          <a:pt x="10573" y="6172"/>
                          <a:pt x="12916" y="3810"/>
                          <a:pt x="15630" y="2286"/>
                        </a:cubicBezTo>
                        <a:cubicBezTo>
                          <a:pt x="18355" y="762"/>
                          <a:pt x="21584" y="0"/>
                          <a:pt x="25327" y="0"/>
                        </a:cubicBezTo>
                        <a:cubicBezTo>
                          <a:pt x="29099" y="0"/>
                          <a:pt x="32299" y="962"/>
                          <a:pt x="34957" y="2896"/>
                        </a:cubicBezTo>
                        <a:cubicBezTo>
                          <a:pt x="37595" y="4820"/>
                          <a:pt x="39548" y="7611"/>
                          <a:pt x="40824" y="11268"/>
                        </a:cubicBezTo>
                        <a:close/>
                      </a:path>
                    </a:pathLst>
                  </a:custGeom>
                  <a:solidFill>
                    <a:srgbClr val="000000"/>
                  </a:solidFill>
                  <a:ln w="9525" cap="flat">
                    <a:noFill/>
                    <a:prstDash val="solid"/>
                    <a:miter/>
                  </a:ln>
                </p:spPr>
                <p:txBody>
                  <a:bodyPr rtlCol="0" anchor="ctr"/>
                  <a:lstStyle/>
                  <a:p>
                    <a:endParaRPr lang="en-GB"/>
                  </a:p>
                </p:txBody>
              </p:sp>
            </p:grpSp>
          </p:grpSp>
        </p:grpSp>
        <p:sp>
          <p:nvSpPr>
            <p:cNvPr id="13" name="CustomShape 1">
              <a:extLst>
                <a:ext uri="{FF2B5EF4-FFF2-40B4-BE49-F238E27FC236}">
                  <a16:creationId xmlns:a16="http://schemas.microsoft.com/office/drawing/2014/main" id="{4DF70374-50FD-4F6B-906E-C56164FCFC2F}"/>
                </a:ext>
              </a:extLst>
            </p:cNvPr>
            <p:cNvSpPr/>
            <p:nvPr/>
          </p:nvSpPr>
          <p:spPr>
            <a:xfrm rot="16200000">
              <a:off x="5755936" y="2194453"/>
              <a:ext cx="2909896" cy="30110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20" algn="ctr">
                <a:lnSpc>
                  <a:spcPct val="90000"/>
                </a:lnSpc>
                <a:spcBef>
                  <a:spcPts val="1001"/>
                </a:spcBef>
                <a:buClr>
                  <a:srgbClr val="000000"/>
                </a:buClr>
              </a:pPr>
              <a:r>
                <a:rPr lang="en-GB" sz="1600" spc="-1" dirty="0">
                  <a:solidFill>
                    <a:srgbClr val="000000"/>
                  </a:solidFill>
                  <a:uFill>
                    <a:solidFill>
                      <a:srgbClr val="FFFFFF"/>
                    </a:solidFill>
                  </a:uFill>
                  <a:latin typeface="Arial"/>
                </a:rPr>
                <a:t>Attenuation (dB/km)</a:t>
              </a:r>
              <a:endParaRPr lang="en-GB" sz="1600" b="0" strike="noStrike" spc="-1" dirty="0">
                <a:solidFill>
                  <a:srgbClr val="000000"/>
                </a:solidFill>
                <a:uFill>
                  <a:solidFill>
                    <a:srgbClr val="FFFFFF"/>
                  </a:solidFill>
                </a:uFill>
                <a:latin typeface="Arial"/>
              </a:endParaRPr>
            </a:p>
          </p:txBody>
        </p:sp>
        <p:cxnSp>
          <p:nvCxnSpPr>
            <p:cNvPr id="14" name="Straight Arrow Connector 13">
              <a:extLst>
                <a:ext uri="{FF2B5EF4-FFF2-40B4-BE49-F238E27FC236}">
                  <a16:creationId xmlns:a16="http://schemas.microsoft.com/office/drawing/2014/main" id="{86EBAA40-48E4-4319-969B-F6D69F5E5C0F}"/>
                </a:ext>
              </a:extLst>
            </p:cNvPr>
            <p:cNvCxnSpPr>
              <a:cxnSpLocks/>
            </p:cNvCxnSpPr>
            <p:nvPr/>
          </p:nvCxnSpPr>
          <p:spPr>
            <a:xfrm flipH="1" flipV="1">
              <a:off x="9780185" y="2629768"/>
              <a:ext cx="686109" cy="1844866"/>
            </a:xfrm>
            <a:prstGeom prst="straightConnector1">
              <a:avLst/>
            </a:prstGeom>
            <a:ln w="38100">
              <a:tailEnd type="triangle" w="lg" len="med"/>
            </a:ln>
          </p:spPr>
          <p:style>
            <a:lnRef idx="3">
              <a:schemeClr val="accent5"/>
            </a:lnRef>
            <a:fillRef idx="0">
              <a:schemeClr val="accent5"/>
            </a:fillRef>
            <a:effectRef idx="2">
              <a:schemeClr val="accent5"/>
            </a:effectRef>
            <a:fontRef idx="minor">
              <a:schemeClr val="tx1"/>
            </a:fontRef>
          </p:style>
        </p:cxnSp>
        <p:sp>
          <p:nvSpPr>
            <p:cNvPr id="15" name="CustomShape 1">
              <a:extLst>
                <a:ext uri="{FF2B5EF4-FFF2-40B4-BE49-F238E27FC236}">
                  <a16:creationId xmlns:a16="http://schemas.microsoft.com/office/drawing/2014/main" id="{3E03AA3B-D0D0-40D4-A40B-369AF24A93F7}"/>
                </a:ext>
              </a:extLst>
            </p:cNvPr>
            <p:cNvSpPr/>
            <p:nvPr/>
          </p:nvSpPr>
          <p:spPr>
            <a:xfrm>
              <a:off x="7666435" y="3966675"/>
              <a:ext cx="4162494" cy="30110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20" algn="ctr">
                <a:lnSpc>
                  <a:spcPct val="90000"/>
                </a:lnSpc>
                <a:spcBef>
                  <a:spcPts val="1001"/>
                </a:spcBef>
                <a:buClr>
                  <a:srgbClr val="000000"/>
                </a:buClr>
              </a:pPr>
              <a:r>
                <a:rPr lang="en-GB" sz="1600" spc="-1" dirty="0">
                  <a:solidFill>
                    <a:srgbClr val="000000"/>
                  </a:solidFill>
                  <a:uFill>
                    <a:solidFill>
                      <a:srgbClr val="FFFFFF"/>
                    </a:solidFill>
                  </a:uFill>
                  <a:latin typeface="Arial"/>
                </a:rPr>
                <a:t>Wavelength (</a:t>
              </a:r>
              <a:r>
                <a:rPr lang="en-GB" sz="1600" spc="-1" dirty="0" err="1">
                  <a:solidFill>
                    <a:srgbClr val="000000"/>
                  </a:solidFill>
                  <a:uFill>
                    <a:solidFill>
                      <a:srgbClr val="FFFFFF"/>
                    </a:solidFill>
                  </a:uFill>
                  <a:latin typeface="Arial"/>
                </a:rPr>
                <a:t>μm</a:t>
              </a:r>
              <a:r>
                <a:rPr lang="en-GB" sz="1600" spc="-1" dirty="0">
                  <a:solidFill>
                    <a:srgbClr val="000000"/>
                  </a:solidFill>
                  <a:uFill>
                    <a:solidFill>
                      <a:srgbClr val="FFFFFF"/>
                    </a:solidFill>
                  </a:uFill>
                  <a:latin typeface="Arial"/>
                </a:rPr>
                <a:t>)</a:t>
              </a:r>
              <a:endParaRPr lang="en-GB" sz="1600" b="0" strike="noStrike" spc="-1" dirty="0">
                <a:solidFill>
                  <a:srgbClr val="000000"/>
                </a:solidFill>
                <a:uFill>
                  <a:solidFill>
                    <a:srgbClr val="FFFFFF"/>
                  </a:solidFill>
                </a:uFill>
                <a:latin typeface="Arial"/>
              </a:endParaRPr>
            </a:p>
          </p:txBody>
        </p:sp>
        <p:cxnSp>
          <p:nvCxnSpPr>
            <p:cNvPr id="16" name="Straight Arrow Connector 15">
              <a:extLst>
                <a:ext uri="{FF2B5EF4-FFF2-40B4-BE49-F238E27FC236}">
                  <a16:creationId xmlns:a16="http://schemas.microsoft.com/office/drawing/2014/main" id="{3EDDB592-6715-4F49-9049-A112CC9F45E4}"/>
                </a:ext>
              </a:extLst>
            </p:cNvPr>
            <p:cNvCxnSpPr>
              <a:cxnSpLocks/>
            </p:cNvCxnSpPr>
            <p:nvPr/>
          </p:nvCxnSpPr>
          <p:spPr>
            <a:xfrm flipH="1" flipV="1">
              <a:off x="10333567" y="1421710"/>
              <a:ext cx="237068" cy="3052925"/>
            </a:xfrm>
            <a:prstGeom prst="straightConnector1">
              <a:avLst/>
            </a:prstGeom>
            <a:ln w="38100">
              <a:tailEnd type="triangle" w="lg" len="med"/>
            </a:ln>
          </p:spPr>
          <p:style>
            <a:lnRef idx="3">
              <a:schemeClr val="accent5"/>
            </a:lnRef>
            <a:fillRef idx="0">
              <a:schemeClr val="accent5"/>
            </a:fillRef>
            <a:effectRef idx="2">
              <a:schemeClr val="accent5"/>
            </a:effectRef>
            <a:fontRef idx="minor">
              <a:schemeClr val="tx1"/>
            </a:fontRef>
          </p:style>
        </p:cxnSp>
        <p:sp>
          <p:nvSpPr>
            <p:cNvPr id="17" name="CustomShape 1">
              <a:extLst>
                <a:ext uri="{FF2B5EF4-FFF2-40B4-BE49-F238E27FC236}">
                  <a16:creationId xmlns:a16="http://schemas.microsoft.com/office/drawing/2014/main" id="{1841F650-F865-4834-B24E-C3BC795D96EF}"/>
                </a:ext>
              </a:extLst>
            </p:cNvPr>
            <p:cNvSpPr/>
            <p:nvPr/>
          </p:nvSpPr>
          <p:spPr>
            <a:xfrm>
              <a:off x="577483" y="3529697"/>
              <a:ext cx="4392060" cy="30110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20" algn="ctr">
                <a:lnSpc>
                  <a:spcPct val="90000"/>
                </a:lnSpc>
                <a:spcBef>
                  <a:spcPts val="1001"/>
                </a:spcBef>
                <a:buClr>
                  <a:srgbClr val="000000"/>
                </a:buClr>
              </a:pPr>
              <a:r>
                <a:rPr lang="en-GB" sz="1600" spc="-1" dirty="0">
                  <a:solidFill>
                    <a:srgbClr val="000000"/>
                  </a:solidFill>
                  <a:uFill>
                    <a:solidFill>
                      <a:srgbClr val="FFFFFF"/>
                    </a:solidFill>
                  </a:uFill>
                  <a:latin typeface="Arial"/>
                </a:rPr>
                <a:t>Wavelength (</a:t>
              </a:r>
              <a:r>
                <a:rPr lang="en-GB" sz="1600" spc="-1" dirty="0" err="1">
                  <a:solidFill>
                    <a:srgbClr val="000000"/>
                  </a:solidFill>
                  <a:uFill>
                    <a:solidFill>
                      <a:srgbClr val="FFFFFF"/>
                    </a:solidFill>
                  </a:uFill>
                  <a:latin typeface="Arial"/>
                </a:rPr>
                <a:t>μm</a:t>
              </a:r>
              <a:r>
                <a:rPr lang="en-GB" sz="1600" spc="-1" dirty="0">
                  <a:solidFill>
                    <a:srgbClr val="000000"/>
                  </a:solidFill>
                  <a:uFill>
                    <a:solidFill>
                      <a:srgbClr val="FFFFFF"/>
                    </a:solidFill>
                  </a:uFill>
                  <a:latin typeface="Arial"/>
                </a:rPr>
                <a:t>)</a:t>
              </a:r>
              <a:endParaRPr lang="en-GB" sz="1600" b="0" strike="noStrike" spc="-1" dirty="0">
                <a:solidFill>
                  <a:srgbClr val="000000"/>
                </a:solidFill>
                <a:uFill>
                  <a:solidFill>
                    <a:srgbClr val="FFFFFF"/>
                  </a:solidFill>
                </a:uFill>
                <a:latin typeface="Arial"/>
              </a:endParaRPr>
            </a:p>
          </p:txBody>
        </p:sp>
      </p:grpSp>
      <p:cxnSp>
        <p:nvCxnSpPr>
          <p:cNvPr id="108" name="Straight Arrow Connector 107">
            <a:extLst>
              <a:ext uri="{FF2B5EF4-FFF2-40B4-BE49-F238E27FC236}">
                <a16:creationId xmlns:a16="http://schemas.microsoft.com/office/drawing/2014/main" id="{7788F8BC-1CBB-47FD-A062-E25969942D1A}"/>
              </a:ext>
            </a:extLst>
          </p:cNvPr>
          <p:cNvCxnSpPr>
            <a:cxnSpLocks/>
          </p:cNvCxnSpPr>
          <p:nvPr/>
        </p:nvCxnSpPr>
        <p:spPr>
          <a:xfrm flipH="1" flipV="1">
            <a:off x="11410886" y="1707335"/>
            <a:ext cx="418043" cy="3370032"/>
          </a:xfrm>
          <a:prstGeom prst="straightConnector1">
            <a:avLst/>
          </a:prstGeom>
          <a:ln w="38100">
            <a:tailEnd type="triangle" w="lg" len="med"/>
          </a:ln>
        </p:spPr>
        <p:style>
          <a:lnRef idx="3">
            <a:schemeClr val="accent5"/>
          </a:lnRef>
          <a:fillRef idx="0">
            <a:schemeClr val="accent5"/>
          </a:fillRef>
          <a:effectRef idx="2">
            <a:schemeClr val="accent5"/>
          </a:effectRef>
          <a:fontRef idx="minor">
            <a:schemeClr val="tx1"/>
          </a:fontRef>
        </p:style>
      </p:cxnSp>
      <p:sp>
        <p:nvSpPr>
          <p:cNvPr id="109" name="CustomShape 1">
            <a:extLst>
              <a:ext uri="{FF2B5EF4-FFF2-40B4-BE49-F238E27FC236}">
                <a16:creationId xmlns:a16="http://schemas.microsoft.com/office/drawing/2014/main" id="{A9242C5B-0573-4299-B61D-DB1A971B43A4}"/>
              </a:ext>
            </a:extLst>
          </p:cNvPr>
          <p:cNvSpPr/>
          <p:nvPr/>
        </p:nvSpPr>
        <p:spPr>
          <a:xfrm>
            <a:off x="95006" y="915566"/>
            <a:ext cx="11121397" cy="98103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20">
              <a:lnSpc>
                <a:spcPct val="90000"/>
              </a:lnSpc>
              <a:spcBef>
                <a:spcPts val="1001"/>
              </a:spcBef>
              <a:buClr>
                <a:srgbClr val="000000"/>
              </a:buClr>
            </a:pPr>
            <a:r>
              <a:rPr lang="en-GB" sz="2800" spc="-1" dirty="0">
                <a:solidFill>
                  <a:srgbClr val="000000"/>
                </a:solidFill>
                <a:uFill>
                  <a:solidFill>
                    <a:srgbClr val="FFFFFF"/>
                  </a:solidFill>
                </a:uFill>
                <a:latin typeface="Arial"/>
              </a:rPr>
              <a:t>Wavelength chosen to minimise loss</a:t>
            </a:r>
          </a:p>
          <a:p>
            <a:pPr marL="1372320" lvl="2" indent="-457200">
              <a:lnSpc>
                <a:spcPct val="90000"/>
              </a:lnSpc>
              <a:spcBef>
                <a:spcPts val="1001"/>
              </a:spcBef>
              <a:buClr>
                <a:srgbClr val="000000"/>
              </a:buClr>
              <a:buFont typeface="Arial" panose="020B0604020202020204" pitchFamily="34" charset="0"/>
              <a:buChar char="•"/>
            </a:pPr>
            <a:endParaRPr lang="en-GB" sz="2800" b="0" strike="noStrike" spc="-1" dirty="0">
              <a:solidFill>
                <a:srgbClr val="000000"/>
              </a:solidFill>
              <a:uFill>
                <a:solidFill>
                  <a:srgbClr val="FFFFFF"/>
                </a:solidFill>
              </a:uFill>
              <a:latin typeface="Arial"/>
            </a:endParaRPr>
          </a:p>
          <a:p>
            <a:pPr marL="457920" indent="-457200">
              <a:lnSpc>
                <a:spcPct val="90000"/>
              </a:lnSpc>
              <a:spcBef>
                <a:spcPts val="1001"/>
              </a:spcBef>
              <a:buClr>
                <a:srgbClr val="000000"/>
              </a:buClr>
              <a:buFont typeface="Arial" panose="020B0604020202020204" pitchFamily="34" charset="0"/>
              <a:buChar char="•"/>
            </a:pPr>
            <a:endParaRPr lang="en-GB" sz="2800" b="0" strike="noStrike" spc="-1" dirty="0">
              <a:solidFill>
                <a:srgbClr val="000000"/>
              </a:solidFill>
              <a:uFill>
                <a:solidFill>
                  <a:srgbClr val="FFFFFF"/>
                </a:solidFill>
              </a:uFill>
              <a:latin typeface="Arial"/>
            </a:endParaRPr>
          </a:p>
          <a:p>
            <a:pPr marL="457920" indent="-457200">
              <a:lnSpc>
                <a:spcPct val="90000"/>
              </a:lnSpc>
              <a:spcBef>
                <a:spcPts val="1001"/>
              </a:spcBef>
              <a:buClr>
                <a:srgbClr val="000000"/>
              </a:buClr>
              <a:buFont typeface="Arial" panose="020B0604020202020204" pitchFamily="34" charset="0"/>
              <a:buChar char="•"/>
            </a:pPr>
            <a:endParaRPr lang="en-GB" sz="2800" b="0" strike="noStrike" spc="-1" dirty="0">
              <a:solidFill>
                <a:srgbClr val="000000"/>
              </a:solidFill>
              <a:uFill>
                <a:solidFill>
                  <a:srgbClr val="FFFFFF"/>
                </a:solidFill>
              </a:uFill>
              <a:latin typeface="Arial"/>
            </a:endParaRPr>
          </a:p>
        </p:txBody>
      </p:sp>
      <p:sp>
        <p:nvSpPr>
          <p:cNvPr id="110" name="CustomShape 1">
            <a:extLst>
              <a:ext uri="{FF2B5EF4-FFF2-40B4-BE49-F238E27FC236}">
                <a16:creationId xmlns:a16="http://schemas.microsoft.com/office/drawing/2014/main" id="{4151526E-E862-4219-9034-03D9EBE5C9B6}"/>
              </a:ext>
            </a:extLst>
          </p:cNvPr>
          <p:cNvSpPr/>
          <p:nvPr/>
        </p:nvSpPr>
        <p:spPr>
          <a:xfrm>
            <a:off x="9459965" y="4454853"/>
            <a:ext cx="2561706" cy="4009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20">
              <a:lnSpc>
                <a:spcPct val="90000"/>
              </a:lnSpc>
              <a:spcBef>
                <a:spcPts val="1001"/>
              </a:spcBef>
              <a:buClr>
                <a:srgbClr val="000000"/>
              </a:buClr>
            </a:pPr>
            <a:r>
              <a:rPr lang="en-GB" spc="-1" dirty="0">
                <a:solidFill>
                  <a:srgbClr val="000000"/>
                </a:solidFill>
                <a:uFill>
                  <a:solidFill>
                    <a:srgbClr val="FFFFFF"/>
                  </a:solidFill>
                </a:uFill>
                <a:latin typeface="Arial"/>
              </a:rPr>
              <a:t>OH</a:t>
            </a:r>
            <a:r>
              <a:rPr lang="en-GB" spc="-1" baseline="30000" dirty="0">
                <a:solidFill>
                  <a:srgbClr val="000000"/>
                </a:solidFill>
                <a:uFill>
                  <a:solidFill>
                    <a:srgbClr val="FFFFFF"/>
                  </a:solidFill>
                </a:uFill>
                <a:latin typeface="Arial"/>
              </a:rPr>
              <a:t>-</a:t>
            </a:r>
            <a:r>
              <a:rPr lang="en-GB" spc="-1" dirty="0">
                <a:solidFill>
                  <a:srgbClr val="000000"/>
                </a:solidFill>
                <a:uFill>
                  <a:solidFill>
                    <a:srgbClr val="FFFFFF"/>
                  </a:solidFill>
                </a:uFill>
                <a:latin typeface="Arial"/>
              </a:rPr>
              <a:t> absorption peaks</a:t>
            </a:r>
            <a:endParaRPr lang="en-GB" b="0" strike="noStrike" spc="-1" dirty="0">
              <a:solidFill>
                <a:srgbClr val="000000"/>
              </a:solidFill>
              <a:uFill>
                <a:solidFill>
                  <a:srgbClr val="FFFFFF"/>
                </a:solidFill>
              </a:uFill>
              <a:latin typeface="Arial"/>
            </a:endParaRPr>
          </a:p>
        </p:txBody>
      </p:sp>
      <p:sp>
        <p:nvSpPr>
          <p:cNvPr id="111" name="CustomShape 1">
            <a:extLst>
              <a:ext uri="{FF2B5EF4-FFF2-40B4-BE49-F238E27FC236}">
                <a16:creationId xmlns:a16="http://schemas.microsoft.com/office/drawing/2014/main" id="{814785E0-6FCB-4EE6-9613-241D1164BBFD}"/>
              </a:ext>
            </a:extLst>
          </p:cNvPr>
          <p:cNvSpPr/>
          <p:nvPr/>
        </p:nvSpPr>
        <p:spPr>
          <a:xfrm>
            <a:off x="9040906" y="5077367"/>
            <a:ext cx="3099695" cy="82177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20">
              <a:lnSpc>
                <a:spcPct val="90000"/>
              </a:lnSpc>
              <a:spcBef>
                <a:spcPts val="1001"/>
              </a:spcBef>
              <a:buClr>
                <a:srgbClr val="000000"/>
              </a:buClr>
            </a:pPr>
            <a:r>
              <a:rPr lang="en-GB" spc="-1" dirty="0">
                <a:solidFill>
                  <a:srgbClr val="000000"/>
                </a:solidFill>
                <a:uFill>
                  <a:solidFill>
                    <a:srgbClr val="FFFFFF"/>
                  </a:solidFill>
                </a:uFill>
                <a:latin typeface="Arial"/>
              </a:rPr>
              <a:t>Long wavelength absorption mostly due to vibrational transitions</a:t>
            </a:r>
            <a:endParaRPr lang="en-GB" b="0" strike="noStrike" spc="-1" dirty="0">
              <a:solidFill>
                <a:srgbClr val="000000"/>
              </a:solidFill>
              <a:uFill>
                <a:solidFill>
                  <a:srgbClr val="FFFFFF"/>
                </a:solidFill>
              </a:uFill>
              <a:latin typeface="Arial"/>
            </a:endParaRPr>
          </a:p>
        </p:txBody>
      </p:sp>
      <p:sp>
        <p:nvSpPr>
          <p:cNvPr id="112" name="CustomShape 1">
            <a:extLst>
              <a:ext uri="{FF2B5EF4-FFF2-40B4-BE49-F238E27FC236}">
                <a16:creationId xmlns:a16="http://schemas.microsoft.com/office/drawing/2014/main" id="{6793F701-E41B-488A-8E30-388A18798B27}"/>
              </a:ext>
            </a:extLst>
          </p:cNvPr>
          <p:cNvSpPr/>
          <p:nvPr/>
        </p:nvSpPr>
        <p:spPr>
          <a:xfrm>
            <a:off x="6525157" y="4244464"/>
            <a:ext cx="2494525" cy="82177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20">
              <a:lnSpc>
                <a:spcPct val="90000"/>
              </a:lnSpc>
              <a:spcBef>
                <a:spcPts val="1001"/>
              </a:spcBef>
              <a:buClr>
                <a:srgbClr val="000000"/>
              </a:buClr>
            </a:pPr>
            <a:r>
              <a:rPr lang="en-GB" spc="-1" dirty="0">
                <a:solidFill>
                  <a:srgbClr val="000000"/>
                </a:solidFill>
                <a:uFill>
                  <a:solidFill>
                    <a:srgbClr val="FFFFFF"/>
                  </a:solidFill>
                </a:uFill>
                <a:latin typeface="Arial"/>
              </a:rPr>
              <a:t>Short wavelength loss mostly due to Rayleigh scattering</a:t>
            </a:r>
            <a:endParaRPr lang="en-GB" b="0" strike="noStrike" spc="-1" dirty="0">
              <a:solidFill>
                <a:srgbClr val="000000"/>
              </a:solidFill>
              <a:uFill>
                <a:solidFill>
                  <a:srgbClr val="FFFFFF"/>
                </a:solidFill>
              </a:uFill>
              <a:latin typeface="Arial"/>
            </a:endParaRPr>
          </a:p>
        </p:txBody>
      </p:sp>
      <p:pic>
        <p:nvPicPr>
          <p:cNvPr id="113" name="Picture 2" descr="What is telecom optical wavelength bands ? | Fiberlabs Inc">
            <a:extLst>
              <a:ext uri="{FF2B5EF4-FFF2-40B4-BE49-F238E27FC236}">
                <a16:creationId xmlns:a16="http://schemas.microsoft.com/office/drawing/2014/main" id="{164F9FB1-6344-4307-84AB-4C87478ABF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73" t="3785" r="4914" b="11328"/>
          <a:stretch/>
        </p:blipFill>
        <p:spPr bwMode="auto">
          <a:xfrm>
            <a:off x="341514" y="1322676"/>
            <a:ext cx="4628029" cy="2199226"/>
          </a:xfrm>
          <a:prstGeom prst="rect">
            <a:avLst/>
          </a:prstGeom>
          <a:noFill/>
          <a:extLst>
            <a:ext uri="{909E8E84-426E-40DD-AFC4-6F175D3DCCD1}">
              <a14:hiddenFill xmlns:a14="http://schemas.microsoft.com/office/drawing/2010/main">
                <a:solidFill>
                  <a:srgbClr val="FFFFFF"/>
                </a:solidFill>
              </a14:hiddenFill>
            </a:ext>
          </a:extLst>
        </p:spPr>
      </p:pic>
      <p:sp>
        <p:nvSpPr>
          <p:cNvPr id="114" name="CustomShape 1">
            <a:extLst>
              <a:ext uri="{FF2B5EF4-FFF2-40B4-BE49-F238E27FC236}">
                <a16:creationId xmlns:a16="http://schemas.microsoft.com/office/drawing/2014/main" id="{3AFEEF26-1F17-4F0F-9487-EF7354A53314}"/>
              </a:ext>
            </a:extLst>
          </p:cNvPr>
          <p:cNvSpPr/>
          <p:nvPr/>
        </p:nvSpPr>
        <p:spPr>
          <a:xfrm>
            <a:off x="133879" y="3948953"/>
            <a:ext cx="5745509" cy="199348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20">
              <a:lnSpc>
                <a:spcPct val="90000"/>
              </a:lnSpc>
              <a:spcBef>
                <a:spcPts val="1001"/>
              </a:spcBef>
              <a:buClr>
                <a:srgbClr val="000000"/>
              </a:buClr>
            </a:pPr>
            <a:r>
              <a:rPr lang="en-GB" spc="-1" dirty="0">
                <a:solidFill>
                  <a:srgbClr val="000000"/>
                </a:solidFill>
                <a:uFill>
                  <a:solidFill>
                    <a:srgbClr val="FFFFFF"/>
                  </a:solidFill>
                </a:uFill>
                <a:latin typeface="Arial"/>
              </a:rPr>
              <a:t>Original O-band:		1260—1360 nm</a:t>
            </a:r>
          </a:p>
          <a:p>
            <a:pPr marL="720">
              <a:lnSpc>
                <a:spcPct val="90000"/>
              </a:lnSpc>
              <a:spcBef>
                <a:spcPts val="1001"/>
              </a:spcBef>
              <a:buClr>
                <a:srgbClr val="000000"/>
              </a:buClr>
            </a:pPr>
            <a:r>
              <a:rPr lang="en-GB" b="0" strike="noStrike" spc="-1" dirty="0">
                <a:solidFill>
                  <a:srgbClr val="000000"/>
                </a:solidFill>
                <a:uFill>
                  <a:solidFill>
                    <a:srgbClr val="FFFFFF"/>
                  </a:solidFill>
                </a:uFill>
                <a:latin typeface="Arial"/>
              </a:rPr>
              <a:t>Extended E-band:		1360—1460 nm</a:t>
            </a:r>
          </a:p>
          <a:p>
            <a:pPr marL="720">
              <a:lnSpc>
                <a:spcPct val="90000"/>
              </a:lnSpc>
              <a:spcBef>
                <a:spcPts val="1001"/>
              </a:spcBef>
              <a:buClr>
                <a:srgbClr val="000000"/>
              </a:buClr>
            </a:pPr>
            <a:r>
              <a:rPr lang="en-GB" spc="-1" dirty="0">
                <a:solidFill>
                  <a:srgbClr val="000000"/>
                </a:solidFill>
                <a:uFill>
                  <a:solidFill>
                    <a:srgbClr val="FFFFFF"/>
                  </a:solidFill>
                </a:uFill>
                <a:latin typeface="Arial"/>
              </a:rPr>
              <a:t>Short S-band:		1460—1530 nm</a:t>
            </a:r>
          </a:p>
          <a:p>
            <a:pPr marL="720">
              <a:lnSpc>
                <a:spcPct val="90000"/>
              </a:lnSpc>
              <a:spcBef>
                <a:spcPts val="1001"/>
              </a:spcBef>
              <a:buClr>
                <a:srgbClr val="000000"/>
              </a:buClr>
            </a:pPr>
            <a:r>
              <a:rPr lang="en-GB" b="0" strike="noStrike" spc="-1" dirty="0">
                <a:solidFill>
                  <a:srgbClr val="000000"/>
                </a:solidFill>
                <a:uFill>
                  <a:solidFill>
                    <a:srgbClr val="FFFFFF"/>
                  </a:solidFill>
                </a:uFill>
                <a:latin typeface="Arial"/>
              </a:rPr>
              <a:t>Conventional C-band:	1530—1565 nm</a:t>
            </a:r>
          </a:p>
          <a:p>
            <a:pPr marL="720">
              <a:lnSpc>
                <a:spcPct val="90000"/>
              </a:lnSpc>
              <a:spcBef>
                <a:spcPts val="1001"/>
              </a:spcBef>
              <a:buClr>
                <a:srgbClr val="000000"/>
              </a:buClr>
            </a:pPr>
            <a:r>
              <a:rPr lang="en-GB" spc="-1" dirty="0">
                <a:solidFill>
                  <a:srgbClr val="000000"/>
                </a:solidFill>
                <a:uFill>
                  <a:solidFill>
                    <a:srgbClr val="FFFFFF"/>
                  </a:solidFill>
                </a:uFill>
                <a:latin typeface="Arial"/>
              </a:rPr>
              <a:t>Long L-band:		1565—1625 nm</a:t>
            </a:r>
          </a:p>
          <a:p>
            <a:pPr marL="720">
              <a:lnSpc>
                <a:spcPct val="90000"/>
              </a:lnSpc>
              <a:spcBef>
                <a:spcPts val="1001"/>
              </a:spcBef>
              <a:buClr>
                <a:srgbClr val="000000"/>
              </a:buClr>
            </a:pPr>
            <a:r>
              <a:rPr lang="en-GB" b="0" strike="noStrike" spc="-1" dirty="0">
                <a:solidFill>
                  <a:srgbClr val="000000"/>
                </a:solidFill>
                <a:uFill>
                  <a:solidFill>
                    <a:srgbClr val="FFFFFF"/>
                  </a:solidFill>
                </a:uFill>
                <a:latin typeface="Arial"/>
              </a:rPr>
              <a:t>Ultra Long U-band:	1625—1675 nm</a:t>
            </a:r>
          </a:p>
        </p:txBody>
      </p:sp>
      <p:sp>
        <p:nvSpPr>
          <p:cNvPr id="115" name="CustomShape 1">
            <a:extLst>
              <a:ext uri="{FF2B5EF4-FFF2-40B4-BE49-F238E27FC236}">
                <a16:creationId xmlns:a16="http://schemas.microsoft.com/office/drawing/2014/main" id="{1E317B45-D96E-40B9-A38C-E263C2FE1A86}"/>
              </a:ext>
            </a:extLst>
          </p:cNvPr>
          <p:cNvSpPr/>
          <p:nvPr/>
        </p:nvSpPr>
        <p:spPr>
          <a:xfrm rot="16200000">
            <a:off x="-819883" y="2308562"/>
            <a:ext cx="2141166" cy="30110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20" algn="ctr">
              <a:lnSpc>
                <a:spcPct val="90000"/>
              </a:lnSpc>
              <a:spcBef>
                <a:spcPts val="1001"/>
              </a:spcBef>
              <a:buClr>
                <a:srgbClr val="000000"/>
              </a:buClr>
            </a:pPr>
            <a:r>
              <a:rPr lang="en-GB" sz="1600" spc="-1" dirty="0">
                <a:solidFill>
                  <a:srgbClr val="000000"/>
                </a:solidFill>
                <a:uFill>
                  <a:solidFill>
                    <a:srgbClr val="FFFFFF"/>
                  </a:solidFill>
                </a:uFill>
                <a:latin typeface="Arial"/>
              </a:rPr>
              <a:t>Attenuation (dB/km)</a:t>
            </a:r>
            <a:endParaRPr lang="en-GB" sz="1600" b="0" strike="noStrike" spc="-1" dirty="0">
              <a:solidFill>
                <a:srgbClr val="000000"/>
              </a:solidFill>
              <a:uFill>
                <a:solidFill>
                  <a:srgbClr val="FFFFFF"/>
                </a:solidFill>
              </a:uFill>
              <a:latin typeface="Arial"/>
            </a:endParaRPr>
          </a:p>
        </p:txBody>
      </p:sp>
      <p:sp>
        <p:nvSpPr>
          <p:cNvPr id="116" name="Subtitle 2">
            <a:extLst>
              <a:ext uri="{FF2B5EF4-FFF2-40B4-BE49-F238E27FC236}">
                <a16:creationId xmlns:a16="http://schemas.microsoft.com/office/drawing/2014/main" id="{4D288D54-9A77-47F8-BA13-CB10A8667914}"/>
              </a:ext>
            </a:extLst>
          </p:cNvPr>
          <p:cNvSpPr txBox="1">
            <a:spLocks/>
          </p:cNvSpPr>
          <p:nvPr/>
        </p:nvSpPr>
        <p:spPr>
          <a:xfrm>
            <a:off x="373852" y="6297524"/>
            <a:ext cx="11544676" cy="652674"/>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solidFill>
                  <a:srgbClr val="0070C0"/>
                </a:solidFill>
              </a:rPr>
              <a:t>In fact, it is the properties of fibres which dictate the choice of telecommunications wavelengths</a:t>
            </a:r>
          </a:p>
        </p:txBody>
      </p:sp>
    </p:spTree>
    <p:extLst>
      <p:ext uri="{BB962C8B-B14F-4D97-AF65-F5344CB8AC3E}">
        <p14:creationId xmlns:p14="http://schemas.microsoft.com/office/powerpoint/2010/main" val="3605965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9E2F3"/>
            </a:gs>
            <a:gs pos="83000">
              <a:srgbClr val="E2E9F6"/>
            </a:gs>
            <a:gs pos="100000">
              <a:srgbClr val="DCE5F4">
                <a:alpha val="47000"/>
              </a:srgb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8827ACC-E19D-4E38-AE05-33F188248FC2}"/>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ubtitle 2">
            <a:extLst>
              <a:ext uri="{FF2B5EF4-FFF2-40B4-BE49-F238E27FC236}">
                <a16:creationId xmlns:a16="http://schemas.microsoft.com/office/drawing/2014/main" id="{BBB9B1C4-5210-4BEA-A556-2A53383A911F}"/>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Spatial Modes</a:t>
            </a:r>
          </a:p>
        </p:txBody>
      </p:sp>
      <p:sp>
        <p:nvSpPr>
          <p:cNvPr id="11" name="Rectangle: Rounded Corners 10">
            <a:extLst>
              <a:ext uri="{FF2B5EF4-FFF2-40B4-BE49-F238E27FC236}">
                <a16:creationId xmlns:a16="http://schemas.microsoft.com/office/drawing/2014/main" id="{2DA2CC3D-A139-4741-BB7C-0A48922251A4}"/>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ubtitle 2">
            <a:extLst>
              <a:ext uri="{FF2B5EF4-FFF2-40B4-BE49-F238E27FC236}">
                <a16:creationId xmlns:a16="http://schemas.microsoft.com/office/drawing/2014/main" id="{22018737-201A-47B6-BF29-174DA7DB677A}"/>
              </a:ext>
            </a:extLst>
          </p:cNvPr>
          <p:cNvSpPr>
            <a:spLocks noGrp="1"/>
          </p:cNvSpPr>
          <p:nvPr>
            <p:ph type="subTitle" idx="1"/>
          </p:nvPr>
        </p:nvSpPr>
        <p:spPr>
          <a:xfrm>
            <a:off x="233464" y="1009209"/>
            <a:ext cx="7748079" cy="4522877"/>
          </a:xfrm>
        </p:spPr>
        <p:txBody>
          <a:bodyPr>
            <a:normAutofit/>
          </a:bodyPr>
          <a:lstStyle/>
          <a:p>
            <a:pPr algn="l"/>
            <a:r>
              <a:rPr lang="en-GB" dirty="0"/>
              <a:t>The gaussian beam is the simplest spatial mode</a:t>
            </a:r>
          </a:p>
          <a:p>
            <a:pPr algn="l"/>
            <a:r>
              <a:rPr lang="en-GB" dirty="0"/>
              <a:t>The fibre is a waveguide and can support several modes</a:t>
            </a:r>
          </a:p>
          <a:p>
            <a:pPr algn="l"/>
            <a:endParaRPr lang="en-GB" dirty="0"/>
          </a:p>
          <a:p>
            <a:pPr algn="l"/>
            <a:r>
              <a:rPr lang="en-GB" dirty="0"/>
              <a:t>Fibres that support only a single spatial mode at a given wavelength  are single mode at that wavelength</a:t>
            </a:r>
          </a:p>
        </p:txBody>
      </p:sp>
      <p:pic>
        <p:nvPicPr>
          <p:cNvPr id="2050" name="Picture 2" descr="intensity distributions of TEM modes">
            <a:extLst>
              <a:ext uri="{FF2B5EF4-FFF2-40B4-BE49-F238E27FC236}">
                <a16:creationId xmlns:a16="http://schemas.microsoft.com/office/drawing/2014/main" id="{2F7CC610-1B66-40E0-B232-575635BC1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9910" y="926560"/>
            <a:ext cx="4028062" cy="40280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arge-Mode-Area Optical Fibers Maintain Polarization | Tech Pulse | Oct  2017 | Photonics Spectra">
            <a:extLst>
              <a:ext uri="{FF2B5EF4-FFF2-40B4-BE49-F238E27FC236}">
                <a16:creationId xmlns:a16="http://schemas.microsoft.com/office/drawing/2014/main" id="{ED638F2A-AFE7-4EB8-A5B7-A67DE31DCA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9692" y="3133280"/>
            <a:ext cx="4001851" cy="3001388"/>
          </a:xfrm>
          <a:prstGeom prst="rect">
            <a:avLst/>
          </a:prstGeom>
          <a:noFill/>
          <a:extLst>
            <a:ext uri="{909E8E84-426E-40DD-AFC4-6F175D3DCCD1}">
              <a14:hiddenFill xmlns:a14="http://schemas.microsoft.com/office/drawing/2010/main">
                <a:solidFill>
                  <a:srgbClr val="FFFFFF"/>
                </a:solidFill>
              </a14:hiddenFill>
            </a:ext>
          </a:extLst>
        </p:spPr>
      </p:pic>
      <p:sp>
        <p:nvSpPr>
          <p:cNvPr id="10" name="Subtitle 2">
            <a:extLst>
              <a:ext uri="{FF2B5EF4-FFF2-40B4-BE49-F238E27FC236}">
                <a16:creationId xmlns:a16="http://schemas.microsoft.com/office/drawing/2014/main" id="{7C81660B-C297-41CA-A046-7E326B974890}"/>
              </a:ext>
            </a:extLst>
          </p:cNvPr>
          <p:cNvSpPr txBox="1">
            <a:spLocks/>
          </p:cNvSpPr>
          <p:nvPr/>
        </p:nvSpPr>
        <p:spPr>
          <a:xfrm>
            <a:off x="208279" y="4144469"/>
            <a:ext cx="3527142" cy="17043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solidFill>
                  <a:srgbClr val="0070C0"/>
                </a:solidFill>
              </a:rPr>
              <a:t>Single and multimode fibres refer to the number of spatial modes supported</a:t>
            </a:r>
          </a:p>
        </p:txBody>
      </p:sp>
    </p:spTree>
    <p:extLst>
      <p:ext uri="{BB962C8B-B14F-4D97-AF65-F5344CB8AC3E}">
        <p14:creationId xmlns:p14="http://schemas.microsoft.com/office/powerpoint/2010/main" val="1952237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9E2F3"/>
            </a:gs>
            <a:gs pos="83000">
              <a:srgbClr val="E2E9F6"/>
            </a:gs>
            <a:gs pos="100000">
              <a:srgbClr val="DCE5F4">
                <a:alpha val="47000"/>
              </a:srgb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8827ACC-E19D-4E38-AE05-33F188248FC2}"/>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ubtitle 2">
            <a:extLst>
              <a:ext uri="{FF2B5EF4-FFF2-40B4-BE49-F238E27FC236}">
                <a16:creationId xmlns:a16="http://schemas.microsoft.com/office/drawing/2014/main" id="{BBB9B1C4-5210-4BEA-A556-2A53383A911F}"/>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Types of fibre</a:t>
            </a:r>
          </a:p>
        </p:txBody>
      </p:sp>
      <p:sp>
        <p:nvSpPr>
          <p:cNvPr id="11" name="Rectangle: Rounded Corners 10">
            <a:extLst>
              <a:ext uri="{FF2B5EF4-FFF2-40B4-BE49-F238E27FC236}">
                <a16:creationId xmlns:a16="http://schemas.microsoft.com/office/drawing/2014/main" id="{2DA2CC3D-A139-4741-BB7C-0A48922251A4}"/>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0" name="Picture 2" descr="singlemode_v_multimode">
            <a:extLst>
              <a:ext uri="{FF2B5EF4-FFF2-40B4-BE49-F238E27FC236}">
                <a16:creationId xmlns:a16="http://schemas.microsoft.com/office/drawing/2014/main" id="{9C8A5B30-0C93-4A5C-BB44-011CD66C5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8464" y="902037"/>
            <a:ext cx="4918411" cy="308630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C365E4E-E5F7-47AD-8AA2-3557378888E1}"/>
              </a:ext>
            </a:extLst>
          </p:cNvPr>
          <p:cNvPicPr>
            <a:picLocks noChangeAspect="1"/>
          </p:cNvPicPr>
          <p:nvPr/>
        </p:nvPicPr>
        <p:blipFill>
          <a:blip r:embed="rId3"/>
          <a:stretch>
            <a:fillRect/>
          </a:stretch>
        </p:blipFill>
        <p:spPr>
          <a:xfrm>
            <a:off x="7218464" y="4008261"/>
            <a:ext cx="4131499" cy="2849739"/>
          </a:xfrm>
          <a:prstGeom prst="rect">
            <a:avLst/>
          </a:prstGeom>
        </p:spPr>
      </p:pic>
      <p:graphicFrame>
        <p:nvGraphicFramePr>
          <p:cNvPr id="5" name="Table 5">
            <a:extLst>
              <a:ext uri="{FF2B5EF4-FFF2-40B4-BE49-F238E27FC236}">
                <a16:creationId xmlns:a16="http://schemas.microsoft.com/office/drawing/2014/main" id="{A8E136FE-6F8D-4375-9BCA-D91FE6060A34}"/>
              </a:ext>
            </a:extLst>
          </p:cNvPr>
          <p:cNvGraphicFramePr>
            <a:graphicFrameLocks noGrp="1"/>
          </p:cNvGraphicFramePr>
          <p:nvPr>
            <p:extLst>
              <p:ext uri="{D42A27DB-BD31-4B8C-83A1-F6EECF244321}">
                <p14:modId xmlns:p14="http://schemas.microsoft.com/office/powerpoint/2010/main" val="1370106809"/>
              </p:ext>
            </p:extLst>
          </p:nvPr>
        </p:nvGraphicFramePr>
        <p:xfrm>
          <a:off x="473529" y="1009209"/>
          <a:ext cx="6640633" cy="2966720"/>
        </p:xfrm>
        <a:graphic>
          <a:graphicData uri="http://schemas.openxmlformats.org/drawingml/2006/table">
            <a:tbl>
              <a:tblPr firstRow="1" bandRow="1">
                <a:tableStyleId>{5C22544A-7EE6-4342-B048-85BDC9FD1C3A}</a:tableStyleId>
              </a:tblPr>
              <a:tblGrid>
                <a:gridCol w="3146241">
                  <a:extLst>
                    <a:ext uri="{9D8B030D-6E8A-4147-A177-3AD203B41FA5}">
                      <a16:colId xmlns:a16="http://schemas.microsoft.com/office/drawing/2014/main" val="3560604061"/>
                    </a:ext>
                  </a:extLst>
                </a:gridCol>
                <a:gridCol w="3494392">
                  <a:extLst>
                    <a:ext uri="{9D8B030D-6E8A-4147-A177-3AD203B41FA5}">
                      <a16:colId xmlns:a16="http://schemas.microsoft.com/office/drawing/2014/main" val="472968597"/>
                    </a:ext>
                  </a:extLst>
                </a:gridCol>
              </a:tblGrid>
              <a:tr h="370840">
                <a:tc>
                  <a:txBody>
                    <a:bodyPr/>
                    <a:lstStyle/>
                    <a:p>
                      <a:pPr algn="ctr"/>
                      <a:r>
                        <a:rPr lang="en-GB" dirty="0"/>
                        <a:t>Single Mode (SM)</a:t>
                      </a:r>
                    </a:p>
                  </a:txBody>
                  <a:tcPr/>
                </a:tc>
                <a:tc>
                  <a:txBody>
                    <a:bodyPr/>
                    <a:lstStyle/>
                    <a:p>
                      <a:pPr algn="ctr"/>
                      <a:r>
                        <a:rPr lang="en-GB" dirty="0"/>
                        <a:t>Multi Mode (MM)</a:t>
                      </a:r>
                    </a:p>
                  </a:txBody>
                  <a:tcPr/>
                </a:tc>
                <a:extLst>
                  <a:ext uri="{0D108BD9-81ED-4DB2-BD59-A6C34878D82A}">
                    <a16:rowId xmlns:a16="http://schemas.microsoft.com/office/drawing/2014/main" val="2032003837"/>
                  </a:ext>
                </a:extLst>
              </a:tr>
              <a:tr h="370840">
                <a:tc>
                  <a:txBody>
                    <a:bodyPr/>
                    <a:lstStyle/>
                    <a:p>
                      <a:r>
                        <a:rPr lang="en-GB" dirty="0"/>
                        <a:t>Same Cladding diameter </a:t>
                      </a:r>
                    </a:p>
                  </a:txBody>
                  <a:tcPr/>
                </a:tc>
                <a:tc>
                  <a:txBody>
                    <a:bodyPr/>
                    <a:lstStyle/>
                    <a:p>
                      <a:r>
                        <a:rPr lang="en-GB" dirty="0"/>
                        <a:t>125 microns (standard)</a:t>
                      </a:r>
                    </a:p>
                  </a:txBody>
                  <a:tcPr/>
                </a:tc>
                <a:extLst>
                  <a:ext uri="{0D108BD9-81ED-4DB2-BD59-A6C34878D82A}">
                    <a16:rowId xmlns:a16="http://schemas.microsoft.com/office/drawing/2014/main" val="1488462602"/>
                  </a:ext>
                </a:extLst>
              </a:tr>
              <a:tr h="370840">
                <a:tc>
                  <a:txBody>
                    <a:bodyPr/>
                    <a:lstStyle/>
                    <a:p>
                      <a:r>
                        <a:rPr lang="en-GB" dirty="0"/>
                        <a:t>Small core</a:t>
                      </a:r>
                    </a:p>
                  </a:txBody>
                  <a:tcPr/>
                </a:tc>
                <a:tc>
                  <a:txBody>
                    <a:bodyPr/>
                    <a:lstStyle/>
                    <a:p>
                      <a:r>
                        <a:rPr lang="en-GB" dirty="0"/>
                        <a:t>Large core</a:t>
                      </a:r>
                    </a:p>
                  </a:txBody>
                  <a:tcPr/>
                </a:tc>
                <a:extLst>
                  <a:ext uri="{0D108BD9-81ED-4DB2-BD59-A6C34878D82A}">
                    <a16:rowId xmlns:a16="http://schemas.microsoft.com/office/drawing/2014/main" val="1497415126"/>
                  </a:ext>
                </a:extLst>
              </a:tr>
              <a:tr h="370840">
                <a:tc>
                  <a:txBody>
                    <a:bodyPr/>
                    <a:lstStyle/>
                    <a:p>
                      <a:r>
                        <a:rPr lang="en-GB" dirty="0"/>
                        <a:t>Cheap fibre</a:t>
                      </a:r>
                    </a:p>
                  </a:txBody>
                  <a:tcPr/>
                </a:tc>
                <a:tc>
                  <a:txBody>
                    <a:bodyPr/>
                    <a:lstStyle/>
                    <a:p>
                      <a:r>
                        <a:rPr lang="en-GB" dirty="0"/>
                        <a:t>Slightly more expensive fibre</a:t>
                      </a:r>
                    </a:p>
                  </a:txBody>
                  <a:tcPr/>
                </a:tc>
                <a:extLst>
                  <a:ext uri="{0D108BD9-81ED-4DB2-BD59-A6C34878D82A}">
                    <a16:rowId xmlns:a16="http://schemas.microsoft.com/office/drawing/2014/main" val="3116384848"/>
                  </a:ext>
                </a:extLst>
              </a:tr>
              <a:tr h="370840">
                <a:tc>
                  <a:txBody>
                    <a:bodyPr/>
                    <a:lstStyle/>
                    <a:p>
                      <a:r>
                        <a:rPr lang="en-GB" dirty="0"/>
                        <a:t>Expensive equipment</a:t>
                      </a:r>
                    </a:p>
                  </a:txBody>
                  <a:tcPr/>
                </a:tc>
                <a:tc>
                  <a:txBody>
                    <a:bodyPr/>
                    <a:lstStyle/>
                    <a:p>
                      <a:r>
                        <a:rPr lang="en-GB" dirty="0"/>
                        <a:t>Cheap Equipment</a:t>
                      </a:r>
                    </a:p>
                  </a:txBody>
                  <a:tcPr/>
                </a:tc>
                <a:extLst>
                  <a:ext uri="{0D108BD9-81ED-4DB2-BD59-A6C34878D82A}">
                    <a16:rowId xmlns:a16="http://schemas.microsoft.com/office/drawing/2014/main" val="87521551"/>
                  </a:ext>
                </a:extLst>
              </a:tr>
              <a:tr h="370840">
                <a:tc>
                  <a:txBody>
                    <a:bodyPr/>
                    <a:lstStyle/>
                    <a:p>
                      <a:r>
                        <a:rPr lang="en-GB" dirty="0"/>
                        <a:t>Long haul application</a:t>
                      </a:r>
                    </a:p>
                  </a:txBody>
                  <a:tcPr/>
                </a:tc>
                <a:tc>
                  <a:txBody>
                    <a:bodyPr/>
                    <a:lstStyle/>
                    <a:p>
                      <a:r>
                        <a:rPr lang="en-GB" dirty="0"/>
                        <a:t>Short distances only (&lt;0.5km)</a:t>
                      </a:r>
                    </a:p>
                  </a:txBody>
                  <a:tcPr/>
                </a:tc>
                <a:extLst>
                  <a:ext uri="{0D108BD9-81ED-4DB2-BD59-A6C34878D82A}">
                    <a16:rowId xmlns:a16="http://schemas.microsoft.com/office/drawing/2014/main" val="776223018"/>
                  </a:ext>
                </a:extLst>
              </a:tr>
              <a:tr h="370840">
                <a:tc>
                  <a:txBody>
                    <a:bodyPr/>
                    <a:lstStyle/>
                    <a:p>
                      <a:r>
                        <a:rPr lang="en-GB" dirty="0"/>
                        <a:t>Best beam quality</a:t>
                      </a:r>
                    </a:p>
                  </a:txBody>
                  <a:tcPr/>
                </a:tc>
                <a:tc>
                  <a:txBody>
                    <a:bodyPr/>
                    <a:lstStyle/>
                    <a:p>
                      <a:r>
                        <a:rPr lang="en-GB" dirty="0"/>
                        <a:t>LED like spatial mode quality</a:t>
                      </a:r>
                    </a:p>
                  </a:txBody>
                  <a:tcPr/>
                </a:tc>
                <a:extLst>
                  <a:ext uri="{0D108BD9-81ED-4DB2-BD59-A6C34878D82A}">
                    <a16:rowId xmlns:a16="http://schemas.microsoft.com/office/drawing/2014/main" val="1552581654"/>
                  </a:ext>
                </a:extLst>
              </a:tr>
              <a:tr h="370840">
                <a:tc>
                  <a:txBody>
                    <a:bodyPr/>
                    <a:lstStyle/>
                    <a:p>
                      <a:r>
                        <a:rPr lang="en-GB" dirty="0"/>
                        <a:t>Complex input coupling</a:t>
                      </a:r>
                    </a:p>
                  </a:txBody>
                  <a:tcPr/>
                </a:tc>
                <a:tc>
                  <a:txBody>
                    <a:bodyPr/>
                    <a:lstStyle/>
                    <a:p>
                      <a:r>
                        <a:rPr lang="en-GB" dirty="0"/>
                        <a:t>Easy low loss input coupling</a:t>
                      </a:r>
                    </a:p>
                  </a:txBody>
                  <a:tcPr/>
                </a:tc>
                <a:extLst>
                  <a:ext uri="{0D108BD9-81ED-4DB2-BD59-A6C34878D82A}">
                    <a16:rowId xmlns:a16="http://schemas.microsoft.com/office/drawing/2014/main" val="3978525369"/>
                  </a:ext>
                </a:extLst>
              </a:tr>
            </a:tbl>
          </a:graphicData>
        </a:graphic>
      </p:graphicFrame>
      <p:sp>
        <p:nvSpPr>
          <p:cNvPr id="9" name="Subtitle 2">
            <a:extLst>
              <a:ext uri="{FF2B5EF4-FFF2-40B4-BE49-F238E27FC236}">
                <a16:creationId xmlns:a16="http://schemas.microsoft.com/office/drawing/2014/main" id="{20E7D3DE-E870-49DA-88F6-9449FE325AC1}"/>
              </a:ext>
            </a:extLst>
          </p:cNvPr>
          <p:cNvSpPr txBox="1">
            <a:spLocks/>
          </p:cNvSpPr>
          <p:nvPr/>
        </p:nvSpPr>
        <p:spPr>
          <a:xfrm>
            <a:off x="125378" y="4948136"/>
            <a:ext cx="6664528" cy="1304814"/>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solidFill>
                  <a:srgbClr val="0070C0"/>
                </a:solidFill>
              </a:rPr>
              <a:t>Why is the SM equipment more expensive than MM?</a:t>
            </a:r>
          </a:p>
          <a:p>
            <a:pPr algn="l"/>
            <a:r>
              <a:rPr lang="en-GB" dirty="0">
                <a:solidFill>
                  <a:srgbClr val="0070C0"/>
                </a:solidFill>
              </a:rPr>
              <a:t>Can you use what you have learnt in this lecture and about gaussian optics to figure it out?</a:t>
            </a:r>
          </a:p>
        </p:txBody>
      </p:sp>
    </p:spTree>
    <p:extLst>
      <p:ext uri="{BB962C8B-B14F-4D97-AF65-F5344CB8AC3E}">
        <p14:creationId xmlns:p14="http://schemas.microsoft.com/office/powerpoint/2010/main" val="493531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9E2F3"/>
            </a:gs>
            <a:gs pos="83000">
              <a:srgbClr val="E2E9F6"/>
            </a:gs>
            <a:gs pos="100000">
              <a:srgbClr val="DCE5F4">
                <a:alpha val="47000"/>
              </a:srgb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8827ACC-E19D-4E38-AE05-33F188248FC2}"/>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ubtitle 2">
            <a:extLst>
              <a:ext uri="{FF2B5EF4-FFF2-40B4-BE49-F238E27FC236}">
                <a16:creationId xmlns:a16="http://schemas.microsoft.com/office/drawing/2014/main" id="{BBB9B1C4-5210-4BEA-A556-2A53383A911F}"/>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Types of fibre</a:t>
            </a:r>
          </a:p>
        </p:txBody>
      </p:sp>
      <p:sp>
        <p:nvSpPr>
          <p:cNvPr id="11" name="Rectangle: Rounded Corners 10">
            <a:extLst>
              <a:ext uri="{FF2B5EF4-FFF2-40B4-BE49-F238E27FC236}">
                <a16:creationId xmlns:a16="http://schemas.microsoft.com/office/drawing/2014/main" id="{2DA2CC3D-A139-4741-BB7C-0A48922251A4}"/>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ubtitle 2">
            <a:extLst>
              <a:ext uri="{FF2B5EF4-FFF2-40B4-BE49-F238E27FC236}">
                <a16:creationId xmlns:a16="http://schemas.microsoft.com/office/drawing/2014/main" id="{C7D73A45-4E8F-4874-91F1-42B031B0A2F6}"/>
              </a:ext>
            </a:extLst>
          </p:cNvPr>
          <p:cNvSpPr>
            <a:spLocks noGrp="1"/>
          </p:cNvSpPr>
          <p:nvPr>
            <p:ph type="subTitle" idx="1"/>
          </p:nvPr>
        </p:nvSpPr>
        <p:spPr>
          <a:xfrm>
            <a:off x="311285" y="937872"/>
            <a:ext cx="11783438" cy="4522877"/>
          </a:xfrm>
        </p:spPr>
        <p:txBody>
          <a:bodyPr>
            <a:normAutofit/>
          </a:bodyPr>
          <a:lstStyle/>
          <a:p>
            <a:pPr algn="l"/>
            <a:r>
              <a:rPr lang="en-GB" dirty="0"/>
              <a:t>Some special purpose fibres are used:</a:t>
            </a:r>
          </a:p>
          <a:p>
            <a:pPr algn="l"/>
            <a:r>
              <a:rPr lang="en-GB" dirty="0"/>
              <a:t>Polarisation Maintaining Fibre</a:t>
            </a:r>
          </a:p>
          <a:p>
            <a:pPr algn="l"/>
            <a:r>
              <a:rPr lang="en-GB" dirty="0"/>
              <a:t>Dispersion compensation Fibre</a:t>
            </a:r>
          </a:p>
        </p:txBody>
      </p:sp>
      <p:sp>
        <p:nvSpPr>
          <p:cNvPr id="6" name="Subtitle 2">
            <a:extLst>
              <a:ext uri="{FF2B5EF4-FFF2-40B4-BE49-F238E27FC236}">
                <a16:creationId xmlns:a16="http://schemas.microsoft.com/office/drawing/2014/main" id="{A7CA32A1-D000-47E6-9F34-082B0893531D}"/>
              </a:ext>
            </a:extLst>
          </p:cNvPr>
          <p:cNvSpPr txBox="1">
            <a:spLocks/>
          </p:cNvSpPr>
          <p:nvPr/>
        </p:nvSpPr>
        <p:spPr>
          <a:xfrm>
            <a:off x="5060544" y="2944238"/>
            <a:ext cx="6664528" cy="13048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solidFill>
                  <a:srgbClr val="0070C0"/>
                </a:solidFill>
              </a:rPr>
              <a:t>We will learn more about these types of fibre after we study the errors induced in transmission media </a:t>
            </a:r>
          </a:p>
        </p:txBody>
      </p:sp>
    </p:spTree>
    <p:extLst>
      <p:ext uri="{BB962C8B-B14F-4D97-AF65-F5344CB8AC3E}">
        <p14:creationId xmlns:p14="http://schemas.microsoft.com/office/powerpoint/2010/main" val="4041925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9E2F3"/>
            </a:gs>
            <a:gs pos="83000">
              <a:srgbClr val="E2E9F6"/>
            </a:gs>
            <a:gs pos="100000">
              <a:srgbClr val="DCE5F4">
                <a:alpha val="47000"/>
              </a:srgb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8827ACC-E19D-4E38-AE05-33F188248FC2}"/>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ubtitle 2">
            <a:extLst>
              <a:ext uri="{FF2B5EF4-FFF2-40B4-BE49-F238E27FC236}">
                <a16:creationId xmlns:a16="http://schemas.microsoft.com/office/drawing/2014/main" id="{BBB9B1C4-5210-4BEA-A556-2A53383A911F}"/>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Types of fibre by form factor</a:t>
            </a:r>
          </a:p>
        </p:txBody>
      </p:sp>
      <p:sp>
        <p:nvSpPr>
          <p:cNvPr id="11" name="Rectangle: Rounded Corners 10">
            <a:extLst>
              <a:ext uri="{FF2B5EF4-FFF2-40B4-BE49-F238E27FC236}">
                <a16:creationId xmlns:a16="http://schemas.microsoft.com/office/drawing/2014/main" id="{2DA2CC3D-A139-4741-BB7C-0A48922251A4}"/>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4" name="Picture 2" descr="Tight-Buffered Fiber Distribution Cable for Indoor and Outdoor Use | FS  Community">
            <a:extLst>
              <a:ext uri="{FF2B5EF4-FFF2-40B4-BE49-F238E27FC236}">
                <a16:creationId xmlns:a16="http://schemas.microsoft.com/office/drawing/2014/main" id="{DB31F211-F03D-45B9-AAEF-C3380FA7F0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556" y="1009209"/>
            <a:ext cx="6106983" cy="236645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ED4D2C61-DCA4-4388-9AB7-6ACCD111BF6C}"/>
              </a:ext>
            </a:extLst>
          </p:cNvPr>
          <p:cNvSpPr>
            <a:spLocks noGrp="1"/>
          </p:cNvSpPr>
          <p:nvPr>
            <p:ph type="subTitle" idx="1"/>
          </p:nvPr>
        </p:nvSpPr>
        <p:spPr>
          <a:xfrm>
            <a:off x="126461" y="1093564"/>
            <a:ext cx="5647271" cy="4522877"/>
          </a:xfrm>
        </p:spPr>
        <p:txBody>
          <a:bodyPr>
            <a:normAutofit/>
          </a:bodyPr>
          <a:lstStyle/>
          <a:p>
            <a:pPr marL="457200" indent="-457200" algn="l">
              <a:buFont typeface="+mj-lt"/>
              <a:buAutoNum type="arabicPeriod"/>
            </a:pPr>
            <a:r>
              <a:rPr lang="en-GB" dirty="0"/>
              <a:t>900 micron jacket: Typically used in protected environments (E.g. within instruments) or in fibre bundles.</a:t>
            </a:r>
          </a:p>
          <a:p>
            <a:pPr marL="914400" lvl="1" indent="-457200" algn="l">
              <a:buFont typeface="+mj-lt"/>
              <a:buAutoNum type="arabicPeriod"/>
            </a:pPr>
            <a:r>
              <a:rPr lang="en-GB" dirty="0"/>
              <a:t>Tight buffer: The plastic coating of the jacket and buffer is moulded onto the cladding. Better for long term/deployed fibres</a:t>
            </a:r>
          </a:p>
          <a:p>
            <a:pPr marL="914400" lvl="1" indent="-457200" algn="l">
              <a:buFont typeface="+mj-lt"/>
              <a:buAutoNum type="arabicPeriod"/>
            </a:pPr>
            <a:r>
              <a:rPr lang="en-GB" dirty="0"/>
              <a:t>Loose jacket: The fibre can slide through the protective jacket. Easy to make repairs or splices.</a:t>
            </a:r>
          </a:p>
          <a:p>
            <a:pPr marL="457200" indent="-457200" algn="l">
              <a:buFont typeface="+mj-lt"/>
              <a:buAutoNum type="arabicPeriod"/>
            </a:pPr>
            <a:r>
              <a:rPr lang="en-GB" dirty="0"/>
              <a:t>3mm Jacket: Normal use. Has Kevlar strength fibres</a:t>
            </a:r>
          </a:p>
        </p:txBody>
      </p:sp>
      <p:pic>
        <p:nvPicPr>
          <p:cNvPr id="3076" name="Picture 4" descr="The FOA Reference For Fiber Optics - Outside Plant Fiber Optic Cables">
            <a:extLst>
              <a:ext uri="{FF2B5EF4-FFF2-40B4-BE49-F238E27FC236}">
                <a16:creationId xmlns:a16="http://schemas.microsoft.com/office/drawing/2014/main" id="{9232054B-2424-4F4F-833F-C8A5584B3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4760" y="4167440"/>
            <a:ext cx="35433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548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9E2F3"/>
            </a:gs>
            <a:gs pos="83000">
              <a:srgbClr val="E2E9F6"/>
            </a:gs>
            <a:gs pos="100000">
              <a:srgbClr val="DCE5F4">
                <a:alpha val="47000"/>
              </a:srgb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8827ACC-E19D-4E38-AE05-33F188248FC2}"/>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ubtitle 2">
            <a:extLst>
              <a:ext uri="{FF2B5EF4-FFF2-40B4-BE49-F238E27FC236}">
                <a16:creationId xmlns:a16="http://schemas.microsoft.com/office/drawing/2014/main" id="{BBB9B1C4-5210-4BEA-A556-2A53383A911F}"/>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Types of fibre by form factor</a:t>
            </a:r>
          </a:p>
        </p:txBody>
      </p:sp>
      <p:sp>
        <p:nvSpPr>
          <p:cNvPr id="11" name="Rectangle: Rounded Corners 10">
            <a:extLst>
              <a:ext uri="{FF2B5EF4-FFF2-40B4-BE49-F238E27FC236}">
                <a16:creationId xmlns:a16="http://schemas.microsoft.com/office/drawing/2014/main" id="{2DA2CC3D-A139-4741-BB7C-0A48922251A4}"/>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ubtitle 2">
            <a:extLst>
              <a:ext uri="{FF2B5EF4-FFF2-40B4-BE49-F238E27FC236}">
                <a16:creationId xmlns:a16="http://schemas.microsoft.com/office/drawing/2014/main" id="{ED4D2C61-DCA4-4388-9AB7-6ACCD111BF6C}"/>
              </a:ext>
            </a:extLst>
          </p:cNvPr>
          <p:cNvSpPr>
            <a:spLocks noGrp="1"/>
          </p:cNvSpPr>
          <p:nvPr>
            <p:ph type="subTitle" idx="1"/>
          </p:nvPr>
        </p:nvSpPr>
        <p:spPr>
          <a:xfrm>
            <a:off x="547993" y="1052761"/>
            <a:ext cx="5647271" cy="4522877"/>
          </a:xfrm>
        </p:spPr>
        <p:txBody>
          <a:bodyPr>
            <a:normAutofit/>
          </a:bodyPr>
          <a:lstStyle/>
          <a:p>
            <a:pPr marL="457200" indent="-457200" algn="l">
              <a:buFont typeface="+mj-lt"/>
              <a:buAutoNum type="arabicPeriod" startAt="3"/>
            </a:pPr>
            <a:r>
              <a:rPr lang="en-GB" dirty="0"/>
              <a:t>Armoured fibre: Metal outer jacket, Kevlar fibres. Outdoor/rugged use.</a:t>
            </a:r>
          </a:p>
          <a:p>
            <a:pPr marL="457200" indent="-457200" algn="l">
              <a:buFont typeface="+mj-lt"/>
              <a:buAutoNum type="arabicPeriod" startAt="3"/>
            </a:pPr>
            <a:endParaRPr lang="en-GB" dirty="0"/>
          </a:p>
          <a:p>
            <a:pPr marL="457200" indent="-457200" algn="l">
              <a:buFont typeface="+mj-lt"/>
              <a:buAutoNum type="arabicPeriod" startAt="3"/>
            </a:pPr>
            <a:r>
              <a:rPr lang="en-GB" dirty="0"/>
              <a:t>Deployed fibre</a:t>
            </a:r>
          </a:p>
          <a:p>
            <a:pPr marL="457200" indent="-457200" algn="l">
              <a:buFont typeface="+mj-lt"/>
              <a:buAutoNum type="arabicPeriod" startAt="3"/>
            </a:pPr>
            <a:endParaRPr lang="en-GB" dirty="0"/>
          </a:p>
          <a:p>
            <a:pPr marL="457200" indent="-457200" algn="l">
              <a:buFont typeface="+mj-lt"/>
              <a:buAutoNum type="arabicPeriod" startAt="3"/>
            </a:pPr>
            <a:r>
              <a:rPr lang="en-GB" dirty="0"/>
              <a:t>Under sea fibre</a:t>
            </a:r>
          </a:p>
        </p:txBody>
      </p:sp>
      <p:pic>
        <p:nvPicPr>
          <p:cNvPr id="9" name="Picture 2" descr="Armoured Fibre Optic Cable | High Quality Fibre Optics Supplier">
            <a:extLst>
              <a:ext uri="{FF2B5EF4-FFF2-40B4-BE49-F238E27FC236}">
                <a16:creationId xmlns:a16="http://schemas.microsoft.com/office/drawing/2014/main" id="{CEEEA16E-42B8-421A-A5EC-0204339CD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2034" y="892412"/>
            <a:ext cx="2054462" cy="1450702"/>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Outdoor Aluminum Tape Armoured Fiber Optic Cable - ZMS kvcable">
            <a:extLst>
              <a:ext uri="{FF2B5EF4-FFF2-40B4-BE49-F238E27FC236}">
                <a16:creationId xmlns:a16="http://schemas.microsoft.com/office/drawing/2014/main" id="{B768A585-78B8-4018-AC4C-0FF8F92F8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699" y="2343114"/>
            <a:ext cx="6789906" cy="325349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Optical Submarine Cable Light Weight Cable Armored Cable">
            <a:extLst>
              <a:ext uri="{FF2B5EF4-FFF2-40B4-BE49-F238E27FC236}">
                <a16:creationId xmlns:a16="http://schemas.microsoft.com/office/drawing/2014/main" id="{F49A15C9-D171-4560-9429-C4BFCD5C9F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328" y="3678061"/>
            <a:ext cx="4395160" cy="251574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Undersea optical fibre cable between Chennai and Port Blair &amp; six islands  advance work awarded - Andaman Sheekha">
            <a:extLst>
              <a:ext uri="{FF2B5EF4-FFF2-40B4-BE49-F238E27FC236}">
                <a16:creationId xmlns:a16="http://schemas.microsoft.com/office/drawing/2014/main" id="{B5CC2B7A-577D-4157-A681-5CDE301BCC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2949" y="5354984"/>
            <a:ext cx="308610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661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9E2F3"/>
            </a:gs>
            <a:gs pos="83000">
              <a:srgbClr val="E2E9F6"/>
            </a:gs>
            <a:gs pos="100000">
              <a:srgbClr val="DCE5F4">
                <a:alpha val="47000"/>
              </a:srgb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8827ACC-E19D-4E38-AE05-33F188248FC2}"/>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ubtitle 2">
            <a:extLst>
              <a:ext uri="{FF2B5EF4-FFF2-40B4-BE49-F238E27FC236}">
                <a16:creationId xmlns:a16="http://schemas.microsoft.com/office/drawing/2014/main" id="{BBB9B1C4-5210-4BEA-A556-2A53383A911F}"/>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Types of fibre connectors</a:t>
            </a:r>
          </a:p>
        </p:txBody>
      </p:sp>
      <p:sp>
        <p:nvSpPr>
          <p:cNvPr id="11" name="Rectangle: Rounded Corners 10">
            <a:extLst>
              <a:ext uri="{FF2B5EF4-FFF2-40B4-BE49-F238E27FC236}">
                <a16:creationId xmlns:a16="http://schemas.microsoft.com/office/drawing/2014/main" id="{2DA2CC3D-A139-4741-BB7C-0A48922251A4}"/>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4" name="Picture 4" descr="Evolution of Flat, PC, UPC and APC Fiber Connectors - Fiber Optic Solutions">
            <a:extLst>
              <a:ext uri="{FF2B5EF4-FFF2-40B4-BE49-F238E27FC236}">
                <a16:creationId xmlns:a16="http://schemas.microsoft.com/office/drawing/2014/main" id="{56BAC76C-8227-4546-B02E-A64A956EC4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34" y="1104292"/>
            <a:ext cx="5715000" cy="24574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6474907-902A-47E0-AAAA-085C4C83F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04" y="1009209"/>
            <a:ext cx="2034396" cy="1600951"/>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1C29D87A-7AC9-4A95-A7D9-E4CE9558F29E}"/>
              </a:ext>
            </a:extLst>
          </p:cNvPr>
          <p:cNvSpPr>
            <a:spLocks noGrp="1"/>
          </p:cNvSpPr>
          <p:nvPr>
            <p:ph type="subTitle" idx="1"/>
          </p:nvPr>
        </p:nvSpPr>
        <p:spPr>
          <a:xfrm>
            <a:off x="2295727" y="1009209"/>
            <a:ext cx="3206075" cy="1416511"/>
          </a:xfrm>
        </p:spPr>
        <p:txBody>
          <a:bodyPr>
            <a:normAutofit/>
          </a:bodyPr>
          <a:lstStyle/>
          <a:p>
            <a:pPr algn="l"/>
            <a:r>
              <a:rPr lang="en-GB" dirty="0"/>
              <a:t>Standard Connector SC</a:t>
            </a:r>
          </a:p>
          <a:p>
            <a:pPr algn="l"/>
            <a:r>
              <a:rPr lang="en-GB" dirty="0"/>
              <a:t>(OLD)</a:t>
            </a:r>
          </a:p>
          <a:p>
            <a:pPr algn="l"/>
            <a:r>
              <a:rPr lang="en-GB" dirty="0"/>
              <a:t>Clip on and off (easy)</a:t>
            </a:r>
          </a:p>
        </p:txBody>
      </p:sp>
      <p:pic>
        <p:nvPicPr>
          <p:cNvPr id="5128" name="Picture 8">
            <a:extLst>
              <a:ext uri="{FF2B5EF4-FFF2-40B4-BE49-F238E27FC236}">
                <a16:creationId xmlns:a16="http://schemas.microsoft.com/office/drawing/2014/main" id="{8D81DE95-A81A-4F04-952A-48AADB364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04" y="2718172"/>
            <a:ext cx="2667000" cy="1914525"/>
          </a:xfrm>
          <a:prstGeom prst="rect">
            <a:avLst/>
          </a:prstGeom>
          <a:noFill/>
          <a:extLst>
            <a:ext uri="{909E8E84-426E-40DD-AFC4-6F175D3DCCD1}">
              <a14:hiddenFill xmlns:a14="http://schemas.microsoft.com/office/drawing/2010/main">
                <a:solidFill>
                  <a:srgbClr val="FFFFFF"/>
                </a:solidFill>
              </a14:hiddenFill>
            </a:ext>
          </a:extLst>
        </p:spPr>
      </p:pic>
      <p:sp>
        <p:nvSpPr>
          <p:cNvPr id="10" name="Subtitle 2">
            <a:extLst>
              <a:ext uri="{FF2B5EF4-FFF2-40B4-BE49-F238E27FC236}">
                <a16:creationId xmlns:a16="http://schemas.microsoft.com/office/drawing/2014/main" id="{15118E5E-17A7-406D-8D5D-091D143D4A62}"/>
              </a:ext>
            </a:extLst>
          </p:cNvPr>
          <p:cNvSpPr txBox="1">
            <a:spLocks/>
          </p:cNvSpPr>
          <p:nvPr/>
        </p:nvSpPr>
        <p:spPr>
          <a:xfrm>
            <a:off x="2766204" y="2853486"/>
            <a:ext cx="3206075" cy="14165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Ferrule Core FC</a:t>
            </a:r>
          </a:p>
          <a:p>
            <a:pPr algn="l"/>
            <a:r>
              <a:rPr lang="en-GB" dirty="0"/>
              <a:t>Screw in (Stable)</a:t>
            </a:r>
          </a:p>
          <a:p>
            <a:pPr algn="l"/>
            <a:r>
              <a:rPr lang="en-GB" dirty="0"/>
              <a:t>Positioning Notch</a:t>
            </a:r>
          </a:p>
        </p:txBody>
      </p:sp>
      <p:pic>
        <p:nvPicPr>
          <p:cNvPr id="5130" name="Picture 10">
            <a:extLst>
              <a:ext uri="{FF2B5EF4-FFF2-40B4-BE49-F238E27FC236}">
                <a16:creationId xmlns:a16="http://schemas.microsoft.com/office/drawing/2014/main" id="{6EB393BD-2F6C-47C1-8BB6-DDE196BBE7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04" y="4632697"/>
            <a:ext cx="2362200" cy="2314575"/>
          </a:xfrm>
          <a:prstGeom prst="rect">
            <a:avLst/>
          </a:prstGeom>
          <a:noFill/>
          <a:extLst>
            <a:ext uri="{909E8E84-426E-40DD-AFC4-6F175D3DCCD1}">
              <a14:hiddenFill xmlns:a14="http://schemas.microsoft.com/office/drawing/2010/main">
                <a:solidFill>
                  <a:srgbClr val="FFFFFF"/>
                </a:solidFill>
              </a14:hiddenFill>
            </a:ext>
          </a:extLst>
        </p:spPr>
      </p:pic>
      <p:sp>
        <p:nvSpPr>
          <p:cNvPr id="12" name="Subtitle 2">
            <a:extLst>
              <a:ext uri="{FF2B5EF4-FFF2-40B4-BE49-F238E27FC236}">
                <a16:creationId xmlns:a16="http://schemas.microsoft.com/office/drawing/2014/main" id="{7F09FC9B-1141-465B-B7BE-2878FA2E67AC}"/>
              </a:ext>
            </a:extLst>
          </p:cNvPr>
          <p:cNvSpPr txBox="1">
            <a:spLocks/>
          </p:cNvSpPr>
          <p:nvPr/>
        </p:nvSpPr>
        <p:spPr>
          <a:xfrm>
            <a:off x="2626774" y="4886015"/>
            <a:ext cx="3206075" cy="14165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Lucent Connector LC</a:t>
            </a:r>
          </a:p>
          <a:p>
            <a:pPr algn="l"/>
            <a:r>
              <a:rPr lang="en-GB" dirty="0"/>
              <a:t>Aka little connector</a:t>
            </a:r>
          </a:p>
          <a:p>
            <a:pPr algn="l"/>
            <a:r>
              <a:rPr lang="en-GB" dirty="0"/>
              <a:t>Most popular standard.</a:t>
            </a:r>
          </a:p>
        </p:txBody>
      </p:sp>
      <p:sp>
        <p:nvSpPr>
          <p:cNvPr id="2" name="TextBox 1">
            <a:extLst>
              <a:ext uri="{FF2B5EF4-FFF2-40B4-BE49-F238E27FC236}">
                <a16:creationId xmlns:a16="http://schemas.microsoft.com/office/drawing/2014/main" id="{72827E83-7EAE-5149-8F5A-6937CBC76DAB}"/>
              </a:ext>
            </a:extLst>
          </p:cNvPr>
          <p:cNvSpPr txBox="1"/>
          <p:nvPr/>
        </p:nvSpPr>
        <p:spPr>
          <a:xfrm>
            <a:off x="10417629" y="7821386"/>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F5368F09-A19F-7040-8CA7-A0271D9E595C}"/>
              </a:ext>
            </a:extLst>
          </p:cNvPr>
          <p:cNvSpPr txBox="1"/>
          <p:nvPr/>
        </p:nvSpPr>
        <p:spPr>
          <a:xfrm>
            <a:off x="9307286" y="718457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2595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9E2F3"/>
            </a:gs>
            <a:gs pos="83000">
              <a:srgbClr val="E2E9F6"/>
            </a:gs>
            <a:gs pos="100000">
              <a:srgbClr val="DCE5F4">
                <a:alpha val="47000"/>
              </a:srgb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8827ACC-E19D-4E38-AE05-33F188248FC2}"/>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ubtitle 2">
            <a:extLst>
              <a:ext uri="{FF2B5EF4-FFF2-40B4-BE49-F238E27FC236}">
                <a16:creationId xmlns:a16="http://schemas.microsoft.com/office/drawing/2014/main" id="{BBB9B1C4-5210-4BEA-A556-2A53383A911F}"/>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Optical Fibre</a:t>
            </a:r>
          </a:p>
        </p:txBody>
      </p:sp>
      <p:sp>
        <p:nvSpPr>
          <p:cNvPr id="11" name="Rectangle: Rounded Corners 10">
            <a:extLst>
              <a:ext uri="{FF2B5EF4-FFF2-40B4-BE49-F238E27FC236}">
                <a16:creationId xmlns:a16="http://schemas.microsoft.com/office/drawing/2014/main" id="{2DA2CC3D-A139-4741-BB7C-0A48922251A4}"/>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ubtitle 2">
            <a:extLst>
              <a:ext uri="{FF2B5EF4-FFF2-40B4-BE49-F238E27FC236}">
                <a16:creationId xmlns:a16="http://schemas.microsoft.com/office/drawing/2014/main" id="{22018737-201A-47B6-BF29-174DA7DB677A}"/>
              </a:ext>
            </a:extLst>
          </p:cNvPr>
          <p:cNvSpPr>
            <a:spLocks noGrp="1"/>
          </p:cNvSpPr>
          <p:nvPr>
            <p:ph type="subTitle" idx="1"/>
          </p:nvPr>
        </p:nvSpPr>
        <p:spPr>
          <a:xfrm>
            <a:off x="233464" y="937219"/>
            <a:ext cx="11244786" cy="4522877"/>
          </a:xfrm>
        </p:spPr>
        <p:txBody>
          <a:bodyPr>
            <a:normAutofit/>
          </a:bodyPr>
          <a:lstStyle/>
          <a:p>
            <a:pPr algn="l"/>
            <a:r>
              <a:rPr lang="en-GB" dirty="0"/>
              <a:t>Works by total internal reflection</a:t>
            </a:r>
            <a:endParaRPr lang="en-GB" dirty="0">
              <a:solidFill>
                <a:srgbClr val="C00000"/>
              </a:solidFill>
            </a:endParaRPr>
          </a:p>
          <a:p>
            <a:pPr algn="l"/>
            <a:endParaRPr lang="en-GB" dirty="0">
              <a:solidFill>
                <a:srgbClr val="C00000"/>
              </a:solidFill>
            </a:endParaRPr>
          </a:p>
          <a:p>
            <a:pPr algn="l"/>
            <a:r>
              <a:rPr lang="en-GB" dirty="0"/>
              <a:t>Backbone of all internet traffic</a:t>
            </a:r>
          </a:p>
          <a:p>
            <a:pPr algn="l"/>
            <a:endParaRPr lang="en-GB" dirty="0"/>
          </a:p>
          <a:p>
            <a:pPr algn="l"/>
            <a:r>
              <a:rPr lang="en-GB" dirty="0"/>
              <a:t>High refractive index core and low index cladding</a:t>
            </a:r>
          </a:p>
          <a:p>
            <a:pPr algn="l"/>
            <a:endParaRPr lang="en-GB" dirty="0"/>
          </a:p>
          <a:p>
            <a:pPr algn="l"/>
            <a:r>
              <a:rPr lang="en-GB" dirty="0"/>
              <a:t>Can be </a:t>
            </a:r>
            <a:r>
              <a:rPr lang="en-GB" dirty="0" err="1"/>
              <a:t>singlemode</a:t>
            </a:r>
            <a:r>
              <a:rPr lang="en-GB" dirty="0"/>
              <a:t> or multimode</a:t>
            </a:r>
          </a:p>
        </p:txBody>
      </p:sp>
      <p:pic>
        <p:nvPicPr>
          <p:cNvPr id="1026" name="Picture 2" descr="Fiber Optics">
            <a:extLst>
              <a:ext uri="{FF2B5EF4-FFF2-40B4-BE49-F238E27FC236}">
                <a16:creationId xmlns:a16="http://schemas.microsoft.com/office/drawing/2014/main" id="{78E3F112-E0CD-4ED6-AB11-14C68C26B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3583" y="1147856"/>
            <a:ext cx="5434953" cy="2146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Corning Makes Super-Pure Glass for Fiber-Optic Cable | WIRED">
            <a:extLst>
              <a:ext uri="{FF2B5EF4-FFF2-40B4-BE49-F238E27FC236}">
                <a16:creationId xmlns:a16="http://schemas.microsoft.com/office/drawing/2014/main" id="{9185BBD3-48D2-4B1D-A002-14E4EC2359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12" t="98" r="35224" b="12654"/>
          <a:stretch/>
        </p:blipFill>
        <p:spPr bwMode="auto">
          <a:xfrm>
            <a:off x="6523583" y="3508321"/>
            <a:ext cx="2775626" cy="2412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06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9E2F3"/>
            </a:gs>
            <a:gs pos="83000">
              <a:srgbClr val="E2E9F6"/>
            </a:gs>
            <a:gs pos="100000">
              <a:srgbClr val="DCE5F4">
                <a:alpha val="47000"/>
              </a:srgb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8827ACC-E19D-4E38-AE05-33F188248FC2}"/>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ubtitle 2">
            <a:extLst>
              <a:ext uri="{FF2B5EF4-FFF2-40B4-BE49-F238E27FC236}">
                <a16:creationId xmlns:a16="http://schemas.microsoft.com/office/drawing/2014/main" id="{BBB9B1C4-5210-4BEA-A556-2A53383A911F}"/>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Optical Fibre</a:t>
            </a:r>
          </a:p>
        </p:txBody>
      </p:sp>
      <p:sp>
        <p:nvSpPr>
          <p:cNvPr id="11" name="Rectangle: Rounded Corners 10">
            <a:extLst>
              <a:ext uri="{FF2B5EF4-FFF2-40B4-BE49-F238E27FC236}">
                <a16:creationId xmlns:a16="http://schemas.microsoft.com/office/drawing/2014/main" id="{2DA2CC3D-A139-4741-BB7C-0A48922251A4}"/>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ubtitle 2">
            <a:extLst>
              <a:ext uri="{FF2B5EF4-FFF2-40B4-BE49-F238E27FC236}">
                <a16:creationId xmlns:a16="http://schemas.microsoft.com/office/drawing/2014/main" id="{22018737-201A-47B6-BF29-174DA7DB677A}"/>
              </a:ext>
            </a:extLst>
          </p:cNvPr>
          <p:cNvSpPr>
            <a:spLocks noGrp="1"/>
          </p:cNvSpPr>
          <p:nvPr>
            <p:ph type="subTitle" idx="1"/>
          </p:nvPr>
        </p:nvSpPr>
        <p:spPr>
          <a:xfrm>
            <a:off x="233464" y="1009209"/>
            <a:ext cx="11244786" cy="4522877"/>
          </a:xfrm>
        </p:spPr>
        <p:txBody>
          <a:bodyPr>
            <a:normAutofit/>
          </a:bodyPr>
          <a:lstStyle/>
          <a:p>
            <a:pPr algn="l"/>
            <a:r>
              <a:rPr lang="en-GB" dirty="0"/>
              <a:t>Made from types of Glass. (Typically Silica)</a:t>
            </a:r>
          </a:p>
          <a:p>
            <a:pPr algn="l"/>
            <a:r>
              <a:rPr lang="en-GB" dirty="0"/>
              <a:t>A preform is heated and stretched to create the fibre.</a:t>
            </a:r>
          </a:p>
          <a:p>
            <a:pPr algn="l"/>
            <a:r>
              <a:rPr lang="en-GB" dirty="0"/>
              <a:t>It is then coated with protective layers as needed.</a:t>
            </a:r>
          </a:p>
        </p:txBody>
      </p:sp>
      <p:pic>
        <p:nvPicPr>
          <p:cNvPr id="1030" name="Picture 6" descr="Specialty Optical Fiber Manufacturing">
            <a:extLst>
              <a:ext uri="{FF2B5EF4-FFF2-40B4-BE49-F238E27FC236}">
                <a16:creationId xmlns:a16="http://schemas.microsoft.com/office/drawing/2014/main" id="{27EDC331-DF2A-4EE3-A37F-756338863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9223" y="959407"/>
            <a:ext cx="3220504" cy="495462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C8B2D0A-0F26-479F-BB98-8EFEBA156E73}"/>
              </a:ext>
            </a:extLst>
          </p:cNvPr>
          <p:cNvSpPr txBox="1"/>
          <p:nvPr/>
        </p:nvSpPr>
        <p:spPr>
          <a:xfrm>
            <a:off x="4092102" y="5728215"/>
            <a:ext cx="6096000" cy="369332"/>
          </a:xfrm>
          <a:prstGeom prst="rect">
            <a:avLst/>
          </a:prstGeom>
          <a:noFill/>
        </p:spPr>
        <p:txBody>
          <a:bodyPr wrap="square">
            <a:spAutoFit/>
          </a:bodyPr>
          <a:lstStyle/>
          <a:p>
            <a:r>
              <a:rPr lang="en-GB" dirty="0"/>
              <a:t>https://www.youtube.com/watch?v=VRe5b6lPEis</a:t>
            </a:r>
          </a:p>
        </p:txBody>
      </p:sp>
      <p:pic>
        <p:nvPicPr>
          <p:cNvPr id="5" name="Picture 4" descr="Qr code&#10;&#10;Description automatically generated">
            <a:extLst>
              <a:ext uri="{FF2B5EF4-FFF2-40B4-BE49-F238E27FC236}">
                <a16:creationId xmlns:a16="http://schemas.microsoft.com/office/drawing/2014/main" id="{AE7592E2-7188-473E-8E6A-8463ABB5CA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302" y="3922676"/>
            <a:ext cx="1792929" cy="1792929"/>
          </a:xfrm>
          <a:prstGeom prst="rect">
            <a:avLst/>
          </a:prstGeom>
        </p:spPr>
      </p:pic>
      <p:sp>
        <p:nvSpPr>
          <p:cNvPr id="14" name="Subtitle 2">
            <a:extLst>
              <a:ext uri="{FF2B5EF4-FFF2-40B4-BE49-F238E27FC236}">
                <a16:creationId xmlns:a16="http://schemas.microsoft.com/office/drawing/2014/main" id="{DC81539B-2A14-4295-B927-19B532A893F6}"/>
              </a:ext>
            </a:extLst>
          </p:cNvPr>
          <p:cNvSpPr txBox="1">
            <a:spLocks/>
          </p:cNvSpPr>
          <p:nvPr/>
        </p:nvSpPr>
        <p:spPr>
          <a:xfrm>
            <a:off x="4480081" y="4595058"/>
            <a:ext cx="2355222" cy="10960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solidFill>
                  <a:srgbClr val="0070C0"/>
                </a:solidFill>
              </a:rPr>
              <a:t>Nice video if you are interested</a:t>
            </a:r>
          </a:p>
        </p:txBody>
      </p:sp>
    </p:spTree>
    <p:extLst>
      <p:ext uri="{BB962C8B-B14F-4D97-AF65-F5344CB8AC3E}">
        <p14:creationId xmlns:p14="http://schemas.microsoft.com/office/powerpoint/2010/main" val="3634743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9E2F3"/>
            </a:gs>
            <a:gs pos="83000">
              <a:srgbClr val="E2E9F6"/>
            </a:gs>
            <a:gs pos="100000">
              <a:srgbClr val="DCE5F4">
                <a:alpha val="47000"/>
              </a:srgb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8827ACC-E19D-4E38-AE05-33F188248FC2}"/>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ubtitle 2">
            <a:extLst>
              <a:ext uri="{FF2B5EF4-FFF2-40B4-BE49-F238E27FC236}">
                <a16:creationId xmlns:a16="http://schemas.microsoft.com/office/drawing/2014/main" id="{BBB9B1C4-5210-4BEA-A556-2A53383A911F}"/>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Optical Fibre</a:t>
            </a:r>
          </a:p>
        </p:txBody>
      </p:sp>
      <p:sp>
        <p:nvSpPr>
          <p:cNvPr id="11" name="Rectangle: Rounded Corners 10">
            <a:extLst>
              <a:ext uri="{FF2B5EF4-FFF2-40B4-BE49-F238E27FC236}">
                <a16:creationId xmlns:a16="http://schemas.microsoft.com/office/drawing/2014/main" id="{2DA2CC3D-A139-4741-BB7C-0A48922251A4}"/>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 name="Subtitle 2">
                <a:extLst>
                  <a:ext uri="{FF2B5EF4-FFF2-40B4-BE49-F238E27FC236}">
                    <a16:creationId xmlns:a16="http://schemas.microsoft.com/office/drawing/2014/main" id="{22018737-201A-47B6-BF29-174DA7DB677A}"/>
                  </a:ext>
                </a:extLst>
              </p:cNvPr>
              <p:cNvSpPr>
                <a:spLocks noGrp="1"/>
              </p:cNvSpPr>
              <p:nvPr>
                <p:ph type="subTitle" idx="1"/>
              </p:nvPr>
            </p:nvSpPr>
            <p:spPr>
              <a:xfrm>
                <a:off x="233464" y="1009209"/>
                <a:ext cx="11244786" cy="4522877"/>
              </a:xfrm>
            </p:spPr>
            <p:txBody>
              <a:bodyPr>
                <a:normAutofit/>
              </a:bodyPr>
              <a:lstStyle/>
              <a:p>
                <a:pPr algn="l"/>
                <a:r>
                  <a:rPr lang="en-GB" dirty="0"/>
                  <a:t>Only the Core and Cladding are needed for optical properties</a:t>
                </a:r>
              </a:p>
              <a:p>
                <a:pPr algn="l"/>
                <a:endParaRPr lang="en-GB" dirty="0"/>
              </a:p>
              <a:p>
                <a:pPr algn="l"/>
                <a:r>
                  <a:rPr lang="en-GB" dirty="0"/>
                  <a:t>Size of core depends on type of fibre</a:t>
                </a:r>
              </a:p>
              <a:p>
                <a:pPr algn="l"/>
                <a:r>
                  <a:rPr lang="en-GB" dirty="0"/>
                  <a:t>Size of cladding diameter is 125</a:t>
                </a:r>
                <a14:m>
                  <m:oMath xmlns:m="http://schemas.openxmlformats.org/officeDocument/2006/math">
                    <m:r>
                      <a:rPr lang="en-GB" b="0" i="1" smtClean="0">
                        <a:latin typeface="Cambria Math" panose="02040503050406030204" pitchFamily="18" charset="0"/>
                      </a:rPr>
                      <m:t>𝜇</m:t>
                    </m:r>
                  </m:oMath>
                </a14:m>
                <a:r>
                  <a:rPr lang="en-GB" dirty="0"/>
                  <a:t>m (Standard)</a:t>
                </a:r>
              </a:p>
              <a:p>
                <a:pPr algn="l"/>
                <a:r>
                  <a:rPr lang="en-GB" dirty="0"/>
                  <a:t>Strength member also called buffer. Typically plastic</a:t>
                </a:r>
              </a:p>
              <a:p>
                <a:pPr algn="l"/>
                <a:r>
                  <a:rPr lang="en-GB" dirty="0"/>
                  <a:t>Buffer diameter 250</a:t>
                </a:r>
                <a:r>
                  <a:rPr lang="en-GB" b="0" dirty="0"/>
                  <a:t> </a:t>
                </a:r>
                <a14:m>
                  <m:oMath xmlns:m="http://schemas.openxmlformats.org/officeDocument/2006/math">
                    <m:r>
                      <a:rPr lang="en-GB" b="0" i="1" smtClean="0">
                        <a:latin typeface="Cambria Math" panose="02040503050406030204" pitchFamily="18" charset="0"/>
                      </a:rPr>
                      <m:t>𝜇</m:t>
                    </m:r>
                  </m:oMath>
                </a14:m>
                <a:r>
                  <a:rPr lang="en-GB" dirty="0"/>
                  <a:t>m (Standard)</a:t>
                </a:r>
              </a:p>
              <a:p>
                <a:pPr algn="l"/>
                <a:endParaRPr lang="en-GB" dirty="0"/>
              </a:p>
              <a:p>
                <a:pPr algn="l"/>
                <a:r>
                  <a:rPr lang="en-GB" dirty="0"/>
                  <a:t>Outer jacket sizes vary depending on application</a:t>
                </a:r>
              </a:p>
              <a:p>
                <a:pPr algn="l"/>
                <a:r>
                  <a:rPr lang="en-GB" dirty="0"/>
                  <a:t>  </a:t>
                </a:r>
              </a:p>
            </p:txBody>
          </p:sp>
        </mc:Choice>
        <mc:Fallback xmlns="">
          <p:sp>
            <p:nvSpPr>
              <p:cNvPr id="9" name="Subtitle 2">
                <a:extLst>
                  <a:ext uri="{FF2B5EF4-FFF2-40B4-BE49-F238E27FC236}">
                    <a16:creationId xmlns:a16="http://schemas.microsoft.com/office/drawing/2014/main" id="{22018737-201A-47B6-BF29-174DA7DB677A}"/>
                  </a:ext>
                </a:extLst>
              </p:cNvPr>
              <p:cNvSpPr>
                <a:spLocks noGrp="1" noRot="1" noChangeAspect="1" noMove="1" noResize="1" noEditPoints="1" noAdjustHandles="1" noChangeArrowheads="1" noChangeShapeType="1" noTextEdit="1"/>
              </p:cNvSpPr>
              <p:nvPr>
                <p:ph type="subTitle" idx="1"/>
              </p:nvPr>
            </p:nvSpPr>
            <p:spPr>
              <a:xfrm>
                <a:off x="233464" y="1009209"/>
                <a:ext cx="11244786" cy="4522877"/>
              </a:xfrm>
              <a:blipFill>
                <a:blip r:embed="rId2"/>
                <a:stretch>
                  <a:fillRect l="-813" t="-1889"/>
                </a:stretch>
              </a:blipFill>
            </p:spPr>
            <p:txBody>
              <a:bodyPr/>
              <a:lstStyle/>
              <a:p>
                <a:r>
                  <a:rPr lang="en-GB">
                    <a:noFill/>
                  </a:rPr>
                  <a:t> </a:t>
                </a:r>
              </a:p>
            </p:txBody>
          </p:sp>
        </mc:Fallback>
      </mc:AlternateContent>
      <p:pic>
        <p:nvPicPr>
          <p:cNvPr id="1032" name="Picture 8" descr="Introduction to Fiber Optics">
            <a:extLst>
              <a:ext uri="{FF2B5EF4-FFF2-40B4-BE49-F238E27FC236}">
                <a16:creationId xmlns:a16="http://schemas.microsoft.com/office/drawing/2014/main" id="{AE67C1EF-1BE0-4CEB-9C62-308C57EE20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7250" y="1381926"/>
            <a:ext cx="4031284" cy="225751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iber Optic Cable Types: Single Mode vs Multimode Fiber Cable | FS Community">
            <a:extLst>
              <a:ext uri="{FF2B5EF4-FFF2-40B4-BE49-F238E27FC236}">
                <a16:creationId xmlns:a16="http://schemas.microsoft.com/office/drawing/2014/main" id="{B6212EB0-3227-49CA-B121-A929EE872E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9851" y="3733164"/>
            <a:ext cx="4039886" cy="230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71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9E2F3"/>
            </a:gs>
            <a:gs pos="83000">
              <a:srgbClr val="E2E9F6"/>
            </a:gs>
            <a:gs pos="100000">
              <a:srgbClr val="DCE5F4">
                <a:alpha val="47000"/>
              </a:srgb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8827ACC-E19D-4E38-AE05-33F188248FC2}"/>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ubtitle 2">
            <a:extLst>
              <a:ext uri="{FF2B5EF4-FFF2-40B4-BE49-F238E27FC236}">
                <a16:creationId xmlns:a16="http://schemas.microsoft.com/office/drawing/2014/main" id="{BBB9B1C4-5210-4BEA-A556-2A53383A911F}"/>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Types of fibre</a:t>
            </a:r>
          </a:p>
        </p:txBody>
      </p:sp>
      <p:sp>
        <p:nvSpPr>
          <p:cNvPr id="11" name="Rectangle: Rounded Corners 10">
            <a:extLst>
              <a:ext uri="{FF2B5EF4-FFF2-40B4-BE49-F238E27FC236}">
                <a16:creationId xmlns:a16="http://schemas.microsoft.com/office/drawing/2014/main" id="{2DA2CC3D-A139-4741-BB7C-0A48922251A4}"/>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 name="Diagram 1">
            <a:extLst>
              <a:ext uri="{FF2B5EF4-FFF2-40B4-BE49-F238E27FC236}">
                <a16:creationId xmlns:a16="http://schemas.microsoft.com/office/drawing/2014/main" id="{1E876E55-2FAF-4773-88CC-5DFD58711E30}"/>
              </a:ext>
            </a:extLst>
          </p:cNvPr>
          <p:cNvGraphicFramePr/>
          <p:nvPr>
            <p:extLst>
              <p:ext uri="{D42A27DB-BD31-4B8C-83A1-F6EECF244321}">
                <p14:modId xmlns:p14="http://schemas.microsoft.com/office/powerpoint/2010/main" val="3156035601"/>
              </p:ext>
            </p:extLst>
          </p:nvPr>
        </p:nvGraphicFramePr>
        <p:xfrm>
          <a:off x="181584" y="946826"/>
          <a:ext cx="11952050" cy="2937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3335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9E2F3"/>
            </a:gs>
            <a:gs pos="83000">
              <a:srgbClr val="E2E9F6"/>
            </a:gs>
            <a:gs pos="100000">
              <a:srgbClr val="DCE5F4">
                <a:alpha val="47000"/>
              </a:srgb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8827ACC-E19D-4E38-AE05-33F188248FC2}"/>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ubtitle 2">
            <a:extLst>
              <a:ext uri="{FF2B5EF4-FFF2-40B4-BE49-F238E27FC236}">
                <a16:creationId xmlns:a16="http://schemas.microsoft.com/office/drawing/2014/main" id="{BBB9B1C4-5210-4BEA-A556-2A53383A911F}"/>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Types of fibre</a:t>
            </a:r>
          </a:p>
        </p:txBody>
      </p:sp>
      <p:sp>
        <p:nvSpPr>
          <p:cNvPr id="11" name="Rectangle: Rounded Corners 10">
            <a:extLst>
              <a:ext uri="{FF2B5EF4-FFF2-40B4-BE49-F238E27FC236}">
                <a16:creationId xmlns:a16="http://schemas.microsoft.com/office/drawing/2014/main" id="{2DA2CC3D-A139-4741-BB7C-0A48922251A4}"/>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1A9D7362-DD5F-49F3-83DA-675E55D2E1D5}"/>
              </a:ext>
            </a:extLst>
          </p:cNvPr>
          <p:cNvPicPr>
            <a:picLocks noChangeAspect="1"/>
          </p:cNvPicPr>
          <p:nvPr/>
        </p:nvPicPr>
        <p:blipFill>
          <a:blip r:embed="rId2"/>
          <a:stretch>
            <a:fillRect/>
          </a:stretch>
        </p:blipFill>
        <p:spPr>
          <a:xfrm>
            <a:off x="5570705" y="825690"/>
            <a:ext cx="5691215" cy="2987887"/>
          </a:xfrm>
          <a:prstGeom prst="rect">
            <a:avLst/>
          </a:prstGeom>
        </p:spPr>
      </p:pic>
      <p:pic>
        <p:nvPicPr>
          <p:cNvPr id="9" name="Picture 8">
            <a:extLst>
              <a:ext uri="{FF2B5EF4-FFF2-40B4-BE49-F238E27FC236}">
                <a16:creationId xmlns:a16="http://schemas.microsoft.com/office/drawing/2014/main" id="{7AE2F69F-D90F-44E9-8994-F9127D25611C}"/>
              </a:ext>
            </a:extLst>
          </p:cNvPr>
          <p:cNvPicPr>
            <a:picLocks noChangeAspect="1"/>
          </p:cNvPicPr>
          <p:nvPr/>
        </p:nvPicPr>
        <p:blipFill>
          <a:blip r:embed="rId3"/>
          <a:stretch>
            <a:fillRect/>
          </a:stretch>
        </p:blipFill>
        <p:spPr>
          <a:xfrm>
            <a:off x="5850586" y="3884200"/>
            <a:ext cx="2324462" cy="2309609"/>
          </a:xfrm>
          <a:prstGeom prst="rect">
            <a:avLst/>
          </a:prstGeom>
        </p:spPr>
      </p:pic>
      <p:pic>
        <p:nvPicPr>
          <p:cNvPr id="12" name="Picture 11">
            <a:extLst>
              <a:ext uri="{FF2B5EF4-FFF2-40B4-BE49-F238E27FC236}">
                <a16:creationId xmlns:a16="http://schemas.microsoft.com/office/drawing/2014/main" id="{AF000557-2E73-4892-A919-5C97D9C99098}"/>
              </a:ext>
            </a:extLst>
          </p:cNvPr>
          <p:cNvPicPr>
            <a:picLocks noChangeAspect="1"/>
          </p:cNvPicPr>
          <p:nvPr/>
        </p:nvPicPr>
        <p:blipFill>
          <a:blip r:embed="rId4"/>
          <a:stretch>
            <a:fillRect/>
          </a:stretch>
        </p:blipFill>
        <p:spPr>
          <a:xfrm>
            <a:off x="8922913" y="3884200"/>
            <a:ext cx="2475325" cy="2491192"/>
          </a:xfrm>
          <a:prstGeom prst="rect">
            <a:avLst/>
          </a:prstGeom>
        </p:spPr>
      </p:pic>
      <p:graphicFrame>
        <p:nvGraphicFramePr>
          <p:cNvPr id="15" name="Table 15">
            <a:extLst>
              <a:ext uri="{FF2B5EF4-FFF2-40B4-BE49-F238E27FC236}">
                <a16:creationId xmlns:a16="http://schemas.microsoft.com/office/drawing/2014/main" id="{5354D767-E881-4DDE-936E-3DC7E36FDFEF}"/>
              </a:ext>
            </a:extLst>
          </p:cNvPr>
          <p:cNvGraphicFramePr>
            <a:graphicFrameLocks noGrp="1"/>
          </p:cNvGraphicFramePr>
          <p:nvPr>
            <p:extLst>
              <p:ext uri="{D42A27DB-BD31-4B8C-83A1-F6EECF244321}">
                <p14:modId xmlns:p14="http://schemas.microsoft.com/office/powerpoint/2010/main" val="2244962799"/>
              </p:ext>
            </p:extLst>
          </p:nvPr>
        </p:nvGraphicFramePr>
        <p:xfrm>
          <a:off x="60528" y="1061848"/>
          <a:ext cx="5510178" cy="3042920"/>
        </p:xfrm>
        <a:graphic>
          <a:graphicData uri="http://schemas.openxmlformats.org/drawingml/2006/table">
            <a:tbl>
              <a:tblPr firstRow="1" bandRow="1">
                <a:tableStyleId>{5C22544A-7EE6-4342-B048-85BDC9FD1C3A}</a:tableStyleId>
              </a:tblPr>
              <a:tblGrid>
                <a:gridCol w="2755089">
                  <a:extLst>
                    <a:ext uri="{9D8B030D-6E8A-4147-A177-3AD203B41FA5}">
                      <a16:colId xmlns:a16="http://schemas.microsoft.com/office/drawing/2014/main" val="3524564426"/>
                    </a:ext>
                  </a:extLst>
                </a:gridCol>
                <a:gridCol w="2755089">
                  <a:extLst>
                    <a:ext uri="{9D8B030D-6E8A-4147-A177-3AD203B41FA5}">
                      <a16:colId xmlns:a16="http://schemas.microsoft.com/office/drawing/2014/main" val="1511417680"/>
                    </a:ext>
                  </a:extLst>
                </a:gridCol>
              </a:tblGrid>
              <a:tr h="370840">
                <a:tc>
                  <a:txBody>
                    <a:bodyPr/>
                    <a:lstStyle/>
                    <a:p>
                      <a:pPr algn="ctr"/>
                      <a:r>
                        <a:rPr lang="en-GB" dirty="0"/>
                        <a:t>Step index</a:t>
                      </a:r>
                    </a:p>
                  </a:txBody>
                  <a:tcPr/>
                </a:tc>
                <a:tc>
                  <a:txBody>
                    <a:bodyPr/>
                    <a:lstStyle/>
                    <a:p>
                      <a:pPr algn="ctr"/>
                      <a:r>
                        <a:rPr lang="en-GB" dirty="0"/>
                        <a:t>Graded index</a:t>
                      </a:r>
                    </a:p>
                  </a:txBody>
                  <a:tcPr/>
                </a:tc>
                <a:extLst>
                  <a:ext uri="{0D108BD9-81ED-4DB2-BD59-A6C34878D82A}">
                    <a16:rowId xmlns:a16="http://schemas.microsoft.com/office/drawing/2014/main" val="3483264774"/>
                  </a:ext>
                </a:extLst>
              </a:tr>
              <a:tr h="370840">
                <a:tc>
                  <a:txBody>
                    <a:bodyPr/>
                    <a:lstStyle/>
                    <a:p>
                      <a:r>
                        <a:rPr lang="en-GB" dirty="0"/>
                        <a:t>For SM and MM fibres</a:t>
                      </a:r>
                    </a:p>
                  </a:txBody>
                  <a:tcPr/>
                </a:tc>
                <a:tc>
                  <a:txBody>
                    <a:bodyPr/>
                    <a:lstStyle/>
                    <a:p>
                      <a:r>
                        <a:rPr lang="en-GB" dirty="0"/>
                        <a:t>For MM fibres</a:t>
                      </a:r>
                    </a:p>
                  </a:txBody>
                  <a:tcPr/>
                </a:tc>
                <a:extLst>
                  <a:ext uri="{0D108BD9-81ED-4DB2-BD59-A6C34878D82A}">
                    <a16:rowId xmlns:a16="http://schemas.microsoft.com/office/drawing/2014/main" val="3010448252"/>
                  </a:ext>
                </a:extLst>
              </a:tr>
              <a:tr h="370840">
                <a:tc>
                  <a:txBody>
                    <a:bodyPr/>
                    <a:lstStyle/>
                    <a:p>
                      <a:r>
                        <a:rPr lang="en-GB" dirty="0"/>
                        <a:t>Multiple paths for different modes. Different modes arrive at different times. (Modal dispersion)</a:t>
                      </a:r>
                    </a:p>
                  </a:txBody>
                  <a:tcPr/>
                </a:tc>
                <a:tc>
                  <a:txBody>
                    <a:bodyPr/>
                    <a:lstStyle/>
                    <a:p>
                      <a:r>
                        <a:rPr lang="en-GB" dirty="0"/>
                        <a:t>All paths take same time because of faster speeds at lower refractive indices </a:t>
                      </a:r>
                    </a:p>
                  </a:txBody>
                  <a:tcPr/>
                </a:tc>
                <a:extLst>
                  <a:ext uri="{0D108BD9-81ED-4DB2-BD59-A6C34878D82A}">
                    <a16:rowId xmlns:a16="http://schemas.microsoft.com/office/drawing/2014/main" val="3100314813"/>
                  </a:ext>
                </a:extLst>
              </a:tr>
              <a:tr h="370840">
                <a:tc>
                  <a:txBody>
                    <a:bodyPr/>
                    <a:lstStyle/>
                    <a:p>
                      <a:r>
                        <a:rPr lang="en-GB" dirty="0"/>
                        <a:t>Cheap</a:t>
                      </a:r>
                    </a:p>
                  </a:txBody>
                  <a:tcPr/>
                </a:tc>
                <a:tc>
                  <a:txBody>
                    <a:bodyPr/>
                    <a:lstStyle/>
                    <a:p>
                      <a:r>
                        <a:rPr lang="en-GB" dirty="0"/>
                        <a:t>Costly</a:t>
                      </a:r>
                    </a:p>
                  </a:txBody>
                  <a:tcPr/>
                </a:tc>
                <a:extLst>
                  <a:ext uri="{0D108BD9-81ED-4DB2-BD59-A6C34878D82A}">
                    <a16:rowId xmlns:a16="http://schemas.microsoft.com/office/drawing/2014/main" val="2122542113"/>
                  </a:ext>
                </a:extLst>
              </a:tr>
              <a:tr h="370840">
                <a:tc>
                  <a:txBody>
                    <a:bodyPr/>
                    <a:lstStyle/>
                    <a:p>
                      <a:r>
                        <a:rPr lang="en-GB" dirty="0"/>
                        <a:t>Higher loss (MM only)</a:t>
                      </a:r>
                    </a:p>
                  </a:txBody>
                  <a:tcPr/>
                </a:tc>
                <a:tc>
                  <a:txBody>
                    <a:bodyPr/>
                    <a:lstStyle/>
                    <a:p>
                      <a:r>
                        <a:rPr lang="en-GB" dirty="0"/>
                        <a:t>Lower loss (MM only)</a:t>
                      </a:r>
                    </a:p>
                  </a:txBody>
                  <a:tcPr/>
                </a:tc>
                <a:extLst>
                  <a:ext uri="{0D108BD9-81ED-4DB2-BD59-A6C34878D82A}">
                    <a16:rowId xmlns:a16="http://schemas.microsoft.com/office/drawing/2014/main" val="2410693870"/>
                  </a:ext>
                </a:extLst>
              </a:tr>
              <a:tr h="370840">
                <a:tc>
                  <a:txBody>
                    <a:bodyPr/>
                    <a:lstStyle/>
                    <a:p>
                      <a:r>
                        <a:rPr lang="en-GB" dirty="0"/>
                        <a:t>Short distance MM links</a:t>
                      </a:r>
                    </a:p>
                  </a:txBody>
                  <a:tcPr/>
                </a:tc>
                <a:tc>
                  <a:txBody>
                    <a:bodyPr/>
                    <a:lstStyle/>
                    <a:p>
                      <a:r>
                        <a:rPr lang="en-GB" dirty="0"/>
                        <a:t>Long Distance MM links</a:t>
                      </a:r>
                    </a:p>
                  </a:txBody>
                  <a:tcPr/>
                </a:tc>
                <a:extLst>
                  <a:ext uri="{0D108BD9-81ED-4DB2-BD59-A6C34878D82A}">
                    <a16:rowId xmlns:a16="http://schemas.microsoft.com/office/drawing/2014/main" val="3343115066"/>
                  </a:ext>
                </a:extLst>
              </a:tr>
            </a:tbl>
          </a:graphicData>
        </a:graphic>
      </p:graphicFrame>
      <p:pic>
        <p:nvPicPr>
          <p:cNvPr id="17" name="Picture 16">
            <a:extLst>
              <a:ext uri="{FF2B5EF4-FFF2-40B4-BE49-F238E27FC236}">
                <a16:creationId xmlns:a16="http://schemas.microsoft.com/office/drawing/2014/main" id="{FD27743A-DD3C-486B-9040-54F01CD62047}"/>
              </a:ext>
            </a:extLst>
          </p:cNvPr>
          <p:cNvPicPr>
            <a:picLocks noChangeAspect="1"/>
          </p:cNvPicPr>
          <p:nvPr/>
        </p:nvPicPr>
        <p:blipFill>
          <a:blip r:embed="rId5"/>
          <a:stretch>
            <a:fillRect/>
          </a:stretch>
        </p:blipFill>
        <p:spPr>
          <a:xfrm>
            <a:off x="0" y="4239415"/>
            <a:ext cx="2925293" cy="1854201"/>
          </a:xfrm>
          <a:prstGeom prst="rect">
            <a:avLst/>
          </a:prstGeom>
        </p:spPr>
      </p:pic>
      <p:pic>
        <p:nvPicPr>
          <p:cNvPr id="19" name="Picture 18">
            <a:extLst>
              <a:ext uri="{FF2B5EF4-FFF2-40B4-BE49-F238E27FC236}">
                <a16:creationId xmlns:a16="http://schemas.microsoft.com/office/drawing/2014/main" id="{B40A4578-124F-4164-BBB6-4CFDBC1BB483}"/>
              </a:ext>
            </a:extLst>
          </p:cNvPr>
          <p:cNvPicPr>
            <a:picLocks noChangeAspect="1"/>
          </p:cNvPicPr>
          <p:nvPr/>
        </p:nvPicPr>
        <p:blipFill>
          <a:blip r:embed="rId6"/>
          <a:stretch>
            <a:fillRect/>
          </a:stretch>
        </p:blipFill>
        <p:spPr>
          <a:xfrm>
            <a:off x="2925293" y="4276308"/>
            <a:ext cx="2758493" cy="1735918"/>
          </a:xfrm>
          <a:prstGeom prst="rect">
            <a:avLst/>
          </a:prstGeom>
        </p:spPr>
      </p:pic>
    </p:spTree>
    <p:extLst>
      <p:ext uri="{BB962C8B-B14F-4D97-AF65-F5344CB8AC3E}">
        <p14:creationId xmlns:p14="http://schemas.microsoft.com/office/powerpoint/2010/main" val="369514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9E2F3"/>
            </a:gs>
            <a:gs pos="83000">
              <a:srgbClr val="E2E9F6"/>
            </a:gs>
            <a:gs pos="100000">
              <a:srgbClr val="DCE5F4">
                <a:alpha val="47000"/>
              </a:srgb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8827ACC-E19D-4E38-AE05-33F188248FC2}"/>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ubtitle 2">
            <a:extLst>
              <a:ext uri="{FF2B5EF4-FFF2-40B4-BE49-F238E27FC236}">
                <a16:creationId xmlns:a16="http://schemas.microsoft.com/office/drawing/2014/main" id="{BBB9B1C4-5210-4BEA-A556-2A53383A911F}"/>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Problem</a:t>
            </a:r>
          </a:p>
        </p:txBody>
      </p:sp>
      <p:sp>
        <p:nvSpPr>
          <p:cNvPr id="11" name="Rectangle: Rounded Corners 10">
            <a:extLst>
              <a:ext uri="{FF2B5EF4-FFF2-40B4-BE49-F238E27FC236}">
                <a16:creationId xmlns:a16="http://schemas.microsoft.com/office/drawing/2014/main" id="{2DA2CC3D-A139-4741-BB7C-0A48922251A4}"/>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ubtitle 2">
            <a:extLst>
              <a:ext uri="{FF2B5EF4-FFF2-40B4-BE49-F238E27FC236}">
                <a16:creationId xmlns:a16="http://schemas.microsoft.com/office/drawing/2014/main" id="{420A8926-1323-4A27-92B2-F5E5DACCF3FF}"/>
              </a:ext>
            </a:extLst>
          </p:cNvPr>
          <p:cNvSpPr>
            <a:spLocks noGrp="1"/>
          </p:cNvSpPr>
          <p:nvPr>
            <p:ph type="subTitle" idx="1"/>
          </p:nvPr>
        </p:nvSpPr>
        <p:spPr>
          <a:xfrm>
            <a:off x="233464" y="1009209"/>
            <a:ext cx="11517549" cy="4522877"/>
          </a:xfrm>
        </p:spPr>
        <p:txBody>
          <a:bodyPr>
            <a:normAutofit/>
          </a:bodyPr>
          <a:lstStyle/>
          <a:p>
            <a:pPr algn="l"/>
            <a:r>
              <a:rPr lang="en-GB" dirty="0"/>
              <a:t>A hypothetical </a:t>
            </a:r>
            <a:r>
              <a:rPr lang="en-GB" dirty="0" err="1"/>
              <a:t>approx</a:t>
            </a:r>
            <a:r>
              <a:rPr lang="en-GB" dirty="0"/>
              <a:t> 5700km under sea fibre link connects Bristol to New York. If light were travelling in vacuum it would take 19ms to travel that distance. If the refractive index of the fibre is 1.5 what is the time the optical signal takes to travel through the fibre?</a:t>
            </a:r>
          </a:p>
          <a:p>
            <a:pPr algn="l"/>
            <a:endParaRPr lang="en-GB" dirty="0"/>
          </a:p>
          <a:p>
            <a:pPr algn="l"/>
            <a:r>
              <a:rPr lang="en-GB" dirty="0"/>
              <a:t>Choose your answer in the quiz.</a:t>
            </a:r>
          </a:p>
        </p:txBody>
      </p:sp>
    </p:spTree>
    <p:extLst>
      <p:ext uri="{BB962C8B-B14F-4D97-AF65-F5344CB8AC3E}">
        <p14:creationId xmlns:p14="http://schemas.microsoft.com/office/powerpoint/2010/main" val="34332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9E2F3"/>
            </a:gs>
            <a:gs pos="83000">
              <a:srgbClr val="E2E9F6"/>
            </a:gs>
            <a:gs pos="100000">
              <a:srgbClr val="DCE5F4">
                <a:alpha val="47000"/>
              </a:srgb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8827ACC-E19D-4E38-AE05-33F188248FC2}"/>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ubtitle 2">
            <a:extLst>
              <a:ext uri="{FF2B5EF4-FFF2-40B4-BE49-F238E27FC236}">
                <a16:creationId xmlns:a16="http://schemas.microsoft.com/office/drawing/2014/main" id="{BBB9B1C4-5210-4BEA-A556-2A53383A911F}"/>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Types of fibre</a:t>
            </a:r>
          </a:p>
        </p:txBody>
      </p:sp>
      <p:sp>
        <p:nvSpPr>
          <p:cNvPr id="11" name="Rectangle: Rounded Corners 10">
            <a:extLst>
              <a:ext uri="{FF2B5EF4-FFF2-40B4-BE49-F238E27FC236}">
                <a16:creationId xmlns:a16="http://schemas.microsoft.com/office/drawing/2014/main" id="{2DA2CC3D-A139-4741-BB7C-0A48922251A4}"/>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5" name="Subtitle 2">
                <a:extLst>
                  <a:ext uri="{FF2B5EF4-FFF2-40B4-BE49-F238E27FC236}">
                    <a16:creationId xmlns:a16="http://schemas.microsoft.com/office/drawing/2014/main" id="{56D43314-22E5-405D-A325-451CF72CD4B8}"/>
                  </a:ext>
                </a:extLst>
              </p:cNvPr>
              <p:cNvSpPr>
                <a:spLocks noGrp="1"/>
              </p:cNvSpPr>
              <p:nvPr>
                <p:ph type="subTitle" idx="1"/>
              </p:nvPr>
            </p:nvSpPr>
            <p:spPr>
              <a:xfrm>
                <a:off x="311285" y="937872"/>
                <a:ext cx="11783438" cy="4522877"/>
              </a:xfrm>
            </p:spPr>
            <p:txBody>
              <a:bodyPr>
                <a:normAutofit/>
              </a:bodyPr>
              <a:lstStyle/>
              <a:p>
                <a:pPr algn="l"/>
                <a:r>
                  <a:rPr lang="en-GB" dirty="0"/>
                  <a:t>You can design a fibre to be single mode at any wavelength where the material is transparent.</a:t>
                </a:r>
              </a:p>
              <a:p>
                <a:pPr algn="l"/>
                <a:endParaRPr lang="en-GB" dirty="0"/>
              </a:p>
              <a:p>
                <a:pPr algn="l"/>
                <a:r>
                  <a:rPr lang="en-GB" dirty="0"/>
                  <a:t>Core radius </a:t>
                </a:r>
                <a:r>
                  <a:rPr lang="en-GB" dirty="0" err="1"/>
                  <a:t>r</a:t>
                </a:r>
                <a:r>
                  <a:rPr lang="en-GB" baseline="-25000" dirty="0" err="1"/>
                  <a:t>core</a:t>
                </a:r>
                <a:r>
                  <a:rPr lang="en-GB" dirty="0"/>
                  <a:t> =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2.405</m:t>
                        </m:r>
                        <m:r>
                          <a:rPr lang="en-GB" b="0" i="1" smtClean="0">
                            <a:latin typeface="Cambria Math" panose="02040503050406030204" pitchFamily="18" charset="0"/>
                          </a:rPr>
                          <m:t>𝜆</m:t>
                        </m:r>
                      </m:num>
                      <m:den>
                        <m:r>
                          <a:rPr lang="en-GB" b="0" i="1" smtClean="0">
                            <a:latin typeface="Cambria Math" panose="02040503050406030204" pitchFamily="18" charset="0"/>
                          </a:rPr>
                          <m:t>2</m:t>
                        </m:r>
                        <m:r>
                          <a:rPr lang="en-GB" b="0" i="1" smtClean="0">
                            <a:latin typeface="Cambria Math" panose="02040503050406030204" pitchFamily="18" charset="0"/>
                          </a:rPr>
                          <m:t>𝜋</m:t>
                        </m:r>
                        <m:r>
                          <a:rPr lang="en-GB" b="0" i="1" smtClean="0">
                            <a:latin typeface="Cambria Math" panose="02040503050406030204" pitchFamily="18" charset="0"/>
                          </a:rPr>
                          <m:t>𝑁</m:t>
                        </m:r>
                        <m:r>
                          <a:rPr lang="en-GB" b="0" i="1" smtClean="0">
                            <a:latin typeface="Cambria Math" panose="02040503050406030204" pitchFamily="18" charset="0"/>
                          </a:rPr>
                          <m:t>.</m:t>
                        </m:r>
                        <m:r>
                          <a:rPr lang="en-GB" b="0" i="1" smtClean="0">
                            <a:latin typeface="Cambria Math" panose="02040503050406030204" pitchFamily="18" charset="0"/>
                          </a:rPr>
                          <m:t>𝐴</m:t>
                        </m:r>
                        <m:r>
                          <a:rPr lang="en-GB" b="0" i="1" smtClean="0">
                            <a:latin typeface="Cambria Math" panose="02040503050406030204" pitchFamily="18" charset="0"/>
                          </a:rPr>
                          <m:t>.</m:t>
                        </m:r>
                      </m:den>
                    </m:f>
                  </m:oMath>
                </a14:m>
                <a:r>
                  <a:rPr lang="en-GB" dirty="0"/>
                  <a:t>  Where N.A. is the desired numerical aperture.</a:t>
                </a:r>
              </a:p>
              <a:p>
                <a:pPr algn="l"/>
                <a:endParaRPr lang="en-GB" dirty="0"/>
              </a:p>
            </p:txBody>
          </p:sp>
        </mc:Choice>
        <mc:Fallback>
          <p:sp>
            <p:nvSpPr>
              <p:cNvPr id="5" name="Subtitle 2">
                <a:extLst>
                  <a:ext uri="{FF2B5EF4-FFF2-40B4-BE49-F238E27FC236}">
                    <a16:creationId xmlns:a16="http://schemas.microsoft.com/office/drawing/2014/main" id="{56D43314-22E5-405D-A325-451CF72CD4B8}"/>
                  </a:ext>
                </a:extLst>
              </p:cNvPr>
              <p:cNvSpPr>
                <a:spLocks noGrp="1" noRot="1" noChangeAspect="1" noMove="1" noResize="1" noEditPoints="1" noAdjustHandles="1" noChangeArrowheads="1" noChangeShapeType="1" noTextEdit="1"/>
              </p:cNvSpPr>
              <p:nvPr>
                <p:ph type="subTitle" idx="1"/>
              </p:nvPr>
            </p:nvSpPr>
            <p:spPr>
              <a:xfrm>
                <a:off x="311285" y="937872"/>
                <a:ext cx="11783438" cy="4522877"/>
              </a:xfrm>
              <a:blipFill>
                <a:blip r:embed="rId2"/>
                <a:stretch>
                  <a:fillRect l="-861" t="-1397" r="-431"/>
                </a:stretch>
              </a:blipFill>
            </p:spPr>
            <p:txBody>
              <a:bodyPr/>
              <a:lstStyle/>
              <a:p>
                <a:r>
                  <a:rPr lang="en-US">
                    <a:noFill/>
                  </a:rPr>
                  <a:t> </a:t>
                </a:r>
              </a:p>
            </p:txBody>
          </p:sp>
        </mc:Fallback>
      </mc:AlternateContent>
      <p:pic>
        <p:nvPicPr>
          <p:cNvPr id="1026" name="Picture 2" descr="Numerical aperture of an optical fiber">
            <a:extLst>
              <a:ext uri="{FF2B5EF4-FFF2-40B4-BE49-F238E27FC236}">
                <a16:creationId xmlns:a16="http://schemas.microsoft.com/office/drawing/2014/main" id="{970BC03B-5B6F-4BD9-887B-5CB7E7547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723" y="2968956"/>
            <a:ext cx="3810000" cy="30861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D02A384-3F09-477D-9E9B-787024E1593A}"/>
                  </a:ext>
                </a:extLst>
              </p:cNvPr>
              <p:cNvSpPr txBox="1"/>
              <p:nvPr/>
            </p:nvSpPr>
            <p:spPr>
              <a:xfrm>
                <a:off x="311285" y="2695349"/>
                <a:ext cx="7924800" cy="1938992"/>
              </a:xfrm>
              <a:prstGeom prst="rect">
                <a:avLst/>
              </a:prstGeom>
              <a:noFill/>
            </p:spPr>
            <p:txBody>
              <a:bodyPr wrap="square">
                <a:spAutoFit/>
              </a:bodyPr>
              <a:lstStyle/>
              <a:p>
                <a:pPr algn="l"/>
                <a:r>
                  <a:rPr lang="en-GB" sz="2400" dirty="0"/>
                  <a:t>The numerical aperture is </a:t>
                </a:r>
                <a14:m>
                  <m:oMath xmlns:m="http://schemas.openxmlformats.org/officeDocument/2006/math">
                    <m:r>
                      <m:rPr>
                        <m:sty m:val="p"/>
                      </m:rPr>
                      <a:rPr lang="en-GB" sz="2400" b="0" i="1" smtClean="0">
                        <a:latin typeface="Cambria Math" panose="02040503050406030204" pitchFamily="18" charset="0"/>
                      </a:rPr>
                      <m:t>sin</m:t>
                    </m:r>
                    <m:r>
                      <a:rPr lang="en-GB" sz="2400" b="0" i="1" smtClean="0">
                        <a:latin typeface="Cambria Math" panose="02040503050406030204" pitchFamily="18" charset="0"/>
                      </a:rPr>
                      <m:t>(</m:t>
                    </m:r>
                    <m:r>
                      <a:rPr lang="en-GB" sz="2400" b="0" i="1" smtClean="0">
                        <a:latin typeface="Cambria Math" panose="02040503050406030204" pitchFamily="18" charset="0"/>
                      </a:rPr>
                      <m:t>𝛼</m:t>
                    </m:r>
                    <m:r>
                      <a:rPr lang="en-GB" sz="2400" b="0" i="1" smtClean="0">
                        <a:latin typeface="Cambria Math" panose="02040503050406030204" pitchFamily="18" charset="0"/>
                      </a:rPr>
                      <m:t>)</m:t>
                    </m:r>
                  </m:oMath>
                </a14:m>
                <a:r>
                  <a:rPr lang="en-GB" sz="2400" dirty="0"/>
                  <a:t> where </a:t>
                </a:r>
                <a14:m>
                  <m:oMath xmlns:m="http://schemas.openxmlformats.org/officeDocument/2006/math">
                    <m:r>
                      <a:rPr lang="en-GB" sz="2400" b="0" i="1" smtClean="0">
                        <a:latin typeface="Cambria Math" panose="02040503050406030204" pitchFamily="18" charset="0"/>
                      </a:rPr>
                      <m:t>𝛼</m:t>
                    </m:r>
                  </m:oMath>
                </a14:m>
                <a:r>
                  <a:rPr lang="en-GB" sz="2400" dirty="0"/>
                  <a:t> is the acceptance angle.</a:t>
                </a:r>
              </a:p>
              <a:p>
                <a:pPr algn="l"/>
                <a:r>
                  <a:rPr lang="en-GB" sz="2400" dirty="0"/>
                  <a:t>It can be written in terms of the core and cladding refractive indices because we want the input beam to undergo total internal reflection </a:t>
                </a:r>
              </a:p>
            </p:txBody>
          </p:sp>
        </mc:Choice>
        <mc:Fallback>
          <p:sp>
            <p:nvSpPr>
              <p:cNvPr id="9" name="TextBox 8">
                <a:extLst>
                  <a:ext uri="{FF2B5EF4-FFF2-40B4-BE49-F238E27FC236}">
                    <a16:creationId xmlns:a16="http://schemas.microsoft.com/office/drawing/2014/main" id="{3D02A384-3F09-477D-9E9B-787024E1593A}"/>
                  </a:ext>
                </a:extLst>
              </p:cNvPr>
              <p:cNvSpPr txBox="1">
                <a:spLocks noRot="1" noChangeAspect="1" noMove="1" noResize="1" noEditPoints="1" noAdjustHandles="1" noChangeArrowheads="1" noChangeShapeType="1" noTextEdit="1"/>
              </p:cNvSpPr>
              <p:nvPr/>
            </p:nvSpPr>
            <p:spPr>
              <a:xfrm>
                <a:off x="311285" y="2695349"/>
                <a:ext cx="7924800" cy="1938992"/>
              </a:xfrm>
              <a:prstGeom prst="rect">
                <a:avLst/>
              </a:prstGeom>
              <a:blipFill>
                <a:blip r:embed="rId4"/>
                <a:stretch>
                  <a:fillRect l="-1280" t="-1961" b="-65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9D613F0-4B4D-4C97-A757-BF60DE2598A2}"/>
                  </a:ext>
                </a:extLst>
              </p:cNvPr>
              <p:cNvSpPr txBox="1"/>
              <p:nvPr/>
            </p:nvSpPr>
            <p:spPr>
              <a:xfrm>
                <a:off x="661481" y="5134853"/>
                <a:ext cx="6096000" cy="694101"/>
              </a:xfrm>
              <a:prstGeom prst="rect">
                <a:avLst/>
              </a:prstGeom>
              <a:noFill/>
            </p:spPr>
            <p:txBody>
              <a:bodyPr wrap="square">
                <a:spAutoFit/>
              </a:bodyPr>
              <a:lstStyle/>
              <a:p>
                <a:r>
                  <a:rPr lang="en-GB" sz="2400" dirty="0" err="1"/>
                  <a:t>r</a:t>
                </a:r>
                <a:r>
                  <a:rPr lang="en-GB" sz="2400" baseline="-25000" dirty="0" err="1"/>
                  <a:t>core</a:t>
                </a:r>
                <a:r>
                  <a:rPr lang="en-GB" sz="2400" dirty="0"/>
                  <a:t> = </a:t>
                </a:r>
                <a14:m>
                  <m:oMath xmlns:m="http://schemas.openxmlformats.org/officeDocument/2006/math">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2.405</m:t>
                        </m:r>
                        <m:r>
                          <a:rPr lang="en-GB" sz="2400" b="0" i="1" smtClean="0">
                            <a:latin typeface="Cambria Math" panose="02040503050406030204" pitchFamily="18" charset="0"/>
                          </a:rPr>
                          <m:t>𝜆</m:t>
                        </m:r>
                      </m:num>
                      <m:den>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2</m:t>
                            </m:r>
                            <m:r>
                              <a:rPr lang="en-GB" sz="2400" b="0" i="1" smtClean="0">
                                <a:latin typeface="Cambria Math" panose="02040503050406030204" pitchFamily="18" charset="0"/>
                              </a:rPr>
                              <m:t>𝜋</m:t>
                            </m:r>
                            <m:r>
                              <a:rPr lang="en-GB" sz="2400" b="0" i="1" smtClean="0">
                                <a:latin typeface="Cambria Math" panose="02040503050406030204" pitchFamily="18" charset="0"/>
                              </a:rPr>
                              <m:t>√(</m:t>
                            </m:r>
                            <m:r>
                              <m:rPr>
                                <m:sty m:val="p"/>
                              </m:rPr>
                              <a:rPr lang="en-GB" sz="2400" b="0" i="1" smtClean="0">
                                <a:latin typeface="Cambria Math" panose="02040503050406030204" pitchFamily="18" charset="0"/>
                              </a:rPr>
                              <m:t>n</m:t>
                            </m:r>
                          </m:e>
                          <m:sub>
                            <m:r>
                              <a:rPr lang="en-GB" sz="2400" b="0" i="1" smtClean="0">
                                <a:latin typeface="Cambria Math" panose="02040503050406030204" pitchFamily="18" charset="0"/>
                              </a:rPr>
                              <m:t>1</m:t>
                            </m:r>
                          </m:sub>
                          <m:sup>
                            <m:r>
                              <a:rPr lang="en-GB" sz="2400" b="0" i="1" smtClean="0">
                                <a:latin typeface="Cambria Math" panose="02040503050406030204" pitchFamily="18" charset="0"/>
                              </a:rPr>
                              <m:t>2</m:t>
                            </m:r>
                          </m:sup>
                        </m:sSubSup>
                        <m:r>
                          <a:rPr lang="en-GB" sz="2400" b="0" i="1" smtClean="0">
                            <a:latin typeface="Cambria Math" panose="02040503050406030204" pitchFamily="18" charset="0"/>
                          </a:rPr>
                          <m:t>−</m:t>
                        </m:r>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𝑛</m:t>
                            </m:r>
                          </m:e>
                          <m:sub>
                            <m:r>
                              <a:rPr lang="en-GB" sz="2400" b="0" i="1" smtClean="0">
                                <a:latin typeface="Cambria Math" panose="02040503050406030204" pitchFamily="18" charset="0"/>
                              </a:rPr>
                              <m:t>2</m:t>
                            </m:r>
                          </m:sub>
                          <m:sup>
                            <m:r>
                              <a:rPr lang="en-GB" sz="2400" b="0" i="1" smtClean="0">
                                <a:latin typeface="Cambria Math" panose="02040503050406030204" pitchFamily="18" charset="0"/>
                              </a:rPr>
                              <m:t>2</m:t>
                            </m:r>
                          </m:sup>
                        </m:sSubSup>
                        <m:r>
                          <a:rPr lang="en-GB" sz="2400" b="0" i="1" smtClean="0">
                            <a:latin typeface="Cambria Math" panose="02040503050406030204" pitchFamily="18" charset="0"/>
                          </a:rPr>
                          <m:t>)</m:t>
                        </m:r>
                      </m:den>
                    </m:f>
                  </m:oMath>
                </a14:m>
                <a:endParaRPr lang="en-GB" sz="2400" dirty="0"/>
              </a:p>
            </p:txBody>
          </p:sp>
        </mc:Choice>
        <mc:Fallback xmlns="">
          <p:sp>
            <p:nvSpPr>
              <p:cNvPr id="10" name="TextBox 9">
                <a:extLst>
                  <a:ext uri="{FF2B5EF4-FFF2-40B4-BE49-F238E27FC236}">
                    <a16:creationId xmlns:a16="http://schemas.microsoft.com/office/drawing/2014/main" id="{49D613F0-4B4D-4C97-A757-BF60DE2598A2}"/>
                  </a:ext>
                </a:extLst>
              </p:cNvPr>
              <p:cNvSpPr txBox="1">
                <a:spLocks noRot="1" noChangeAspect="1" noMove="1" noResize="1" noEditPoints="1" noAdjustHandles="1" noChangeArrowheads="1" noChangeShapeType="1" noTextEdit="1"/>
              </p:cNvSpPr>
              <p:nvPr/>
            </p:nvSpPr>
            <p:spPr>
              <a:xfrm>
                <a:off x="661481" y="5134853"/>
                <a:ext cx="6096000" cy="694101"/>
              </a:xfrm>
              <a:prstGeom prst="rect">
                <a:avLst/>
              </a:prstGeom>
              <a:blipFill>
                <a:blip r:embed="rId5"/>
                <a:stretch>
                  <a:fillRect l="-1600"/>
                </a:stretch>
              </a:blipFill>
            </p:spPr>
            <p:txBody>
              <a:bodyPr/>
              <a:lstStyle/>
              <a:p>
                <a:r>
                  <a:rPr lang="en-GB">
                    <a:noFill/>
                  </a:rPr>
                  <a:t> </a:t>
                </a:r>
              </a:p>
            </p:txBody>
          </p:sp>
        </mc:Fallback>
      </mc:AlternateContent>
    </p:spTree>
    <p:extLst>
      <p:ext uri="{BB962C8B-B14F-4D97-AF65-F5344CB8AC3E}">
        <p14:creationId xmlns:p14="http://schemas.microsoft.com/office/powerpoint/2010/main" val="2822110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9E2F3"/>
            </a:gs>
            <a:gs pos="83000">
              <a:srgbClr val="E2E9F6"/>
            </a:gs>
            <a:gs pos="100000">
              <a:srgbClr val="DCE5F4">
                <a:alpha val="47000"/>
              </a:srgb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8827ACC-E19D-4E38-AE05-33F188248FC2}"/>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ubtitle 2">
            <a:extLst>
              <a:ext uri="{FF2B5EF4-FFF2-40B4-BE49-F238E27FC236}">
                <a16:creationId xmlns:a16="http://schemas.microsoft.com/office/drawing/2014/main" id="{BBB9B1C4-5210-4BEA-A556-2A53383A911F}"/>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Types of fibre</a:t>
            </a:r>
          </a:p>
        </p:txBody>
      </p:sp>
      <p:sp>
        <p:nvSpPr>
          <p:cNvPr id="11" name="Rectangle: Rounded Corners 10">
            <a:extLst>
              <a:ext uri="{FF2B5EF4-FFF2-40B4-BE49-F238E27FC236}">
                <a16:creationId xmlns:a16="http://schemas.microsoft.com/office/drawing/2014/main" id="{2DA2CC3D-A139-4741-BB7C-0A48922251A4}"/>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id="{56D43314-22E5-405D-A325-451CF72CD4B8}"/>
                  </a:ext>
                </a:extLst>
              </p:cNvPr>
              <p:cNvSpPr>
                <a:spLocks noGrp="1"/>
              </p:cNvSpPr>
              <p:nvPr>
                <p:ph type="subTitle" idx="1"/>
              </p:nvPr>
            </p:nvSpPr>
            <p:spPr>
              <a:xfrm>
                <a:off x="311285" y="937872"/>
                <a:ext cx="11783438" cy="4522877"/>
              </a:xfrm>
            </p:spPr>
            <p:txBody>
              <a:bodyPr>
                <a:normAutofit/>
              </a:bodyPr>
              <a:lstStyle/>
              <a:p>
                <a:pPr algn="l"/>
                <a:r>
                  <a:rPr lang="en-GB" dirty="0"/>
                  <a:t>Given a fibre core diameter, and core &amp; cladding refractive indices it is possible to find the shortest wavelength at which the fibre is single mode.</a:t>
                </a:r>
              </a:p>
              <a:p>
                <a:pPr algn="l"/>
                <a14:m>
                  <m:oMath xmlns:m="http://schemas.openxmlformats.org/officeDocument/2006/math">
                    <m:sSub>
                      <m:sSubPr>
                        <m:ctrlPr>
                          <a:rPr lang="en-GB" b="0" i="1" smtClean="0">
                            <a:latin typeface="Cambria Math" panose="02040503050406030204" pitchFamily="18" charset="0"/>
                          </a:rPr>
                        </m:ctrlPr>
                      </m:sSub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𝜆</m:t>
                            </m:r>
                          </m:e>
                          <m:sub>
                            <m:r>
                              <a:rPr lang="en-GB" b="0" i="1" smtClean="0">
                                <a:latin typeface="Cambria Math" panose="02040503050406030204" pitchFamily="18" charset="0"/>
                              </a:rPr>
                              <m:t>𝑐𝑢𝑡𝑜𝑓𝑓</m:t>
                            </m:r>
                          </m:sub>
                        </m:sSub>
                        <m:r>
                          <a:rPr lang="en-GB" b="0" i="1" smtClean="0">
                            <a:latin typeface="Cambria Math" panose="02040503050406030204" pitchFamily="18" charset="0"/>
                          </a:rPr>
                          <m:t>= 2</m:t>
                        </m:r>
                        <m:r>
                          <a:rPr lang="en-GB" b="0" i="1" smtClean="0">
                            <a:latin typeface="Cambria Math" panose="02040503050406030204" pitchFamily="18" charset="0"/>
                          </a:rPr>
                          <m:t>𝜋</m:t>
                        </m:r>
                        <m:r>
                          <a:rPr lang="en-GB" b="0" i="1" smtClean="0">
                            <a:latin typeface="Cambria Math" panose="02040503050406030204" pitchFamily="18" charset="0"/>
                          </a:rPr>
                          <m:t>𝑟</m:t>
                        </m:r>
                      </m:e>
                      <m:sub>
                        <m:r>
                          <a:rPr lang="en-GB" b="0" i="1" smtClean="0">
                            <a:latin typeface="Cambria Math" panose="02040503050406030204" pitchFamily="18" charset="0"/>
                          </a:rPr>
                          <m:t>𝑐𝑜𝑟𝑒</m:t>
                        </m:r>
                      </m:sub>
                    </m:sSub>
                    <m:sSubSup>
                      <m:sSubSupPr>
                        <m:ctrlPr>
                          <a:rPr lang="en-GB" i="1">
                            <a:latin typeface="Cambria Math" panose="02040503050406030204" pitchFamily="18" charset="0"/>
                          </a:rPr>
                        </m:ctrlPr>
                      </m:sSubSupPr>
                      <m:e>
                        <m:r>
                          <a:rPr lang="en-GB" i="1">
                            <a:latin typeface="Cambria Math" panose="02040503050406030204" pitchFamily="18" charset="0"/>
                          </a:rPr>
                          <m:t>√(</m:t>
                        </m:r>
                        <m:r>
                          <m:rPr>
                            <m:sty m:val="p"/>
                          </m:rPr>
                          <a:rPr lang="en-GB" i="1">
                            <a:latin typeface="Cambria Math" panose="02040503050406030204" pitchFamily="18" charset="0"/>
                          </a:rPr>
                          <m:t>n</m:t>
                        </m:r>
                      </m:e>
                      <m:sub>
                        <m:r>
                          <a:rPr lang="en-GB" i="1">
                            <a:latin typeface="Cambria Math" panose="02040503050406030204" pitchFamily="18" charset="0"/>
                          </a:rPr>
                          <m:t>1</m:t>
                        </m:r>
                      </m:sub>
                      <m:sup>
                        <m:r>
                          <a:rPr lang="en-GB" i="1">
                            <a:latin typeface="Cambria Math" panose="02040503050406030204" pitchFamily="18" charset="0"/>
                          </a:rPr>
                          <m:t>2</m:t>
                        </m:r>
                      </m:sup>
                    </m:sSubSup>
                    <m:r>
                      <a:rPr lang="en-GB" i="1">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rPr>
                          <m:t>𝑛</m:t>
                        </m:r>
                      </m:e>
                      <m:sub>
                        <m:r>
                          <a:rPr lang="en-GB" i="1">
                            <a:latin typeface="Cambria Math" panose="02040503050406030204" pitchFamily="18" charset="0"/>
                          </a:rPr>
                          <m:t>2</m:t>
                        </m:r>
                      </m:sub>
                      <m:sup>
                        <m:r>
                          <a:rPr lang="en-GB" i="1">
                            <a:latin typeface="Cambria Math" panose="02040503050406030204" pitchFamily="18" charset="0"/>
                          </a:rPr>
                          <m:t>2</m:t>
                        </m:r>
                      </m:sup>
                    </m:sSubSup>
                  </m:oMath>
                </a14:m>
                <a:r>
                  <a:rPr lang="en-GB" dirty="0"/>
                  <a:t>)/2.405</a:t>
                </a:r>
              </a:p>
            </p:txBody>
          </p:sp>
        </mc:Choice>
        <mc:Fallback xmlns="">
          <p:sp>
            <p:nvSpPr>
              <p:cNvPr id="5" name="Subtitle 2">
                <a:extLst>
                  <a:ext uri="{FF2B5EF4-FFF2-40B4-BE49-F238E27FC236}">
                    <a16:creationId xmlns:a16="http://schemas.microsoft.com/office/drawing/2014/main" id="{56D43314-22E5-405D-A325-451CF72CD4B8}"/>
                  </a:ext>
                </a:extLst>
              </p:cNvPr>
              <p:cNvSpPr>
                <a:spLocks noGrp="1" noRot="1" noChangeAspect="1" noMove="1" noResize="1" noEditPoints="1" noAdjustHandles="1" noChangeArrowheads="1" noChangeShapeType="1" noTextEdit="1"/>
              </p:cNvSpPr>
              <p:nvPr>
                <p:ph type="subTitle" idx="1"/>
              </p:nvPr>
            </p:nvSpPr>
            <p:spPr>
              <a:xfrm>
                <a:off x="311285" y="937872"/>
                <a:ext cx="11783438" cy="4522877"/>
              </a:xfrm>
              <a:blipFill>
                <a:blip r:embed="rId2"/>
                <a:stretch>
                  <a:fillRect l="-776" t="-1887"/>
                </a:stretch>
              </a:blipFill>
            </p:spPr>
            <p:txBody>
              <a:bodyPr/>
              <a:lstStyle/>
              <a:p>
                <a:r>
                  <a:rPr lang="en-GB">
                    <a:noFill/>
                  </a:rPr>
                  <a:t> </a:t>
                </a:r>
              </a:p>
            </p:txBody>
          </p:sp>
        </mc:Fallback>
      </mc:AlternateContent>
      <p:pic>
        <p:nvPicPr>
          <p:cNvPr id="1026" name="Picture 2" descr="Numerical aperture of an optical fiber">
            <a:extLst>
              <a:ext uri="{FF2B5EF4-FFF2-40B4-BE49-F238E27FC236}">
                <a16:creationId xmlns:a16="http://schemas.microsoft.com/office/drawing/2014/main" id="{970BC03B-5B6F-4BD9-887B-5CB7E7547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723" y="2968956"/>
            <a:ext cx="3810000" cy="30861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D02A384-3F09-477D-9E9B-787024E1593A}"/>
                  </a:ext>
                </a:extLst>
              </p:cNvPr>
              <p:cNvSpPr txBox="1"/>
              <p:nvPr/>
            </p:nvSpPr>
            <p:spPr>
              <a:xfrm>
                <a:off x="311285" y="2695349"/>
                <a:ext cx="7924800" cy="1362874"/>
              </a:xfrm>
              <a:prstGeom prst="rect">
                <a:avLst/>
              </a:prstGeom>
              <a:noFill/>
            </p:spPr>
            <p:txBody>
              <a:bodyPr wrap="square">
                <a:spAutoFit/>
              </a:bodyPr>
              <a:lstStyle/>
              <a:p>
                <a:pPr algn="l"/>
                <a:r>
                  <a:rPr lang="en-GB" sz="2400" b="1" dirty="0"/>
                  <a:t>Any wavelength longer than </a:t>
                </a:r>
                <a14:m>
                  <m:oMath xmlns:m="http://schemas.openxmlformats.org/officeDocument/2006/math">
                    <m:sSub>
                      <m:sSubPr>
                        <m:ctrlPr>
                          <a:rPr lang="en-GB" sz="3200" b="1" i="1" smtClean="0">
                            <a:latin typeface="Cambria Math" panose="02040503050406030204" pitchFamily="18" charset="0"/>
                          </a:rPr>
                        </m:ctrlPr>
                      </m:sSubPr>
                      <m:e>
                        <m:r>
                          <a:rPr lang="en-GB" sz="3200" b="1" i="1" smtClean="0">
                            <a:latin typeface="Cambria Math" panose="02040503050406030204" pitchFamily="18" charset="0"/>
                          </a:rPr>
                          <m:t>𝝀</m:t>
                        </m:r>
                      </m:e>
                      <m:sub>
                        <m:r>
                          <a:rPr lang="en-GB" sz="3200" b="1" i="1" smtClean="0">
                            <a:latin typeface="Cambria Math" panose="02040503050406030204" pitchFamily="18" charset="0"/>
                          </a:rPr>
                          <m:t>𝒄𝒖𝒕𝒐𝒇𝒇</m:t>
                        </m:r>
                      </m:sub>
                    </m:sSub>
                  </m:oMath>
                </a14:m>
                <a:r>
                  <a:rPr lang="en-GB" sz="2400" b="1" dirty="0"/>
                  <a:t> will be single mode in the fibre. </a:t>
                </a:r>
              </a:p>
              <a:p>
                <a:pPr algn="l"/>
                <a:r>
                  <a:rPr lang="en-GB" sz="2400" dirty="0"/>
                  <a:t>However,  a too  small core size will have a high loss</a:t>
                </a:r>
              </a:p>
            </p:txBody>
          </p:sp>
        </mc:Choice>
        <mc:Fallback>
          <p:sp>
            <p:nvSpPr>
              <p:cNvPr id="9" name="TextBox 8">
                <a:extLst>
                  <a:ext uri="{FF2B5EF4-FFF2-40B4-BE49-F238E27FC236}">
                    <a16:creationId xmlns:a16="http://schemas.microsoft.com/office/drawing/2014/main" id="{3D02A384-3F09-477D-9E9B-787024E1593A}"/>
                  </a:ext>
                </a:extLst>
              </p:cNvPr>
              <p:cNvSpPr txBox="1">
                <a:spLocks noRot="1" noChangeAspect="1" noMove="1" noResize="1" noEditPoints="1" noAdjustHandles="1" noChangeArrowheads="1" noChangeShapeType="1" noTextEdit="1"/>
              </p:cNvSpPr>
              <p:nvPr/>
            </p:nvSpPr>
            <p:spPr>
              <a:xfrm>
                <a:off x="311285" y="2695349"/>
                <a:ext cx="7924800" cy="1362874"/>
              </a:xfrm>
              <a:prstGeom prst="rect">
                <a:avLst/>
              </a:prstGeom>
              <a:blipFill>
                <a:blip r:embed="rId4"/>
                <a:stretch>
                  <a:fillRect l="-1280" r="-800" b="-9259"/>
                </a:stretch>
              </a:blipFill>
            </p:spPr>
            <p:txBody>
              <a:bodyPr/>
              <a:lstStyle/>
              <a:p>
                <a:r>
                  <a:rPr lang="en-US">
                    <a:noFill/>
                  </a:rPr>
                  <a:t> </a:t>
                </a:r>
              </a:p>
            </p:txBody>
          </p:sp>
        </mc:Fallback>
      </mc:AlternateContent>
    </p:spTree>
    <p:extLst>
      <p:ext uri="{BB962C8B-B14F-4D97-AF65-F5344CB8AC3E}">
        <p14:creationId xmlns:p14="http://schemas.microsoft.com/office/powerpoint/2010/main" val="1649504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865</Words>
  <Application>Microsoft Macintosh PowerPoint</Application>
  <PresentationFormat>Widescreen</PresentationFormat>
  <Paragraphs>132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Narrow</vt:lpstr>
      <vt:lpstr>Calibri</vt:lpstr>
      <vt:lpstr>Calibri Light</vt:lpstr>
      <vt:lpstr>Cambria Math</vt:lpstr>
      <vt:lpstr>Office Theme</vt:lpstr>
      <vt:lpstr>Optical communications and data networks (EENGM2001) Week13_Lecture005_ASync_Fibre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communications and data networks (EENGM2001)</dc:title>
  <dc:creator>Siddarth Joshi</dc:creator>
  <cp:lastModifiedBy>Jiadi Li</cp:lastModifiedBy>
  <cp:revision>2</cp:revision>
  <dcterms:created xsi:type="dcterms:W3CDTF">2021-12-09T20:36:13Z</dcterms:created>
  <dcterms:modified xsi:type="dcterms:W3CDTF">2022-02-11T12:55:19Z</dcterms:modified>
</cp:coreProperties>
</file>