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8" r:id="rId3"/>
    <p:sldId id="329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04333-FA12-4E34-90C7-6596C964A801}" v="711" dt="2022-01-23T15:47:53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F0604333-FA12-4E34-90C7-6596C964A801}"/>
    <pc:docChg chg="undo redo custSel addSld delSld modSld sldOrd">
      <pc:chgData name="Siddarth Joshi" userId="bc4d29ca-e482-4031-a817-c6a7c744f97a" providerId="ADAL" clId="{F0604333-FA12-4E34-90C7-6596C964A801}" dt="2022-01-23T15:49:31.660" v="5523" actId="20577"/>
      <pc:docMkLst>
        <pc:docMk/>
      </pc:docMkLst>
      <pc:sldChg chg="modSp mod">
        <pc:chgData name="Siddarth Joshi" userId="bc4d29ca-e482-4031-a817-c6a7c744f97a" providerId="ADAL" clId="{F0604333-FA12-4E34-90C7-6596C964A801}" dt="2022-01-23T14:07:35.004" v="1923" actId="20577"/>
        <pc:sldMkLst>
          <pc:docMk/>
          <pc:sldMk cId="357927040" sldId="256"/>
        </pc:sldMkLst>
        <pc:spChg chg="mod">
          <ac:chgData name="Siddarth Joshi" userId="bc4d29ca-e482-4031-a817-c6a7c744f97a" providerId="ADAL" clId="{F0604333-FA12-4E34-90C7-6596C964A801}" dt="2022-01-23T14:07:35.004" v="1923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del mod">
        <pc:chgData name="Siddarth Joshi" userId="bc4d29ca-e482-4031-a817-c6a7c744f97a" providerId="ADAL" clId="{F0604333-FA12-4E34-90C7-6596C964A801}" dt="2022-01-23T15:02:45.032" v="3666" actId="2696"/>
        <pc:sldMkLst>
          <pc:docMk/>
          <pc:sldMk cId="648713783" sldId="318"/>
        </pc:sldMkLst>
        <pc:spChg chg="add del mod">
          <ac:chgData name="Siddarth Joshi" userId="bc4d29ca-e482-4031-a817-c6a7c744f97a" providerId="ADAL" clId="{F0604333-FA12-4E34-90C7-6596C964A801}" dt="2022-01-09T23:18:37.416" v="724" actId="478"/>
          <ac:spMkLst>
            <pc:docMk/>
            <pc:sldMk cId="648713783" sldId="318"/>
            <ac:spMk id="3" creationId="{CE38FA29-26F3-4FFC-AD15-F858C1ECF8DC}"/>
          </ac:spMkLst>
        </pc:spChg>
        <pc:spChg chg="mod">
          <ac:chgData name="Siddarth Joshi" userId="bc4d29ca-e482-4031-a817-c6a7c744f97a" providerId="ADAL" clId="{F0604333-FA12-4E34-90C7-6596C964A801}" dt="2022-01-09T23:18:00.596" v="706" actId="20577"/>
          <ac:spMkLst>
            <pc:docMk/>
            <pc:sldMk cId="648713783" sldId="318"/>
            <ac:spMk id="8" creationId="{BBB9B1C4-5210-4BEA-A556-2A53383A911F}"/>
          </ac:spMkLst>
        </pc:spChg>
        <pc:spChg chg="del mod">
          <ac:chgData name="Siddarth Joshi" userId="bc4d29ca-e482-4031-a817-c6a7c744f97a" providerId="ADAL" clId="{F0604333-FA12-4E34-90C7-6596C964A801}" dt="2022-01-09T23:18:26.150" v="722" actId="478"/>
          <ac:spMkLst>
            <pc:docMk/>
            <pc:sldMk cId="648713783" sldId="318"/>
            <ac:spMk id="9" creationId="{22018737-201A-47B6-BF29-174DA7DB677A}"/>
          </ac:spMkLst>
        </pc:spChg>
        <pc:spChg chg="add mod">
          <ac:chgData name="Siddarth Joshi" userId="bc4d29ca-e482-4031-a817-c6a7c744f97a" providerId="ADAL" clId="{F0604333-FA12-4E34-90C7-6596C964A801}" dt="2022-01-09T23:38:32.573" v="1380" actId="20577"/>
          <ac:spMkLst>
            <pc:docMk/>
            <pc:sldMk cId="648713783" sldId="318"/>
            <ac:spMk id="12" creationId="{E0630536-C846-4D30-AFBF-99387AA3A6F2}"/>
          </ac:spMkLst>
        </pc:spChg>
        <pc:graphicFrameChg chg="add mod modGraphic">
          <ac:chgData name="Siddarth Joshi" userId="bc4d29ca-e482-4031-a817-c6a7c744f97a" providerId="ADAL" clId="{F0604333-FA12-4E34-90C7-6596C964A801}" dt="2022-01-09T23:36:36.068" v="1281" actId="1076"/>
          <ac:graphicFrameMkLst>
            <pc:docMk/>
            <pc:sldMk cId="648713783" sldId="318"/>
            <ac:graphicFrameMk id="5" creationId="{CA76C043-686B-47DB-814C-920D52F76810}"/>
          </ac:graphicFrameMkLst>
        </pc:graphicFrameChg>
        <pc:picChg chg="del">
          <ac:chgData name="Siddarth Joshi" userId="bc4d29ca-e482-4031-a817-c6a7c744f97a" providerId="ADAL" clId="{F0604333-FA12-4E34-90C7-6596C964A801}" dt="2022-01-09T23:18:22.314" v="720" actId="478"/>
          <ac:picMkLst>
            <pc:docMk/>
            <pc:sldMk cId="648713783" sldId="318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F0604333-FA12-4E34-90C7-6596C964A801}" dt="2022-01-09T23:18:23.285" v="721" actId="478"/>
          <ac:picMkLst>
            <pc:docMk/>
            <pc:sldMk cId="648713783" sldId="318"/>
            <ac:picMk id="1034" creationId="{B6212EB0-3227-49CA-B121-A929EE872ECE}"/>
          </ac:picMkLst>
        </pc:picChg>
      </pc:sldChg>
      <pc:sldChg chg="addSp delSp modSp mod">
        <pc:chgData name="Siddarth Joshi" userId="bc4d29ca-e482-4031-a817-c6a7c744f97a" providerId="ADAL" clId="{F0604333-FA12-4E34-90C7-6596C964A801}" dt="2022-01-23T15:18:18.826" v="4158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F0604333-FA12-4E34-90C7-6596C964A801}" dt="2022-01-23T14:07:55.563" v="1944" actId="478"/>
          <ac:spMkLst>
            <pc:docMk/>
            <pc:sldMk cId="43906639" sldId="328"/>
            <ac:spMk id="3" creationId="{D07343B5-C1A9-48F8-9C4A-71A6D6A59FEC}"/>
          </ac:spMkLst>
        </pc:spChg>
        <pc:spChg chg="mod">
          <ac:chgData name="Siddarth Joshi" userId="bc4d29ca-e482-4031-a817-c6a7c744f97a" providerId="ADAL" clId="{F0604333-FA12-4E34-90C7-6596C964A801}" dt="2022-01-23T14:07:47.338" v="1941" actId="20577"/>
          <ac:spMkLst>
            <pc:docMk/>
            <pc:sldMk cId="43906639" sldId="328"/>
            <ac:spMk id="8" creationId="{BBB9B1C4-5210-4BEA-A556-2A53383A911F}"/>
          </ac:spMkLst>
        </pc:spChg>
        <pc:spChg chg="del mod">
          <ac:chgData name="Siddarth Joshi" userId="bc4d29ca-e482-4031-a817-c6a7c744f97a" providerId="ADAL" clId="{F0604333-FA12-4E34-90C7-6596C964A801}" dt="2022-01-23T14:07:50.516" v="1942" actId="478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F0604333-FA12-4E34-90C7-6596C964A801}" dt="2022-01-23T14:07:53.477" v="1943" actId="478"/>
          <ac:spMkLst>
            <pc:docMk/>
            <pc:sldMk cId="43906639" sldId="328"/>
            <ac:spMk id="10" creationId="{1BFC05C9-E364-4E31-A3A6-A5F44F478335}"/>
          </ac:spMkLst>
        </pc:spChg>
        <pc:spChg chg="add mod">
          <ac:chgData name="Siddarth Joshi" userId="bc4d29ca-e482-4031-a817-c6a7c744f97a" providerId="ADAL" clId="{F0604333-FA12-4E34-90C7-6596C964A801}" dt="2022-01-23T14:23:07.370" v="2269" actId="20577"/>
          <ac:spMkLst>
            <pc:docMk/>
            <pc:sldMk cId="43906639" sldId="328"/>
            <ac:spMk id="12" creationId="{D95FC5A5-A775-4F31-B30D-914FBCDA3FA7}"/>
          </ac:spMkLst>
        </pc:spChg>
        <pc:spChg chg="add del mod">
          <ac:chgData name="Siddarth Joshi" userId="bc4d29ca-e482-4031-a817-c6a7c744f97a" providerId="ADAL" clId="{F0604333-FA12-4E34-90C7-6596C964A801}" dt="2022-01-09T23:01:42.471" v="190"/>
          <ac:spMkLst>
            <pc:docMk/>
            <pc:sldMk cId="43906639" sldId="328"/>
            <ac:spMk id="12" creationId="{FE37DDF1-F769-4E87-860D-DDC239B3F917}"/>
          </ac:spMkLst>
        </pc:spChg>
        <pc:spChg chg="add del mod">
          <ac:chgData name="Siddarth Joshi" userId="bc4d29ca-e482-4031-a817-c6a7c744f97a" providerId="ADAL" clId="{F0604333-FA12-4E34-90C7-6596C964A801}" dt="2022-01-23T14:07:58.349" v="1945" actId="478"/>
          <ac:spMkLst>
            <pc:docMk/>
            <pc:sldMk cId="43906639" sldId="328"/>
            <ac:spMk id="13" creationId="{9E9053F5-7CD8-4952-9ED6-DEE63451FC79}"/>
          </ac:spMkLst>
        </pc:spChg>
        <pc:spChg chg="add mod">
          <ac:chgData name="Siddarth Joshi" userId="bc4d29ca-e482-4031-a817-c6a7c744f97a" providerId="ADAL" clId="{F0604333-FA12-4E34-90C7-6596C964A801}" dt="2022-01-23T14:23:23.072" v="2288" actId="20577"/>
          <ac:spMkLst>
            <pc:docMk/>
            <pc:sldMk cId="43906639" sldId="328"/>
            <ac:spMk id="14" creationId="{8A2A3B37-5AB3-4CD8-9DB2-4742AAB5A1A5}"/>
          </ac:spMkLst>
        </pc:spChg>
        <pc:spChg chg="add mod">
          <ac:chgData name="Siddarth Joshi" userId="bc4d29ca-e482-4031-a817-c6a7c744f97a" providerId="ADAL" clId="{F0604333-FA12-4E34-90C7-6596C964A801}" dt="2022-01-23T14:23:32.909" v="2297" actId="20577"/>
          <ac:spMkLst>
            <pc:docMk/>
            <pc:sldMk cId="43906639" sldId="328"/>
            <ac:spMk id="15" creationId="{E55A027A-FEA3-42DA-9280-C5E8CF3A675F}"/>
          </ac:spMkLst>
        </pc:spChg>
        <pc:spChg chg="add mod">
          <ac:chgData name="Siddarth Joshi" userId="bc4d29ca-e482-4031-a817-c6a7c744f97a" providerId="ADAL" clId="{F0604333-FA12-4E34-90C7-6596C964A801}" dt="2022-01-23T14:24:21.626" v="2341" actId="27636"/>
          <ac:spMkLst>
            <pc:docMk/>
            <pc:sldMk cId="43906639" sldId="328"/>
            <ac:spMk id="16" creationId="{F9324397-63FD-4F2D-B33E-912B5CD3C5DB}"/>
          </ac:spMkLst>
        </pc:spChg>
        <pc:spChg chg="add mod">
          <ac:chgData name="Siddarth Joshi" userId="bc4d29ca-e482-4031-a817-c6a7c744f97a" providerId="ADAL" clId="{F0604333-FA12-4E34-90C7-6596C964A801}" dt="2022-01-23T15:18:18.826" v="4158" actId="20577"/>
          <ac:spMkLst>
            <pc:docMk/>
            <pc:sldMk cId="43906639" sldId="328"/>
            <ac:spMk id="17" creationId="{4784C56F-640E-4E9F-894D-317825ED5FEB}"/>
          </ac:spMkLst>
        </pc:spChg>
        <pc:spChg chg="add mod">
          <ac:chgData name="Siddarth Joshi" userId="bc4d29ca-e482-4031-a817-c6a7c744f97a" providerId="ADAL" clId="{F0604333-FA12-4E34-90C7-6596C964A801}" dt="2022-01-23T14:25:53.013" v="2476" actId="20577"/>
          <ac:spMkLst>
            <pc:docMk/>
            <pc:sldMk cId="43906639" sldId="328"/>
            <ac:spMk id="18" creationId="{AC83F82B-FA24-4192-BBB5-62AC7DC4F97F}"/>
          </ac:spMkLst>
        </pc:spChg>
        <pc:spChg chg="add mod">
          <ac:chgData name="Siddarth Joshi" userId="bc4d29ca-e482-4031-a817-c6a7c744f97a" providerId="ADAL" clId="{F0604333-FA12-4E34-90C7-6596C964A801}" dt="2022-01-23T14:27:15.596" v="2530" actId="20577"/>
          <ac:spMkLst>
            <pc:docMk/>
            <pc:sldMk cId="43906639" sldId="328"/>
            <ac:spMk id="19" creationId="{D8D02084-DA5B-42F6-9A96-6292BE6192E9}"/>
          </ac:spMkLst>
        </pc:spChg>
        <pc:graphicFrameChg chg="add del mod modGraphic">
          <ac:chgData name="Siddarth Joshi" userId="bc4d29ca-e482-4031-a817-c6a7c744f97a" providerId="ADAL" clId="{F0604333-FA12-4E34-90C7-6596C964A801}" dt="2022-01-09T22:58:31.374" v="157" actId="478"/>
          <ac:graphicFrameMkLst>
            <pc:docMk/>
            <pc:sldMk cId="43906639" sldId="328"/>
            <ac:graphicFrameMk id="2" creationId="{ED2DE04E-A7D4-4335-A928-CD241BA35991}"/>
          </ac:graphicFrameMkLst>
        </pc:graphicFrameChg>
        <pc:graphicFrameChg chg="add del mod modGraphic">
          <ac:chgData name="Siddarth Joshi" userId="bc4d29ca-e482-4031-a817-c6a7c744f97a" providerId="ADAL" clId="{F0604333-FA12-4E34-90C7-6596C964A801}" dt="2022-01-23T14:22:26.928" v="2253" actId="478"/>
          <ac:graphicFrameMkLst>
            <pc:docMk/>
            <pc:sldMk cId="43906639" sldId="328"/>
            <ac:graphicFrameMk id="5" creationId="{42D809B1-D8AE-4A40-8847-84E838B74839}"/>
          </ac:graphicFrameMkLst>
        </pc:graphicFrameChg>
        <pc:picChg chg="del mod">
          <ac:chgData name="Siddarth Joshi" userId="bc4d29ca-e482-4031-a817-c6a7c744f97a" providerId="ADAL" clId="{F0604333-FA12-4E34-90C7-6596C964A801}" dt="2022-01-09T22:52:38.222" v="29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F0604333-FA12-4E34-90C7-6596C964A801}" dt="2022-01-09T22:52:40.285" v="30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addSp delSp modSp mod">
        <pc:chgData name="Siddarth Joshi" userId="bc4d29ca-e482-4031-a817-c6a7c744f97a" providerId="ADAL" clId="{F0604333-FA12-4E34-90C7-6596C964A801}" dt="2022-01-23T14:49:40.727" v="3056" actId="20577"/>
        <pc:sldMkLst>
          <pc:docMk/>
          <pc:sldMk cId="3634743135" sldId="329"/>
        </pc:sldMkLst>
        <pc:spChg chg="add del mod">
          <ac:chgData name="Siddarth Joshi" userId="bc4d29ca-e482-4031-a817-c6a7c744f97a" providerId="ADAL" clId="{F0604333-FA12-4E34-90C7-6596C964A801}" dt="2022-01-23T14:27:59.786" v="2555" actId="478"/>
          <ac:spMkLst>
            <pc:docMk/>
            <pc:sldMk cId="3634743135" sldId="329"/>
            <ac:spMk id="5" creationId="{61CF1149-8771-49D7-BDB1-82374AB82C6F}"/>
          </ac:spMkLst>
        </pc:spChg>
        <pc:spChg chg="mod">
          <ac:chgData name="Siddarth Joshi" userId="bc4d29ca-e482-4031-a817-c6a7c744f97a" providerId="ADAL" clId="{F0604333-FA12-4E34-90C7-6596C964A801}" dt="2022-01-23T14:27:49.110" v="2551" actId="20577"/>
          <ac:spMkLst>
            <pc:docMk/>
            <pc:sldMk cId="3634743135" sldId="329"/>
            <ac:spMk id="8" creationId="{BBB9B1C4-5210-4BEA-A556-2A53383A911F}"/>
          </ac:spMkLst>
        </pc:spChg>
        <pc:spChg chg="del mod">
          <ac:chgData name="Siddarth Joshi" userId="bc4d29ca-e482-4031-a817-c6a7c744f97a" providerId="ADAL" clId="{F0604333-FA12-4E34-90C7-6596C964A801}" dt="2022-01-23T14:27:57.616" v="2554" actId="478"/>
          <ac:spMkLst>
            <pc:docMk/>
            <pc:sldMk cId="3634743135" sldId="329"/>
            <ac:spMk id="9" creationId="{22018737-201A-47B6-BF29-174DA7DB677A}"/>
          </ac:spMkLst>
        </pc:spChg>
        <pc:spChg chg="del">
          <ac:chgData name="Siddarth Joshi" userId="bc4d29ca-e482-4031-a817-c6a7c744f97a" providerId="ADAL" clId="{F0604333-FA12-4E34-90C7-6596C964A801}" dt="2022-01-09T23:11:22.968" v="540" actId="478"/>
          <ac:spMkLst>
            <pc:docMk/>
            <pc:sldMk cId="3634743135" sldId="329"/>
            <ac:spMk id="11" creationId="{2DA2CC3D-A139-4741-BB7C-0A48922251A4}"/>
          </ac:spMkLst>
        </pc:spChg>
        <pc:spChg chg="del">
          <ac:chgData name="Siddarth Joshi" userId="bc4d29ca-e482-4031-a817-c6a7c744f97a" providerId="ADAL" clId="{F0604333-FA12-4E34-90C7-6596C964A801}" dt="2022-01-09T23:04:08.139" v="264" actId="478"/>
          <ac:spMkLst>
            <pc:docMk/>
            <pc:sldMk cId="3634743135" sldId="329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F0604333-FA12-4E34-90C7-6596C964A801}" dt="2022-01-23T14:27:57.616" v="2554" actId="478"/>
          <ac:spMkLst>
            <pc:docMk/>
            <pc:sldMk cId="3634743135" sldId="329"/>
            <ac:spMk id="13" creationId="{6ACFCB07-F014-416A-B3BA-82CD13760AD6}"/>
          </ac:spMkLst>
        </pc:spChg>
        <pc:spChg chg="add del">
          <ac:chgData name="Siddarth Joshi" userId="bc4d29ca-e482-4031-a817-c6a7c744f97a" providerId="ADAL" clId="{F0604333-FA12-4E34-90C7-6596C964A801}" dt="2022-01-23T14:28:05.758" v="2557" actId="22"/>
          <ac:spMkLst>
            <pc:docMk/>
            <pc:sldMk cId="3634743135" sldId="329"/>
            <ac:spMk id="14" creationId="{49A2F320-3A84-478C-B607-2BA7424DCE81}"/>
          </ac:spMkLst>
        </pc:spChg>
        <pc:spChg chg="del">
          <ac:chgData name="Siddarth Joshi" userId="bc4d29ca-e482-4031-a817-c6a7c744f97a" providerId="ADAL" clId="{F0604333-FA12-4E34-90C7-6596C964A801}" dt="2022-01-09T23:04:08.139" v="264" actId="478"/>
          <ac:spMkLst>
            <pc:docMk/>
            <pc:sldMk cId="3634743135" sldId="329"/>
            <ac:spMk id="14" creationId="{DC81539B-2A14-4295-B927-19B532A893F6}"/>
          </ac:spMkLst>
        </pc:spChg>
        <pc:spChg chg="add del mod">
          <ac:chgData name="Siddarth Joshi" userId="bc4d29ca-e482-4031-a817-c6a7c744f97a" providerId="ADAL" clId="{F0604333-FA12-4E34-90C7-6596C964A801}" dt="2022-01-23T14:27:57.616" v="2554" actId="478"/>
          <ac:spMkLst>
            <pc:docMk/>
            <pc:sldMk cId="3634743135" sldId="329"/>
            <ac:spMk id="15" creationId="{DDB4E627-14A7-4F6F-959B-6AF6B6C5DFB1}"/>
          </ac:spMkLst>
        </pc:spChg>
        <pc:spChg chg="add del mod">
          <ac:chgData name="Siddarth Joshi" userId="bc4d29ca-e482-4031-a817-c6a7c744f97a" providerId="ADAL" clId="{F0604333-FA12-4E34-90C7-6596C964A801}" dt="2022-01-23T14:27:57.616" v="2554" actId="478"/>
          <ac:spMkLst>
            <pc:docMk/>
            <pc:sldMk cId="3634743135" sldId="329"/>
            <ac:spMk id="16" creationId="{027F4E33-CBDA-45FA-AD31-38B85C8CF7FA}"/>
          </ac:spMkLst>
        </pc:spChg>
        <pc:spChg chg="add mod">
          <ac:chgData name="Siddarth Joshi" userId="bc4d29ca-e482-4031-a817-c6a7c744f97a" providerId="ADAL" clId="{F0604333-FA12-4E34-90C7-6596C964A801}" dt="2022-01-23T14:49:16.994" v="3005" actId="15"/>
          <ac:spMkLst>
            <pc:docMk/>
            <pc:sldMk cId="3634743135" sldId="329"/>
            <ac:spMk id="17" creationId="{6F56345D-0B1F-456B-8DC3-5A1B95FA76D2}"/>
          </ac:spMkLst>
        </pc:spChg>
        <pc:spChg chg="add mod">
          <ac:chgData name="Siddarth Joshi" userId="bc4d29ca-e482-4031-a817-c6a7c744f97a" providerId="ADAL" clId="{F0604333-FA12-4E34-90C7-6596C964A801}" dt="2022-01-23T14:32:11.732" v="2561"/>
          <ac:spMkLst>
            <pc:docMk/>
            <pc:sldMk cId="3634743135" sldId="329"/>
            <ac:spMk id="18" creationId="{1379DC62-0F1B-47EA-9CE2-82B2FB6ACED4}"/>
          </ac:spMkLst>
        </pc:spChg>
        <pc:spChg chg="add del mod">
          <ac:chgData name="Siddarth Joshi" userId="bc4d29ca-e482-4031-a817-c6a7c744f97a" providerId="ADAL" clId="{F0604333-FA12-4E34-90C7-6596C964A801}" dt="2022-01-23T14:32:15.411" v="2571"/>
          <ac:spMkLst>
            <pc:docMk/>
            <pc:sldMk cId="3634743135" sldId="329"/>
            <ac:spMk id="19" creationId="{0FFB833E-09A0-4F2E-99C0-5F1E33FA7B79}"/>
          </ac:spMkLst>
        </pc:spChg>
        <pc:spChg chg="add del mod">
          <ac:chgData name="Siddarth Joshi" userId="bc4d29ca-e482-4031-a817-c6a7c744f97a" providerId="ADAL" clId="{F0604333-FA12-4E34-90C7-6596C964A801}" dt="2022-01-23T14:32:15.034" v="2570"/>
          <ac:spMkLst>
            <pc:docMk/>
            <pc:sldMk cId="3634743135" sldId="329"/>
            <ac:spMk id="20" creationId="{B0569142-79A5-4EAF-AF11-E679E7B2525B}"/>
          </ac:spMkLst>
        </pc:spChg>
        <pc:spChg chg="add del mod">
          <ac:chgData name="Siddarth Joshi" userId="bc4d29ca-e482-4031-a817-c6a7c744f97a" providerId="ADAL" clId="{F0604333-FA12-4E34-90C7-6596C964A801}" dt="2022-01-23T14:32:14.723" v="2569"/>
          <ac:spMkLst>
            <pc:docMk/>
            <pc:sldMk cId="3634743135" sldId="329"/>
            <ac:spMk id="21" creationId="{F2E8BCDA-CA60-441F-AA21-605C2B78636F}"/>
          </ac:spMkLst>
        </pc:spChg>
        <pc:spChg chg="add del mod">
          <ac:chgData name="Siddarth Joshi" userId="bc4d29ca-e482-4031-a817-c6a7c744f97a" providerId="ADAL" clId="{F0604333-FA12-4E34-90C7-6596C964A801}" dt="2022-01-23T14:32:14.483" v="2568"/>
          <ac:spMkLst>
            <pc:docMk/>
            <pc:sldMk cId="3634743135" sldId="329"/>
            <ac:spMk id="22" creationId="{D1FB2F70-BAA7-47EA-8165-323F4805C7E1}"/>
          </ac:spMkLst>
        </pc:spChg>
        <pc:spChg chg="add del mod">
          <ac:chgData name="Siddarth Joshi" userId="bc4d29ca-e482-4031-a817-c6a7c744f97a" providerId="ADAL" clId="{F0604333-FA12-4E34-90C7-6596C964A801}" dt="2022-01-23T14:32:14.211" v="2567"/>
          <ac:spMkLst>
            <pc:docMk/>
            <pc:sldMk cId="3634743135" sldId="329"/>
            <ac:spMk id="23" creationId="{2E0960ED-9FA6-4EAB-959B-2794D8B34F06}"/>
          </ac:spMkLst>
        </pc:spChg>
        <pc:spChg chg="add del mod">
          <ac:chgData name="Siddarth Joshi" userId="bc4d29ca-e482-4031-a817-c6a7c744f97a" providerId="ADAL" clId="{F0604333-FA12-4E34-90C7-6596C964A801}" dt="2022-01-23T14:32:18.329" v="2573"/>
          <ac:spMkLst>
            <pc:docMk/>
            <pc:sldMk cId="3634743135" sldId="329"/>
            <ac:spMk id="24" creationId="{16B39319-17FA-4A69-B3DB-1FCA9F47DA1E}"/>
          </ac:spMkLst>
        </pc:spChg>
        <pc:spChg chg="add mod">
          <ac:chgData name="Siddarth Joshi" userId="bc4d29ca-e482-4031-a817-c6a7c744f97a" providerId="ADAL" clId="{F0604333-FA12-4E34-90C7-6596C964A801}" dt="2022-01-23T14:32:45.798" v="2604" actId="20577"/>
          <ac:spMkLst>
            <pc:docMk/>
            <pc:sldMk cId="3634743135" sldId="329"/>
            <ac:spMk id="25" creationId="{8EB5E90E-CF13-48F5-81D9-0005EBB4F6EF}"/>
          </ac:spMkLst>
        </pc:spChg>
        <pc:spChg chg="add mod">
          <ac:chgData name="Siddarth Joshi" userId="bc4d29ca-e482-4031-a817-c6a7c744f97a" providerId="ADAL" clId="{F0604333-FA12-4E34-90C7-6596C964A801}" dt="2022-01-23T14:49:40.727" v="3056" actId="20577"/>
          <ac:spMkLst>
            <pc:docMk/>
            <pc:sldMk cId="3634743135" sldId="329"/>
            <ac:spMk id="27" creationId="{6F5310D6-DE71-4C35-90F0-BB5A13DBA866}"/>
          </ac:spMkLst>
        </pc:spChg>
        <pc:graphicFrameChg chg="add del mod ord modGraphic">
          <ac:chgData name="Siddarth Joshi" userId="bc4d29ca-e482-4031-a817-c6a7c744f97a" providerId="ADAL" clId="{F0604333-FA12-4E34-90C7-6596C964A801}" dt="2022-01-23T14:27:54.899" v="2553" actId="478"/>
          <ac:graphicFrameMkLst>
            <pc:docMk/>
            <pc:sldMk cId="3634743135" sldId="329"/>
            <ac:graphicFrameMk id="2" creationId="{70B8627C-9F5E-4785-8A75-6B035B1F27B9}"/>
          </ac:graphicFrameMkLst>
        </pc:graphicFrameChg>
        <pc:picChg chg="del">
          <ac:chgData name="Siddarth Joshi" userId="bc4d29ca-e482-4031-a817-c6a7c744f97a" providerId="ADAL" clId="{F0604333-FA12-4E34-90C7-6596C964A801}" dt="2022-01-09T23:04:08.139" v="264" actId="478"/>
          <ac:picMkLst>
            <pc:docMk/>
            <pc:sldMk cId="3634743135" sldId="329"/>
            <ac:picMk id="5" creationId="{AE7592E2-7188-473E-8E6A-8463ABB5CACB}"/>
          </ac:picMkLst>
        </pc:picChg>
        <pc:picChg chg="add mod">
          <ac:chgData name="Siddarth Joshi" userId="bc4d29ca-e482-4031-a817-c6a7c744f97a" providerId="ADAL" clId="{F0604333-FA12-4E34-90C7-6596C964A801}" dt="2022-01-23T14:41:44.341" v="2673" actId="14100"/>
          <ac:picMkLst>
            <pc:docMk/>
            <pc:sldMk cId="3634743135" sldId="329"/>
            <ac:picMk id="26" creationId="{1B22F35E-B662-4D83-B255-11D30FAEE79B}"/>
          </ac:picMkLst>
        </pc:picChg>
        <pc:picChg chg="add mod">
          <ac:chgData name="Siddarth Joshi" userId="bc4d29ca-e482-4031-a817-c6a7c744f97a" providerId="ADAL" clId="{F0604333-FA12-4E34-90C7-6596C964A801}" dt="2022-01-23T14:47:13.531" v="2882" actId="1076"/>
          <ac:picMkLst>
            <pc:docMk/>
            <pc:sldMk cId="3634743135" sldId="329"/>
            <ac:picMk id="1026" creationId="{01A2C9CA-F9D2-479B-85D7-273FE59DB38B}"/>
          </ac:picMkLst>
        </pc:picChg>
        <pc:picChg chg="del">
          <ac:chgData name="Siddarth Joshi" userId="bc4d29ca-e482-4031-a817-c6a7c744f97a" providerId="ADAL" clId="{F0604333-FA12-4E34-90C7-6596C964A801}" dt="2022-01-09T23:04:03.024" v="263" actId="478"/>
          <ac:picMkLst>
            <pc:docMk/>
            <pc:sldMk cId="3634743135" sldId="329"/>
            <ac:picMk id="1030" creationId="{27EDC331-DF2A-4EE3-A37F-75633886324B}"/>
          </ac:picMkLst>
        </pc:picChg>
        <pc:cxnChg chg="add del mod">
          <ac:chgData name="Siddarth Joshi" userId="bc4d29ca-e482-4031-a817-c6a7c744f97a" providerId="ADAL" clId="{F0604333-FA12-4E34-90C7-6596C964A801}" dt="2022-01-23T14:27:57.616" v="2554" actId="478"/>
          <ac:cxnSpMkLst>
            <pc:docMk/>
            <pc:sldMk cId="3634743135" sldId="329"/>
            <ac:cxnSpMk id="6" creationId="{5AC9CCF3-CCB7-4BB4-BB89-ACFE1A120B15}"/>
          </ac:cxnSpMkLst>
        </pc:cxn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1952237204" sldId="330"/>
        </pc:sldMkLst>
      </pc:sldChg>
      <pc:sldChg chg="addSp delSp modSp del mod">
        <pc:chgData name="Siddarth Joshi" userId="bc4d29ca-e482-4031-a817-c6a7c744f97a" providerId="ADAL" clId="{F0604333-FA12-4E34-90C7-6596C964A801}" dt="2022-01-23T15:02:45.032" v="3666" actId="2696"/>
        <pc:sldMkLst>
          <pc:docMk/>
          <pc:sldMk cId="3803335181" sldId="331"/>
        </pc:sldMkLst>
        <pc:spChg chg="add mod">
          <ac:chgData name="Siddarth Joshi" userId="bc4d29ca-e482-4031-a817-c6a7c744f97a" providerId="ADAL" clId="{F0604333-FA12-4E34-90C7-6596C964A801}" dt="2022-01-09T23:32:19.626" v="1180" actId="14100"/>
          <ac:spMkLst>
            <pc:docMk/>
            <pc:sldMk cId="3803335181" sldId="331"/>
            <ac:spMk id="7" creationId="{837F8E8B-8EC7-4565-80A2-39D8D1A7AD05}"/>
          </ac:spMkLst>
        </pc:spChg>
        <pc:spChg chg="mod">
          <ac:chgData name="Siddarth Joshi" userId="bc4d29ca-e482-4031-a817-c6a7c744f97a" providerId="ADAL" clId="{F0604333-FA12-4E34-90C7-6596C964A801}" dt="2022-01-09T23:34:12.310" v="1238" actId="20577"/>
          <ac:spMkLst>
            <pc:docMk/>
            <pc:sldMk cId="3803335181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F0604333-FA12-4E34-90C7-6596C964A801}" dt="2022-01-09T23:34:39.532" v="1269" actId="20577"/>
          <ac:spMkLst>
            <pc:docMk/>
            <pc:sldMk cId="3803335181" sldId="331"/>
            <ac:spMk id="9" creationId="{62BE07FC-94EB-4DFA-90AD-48DDF83F3C87}"/>
          </ac:spMkLst>
        </pc:spChg>
        <pc:spChg chg="del">
          <ac:chgData name="Siddarth Joshi" userId="bc4d29ca-e482-4031-a817-c6a7c744f97a" providerId="ADAL" clId="{F0604333-FA12-4E34-90C7-6596C964A801}" dt="2022-01-09T23:30:24.035" v="1123" actId="478"/>
          <ac:spMkLst>
            <pc:docMk/>
            <pc:sldMk cId="3803335181" sldId="331"/>
            <ac:spMk id="11" creationId="{2DA2CC3D-A139-4741-BB7C-0A48922251A4}"/>
          </ac:spMkLst>
        </pc:spChg>
        <pc:graphicFrameChg chg="del">
          <ac:chgData name="Siddarth Joshi" userId="bc4d29ca-e482-4031-a817-c6a7c744f97a" providerId="ADAL" clId="{F0604333-FA12-4E34-90C7-6596C964A801}" dt="2022-01-09T23:30:20.412" v="1121" actId="478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add mod">
          <ac:chgData name="Siddarth Joshi" userId="bc4d29ca-e482-4031-a817-c6a7c744f97a" providerId="ADAL" clId="{F0604333-FA12-4E34-90C7-6596C964A801}" dt="2022-01-09T23:31:07.460" v="1130" actId="1076"/>
          <ac:picMkLst>
            <pc:docMk/>
            <pc:sldMk cId="3803335181" sldId="331"/>
            <ac:picMk id="1026" creationId="{221B1FE2-F11E-44E3-A7C2-54291BC22AE8}"/>
          </ac:picMkLst>
        </pc:picChg>
      </pc:sldChg>
      <pc:sldChg chg="addSp delSp modSp del mod">
        <pc:chgData name="Siddarth Joshi" userId="bc4d29ca-e482-4031-a817-c6a7c744f97a" providerId="ADAL" clId="{F0604333-FA12-4E34-90C7-6596C964A801}" dt="2022-01-23T15:02:45.032" v="3666" actId="2696"/>
        <pc:sldMkLst>
          <pc:docMk/>
          <pc:sldMk cId="369514579" sldId="332"/>
        </pc:sldMkLst>
        <pc:spChg chg="mod">
          <ac:chgData name="Siddarth Joshi" userId="bc4d29ca-e482-4031-a817-c6a7c744f97a" providerId="ADAL" clId="{F0604333-FA12-4E34-90C7-6596C964A801}" dt="2022-01-09T23:35:23.697" v="1280" actId="20577"/>
          <ac:spMkLst>
            <pc:docMk/>
            <pc:sldMk cId="369514579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F0604333-FA12-4E34-90C7-6596C964A801}" dt="2022-01-09T23:45:23.856" v="1903" actId="20577"/>
          <ac:spMkLst>
            <pc:docMk/>
            <pc:sldMk cId="369514579" sldId="332"/>
            <ac:spMk id="13" creationId="{8595FECA-6106-43CB-8D44-BFF44D5B6707}"/>
          </ac:spMkLst>
        </pc:spChg>
        <pc:graphicFrameChg chg="del">
          <ac:chgData name="Siddarth Joshi" userId="bc4d29ca-e482-4031-a817-c6a7c744f97a" providerId="ADAL" clId="{F0604333-FA12-4E34-90C7-6596C964A801}" dt="2022-01-09T23:35:12.718" v="1270" actId="478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del">
          <ac:chgData name="Siddarth Joshi" userId="bc4d29ca-e482-4031-a817-c6a7c744f97a" providerId="ADAL" clId="{F0604333-FA12-4E34-90C7-6596C964A801}" dt="2022-01-09T23:35:12.718" v="1270" actId="478"/>
          <ac:picMkLst>
            <pc:docMk/>
            <pc:sldMk cId="369514579" sldId="332"/>
            <ac:picMk id="5" creationId="{1A9D7362-DD5F-49F3-83DA-675E55D2E1D5}"/>
          </ac:picMkLst>
        </pc:picChg>
        <pc:picChg chg="del">
          <ac:chgData name="Siddarth Joshi" userId="bc4d29ca-e482-4031-a817-c6a7c744f97a" providerId="ADAL" clId="{F0604333-FA12-4E34-90C7-6596C964A801}" dt="2022-01-09T23:35:12.718" v="1270" actId="478"/>
          <ac:picMkLst>
            <pc:docMk/>
            <pc:sldMk cId="369514579" sldId="332"/>
            <ac:picMk id="9" creationId="{7AE2F69F-D90F-44E9-8994-F9127D25611C}"/>
          </ac:picMkLst>
        </pc:picChg>
        <pc:picChg chg="del">
          <ac:chgData name="Siddarth Joshi" userId="bc4d29ca-e482-4031-a817-c6a7c744f97a" providerId="ADAL" clId="{F0604333-FA12-4E34-90C7-6596C964A801}" dt="2022-01-09T23:35:12.718" v="1270" actId="478"/>
          <ac:picMkLst>
            <pc:docMk/>
            <pc:sldMk cId="369514579" sldId="332"/>
            <ac:picMk id="12" creationId="{AF000557-2E73-4892-A919-5C97D9C99098}"/>
          </ac:picMkLst>
        </pc:picChg>
        <pc:picChg chg="del">
          <ac:chgData name="Siddarth Joshi" userId="bc4d29ca-e482-4031-a817-c6a7c744f97a" providerId="ADAL" clId="{F0604333-FA12-4E34-90C7-6596C964A801}" dt="2022-01-09T23:35:12.718" v="1270" actId="478"/>
          <ac:picMkLst>
            <pc:docMk/>
            <pc:sldMk cId="369514579" sldId="332"/>
            <ac:picMk id="17" creationId="{FD27743A-DD3C-486B-9040-54F01CD62047}"/>
          </ac:picMkLst>
        </pc:picChg>
        <pc:picChg chg="del">
          <ac:chgData name="Siddarth Joshi" userId="bc4d29ca-e482-4031-a817-c6a7c744f97a" providerId="ADAL" clId="{F0604333-FA12-4E34-90C7-6596C964A801}" dt="2022-01-09T23:35:12.718" v="1270" actId="478"/>
          <ac:picMkLst>
            <pc:docMk/>
            <pc:sldMk cId="369514579" sldId="332"/>
            <ac:picMk id="19" creationId="{B40A4578-124F-4164-BBB6-4CFDBC1BB483}"/>
          </ac:picMkLst>
        </pc:pic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343325597" sldId="333"/>
        </pc:sldMkLst>
      </pc:sldChg>
      <pc:sldChg chg="addSp delSp modSp add mod">
        <pc:chgData name="Siddarth Joshi" userId="bc4d29ca-e482-4031-a817-c6a7c744f97a" providerId="ADAL" clId="{F0604333-FA12-4E34-90C7-6596C964A801}" dt="2022-01-23T14:54:38.126" v="3461" actId="1076"/>
        <pc:sldMkLst>
          <pc:docMk/>
          <pc:sldMk cId="4067529466" sldId="333"/>
        </pc:sldMkLst>
        <pc:spChg chg="add mod">
          <ac:chgData name="Siddarth Joshi" userId="bc4d29ca-e482-4031-a817-c6a7c744f97a" providerId="ADAL" clId="{F0604333-FA12-4E34-90C7-6596C964A801}" dt="2022-01-23T14:54:38.126" v="3461" actId="1076"/>
          <ac:spMkLst>
            <pc:docMk/>
            <pc:sldMk cId="4067529466" sldId="333"/>
            <ac:spMk id="10" creationId="{CBF4B9E7-9886-4A57-83AD-9C840C5E88E9}"/>
          </ac:spMkLst>
        </pc:spChg>
        <pc:spChg chg="mod">
          <ac:chgData name="Siddarth Joshi" userId="bc4d29ca-e482-4031-a817-c6a7c744f97a" providerId="ADAL" clId="{F0604333-FA12-4E34-90C7-6596C964A801}" dt="2022-01-23T14:53:52.442" v="3380" actId="20577"/>
          <ac:spMkLst>
            <pc:docMk/>
            <pc:sldMk cId="4067529466" sldId="333"/>
            <ac:spMk id="17" creationId="{6F56345D-0B1F-456B-8DC3-5A1B95FA76D2}"/>
          </ac:spMkLst>
        </pc:spChg>
        <pc:spChg chg="del">
          <ac:chgData name="Siddarth Joshi" userId="bc4d29ca-e482-4031-a817-c6a7c744f97a" providerId="ADAL" clId="{F0604333-FA12-4E34-90C7-6596C964A801}" dt="2022-01-23T14:53:22.420" v="3313" actId="478"/>
          <ac:spMkLst>
            <pc:docMk/>
            <pc:sldMk cId="4067529466" sldId="333"/>
            <ac:spMk id="27" creationId="{6F5310D6-DE71-4C35-90F0-BB5A13DBA866}"/>
          </ac:spMkLst>
        </pc:spChg>
        <pc:picChg chg="del">
          <ac:chgData name="Siddarth Joshi" userId="bc4d29ca-e482-4031-a817-c6a7c744f97a" providerId="ADAL" clId="{F0604333-FA12-4E34-90C7-6596C964A801}" dt="2022-01-23T14:49:52.122" v="3058" actId="478"/>
          <ac:picMkLst>
            <pc:docMk/>
            <pc:sldMk cId="4067529466" sldId="333"/>
            <ac:picMk id="26" creationId="{1B22F35E-B662-4D83-B255-11D30FAEE79B}"/>
          </ac:picMkLst>
        </pc:picChg>
        <pc:picChg chg="del">
          <ac:chgData name="Siddarth Joshi" userId="bc4d29ca-e482-4031-a817-c6a7c744f97a" providerId="ADAL" clId="{F0604333-FA12-4E34-90C7-6596C964A801}" dt="2022-01-23T14:49:52.929" v="3059" actId="478"/>
          <ac:picMkLst>
            <pc:docMk/>
            <pc:sldMk cId="4067529466" sldId="333"/>
            <ac:picMk id="1026" creationId="{01A2C9CA-F9D2-479B-85D7-273FE59DB38B}"/>
          </ac:picMkLst>
        </pc:pic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2822110039" sldId="334"/>
        </pc:sldMkLst>
      </pc:sldChg>
      <pc:sldChg chg="addSp delSp modSp add mod">
        <pc:chgData name="Siddarth Joshi" userId="bc4d29ca-e482-4031-a817-c6a7c744f97a" providerId="ADAL" clId="{F0604333-FA12-4E34-90C7-6596C964A801}" dt="2022-01-23T15:02:26.332" v="3662" actId="1076"/>
        <pc:sldMkLst>
          <pc:docMk/>
          <pc:sldMk cId="3148693229" sldId="334"/>
        </pc:sldMkLst>
        <pc:spChg chg="mod">
          <ac:chgData name="Siddarth Joshi" userId="bc4d29ca-e482-4031-a817-c6a7c744f97a" providerId="ADAL" clId="{F0604333-FA12-4E34-90C7-6596C964A801}" dt="2022-01-23T14:55:07.529" v="3469" actId="20577"/>
          <ac:spMkLst>
            <pc:docMk/>
            <pc:sldMk cId="3148693229" sldId="334"/>
            <ac:spMk id="8" creationId="{BBB9B1C4-5210-4BEA-A556-2A53383A911F}"/>
          </ac:spMkLst>
        </pc:spChg>
        <pc:spChg chg="del">
          <ac:chgData name="Siddarth Joshi" userId="bc4d29ca-e482-4031-a817-c6a7c744f97a" providerId="ADAL" clId="{F0604333-FA12-4E34-90C7-6596C964A801}" dt="2022-01-23T14:55:58.431" v="3473" actId="478"/>
          <ac:spMkLst>
            <pc:docMk/>
            <pc:sldMk cId="3148693229" sldId="334"/>
            <ac:spMk id="10" creationId="{CBF4B9E7-9886-4A57-83AD-9C840C5E88E9}"/>
          </ac:spMkLst>
        </pc:spChg>
        <pc:spChg chg="mod">
          <ac:chgData name="Siddarth Joshi" userId="bc4d29ca-e482-4031-a817-c6a7c744f97a" providerId="ADAL" clId="{F0604333-FA12-4E34-90C7-6596C964A801}" dt="2022-01-23T14:59:54.520" v="3657" actId="20577"/>
          <ac:spMkLst>
            <pc:docMk/>
            <pc:sldMk cId="3148693229" sldId="334"/>
            <ac:spMk id="17" creationId="{6F56345D-0B1F-456B-8DC3-5A1B95FA76D2}"/>
          </ac:spMkLst>
        </pc:spChg>
        <pc:spChg chg="del">
          <ac:chgData name="Siddarth Joshi" userId="bc4d29ca-e482-4031-a817-c6a7c744f97a" providerId="ADAL" clId="{F0604333-FA12-4E34-90C7-6596C964A801}" dt="2022-01-23T14:56:01.193" v="3474" actId="478"/>
          <ac:spMkLst>
            <pc:docMk/>
            <pc:sldMk cId="3148693229" sldId="334"/>
            <ac:spMk id="25" creationId="{8EB5E90E-CF13-48F5-81D9-0005EBB4F6EF}"/>
          </ac:spMkLst>
        </pc:spChg>
        <pc:picChg chg="add mod">
          <ac:chgData name="Siddarth Joshi" userId="bc4d29ca-e482-4031-a817-c6a7c744f97a" providerId="ADAL" clId="{F0604333-FA12-4E34-90C7-6596C964A801}" dt="2022-01-23T14:57:11.255" v="3478" actId="1076"/>
          <ac:picMkLst>
            <pc:docMk/>
            <pc:sldMk cId="3148693229" sldId="334"/>
            <ac:picMk id="2050" creationId="{DA826EB9-AF6D-4B72-A203-9A21FD3710B3}"/>
          </ac:picMkLst>
        </pc:picChg>
        <pc:picChg chg="add mod">
          <ac:chgData name="Siddarth Joshi" userId="bc4d29ca-e482-4031-a817-c6a7c744f97a" providerId="ADAL" clId="{F0604333-FA12-4E34-90C7-6596C964A801}" dt="2022-01-23T14:57:16.120" v="3479" actId="1076"/>
          <ac:picMkLst>
            <pc:docMk/>
            <pc:sldMk cId="3148693229" sldId="334"/>
            <ac:picMk id="2052" creationId="{F0E90D45-AC8E-465C-BFEA-9AABAC983AEE}"/>
          </ac:picMkLst>
        </pc:picChg>
        <pc:picChg chg="add mod">
          <ac:chgData name="Siddarth Joshi" userId="bc4d29ca-e482-4031-a817-c6a7c744f97a" providerId="ADAL" clId="{F0604333-FA12-4E34-90C7-6596C964A801}" dt="2022-01-23T14:58:29.079" v="3486" actId="1076"/>
          <ac:picMkLst>
            <pc:docMk/>
            <pc:sldMk cId="3148693229" sldId="334"/>
            <ac:picMk id="2054" creationId="{9BA4C70B-FE81-4AE2-B468-50E3F05AC31A}"/>
          </ac:picMkLst>
        </pc:picChg>
        <pc:picChg chg="add mod">
          <ac:chgData name="Siddarth Joshi" userId="bc4d29ca-e482-4031-a817-c6a7c744f97a" providerId="ADAL" clId="{F0604333-FA12-4E34-90C7-6596C964A801}" dt="2022-01-23T15:01:52.213" v="3660" actId="14100"/>
          <ac:picMkLst>
            <pc:docMk/>
            <pc:sldMk cId="3148693229" sldId="334"/>
            <ac:picMk id="2056" creationId="{F59A0D14-6D7C-4FF5-961A-6C1B97180376}"/>
          </ac:picMkLst>
        </pc:picChg>
        <pc:picChg chg="add mod">
          <ac:chgData name="Siddarth Joshi" userId="bc4d29ca-e482-4031-a817-c6a7c744f97a" providerId="ADAL" clId="{F0604333-FA12-4E34-90C7-6596C964A801}" dt="2022-01-23T15:02:26.332" v="3662" actId="1076"/>
          <ac:picMkLst>
            <pc:docMk/>
            <pc:sldMk cId="3148693229" sldId="334"/>
            <ac:picMk id="2058" creationId="{29B4F394-574D-4719-912E-AF003647FF6D}"/>
          </ac:picMkLst>
        </pc:picChg>
      </pc:sldChg>
      <pc:sldChg chg="addSp modSp add mod ord">
        <pc:chgData name="Siddarth Joshi" userId="bc4d29ca-e482-4031-a817-c6a7c744f97a" providerId="ADAL" clId="{F0604333-FA12-4E34-90C7-6596C964A801}" dt="2022-01-23T15:18:10.576" v="4155" actId="20577"/>
        <pc:sldMkLst>
          <pc:docMk/>
          <pc:sldMk cId="1912121770" sldId="335"/>
        </pc:sldMkLst>
        <pc:spChg chg="add mod">
          <ac:chgData name="Siddarth Joshi" userId="bc4d29ca-e482-4031-a817-c6a7c744f97a" providerId="ADAL" clId="{F0604333-FA12-4E34-90C7-6596C964A801}" dt="2022-01-23T15:03:19.538" v="3670" actId="1076"/>
          <ac:spMkLst>
            <pc:docMk/>
            <pc:sldMk cId="1912121770" sldId="335"/>
            <ac:spMk id="2" creationId="{C670ABDF-9534-4523-A228-4564EE341ABB}"/>
          </ac:spMkLst>
        </pc:spChg>
        <pc:spChg chg="mod">
          <ac:chgData name="Siddarth Joshi" userId="bc4d29ca-e482-4031-a817-c6a7c744f97a" providerId="ADAL" clId="{F0604333-FA12-4E34-90C7-6596C964A801}" dt="2022-01-23T15:18:10.576" v="4155" actId="20577"/>
          <ac:spMkLst>
            <pc:docMk/>
            <pc:sldMk cId="1912121770" sldId="335"/>
            <ac:spMk id="17" creationId="{4784C56F-640E-4E9F-894D-317825ED5FEB}"/>
          </ac:spMkLst>
        </pc:spChg>
      </pc:sldChg>
      <pc:sldChg chg="addSp delSp modSp add mod ord">
        <pc:chgData name="Siddarth Joshi" userId="bc4d29ca-e482-4031-a817-c6a7c744f97a" providerId="ADAL" clId="{F0604333-FA12-4E34-90C7-6596C964A801}" dt="2022-01-23T15:16:56.894" v="4153" actId="1076"/>
        <pc:sldMkLst>
          <pc:docMk/>
          <pc:sldMk cId="527705010" sldId="336"/>
        </pc:sldMkLst>
        <pc:spChg chg="mod">
          <ac:chgData name="Siddarth Joshi" userId="bc4d29ca-e482-4031-a817-c6a7c744f97a" providerId="ADAL" clId="{F0604333-FA12-4E34-90C7-6596C964A801}" dt="2022-01-23T15:04:44.872" v="3702" actId="20577"/>
          <ac:spMkLst>
            <pc:docMk/>
            <pc:sldMk cId="5277050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F0604333-FA12-4E34-90C7-6596C964A801}" dt="2022-01-23T15:10:05.872" v="3899" actId="14100"/>
          <ac:spMkLst>
            <pc:docMk/>
            <pc:sldMk cId="527705010" sldId="336"/>
            <ac:spMk id="11" creationId="{8D29B158-EFCE-4A9D-A0A7-D499B71DCBBF}"/>
          </ac:spMkLst>
        </pc:spChg>
        <pc:spChg chg="add mod">
          <ac:chgData name="Siddarth Joshi" userId="bc4d29ca-e482-4031-a817-c6a7c744f97a" providerId="ADAL" clId="{F0604333-FA12-4E34-90C7-6596C964A801}" dt="2022-01-23T15:15:40.141" v="4150" actId="313"/>
          <ac:spMkLst>
            <pc:docMk/>
            <pc:sldMk cId="527705010" sldId="336"/>
            <ac:spMk id="12" creationId="{346F0295-AFAD-467B-BBFC-03C1E3AF0392}"/>
          </ac:spMkLst>
        </pc:spChg>
        <pc:spChg chg="mod">
          <ac:chgData name="Siddarth Joshi" userId="bc4d29ca-e482-4031-a817-c6a7c744f97a" providerId="ADAL" clId="{F0604333-FA12-4E34-90C7-6596C964A801}" dt="2022-01-23T15:06:18.401" v="3754" actId="14100"/>
          <ac:spMkLst>
            <pc:docMk/>
            <pc:sldMk cId="527705010" sldId="336"/>
            <ac:spMk id="17" creationId="{6F56345D-0B1F-456B-8DC3-5A1B95FA76D2}"/>
          </ac:spMkLst>
        </pc:spChg>
        <pc:picChg chg="add mod">
          <ac:chgData name="Siddarth Joshi" userId="bc4d29ca-e482-4031-a817-c6a7c744f97a" providerId="ADAL" clId="{F0604333-FA12-4E34-90C7-6596C964A801}" dt="2022-01-23T15:16:56.894" v="4153" actId="1076"/>
          <ac:picMkLst>
            <pc:docMk/>
            <pc:sldMk cId="527705010" sldId="336"/>
            <ac:picMk id="3" creationId="{5A8944C8-241E-4EFB-8AFD-1A4EBC979A5D}"/>
          </ac:picMkLst>
        </pc:picChg>
        <pc:picChg chg="del">
          <ac:chgData name="Siddarth Joshi" userId="bc4d29ca-e482-4031-a817-c6a7c744f97a" providerId="ADAL" clId="{F0604333-FA12-4E34-90C7-6596C964A801}" dt="2022-01-23T15:04:47.409" v="3703" actId="478"/>
          <ac:picMkLst>
            <pc:docMk/>
            <pc:sldMk cId="527705010" sldId="336"/>
            <ac:picMk id="2050" creationId="{DA826EB9-AF6D-4B72-A203-9A21FD3710B3}"/>
          </ac:picMkLst>
        </pc:picChg>
        <pc:picChg chg="del">
          <ac:chgData name="Siddarth Joshi" userId="bc4d29ca-e482-4031-a817-c6a7c744f97a" providerId="ADAL" clId="{F0604333-FA12-4E34-90C7-6596C964A801}" dt="2022-01-23T15:04:51.088" v="3707" actId="478"/>
          <ac:picMkLst>
            <pc:docMk/>
            <pc:sldMk cId="527705010" sldId="336"/>
            <ac:picMk id="2052" creationId="{F0E90D45-AC8E-465C-BFEA-9AABAC983AEE}"/>
          </ac:picMkLst>
        </pc:picChg>
        <pc:picChg chg="del">
          <ac:chgData name="Siddarth Joshi" userId="bc4d29ca-e482-4031-a817-c6a7c744f97a" providerId="ADAL" clId="{F0604333-FA12-4E34-90C7-6596C964A801}" dt="2022-01-23T15:04:48.450" v="3704" actId="478"/>
          <ac:picMkLst>
            <pc:docMk/>
            <pc:sldMk cId="527705010" sldId="336"/>
            <ac:picMk id="2054" creationId="{9BA4C70B-FE81-4AE2-B468-50E3F05AC31A}"/>
          </ac:picMkLst>
        </pc:picChg>
        <pc:picChg chg="del">
          <ac:chgData name="Siddarth Joshi" userId="bc4d29ca-e482-4031-a817-c6a7c744f97a" providerId="ADAL" clId="{F0604333-FA12-4E34-90C7-6596C964A801}" dt="2022-01-23T15:04:49.367" v="3705" actId="478"/>
          <ac:picMkLst>
            <pc:docMk/>
            <pc:sldMk cId="527705010" sldId="336"/>
            <ac:picMk id="2056" creationId="{F59A0D14-6D7C-4FF5-961A-6C1B97180376}"/>
          </ac:picMkLst>
        </pc:picChg>
        <pc:picChg chg="del">
          <ac:chgData name="Siddarth Joshi" userId="bc4d29ca-e482-4031-a817-c6a7c744f97a" providerId="ADAL" clId="{F0604333-FA12-4E34-90C7-6596C964A801}" dt="2022-01-23T15:04:50.166" v="3706" actId="478"/>
          <ac:picMkLst>
            <pc:docMk/>
            <pc:sldMk cId="527705010" sldId="336"/>
            <ac:picMk id="2058" creationId="{29B4F394-574D-4719-912E-AF003647FF6D}"/>
          </ac:picMkLst>
        </pc:picChg>
        <pc:picChg chg="add del mod">
          <ac:chgData name="Siddarth Joshi" userId="bc4d29ca-e482-4031-a817-c6a7c744f97a" providerId="ADAL" clId="{F0604333-FA12-4E34-90C7-6596C964A801}" dt="2022-01-23T15:16:53.629" v="4151" actId="478"/>
          <ac:picMkLst>
            <pc:docMk/>
            <pc:sldMk cId="527705010" sldId="336"/>
            <ac:picMk id="3074" creationId="{17FBE761-4410-4B19-AA78-0F5C3ADC293C}"/>
          </ac:picMkLst>
        </pc:pic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3925958494" sldId="336"/>
        </pc:sldMkLst>
      </pc:sldChg>
      <pc:sldChg chg="addSp delSp modSp add mod">
        <pc:chgData name="Siddarth Joshi" userId="bc4d29ca-e482-4031-a817-c6a7c744f97a" providerId="ADAL" clId="{F0604333-FA12-4E34-90C7-6596C964A801}" dt="2022-01-23T15:31:14.860" v="4757" actId="313"/>
        <pc:sldMkLst>
          <pc:docMk/>
          <pc:sldMk cId="1730305569" sldId="337"/>
        </pc:sldMkLst>
        <pc:spChg chg="mod">
          <ac:chgData name="Siddarth Joshi" userId="bc4d29ca-e482-4031-a817-c6a7c744f97a" providerId="ADAL" clId="{F0604333-FA12-4E34-90C7-6596C964A801}" dt="2022-01-23T15:18:30.365" v="4167" actId="20577"/>
          <ac:spMkLst>
            <pc:docMk/>
            <pc:sldMk cId="1730305569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F0604333-FA12-4E34-90C7-6596C964A801}" dt="2022-01-23T15:31:14.860" v="4757" actId="313"/>
          <ac:spMkLst>
            <pc:docMk/>
            <pc:sldMk cId="1730305569" sldId="337"/>
            <ac:spMk id="10" creationId="{10609071-D5A0-461E-AC44-436BC3671361}"/>
          </ac:spMkLst>
        </pc:spChg>
        <pc:spChg chg="del">
          <ac:chgData name="Siddarth Joshi" userId="bc4d29ca-e482-4031-a817-c6a7c744f97a" providerId="ADAL" clId="{F0604333-FA12-4E34-90C7-6596C964A801}" dt="2022-01-23T15:20:14.404" v="4221" actId="478"/>
          <ac:spMkLst>
            <pc:docMk/>
            <pc:sldMk cId="1730305569" sldId="337"/>
            <ac:spMk id="11" creationId="{8D29B158-EFCE-4A9D-A0A7-D499B71DCBBF}"/>
          </ac:spMkLst>
        </pc:spChg>
        <pc:spChg chg="mod">
          <ac:chgData name="Siddarth Joshi" userId="bc4d29ca-e482-4031-a817-c6a7c744f97a" providerId="ADAL" clId="{F0604333-FA12-4E34-90C7-6596C964A801}" dt="2022-01-23T15:25:59.089" v="4454" actId="20577"/>
          <ac:spMkLst>
            <pc:docMk/>
            <pc:sldMk cId="1730305569" sldId="337"/>
            <ac:spMk id="12" creationId="{346F0295-AFAD-467B-BBFC-03C1E3AF0392}"/>
          </ac:spMkLst>
        </pc:spChg>
        <pc:spChg chg="mod">
          <ac:chgData name="Siddarth Joshi" userId="bc4d29ca-e482-4031-a817-c6a7c744f97a" providerId="ADAL" clId="{F0604333-FA12-4E34-90C7-6596C964A801}" dt="2022-01-23T15:24:30.568" v="4383" actId="20577"/>
          <ac:spMkLst>
            <pc:docMk/>
            <pc:sldMk cId="1730305569" sldId="337"/>
            <ac:spMk id="17" creationId="{6F56345D-0B1F-456B-8DC3-5A1B95FA76D2}"/>
          </ac:spMkLst>
        </pc:spChg>
        <pc:picChg chg="del">
          <ac:chgData name="Siddarth Joshi" userId="bc4d29ca-e482-4031-a817-c6a7c744f97a" providerId="ADAL" clId="{F0604333-FA12-4E34-90C7-6596C964A801}" dt="2022-01-23T15:19:27.518" v="4168" actId="478"/>
          <ac:picMkLst>
            <pc:docMk/>
            <pc:sldMk cId="1730305569" sldId="337"/>
            <ac:picMk id="3" creationId="{5A8944C8-241E-4EFB-8AFD-1A4EBC979A5D}"/>
          </ac:picMkLst>
        </pc:picChg>
        <pc:picChg chg="add mod">
          <ac:chgData name="Siddarth Joshi" userId="bc4d29ca-e482-4031-a817-c6a7c744f97a" providerId="ADAL" clId="{F0604333-FA12-4E34-90C7-6596C964A801}" dt="2022-01-23T15:20:24.017" v="4223" actId="1076"/>
          <ac:picMkLst>
            <pc:docMk/>
            <pc:sldMk cId="1730305569" sldId="337"/>
            <ac:picMk id="4098" creationId="{A3E14947-F4D7-4541-B596-3358416CD558}"/>
          </ac:picMkLst>
        </pc:pic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2360548981" sldId="337"/>
        </pc:sldMkLst>
      </pc:sldChg>
      <pc:sldChg chg="addSp delSp modSp add mod">
        <pc:chgData name="Siddarth Joshi" userId="bc4d29ca-e482-4031-a817-c6a7c744f97a" providerId="ADAL" clId="{F0604333-FA12-4E34-90C7-6596C964A801}" dt="2022-01-23T15:41:15.018" v="5113" actId="20577"/>
        <pc:sldMkLst>
          <pc:docMk/>
          <pc:sldMk cId="991250282" sldId="338"/>
        </pc:sldMkLst>
        <pc:spChg chg="mod">
          <ac:chgData name="Siddarth Joshi" userId="bc4d29ca-e482-4031-a817-c6a7c744f97a" providerId="ADAL" clId="{F0604333-FA12-4E34-90C7-6596C964A801}" dt="2022-01-23T15:31:41.282" v="4769" actId="20577"/>
          <ac:spMkLst>
            <pc:docMk/>
            <pc:sldMk cId="991250282" sldId="338"/>
            <ac:spMk id="8" creationId="{BBB9B1C4-5210-4BEA-A556-2A53383A911F}"/>
          </ac:spMkLst>
        </pc:spChg>
        <pc:spChg chg="del mod">
          <ac:chgData name="Siddarth Joshi" userId="bc4d29ca-e482-4031-a817-c6a7c744f97a" providerId="ADAL" clId="{F0604333-FA12-4E34-90C7-6596C964A801}" dt="2022-01-23T15:37:59.779" v="4974" actId="478"/>
          <ac:spMkLst>
            <pc:docMk/>
            <pc:sldMk cId="991250282" sldId="338"/>
            <ac:spMk id="10" creationId="{10609071-D5A0-461E-AC44-436BC3671361}"/>
          </ac:spMkLst>
        </pc:spChg>
        <pc:spChg chg="add mod">
          <ac:chgData name="Siddarth Joshi" userId="bc4d29ca-e482-4031-a817-c6a7c744f97a" providerId="ADAL" clId="{F0604333-FA12-4E34-90C7-6596C964A801}" dt="2022-01-23T15:41:15.018" v="5113" actId="20577"/>
          <ac:spMkLst>
            <pc:docMk/>
            <pc:sldMk cId="991250282" sldId="338"/>
            <ac:spMk id="11" creationId="{57B25ACA-15BA-4CFF-8285-FD936653C347}"/>
          </ac:spMkLst>
        </pc:spChg>
        <pc:spChg chg="del">
          <ac:chgData name="Siddarth Joshi" userId="bc4d29ca-e482-4031-a817-c6a7c744f97a" providerId="ADAL" clId="{F0604333-FA12-4E34-90C7-6596C964A801}" dt="2022-01-23T15:33:08.011" v="4789" actId="478"/>
          <ac:spMkLst>
            <pc:docMk/>
            <pc:sldMk cId="991250282" sldId="338"/>
            <ac:spMk id="12" creationId="{346F0295-AFAD-467B-BBFC-03C1E3AF0392}"/>
          </ac:spMkLst>
        </pc:spChg>
        <pc:spChg chg="mod">
          <ac:chgData name="Siddarth Joshi" userId="bc4d29ca-e482-4031-a817-c6a7c744f97a" providerId="ADAL" clId="{F0604333-FA12-4E34-90C7-6596C964A801}" dt="2022-01-23T15:37:55.561" v="4973" actId="20577"/>
          <ac:spMkLst>
            <pc:docMk/>
            <pc:sldMk cId="991250282" sldId="338"/>
            <ac:spMk id="17" creationId="{6F56345D-0B1F-456B-8DC3-5A1B95FA76D2}"/>
          </ac:spMkLst>
        </pc:spChg>
        <pc:picChg chg="del">
          <ac:chgData name="Siddarth Joshi" userId="bc4d29ca-e482-4031-a817-c6a7c744f97a" providerId="ADAL" clId="{F0604333-FA12-4E34-90C7-6596C964A801}" dt="2022-01-23T15:33:04.084" v="4787" actId="478"/>
          <ac:picMkLst>
            <pc:docMk/>
            <pc:sldMk cId="991250282" sldId="338"/>
            <ac:picMk id="4098" creationId="{A3E14947-F4D7-4541-B596-3358416CD558}"/>
          </ac:picMkLst>
        </pc:picChg>
        <pc:picChg chg="add mod">
          <ac:chgData name="Siddarth Joshi" userId="bc4d29ca-e482-4031-a817-c6a7c744f97a" providerId="ADAL" clId="{F0604333-FA12-4E34-90C7-6596C964A801}" dt="2022-01-23T15:33:16.861" v="4793" actId="14100"/>
          <ac:picMkLst>
            <pc:docMk/>
            <pc:sldMk cId="991250282" sldId="338"/>
            <ac:picMk id="5122" creationId="{6867A4FB-A50F-4744-9F49-B72F1547D7EF}"/>
          </ac:picMkLst>
        </pc:picChg>
        <pc:picChg chg="add mod">
          <ac:chgData name="Siddarth Joshi" userId="bc4d29ca-e482-4031-a817-c6a7c744f97a" providerId="ADAL" clId="{F0604333-FA12-4E34-90C7-6596C964A801}" dt="2022-01-23T15:38:37.524" v="4978" actId="1076"/>
          <ac:picMkLst>
            <pc:docMk/>
            <pc:sldMk cId="991250282" sldId="338"/>
            <ac:picMk id="5124" creationId="{06D6DB6E-E34B-4596-989E-2A27E0C13E23}"/>
          </ac:picMkLst>
        </pc:pic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493531363" sldId="339"/>
        </pc:sldMkLst>
      </pc:sldChg>
      <pc:sldChg chg="addSp delSp modSp add mod">
        <pc:chgData name="Siddarth Joshi" userId="bc4d29ca-e482-4031-a817-c6a7c744f97a" providerId="ADAL" clId="{F0604333-FA12-4E34-90C7-6596C964A801}" dt="2022-01-23T15:44:28.949" v="5265" actId="1076"/>
        <pc:sldMkLst>
          <pc:docMk/>
          <pc:sldMk cId="3725149468" sldId="339"/>
        </pc:sldMkLst>
        <pc:spChg chg="mod">
          <ac:chgData name="Siddarth Joshi" userId="bc4d29ca-e482-4031-a817-c6a7c744f97a" providerId="ADAL" clId="{F0604333-FA12-4E34-90C7-6596C964A801}" dt="2022-01-23T15:40:14.713" v="4994" actId="20577"/>
          <ac:spMkLst>
            <pc:docMk/>
            <pc:sldMk cId="3725149468" sldId="33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F0604333-FA12-4E34-90C7-6596C964A801}" dt="2022-01-23T15:41:25.435" v="5116"/>
          <ac:spMkLst>
            <pc:docMk/>
            <pc:sldMk cId="3725149468" sldId="339"/>
            <ac:spMk id="9" creationId="{6873B602-B7C7-4D43-AA97-34285256CDF3}"/>
          </ac:spMkLst>
        </pc:spChg>
        <pc:spChg chg="mod">
          <ac:chgData name="Siddarth Joshi" userId="bc4d29ca-e482-4031-a817-c6a7c744f97a" providerId="ADAL" clId="{F0604333-FA12-4E34-90C7-6596C964A801}" dt="2022-01-23T15:43:46.364" v="5262" actId="20577"/>
          <ac:spMkLst>
            <pc:docMk/>
            <pc:sldMk cId="3725149468" sldId="339"/>
            <ac:spMk id="17" creationId="{6F56345D-0B1F-456B-8DC3-5A1B95FA76D2}"/>
          </ac:spMkLst>
        </pc:spChg>
        <pc:picChg chg="del">
          <ac:chgData name="Siddarth Joshi" userId="bc4d29ca-e482-4031-a817-c6a7c744f97a" providerId="ADAL" clId="{F0604333-FA12-4E34-90C7-6596C964A801}" dt="2022-01-23T15:41:22.318" v="5114" actId="478"/>
          <ac:picMkLst>
            <pc:docMk/>
            <pc:sldMk cId="3725149468" sldId="339"/>
            <ac:picMk id="5122" creationId="{6867A4FB-A50F-4744-9F49-B72F1547D7EF}"/>
          </ac:picMkLst>
        </pc:picChg>
        <pc:picChg chg="del">
          <ac:chgData name="Siddarth Joshi" userId="bc4d29ca-e482-4031-a817-c6a7c744f97a" providerId="ADAL" clId="{F0604333-FA12-4E34-90C7-6596C964A801}" dt="2022-01-23T15:43:52.768" v="5263" actId="478"/>
          <ac:picMkLst>
            <pc:docMk/>
            <pc:sldMk cId="3725149468" sldId="339"/>
            <ac:picMk id="5124" creationId="{06D6DB6E-E34B-4596-989E-2A27E0C13E23}"/>
          </ac:picMkLst>
        </pc:picChg>
        <pc:picChg chg="add mod">
          <ac:chgData name="Siddarth Joshi" userId="bc4d29ca-e482-4031-a817-c6a7c744f97a" providerId="ADAL" clId="{F0604333-FA12-4E34-90C7-6596C964A801}" dt="2022-01-23T15:41:34.614" v="5119" actId="1076"/>
          <ac:picMkLst>
            <pc:docMk/>
            <pc:sldMk cId="3725149468" sldId="339"/>
            <ac:picMk id="6146" creationId="{D2C48D14-8C62-42FD-8E21-C319EEAD494A}"/>
          </ac:picMkLst>
        </pc:picChg>
        <pc:picChg chg="add mod">
          <ac:chgData name="Siddarth Joshi" userId="bc4d29ca-e482-4031-a817-c6a7c744f97a" providerId="ADAL" clId="{F0604333-FA12-4E34-90C7-6596C964A801}" dt="2022-01-23T15:44:28.949" v="5265" actId="1076"/>
          <ac:picMkLst>
            <pc:docMk/>
            <pc:sldMk cId="3725149468" sldId="339"/>
            <ac:picMk id="6148" creationId="{ECE460D0-2053-4929-9D42-587EB59AD427}"/>
          </ac:picMkLst>
        </pc:picChg>
      </pc:sldChg>
      <pc:sldChg chg="addSp delSp modSp add mod">
        <pc:chgData name="Siddarth Joshi" userId="bc4d29ca-e482-4031-a817-c6a7c744f97a" providerId="ADAL" clId="{F0604333-FA12-4E34-90C7-6596C964A801}" dt="2022-01-23T15:49:31.660" v="5523" actId="20577"/>
        <pc:sldMkLst>
          <pc:docMk/>
          <pc:sldMk cId="18043245" sldId="340"/>
        </pc:sldMkLst>
        <pc:spChg chg="mod">
          <ac:chgData name="Siddarth Joshi" userId="bc4d29ca-e482-4031-a817-c6a7c744f97a" providerId="ADAL" clId="{F0604333-FA12-4E34-90C7-6596C964A801}" dt="2022-01-23T15:46:11.391" v="5300" actId="20577"/>
          <ac:spMkLst>
            <pc:docMk/>
            <pc:sldMk cId="18043245" sldId="340"/>
            <ac:spMk id="8" creationId="{BBB9B1C4-5210-4BEA-A556-2A53383A911F}"/>
          </ac:spMkLst>
        </pc:spChg>
        <pc:spChg chg="mod">
          <ac:chgData name="Siddarth Joshi" userId="bc4d29ca-e482-4031-a817-c6a7c744f97a" providerId="ADAL" clId="{F0604333-FA12-4E34-90C7-6596C964A801}" dt="2022-01-23T15:49:31.660" v="5523" actId="20577"/>
          <ac:spMkLst>
            <pc:docMk/>
            <pc:sldMk cId="18043245" sldId="340"/>
            <ac:spMk id="17" creationId="{6F56345D-0B1F-456B-8DC3-5A1B95FA76D2}"/>
          </ac:spMkLst>
        </pc:spChg>
        <pc:picChg chg="del">
          <ac:chgData name="Siddarth Joshi" userId="bc4d29ca-e482-4031-a817-c6a7c744f97a" providerId="ADAL" clId="{F0604333-FA12-4E34-90C7-6596C964A801}" dt="2022-01-23T15:46:14.910" v="5301" actId="478"/>
          <ac:picMkLst>
            <pc:docMk/>
            <pc:sldMk cId="18043245" sldId="340"/>
            <ac:picMk id="6146" creationId="{D2C48D14-8C62-42FD-8E21-C319EEAD494A}"/>
          </ac:picMkLst>
        </pc:picChg>
        <pc:picChg chg="del">
          <ac:chgData name="Siddarth Joshi" userId="bc4d29ca-e482-4031-a817-c6a7c744f97a" providerId="ADAL" clId="{F0604333-FA12-4E34-90C7-6596C964A801}" dt="2022-01-23T15:46:16.252" v="5302" actId="478"/>
          <ac:picMkLst>
            <pc:docMk/>
            <pc:sldMk cId="18043245" sldId="340"/>
            <ac:picMk id="6148" creationId="{ECE460D0-2053-4929-9D42-587EB59AD427}"/>
          </ac:picMkLst>
        </pc:picChg>
        <pc:picChg chg="add mod">
          <ac:chgData name="Siddarth Joshi" userId="bc4d29ca-e482-4031-a817-c6a7c744f97a" providerId="ADAL" clId="{F0604333-FA12-4E34-90C7-6596C964A801}" dt="2022-01-23T15:47:53.637" v="5485" actId="14100"/>
          <ac:picMkLst>
            <pc:docMk/>
            <pc:sldMk cId="18043245" sldId="340"/>
            <ac:picMk id="7170" creationId="{9CE59471-A11F-42B2-A326-427BFCEBC199}"/>
          </ac:picMkLst>
        </pc:pic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1649504799" sldId="341"/>
        </pc:sldMkLst>
      </pc:sldChg>
      <pc:sldChg chg="modSp add mod ord">
        <pc:chgData name="Siddarth Joshi" userId="bc4d29ca-e482-4031-a817-c6a7c744f97a" providerId="ADAL" clId="{F0604333-FA12-4E34-90C7-6596C964A801}" dt="2022-01-23T15:44:51.763" v="5270" actId="1076"/>
        <pc:sldMkLst>
          <pc:docMk/>
          <pc:sldMk cId="2548080863" sldId="341"/>
        </pc:sldMkLst>
        <pc:spChg chg="mod">
          <ac:chgData name="Siddarth Joshi" userId="bc4d29ca-e482-4031-a817-c6a7c744f97a" providerId="ADAL" clId="{F0604333-FA12-4E34-90C7-6596C964A801}" dt="2022-01-23T15:44:51.763" v="5270" actId="1076"/>
          <ac:spMkLst>
            <pc:docMk/>
            <pc:sldMk cId="2548080863" sldId="341"/>
            <ac:spMk id="2" creationId="{C670ABDF-9534-4523-A228-4564EE341ABB}"/>
          </ac:spMkLst>
        </pc:spChg>
      </pc:sldChg>
      <pc:sldChg chg="del">
        <pc:chgData name="Siddarth Joshi" userId="bc4d29ca-e482-4031-a817-c6a7c744f97a" providerId="ADAL" clId="{F0604333-FA12-4E34-90C7-6596C964A801}" dt="2022-01-09T23:45:50.302" v="1904" actId="47"/>
        <pc:sldMkLst>
          <pc:docMk/>
          <pc:sldMk cId="3025661155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20136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900" dirty="0">
                <a:solidFill>
                  <a:srgbClr val="0070C0"/>
                </a:solidFill>
                <a:latin typeface="Arial Narrow" panose="020B0606020202030204" pitchFamily="34" charset="0"/>
              </a:rPr>
              <a:t>Week13_Lecture007_ASync_ModulationDevices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Liquid Crystals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49885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Apply electric field to induce phase transition.</a:t>
            </a:r>
          </a:p>
          <a:p>
            <a:r>
              <a:rPr lang="en-GB" sz="2400" dirty="0"/>
              <a:t>I.e. Act like different polarisation filters</a:t>
            </a:r>
          </a:p>
          <a:p>
            <a:endParaRPr lang="en-GB" sz="2400" dirty="0"/>
          </a:p>
          <a:p>
            <a:r>
              <a:rPr lang="en-GB" sz="2400" dirty="0"/>
              <a:t>V. Low cost.</a:t>
            </a:r>
          </a:p>
          <a:p>
            <a:r>
              <a:rPr lang="en-GB" sz="2400" dirty="0"/>
              <a:t>Slow speeds only &lt;&lt; 10KHz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6" name="Picture 2" descr="1: Illustration of rod-like liquid crystal molecules exhibiting... |  Download Scientific Diagram">
            <a:extLst>
              <a:ext uri="{FF2B5EF4-FFF2-40B4-BE49-F238E27FC236}">
                <a16:creationId xmlns:a16="http://schemas.microsoft.com/office/drawing/2014/main" id="{D2C48D14-8C62-42FD-8E21-C319EEAD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43" y="906923"/>
            <a:ext cx="6360631" cy="414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ecture 1 --- 6.837 Fall &amp;#39;01">
            <a:extLst>
              <a:ext uri="{FF2B5EF4-FFF2-40B4-BE49-F238E27FC236}">
                <a16:creationId xmlns:a16="http://schemas.microsoft.com/office/drawing/2014/main" id="{ECE460D0-2053-4929-9D42-587EB59A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3" y="3543868"/>
            <a:ext cx="5372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5FC5A5-A775-4F31-B30D-914FBCDA3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78" y="1009209"/>
            <a:ext cx="1740810" cy="45538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Absorptive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2A3B37-5AB3-4CD8-9DB2-4742AAB5A1A5}"/>
              </a:ext>
            </a:extLst>
          </p:cNvPr>
          <p:cNvSpPr txBox="1">
            <a:spLocks/>
          </p:cNvSpPr>
          <p:nvPr/>
        </p:nvSpPr>
        <p:spPr>
          <a:xfrm>
            <a:off x="4448180" y="1009208"/>
            <a:ext cx="1740810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Refractive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55A027A-FEA3-42DA-9280-C5E8CF3A675F}"/>
              </a:ext>
            </a:extLst>
          </p:cNvPr>
          <p:cNvSpPr txBox="1">
            <a:spLocks/>
          </p:cNvSpPr>
          <p:nvPr/>
        </p:nvSpPr>
        <p:spPr>
          <a:xfrm>
            <a:off x="9164831" y="1009207"/>
            <a:ext cx="1740810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Spatial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9324397-63FD-4F2D-B33E-912B5CD3C5DB}"/>
              </a:ext>
            </a:extLst>
          </p:cNvPr>
          <p:cNvSpPr txBox="1">
            <a:spLocks/>
          </p:cNvSpPr>
          <p:nvPr/>
        </p:nvSpPr>
        <p:spPr>
          <a:xfrm>
            <a:off x="434118" y="1735046"/>
            <a:ext cx="3355217" cy="110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Electro absorption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Chopper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784C56F-640E-4E9F-894D-317825ED5FEB}"/>
              </a:ext>
            </a:extLst>
          </p:cNvPr>
          <p:cNvSpPr txBox="1">
            <a:spLocks/>
          </p:cNvSpPr>
          <p:nvPr/>
        </p:nvSpPr>
        <p:spPr>
          <a:xfrm>
            <a:off x="4980287" y="1735045"/>
            <a:ext cx="3355217" cy="21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Electro-Optic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Acousto-Optic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Magneto-Optic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Liquid Crystal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C83F82B-FA24-4192-BBB5-62AC7DC4F97F}"/>
              </a:ext>
            </a:extLst>
          </p:cNvPr>
          <p:cNvSpPr txBox="1">
            <a:spLocks/>
          </p:cNvSpPr>
          <p:nvPr/>
        </p:nvSpPr>
        <p:spPr>
          <a:xfrm>
            <a:off x="9505792" y="1648105"/>
            <a:ext cx="2551890" cy="21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Spatial light modulators (</a:t>
            </a:r>
            <a:r>
              <a:rPr lang="en-GB" dirty="0" err="1"/>
              <a:t>SLM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Transmissive or reflective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D02084-DA5B-42F6-9A96-6292BE6192E9}"/>
              </a:ext>
            </a:extLst>
          </p:cNvPr>
          <p:cNvSpPr txBox="1">
            <a:spLocks/>
          </p:cNvSpPr>
          <p:nvPr/>
        </p:nvSpPr>
        <p:spPr>
          <a:xfrm>
            <a:off x="196477" y="4711625"/>
            <a:ext cx="11132783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Interferometers can also be used to modulate light.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70ABDF-9534-4523-A228-4564EE341ABB}"/>
              </a:ext>
            </a:extLst>
          </p:cNvPr>
          <p:cNvSpPr/>
          <p:nvPr/>
        </p:nvSpPr>
        <p:spPr>
          <a:xfrm>
            <a:off x="8402667" y="788569"/>
            <a:ext cx="3486952" cy="366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8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Spatial light modulators (</a:t>
            </a:r>
            <a:r>
              <a:rPr lang="en-GB" sz="3200" dirty="0" err="1">
                <a:solidFill>
                  <a:srgbClr val="002060"/>
                </a:solidFill>
              </a:rPr>
              <a:t>SLM</a:t>
            </a:r>
            <a:r>
              <a:rPr lang="en-GB" sz="3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49885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Rarely used in Telecom</a:t>
            </a:r>
          </a:p>
          <a:p>
            <a:r>
              <a:rPr lang="en-GB" sz="2400" dirty="0"/>
              <a:t>Is like a pixelated display but transmits or reflects light.</a:t>
            </a:r>
          </a:p>
          <a:p>
            <a:r>
              <a:rPr lang="en-GB" sz="2400" dirty="0"/>
              <a:t>Creates a hologram or grating to change the spatial mode of an input laser</a:t>
            </a:r>
          </a:p>
          <a:p>
            <a:r>
              <a:rPr lang="en-GB" sz="2400" dirty="0"/>
              <a:t>Used to correct for </a:t>
            </a:r>
            <a:r>
              <a:rPr lang="en-GB" sz="2400"/>
              <a:t>turbulent media</a:t>
            </a:r>
          </a:p>
          <a:p>
            <a:endParaRPr lang="en-GB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Spatial Light Modulators">
            <a:extLst>
              <a:ext uri="{FF2B5EF4-FFF2-40B4-BE49-F238E27FC236}">
                <a16:creationId xmlns:a16="http://schemas.microsoft.com/office/drawing/2014/main" id="{9CE59471-A11F-42B2-A326-427BFCEB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47" y="825690"/>
            <a:ext cx="6779351" cy="27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5FC5A5-A775-4F31-B30D-914FBCDA3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78" y="1009209"/>
            <a:ext cx="1740810" cy="45538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Absorptive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2A3B37-5AB3-4CD8-9DB2-4742AAB5A1A5}"/>
              </a:ext>
            </a:extLst>
          </p:cNvPr>
          <p:cNvSpPr txBox="1">
            <a:spLocks/>
          </p:cNvSpPr>
          <p:nvPr/>
        </p:nvSpPr>
        <p:spPr>
          <a:xfrm>
            <a:off x="4448180" y="1009208"/>
            <a:ext cx="1740810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Refractive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55A027A-FEA3-42DA-9280-C5E8CF3A675F}"/>
              </a:ext>
            </a:extLst>
          </p:cNvPr>
          <p:cNvSpPr txBox="1">
            <a:spLocks/>
          </p:cNvSpPr>
          <p:nvPr/>
        </p:nvSpPr>
        <p:spPr>
          <a:xfrm>
            <a:off x="9164831" y="1009207"/>
            <a:ext cx="1740810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Spatial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9324397-63FD-4F2D-B33E-912B5CD3C5DB}"/>
              </a:ext>
            </a:extLst>
          </p:cNvPr>
          <p:cNvSpPr txBox="1">
            <a:spLocks/>
          </p:cNvSpPr>
          <p:nvPr/>
        </p:nvSpPr>
        <p:spPr>
          <a:xfrm>
            <a:off x="434118" y="1735046"/>
            <a:ext cx="3355217" cy="110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Electro absorption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Chopper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784C56F-640E-4E9F-894D-317825ED5FEB}"/>
              </a:ext>
            </a:extLst>
          </p:cNvPr>
          <p:cNvSpPr txBox="1">
            <a:spLocks/>
          </p:cNvSpPr>
          <p:nvPr/>
        </p:nvSpPr>
        <p:spPr>
          <a:xfrm>
            <a:off x="4980287" y="1735045"/>
            <a:ext cx="3355217" cy="21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Electro-Optic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Acousto-Optic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Magneto-Optic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Liquid Crystal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C83F82B-FA24-4192-BBB5-62AC7DC4F97F}"/>
              </a:ext>
            </a:extLst>
          </p:cNvPr>
          <p:cNvSpPr txBox="1">
            <a:spLocks/>
          </p:cNvSpPr>
          <p:nvPr/>
        </p:nvSpPr>
        <p:spPr>
          <a:xfrm>
            <a:off x="9505792" y="1648105"/>
            <a:ext cx="2551890" cy="21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Spatial light modulators (</a:t>
            </a:r>
            <a:r>
              <a:rPr lang="en-GB" dirty="0" err="1"/>
              <a:t>SLM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Transmissive or reflective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D02084-DA5B-42F6-9A96-6292BE6192E9}"/>
              </a:ext>
            </a:extLst>
          </p:cNvPr>
          <p:cNvSpPr txBox="1">
            <a:spLocks/>
          </p:cNvSpPr>
          <p:nvPr/>
        </p:nvSpPr>
        <p:spPr>
          <a:xfrm>
            <a:off x="196477" y="4711625"/>
            <a:ext cx="11132783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Interferometers can also be used to modulate light.</a:t>
            </a:r>
          </a:p>
        </p:txBody>
      </p:sp>
    </p:spTree>
    <p:extLst>
      <p:ext uri="{BB962C8B-B14F-4D97-AF65-F5344CB8AC3E}">
        <p14:creationId xmlns:p14="http://schemas.microsoft.com/office/powerpoint/2010/main" val="439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Electro absorption modulator (</a:t>
            </a:r>
            <a:r>
              <a:rPr lang="en-GB" sz="3200" dirty="0" err="1">
                <a:solidFill>
                  <a:srgbClr val="002060"/>
                </a:solidFill>
              </a:rPr>
              <a:t>EAM</a:t>
            </a:r>
            <a:r>
              <a:rPr lang="en-GB" sz="3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10560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Franz–</a:t>
            </a:r>
            <a:r>
              <a:rPr lang="en-GB" sz="2400" dirty="0" err="1"/>
              <a:t>Keldysh</a:t>
            </a:r>
            <a:r>
              <a:rPr lang="en-GB" sz="2400" dirty="0"/>
              <a:t> effect:  </a:t>
            </a:r>
          </a:p>
          <a:p>
            <a:pPr lvl="1"/>
            <a:r>
              <a:rPr lang="en-GB" sz="2400" dirty="0"/>
              <a:t>Occurs in semi conductors.</a:t>
            </a:r>
          </a:p>
          <a:p>
            <a:pPr lvl="1"/>
            <a:r>
              <a:rPr lang="en-GB" sz="2400" dirty="0"/>
              <a:t>Electric field causes a tilt in the band gap.</a:t>
            </a:r>
          </a:p>
          <a:p>
            <a:pPr lvl="1"/>
            <a:r>
              <a:rPr lang="en-GB" sz="2400" dirty="0"/>
              <a:t>Tunnelling allows photons of lower energy to be absorbed</a:t>
            </a:r>
          </a:p>
          <a:p>
            <a:pPr lvl="1"/>
            <a:r>
              <a:rPr lang="en-GB" sz="2400" dirty="0"/>
              <a:t>Similar to Stark effect for atoms </a:t>
            </a:r>
          </a:p>
          <a:p>
            <a:pPr lvl="2"/>
            <a:r>
              <a:rPr lang="en-GB" sz="2400" dirty="0"/>
              <a:t>I.e. Apply electric field to decrease transmission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B5E90E-CF13-48F5-81D9-0005EBB4F6EF}"/>
              </a:ext>
            </a:extLst>
          </p:cNvPr>
          <p:cNvSpPr txBox="1"/>
          <p:nvPr/>
        </p:nvSpPr>
        <p:spPr>
          <a:xfrm>
            <a:off x="61993" y="6305149"/>
            <a:ext cx="12282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more information see: https://www3.nd.edu/~gsnider/ee698a/rajkumar_opt_mod.pdf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2F35E-B662-4D83-B255-11D30FAE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034" y="877890"/>
            <a:ext cx="3221494" cy="25699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5310D6-DE71-4C35-90F0-BB5A13DBA866}"/>
              </a:ext>
            </a:extLst>
          </p:cNvPr>
          <p:cNvSpPr txBox="1"/>
          <p:nvPr/>
        </p:nvSpPr>
        <p:spPr>
          <a:xfrm>
            <a:off x="379063" y="3496605"/>
            <a:ext cx="86641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Quantum-confined Stark effect:  </a:t>
            </a:r>
          </a:p>
          <a:p>
            <a:pPr lvl="1"/>
            <a:r>
              <a:rPr lang="en-GB" sz="2400" dirty="0"/>
              <a:t>Occurs in a quantum well.</a:t>
            </a:r>
          </a:p>
          <a:p>
            <a:pPr lvl="1"/>
            <a:r>
              <a:rPr lang="en-GB" sz="2400" dirty="0"/>
              <a:t>Electric field causes a tilt in the band gap.</a:t>
            </a:r>
          </a:p>
          <a:p>
            <a:pPr lvl="1"/>
            <a:r>
              <a:rPr lang="en-GB" sz="2400" dirty="0"/>
              <a:t>Stark effect lowers valence band ground state and increases conduction band ground state</a:t>
            </a:r>
          </a:p>
          <a:p>
            <a:pPr lvl="2"/>
            <a:r>
              <a:rPr lang="en-GB" sz="2400" dirty="0"/>
              <a:t>I.e. Apply electric field to increase transmission</a:t>
            </a:r>
          </a:p>
        </p:txBody>
      </p:sp>
      <p:pic>
        <p:nvPicPr>
          <p:cNvPr id="1026" name="Picture 2" descr="3 Quantum confinement Stark effect | Download Scientific Diagram">
            <a:extLst>
              <a:ext uri="{FF2B5EF4-FFF2-40B4-BE49-F238E27FC236}">
                <a16:creationId xmlns:a16="http://schemas.microsoft.com/office/drawing/2014/main" id="{01A2C9CA-F9D2-479B-85D7-273FE59D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827" y="3520935"/>
            <a:ext cx="2828701" cy="24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74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Electro absorption modulator (</a:t>
            </a:r>
            <a:r>
              <a:rPr lang="en-GB" sz="3200" dirty="0" err="1">
                <a:solidFill>
                  <a:srgbClr val="002060"/>
                </a:solidFill>
              </a:rPr>
              <a:t>EAM</a:t>
            </a:r>
            <a:r>
              <a:rPr lang="en-GB" sz="3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105601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Typically used in waveguides to minimise the electric field needed.</a:t>
            </a:r>
          </a:p>
          <a:p>
            <a:r>
              <a:rPr lang="en-GB" sz="2400" dirty="0"/>
              <a:t>Uses III-V semiconductors</a:t>
            </a:r>
          </a:p>
          <a:p>
            <a:r>
              <a:rPr lang="en-GB" sz="2400" dirty="0"/>
              <a:t>Needs longer interaction length for a good extinction ratio</a:t>
            </a:r>
          </a:p>
          <a:p>
            <a:r>
              <a:rPr lang="en-GB" sz="2400" dirty="0"/>
              <a:t>Trade-off between propagation loss and extinction ratio </a:t>
            </a:r>
          </a:p>
          <a:p>
            <a:r>
              <a:rPr lang="en-GB" sz="2400" dirty="0"/>
              <a:t>Polarisation independent</a:t>
            </a:r>
          </a:p>
          <a:p>
            <a:endParaRPr lang="en-GB" sz="2400" dirty="0"/>
          </a:p>
          <a:p>
            <a:r>
              <a:rPr lang="en-GB" sz="2400" dirty="0"/>
              <a:t>Good for high speed amplitude modulation with low optical powers.</a:t>
            </a:r>
          </a:p>
          <a:p>
            <a:endParaRPr lang="en-GB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B5E90E-CF13-48F5-81D9-0005EBB4F6EF}"/>
              </a:ext>
            </a:extLst>
          </p:cNvPr>
          <p:cNvSpPr txBox="1"/>
          <p:nvPr/>
        </p:nvSpPr>
        <p:spPr>
          <a:xfrm>
            <a:off x="61993" y="6305149"/>
            <a:ext cx="12282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more information see: https://www3.nd.edu/~gsnider/ee698a/rajkumar_opt_mod.pdf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F4B9E7-9886-4A57-83AD-9C840C5E88E9}"/>
              </a:ext>
            </a:extLst>
          </p:cNvPr>
          <p:cNvSpPr txBox="1">
            <a:spLocks/>
          </p:cNvSpPr>
          <p:nvPr/>
        </p:nvSpPr>
        <p:spPr>
          <a:xfrm>
            <a:off x="1176276" y="4547853"/>
            <a:ext cx="9839446" cy="212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Why would such a technique only be suitable for low optical powers?</a:t>
            </a:r>
          </a:p>
        </p:txBody>
      </p:sp>
    </p:spTree>
    <p:extLst>
      <p:ext uri="{BB962C8B-B14F-4D97-AF65-F5344CB8AC3E}">
        <p14:creationId xmlns:p14="http://schemas.microsoft.com/office/powerpoint/2010/main" val="406752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Chopper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41128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Mechanical motion of wheel periodically blocks light.</a:t>
            </a:r>
          </a:p>
          <a:p>
            <a:endParaRPr lang="en-GB" sz="2400" dirty="0"/>
          </a:p>
          <a:p>
            <a:r>
              <a:rPr lang="en-GB" sz="2400" dirty="0"/>
              <a:t>Slow speed modulation only</a:t>
            </a:r>
          </a:p>
          <a:p>
            <a:endParaRPr lang="en-GB" sz="2400" dirty="0"/>
          </a:p>
          <a:p>
            <a:r>
              <a:rPr lang="en-GB" sz="2400" dirty="0"/>
              <a:t>Used for position encoding or human interface devices</a:t>
            </a:r>
          </a:p>
          <a:p>
            <a:endParaRPr lang="en-GB" sz="2400" dirty="0"/>
          </a:p>
          <a:p>
            <a:r>
              <a:rPr lang="en-GB" sz="2400" dirty="0"/>
              <a:t>E.g. Scroll wheel on a mouse.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How does an optical chopper work? - Physics Stack Exchange">
            <a:extLst>
              <a:ext uri="{FF2B5EF4-FFF2-40B4-BE49-F238E27FC236}">
                <a16:creationId xmlns:a16="http://schemas.microsoft.com/office/drawing/2014/main" id="{DA826EB9-AF6D-4B72-A203-9A21FD37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78" y="893868"/>
            <a:ext cx="7429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n Optical Chopper?">
            <a:extLst>
              <a:ext uri="{FF2B5EF4-FFF2-40B4-BE49-F238E27FC236}">
                <a16:creationId xmlns:a16="http://schemas.microsoft.com/office/drawing/2014/main" id="{F0E90D45-AC8E-465C-BFEA-9AABAC98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903" y="3676671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4 Absolute position value rotary encoder. Reprinted with permission... |  Download Scientific Diagram">
            <a:extLst>
              <a:ext uri="{FF2B5EF4-FFF2-40B4-BE49-F238E27FC236}">
                <a16:creationId xmlns:a16="http://schemas.microsoft.com/office/drawing/2014/main" id="{9BA4C70B-FE81-4AE2-B468-50E3F05AC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7" t="3761" r="7773" b="6857"/>
          <a:stretch/>
        </p:blipFill>
        <p:spPr bwMode="auto">
          <a:xfrm>
            <a:off x="6205794" y="3676671"/>
            <a:ext cx="2248531" cy="21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use Scroll Wheel | TechPowerUp Forums">
            <a:extLst>
              <a:ext uri="{FF2B5EF4-FFF2-40B4-BE49-F238E27FC236}">
                <a16:creationId xmlns:a16="http://schemas.microsoft.com/office/drawing/2014/main" id="{F59A0D14-6D7C-4FF5-961A-6C1B9718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59" y="4500179"/>
            <a:ext cx="2176235" cy="16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ab Wheel Scroll">
            <a:extLst>
              <a:ext uri="{FF2B5EF4-FFF2-40B4-BE49-F238E27FC236}">
                <a16:creationId xmlns:a16="http://schemas.microsoft.com/office/drawing/2014/main" id="{29B4F394-574D-4719-912E-AF003647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0" y="4446536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69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5FC5A5-A775-4F31-B30D-914FBCDA3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78" y="1009209"/>
            <a:ext cx="1740810" cy="45538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Absorptive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2A3B37-5AB3-4CD8-9DB2-4742AAB5A1A5}"/>
              </a:ext>
            </a:extLst>
          </p:cNvPr>
          <p:cNvSpPr txBox="1">
            <a:spLocks/>
          </p:cNvSpPr>
          <p:nvPr/>
        </p:nvSpPr>
        <p:spPr>
          <a:xfrm>
            <a:off x="4448180" y="1009208"/>
            <a:ext cx="1740810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Refractive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55A027A-FEA3-42DA-9280-C5E8CF3A675F}"/>
              </a:ext>
            </a:extLst>
          </p:cNvPr>
          <p:cNvSpPr txBox="1">
            <a:spLocks/>
          </p:cNvSpPr>
          <p:nvPr/>
        </p:nvSpPr>
        <p:spPr>
          <a:xfrm>
            <a:off x="9164831" y="1009207"/>
            <a:ext cx="1740810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Spatial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9324397-63FD-4F2D-B33E-912B5CD3C5DB}"/>
              </a:ext>
            </a:extLst>
          </p:cNvPr>
          <p:cNvSpPr txBox="1">
            <a:spLocks/>
          </p:cNvSpPr>
          <p:nvPr/>
        </p:nvSpPr>
        <p:spPr>
          <a:xfrm>
            <a:off x="434118" y="1735046"/>
            <a:ext cx="3355217" cy="110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Electro absorption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Chopper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784C56F-640E-4E9F-894D-317825ED5FEB}"/>
              </a:ext>
            </a:extLst>
          </p:cNvPr>
          <p:cNvSpPr txBox="1">
            <a:spLocks/>
          </p:cNvSpPr>
          <p:nvPr/>
        </p:nvSpPr>
        <p:spPr>
          <a:xfrm>
            <a:off x="4980287" y="1735045"/>
            <a:ext cx="3355217" cy="21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Electro-Optic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Acousto-Optic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Magneto-Optic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Liquid Crystal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C83F82B-FA24-4192-BBB5-62AC7DC4F97F}"/>
              </a:ext>
            </a:extLst>
          </p:cNvPr>
          <p:cNvSpPr txBox="1">
            <a:spLocks/>
          </p:cNvSpPr>
          <p:nvPr/>
        </p:nvSpPr>
        <p:spPr>
          <a:xfrm>
            <a:off x="9505792" y="1648105"/>
            <a:ext cx="2551890" cy="21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Spatial light modulators (</a:t>
            </a:r>
            <a:r>
              <a:rPr lang="en-GB" dirty="0" err="1"/>
              <a:t>SLM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Transmissive or reflective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D02084-DA5B-42F6-9A96-6292BE6192E9}"/>
              </a:ext>
            </a:extLst>
          </p:cNvPr>
          <p:cNvSpPr txBox="1">
            <a:spLocks/>
          </p:cNvSpPr>
          <p:nvPr/>
        </p:nvSpPr>
        <p:spPr>
          <a:xfrm>
            <a:off x="196477" y="4711625"/>
            <a:ext cx="11132783" cy="45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Interferometers can also be used to modulate light.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70ABDF-9534-4523-A228-4564EE341ABB}"/>
              </a:ext>
            </a:extLst>
          </p:cNvPr>
          <p:cNvSpPr/>
          <p:nvPr/>
        </p:nvSpPr>
        <p:spPr>
          <a:xfrm>
            <a:off x="3913489" y="663520"/>
            <a:ext cx="3486952" cy="3665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2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Electro Optic Modulator (EOM)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6135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Change of refractive index with electric field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29B158-EFCE-4A9D-A0A7-D499B71DCBBF}"/>
              </a:ext>
            </a:extLst>
          </p:cNvPr>
          <p:cNvSpPr txBox="1">
            <a:spLocks/>
          </p:cNvSpPr>
          <p:nvPr/>
        </p:nvSpPr>
        <p:spPr>
          <a:xfrm>
            <a:off x="1176276" y="1543986"/>
            <a:ext cx="8324185" cy="136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Many materials like crystals or organic polymers are not isotropic.</a:t>
            </a:r>
          </a:p>
          <a:p>
            <a:pPr algn="l"/>
            <a:r>
              <a:rPr lang="en-GB" dirty="0">
                <a:solidFill>
                  <a:srgbClr val="0070C0"/>
                </a:solidFill>
              </a:rPr>
              <a:t>Thus the refractive index is a tensor</a:t>
            </a:r>
          </a:p>
          <a:p>
            <a:pPr algn="l"/>
            <a:r>
              <a:rPr lang="en-GB" dirty="0">
                <a:solidFill>
                  <a:srgbClr val="0070C0"/>
                </a:solidFill>
              </a:rPr>
              <a:t>Called Non linear optical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F0295-AFAD-467B-BBFC-03C1E3AF0392}"/>
              </a:ext>
            </a:extLst>
          </p:cNvPr>
          <p:cNvSpPr txBox="1"/>
          <p:nvPr/>
        </p:nvSpPr>
        <p:spPr>
          <a:xfrm>
            <a:off x="296405" y="2993188"/>
            <a:ext cx="69645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Can modulate amplitude, phase, frequency and polarisation</a:t>
            </a:r>
          </a:p>
          <a:p>
            <a:r>
              <a:rPr lang="en-GB" sz="2400" dirty="0"/>
              <a:t>Very versatile &amp; high speed.</a:t>
            </a:r>
          </a:p>
          <a:p>
            <a:r>
              <a:rPr lang="en-GB" sz="2400" dirty="0"/>
              <a:t>Polarisation dependent.</a:t>
            </a:r>
          </a:p>
          <a:p>
            <a:r>
              <a:rPr lang="en-GB" sz="2400" dirty="0"/>
              <a:t>High extinction ratios.</a:t>
            </a:r>
          </a:p>
          <a:p>
            <a:endParaRPr lang="en-GB" sz="2400" dirty="0"/>
          </a:p>
          <a:p>
            <a:r>
              <a:rPr lang="en-GB" sz="2400" dirty="0"/>
              <a:t>Phase EOM used in Mach Zehnder Interferometer for amplitude modulation</a:t>
            </a:r>
          </a:p>
          <a:p>
            <a:r>
              <a:rPr lang="en-GB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944C8-241E-4EFB-8AFD-1A4EBC97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220" y="2504078"/>
            <a:ext cx="4524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>
                <a:solidFill>
                  <a:srgbClr val="002060"/>
                </a:solidFill>
              </a:rPr>
              <a:t>Acousto</a:t>
            </a:r>
            <a:r>
              <a:rPr lang="en-GB" sz="3200" dirty="0">
                <a:solidFill>
                  <a:srgbClr val="002060"/>
                </a:solidFill>
              </a:rPr>
              <a:t> Optic Modulator (</a:t>
            </a:r>
            <a:r>
              <a:rPr lang="en-GB" sz="3200" dirty="0" err="1">
                <a:solidFill>
                  <a:srgbClr val="002060"/>
                </a:solidFill>
              </a:rPr>
              <a:t>AOM</a:t>
            </a:r>
            <a:r>
              <a:rPr lang="en-GB" sz="3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6135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Sound wave creates Bragg grating in material</a:t>
            </a:r>
          </a:p>
          <a:p>
            <a:r>
              <a:rPr lang="en-GB" sz="2400" dirty="0"/>
              <a:t>(a.k.a. Bragg Cells)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F0295-AFAD-467B-BBFC-03C1E3AF0392}"/>
              </a:ext>
            </a:extLst>
          </p:cNvPr>
          <p:cNvSpPr txBox="1"/>
          <p:nvPr/>
        </p:nvSpPr>
        <p:spPr>
          <a:xfrm>
            <a:off x="296405" y="2097863"/>
            <a:ext cx="69645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Used to modulate direction of beam</a:t>
            </a:r>
          </a:p>
          <a:p>
            <a:r>
              <a:rPr lang="en-GB" sz="2400" dirty="0"/>
              <a:t>E.g. used in Q-Switched lasers </a:t>
            </a:r>
          </a:p>
          <a:p>
            <a:r>
              <a:rPr lang="en-GB" sz="2400" dirty="0"/>
              <a:t>Typically use Piezo transducers.</a:t>
            </a:r>
          </a:p>
          <a:p>
            <a:r>
              <a:rPr lang="en-GB" sz="2400" dirty="0"/>
              <a:t>Slow (typically &lt; 1MHz)</a:t>
            </a:r>
          </a:p>
          <a:p>
            <a:r>
              <a:rPr lang="en-GB" sz="2400" dirty="0"/>
              <a:t>Diffracted beam changes frequency depending on acoustic wave frequency</a:t>
            </a:r>
          </a:p>
        </p:txBody>
      </p:sp>
      <p:pic>
        <p:nvPicPr>
          <p:cNvPr id="4098" name="Picture 2" descr="Acousto-optic modulators, explained by RP Photonics Encyclopedia; AOM,  Bragg cells, diffraction efficiency, traveling wave, sound, RF driver,  applications">
            <a:extLst>
              <a:ext uri="{FF2B5EF4-FFF2-40B4-BE49-F238E27FC236}">
                <a16:creationId xmlns:a16="http://schemas.microsoft.com/office/drawing/2014/main" id="{A3E14947-F4D7-4541-B596-3358416CD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90" y="1010240"/>
            <a:ext cx="5216579" cy="24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609071-D5A0-461E-AC44-436BC3671361}"/>
              </a:ext>
            </a:extLst>
          </p:cNvPr>
          <p:cNvSpPr txBox="1"/>
          <p:nvPr/>
        </p:nvSpPr>
        <p:spPr>
          <a:xfrm>
            <a:off x="296404" y="4400387"/>
            <a:ext cx="11599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Power of acoustic wave controls diffracted optical power</a:t>
            </a:r>
          </a:p>
          <a:p>
            <a:r>
              <a:rPr lang="en-GB" sz="2400" dirty="0"/>
              <a:t>Lower energy efficiency --- because the sound wave needs to be damped strongly</a:t>
            </a:r>
          </a:p>
          <a:p>
            <a:r>
              <a:rPr lang="en-GB" sz="2400" dirty="0"/>
              <a:t>Special applications for telecom E.g. Noise eater, beam stabilisation, etc.</a:t>
            </a:r>
          </a:p>
        </p:txBody>
      </p:sp>
    </p:spTree>
    <p:extLst>
      <p:ext uri="{BB962C8B-B14F-4D97-AF65-F5344CB8AC3E}">
        <p14:creationId xmlns:p14="http://schemas.microsoft.com/office/powerpoint/2010/main" val="173030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Magneto Optic Modulator (MOM)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345D-0B1F-456B-8DC3-5A1B95FA76D2}"/>
              </a:ext>
            </a:extLst>
          </p:cNvPr>
          <p:cNvSpPr txBox="1"/>
          <p:nvPr/>
        </p:nvSpPr>
        <p:spPr>
          <a:xfrm>
            <a:off x="296405" y="1082321"/>
            <a:ext cx="49885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Optical Isolator</a:t>
            </a:r>
          </a:p>
          <a:p>
            <a:r>
              <a:rPr lang="en-GB" sz="2400" dirty="0"/>
              <a:t>    Based on Faraday effect: Rotation of polarisation based on direction of travel of light through a medium with a high magnetic field applied.</a:t>
            </a:r>
          </a:p>
          <a:p>
            <a:endParaRPr lang="en-GB" sz="2400" dirty="0"/>
          </a:p>
          <a:p>
            <a:r>
              <a:rPr lang="en-GB" sz="2400" dirty="0"/>
              <a:t>Optical Circulator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79DC62-0F1B-47EA-9CE2-82B2FB6ACED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7A4FB-A50F-4744-9F49-B72F1547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01" y="867906"/>
            <a:ext cx="6885252" cy="389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ber Optic Circulators – Fosco Connect">
            <a:extLst>
              <a:ext uri="{FF2B5EF4-FFF2-40B4-BE49-F238E27FC236}">
                <a16:creationId xmlns:a16="http://schemas.microsoft.com/office/drawing/2014/main" id="{06D6DB6E-E34B-4596-989E-2A27E0C1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0" y="3759977"/>
            <a:ext cx="4168267" cy="237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B25ACA-15BA-4CFF-8285-FD936653C347}"/>
              </a:ext>
            </a:extLst>
          </p:cNvPr>
          <p:cNvSpPr txBox="1"/>
          <p:nvPr/>
        </p:nvSpPr>
        <p:spPr>
          <a:xfrm>
            <a:off x="5129293" y="4806939"/>
            <a:ext cx="6985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Very slow speed or passive devices only</a:t>
            </a:r>
          </a:p>
          <a:p>
            <a:r>
              <a:rPr lang="en-GB" sz="2400" dirty="0"/>
              <a:t>Fast switching of magnetic fields induces electronic noise.</a:t>
            </a:r>
          </a:p>
        </p:txBody>
      </p:sp>
    </p:spTree>
    <p:extLst>
      <p:ext uri="{BB962C8B-B14F-4D97-AF65-F5344CB8AC3E}">
        <p14:creationId xmlns:p14="http://schemas.microsoft.com/office/powerpoint/2010/main" val="99125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Office Theme</vt:lpstr>
      <vt:lpstr>Optical communications and data networks (EENGM2001) Week13_Lecture007_ASync_ModulationDevices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2022-01-23T15:49:37Z</dcterms:modified>
</cp:coreProperties>
</file>