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28" r:id="rId3"/>
    <p:sldId id="343" r:id="rId4"/>
    <p:sldId id="344" r:id="rId5"/>
    <p:sldId id="345" r:id="rId6"/>
    <p:sldId id="346" r:id="rId7"/>
    <p:sldId id="34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9F6"/>
    <a:srgbClr val="D65420"/>
    <a:srgbClr val="7B75FB"/>
    <a:srgbClr val="4E45F9"/>
    <a:srgbClr val="E34513"/>
    <a:srgbClr val="DCE5F4"/>
    <a:srgbClr val="D9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B9EF5-3DD1-4E17-859F-FD872AD1FFF8}" v="62" dt="2022-01-29T15:37:20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arth Joshi" userId="bc4d29ca-e482-4031-a817-c6a7c744f97a" providerId="ADAL" clId="{3F8B9EF5-3DD1-4E17-859F-FD872AD1FFF8}"/>
    <pc:docChg chg="undo custSel addSld delSld modSld">
      <pc:chgData name="Siddarth Joshi" userId="bc4d29ca-e482-4031-a817-c6a7c744f97a" providerId="ADAL" clId="{3F8B9EF5-3DD1-4E17-859F-FD872AD1FFF8}" dt="2022-01-29T15:37:20.002" v="1085" actId="1076"/>
      <pc:docMkLst>
        <pc:docMk/>
      </pc:docMkLst>
      <pc:sldChg chg="modSp mod">
        <pc:chgData name="Siddarth Joshi" userId="bc4d29ca-e482-4031-a817-c6a7c744f97a" providerId="ADAL" clId="{3F8B9EF5-3DD1-4E17-859F-FD872AD1FFF8}" dt="2022-01-29T14:54:11.725" v="8" actId="20577"/>
        <pc:sldMkLst>
          <pc:docMk/>
          <pc:sldMk cId="357927040" sldId="256"/>
        </pc:sldMkLst>
        <pc:spChg chg="mod">
          <ac:chgData name="Siddarth Joshi" userId="bc4d29ca-e482-4031-a817-c6a7c744f97a" providerId="ADAL" clId="{3F8B9EF5-3DD1-4E17-859F-FD872AD1FFF8}" dt="2022-01-29T14:54:11.725" v="8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648713783" sldId="318"/>
        </pc:sldMkLst>
      </pc:sldChg>
      <pc:sldChg chg="addSp delSp modSp mod">
        <pc:chgData name="Siddarth Joshi" userId="bc4d29ca-e482-4031-a817-c6a7c744f97a" providerId="ADAL" clId="{3F8B9EF5-3DD1-4E17-859F-FD872AD1FFF8}" dt="2022-01-29T15:18:51.583" v="702" actId="21"/>
        <pc:sldMkLst>
          <pc:docMk/>
          <pc:sldMk cId="43906639" sldId="328"/>
        </pc:sldMkLst>
        <pc:spChg chg="mod">
          <ac:chgData name="Siddarth Joshi" userId="bc4d29ca-e482-4031-a817-c6a7c744f97a" providerId="ADAL" clId="{3F8B9EF5-3DD1-4E17-859F-FD872AD1FFF8}" dt="2022-01-29T14:54:17.493" v="11" actId="20577"/>
          <ac:spMkLst>
            <pc:docMk/>
            <pc:sldMk cId="43906639" sldId="328"/>
            <ac:spMk id="8" creationId="{BBB9B1C4-5210-4BEA-A556-2A53383A911F}"/>
          </ac:spMkLst>
        </pc:spChg>
        <pc:spChg chg="mod">
          <ac:chgData name="Siddarth Joshi" userId="bc4d29ca-e482-4031-a817-c6a7c744f97a" providerId="ADAL" clId="{3F8B9EF5-3DD1-4E17-859F-FD872AD1FFF8}" dt="2022-01-29T14:55:02.520" v="91" actId="20577"/>
          <ac:spMkLst>
            <pc:docMk/>
            <pc:sldMk cId="43906639" sldId="328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0" creationId="{1A423B6B-885E-4384-9741-970692D564B5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2" creationId="{0B3F7196-6F43-42E9-97D9-C568C85175B7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3" creationId="{1EC2BE34-0D54-404D-83B5-FFDB068E979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4" creationId="{719DAB60-BF98-40D3-A7C5-30DCEB9F5A9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5" creationId="{093361CA-B1CF-47C7-904C-055F5F2138D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6" creationId="{128DC17F-BACE-42FA-B69A-DCAB85C7116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7" creationId="{187F53F1-FB21-4455-8C43-0D3F3183324C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8" creationId="{BF39ADCF-7FD2-4C02-9341-4A3FA0AA49EA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9" creationId="{90DE42EB-B048-4EE4-8ACB-D433CA528F5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0" creationId="{23C767A6-6772-4CC9-BDBF-6B67D9EB94E3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1" creationId="{BFB38EC5-C827-4AB5-9BAA-F5DB017EBE93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2" creationId="{D57FFE9C-1DE0-420D-B186-69B53395291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3" creationId="{01D84651-44AE-42B3-96C0-3334612DEC79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4" creationId="{AAB32F55-6A43-4586-98D0-7C8B43E78E48}"/>
          </ac:spMkLst>
        </pc:spChg>
        <pc:spChg chg="add mod">
          <ac:chgData name="Siddarth Joshi" userId="bc4d29ca-e482-4031-a817-c6a7c744f97a" providerId="ADAL" clId="{3F8B9EF5-3DD1-4E17-859F-FD872AD1FFF8}" dt="2022-01-29T15:18:26.161" v="699" actId="14100"/>
          <ac:spMkLst>
            <pc:docMk/>
            <pc:sldMk cId="43906639" sldId="328"/>
            <ac:spMk id="25" creationId="{EE76057A-8F34-4F84-9892-E8DE275D772C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6" creationId="{F41246B1-0644-45B1-B683-A67D21EEA8B4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7" creationId="{9F3ABAE3-D32A-4201-8C2F-6CEDA6B3010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8" creationId="{5DEF896A-89B7-46C0-A093-FB80D36A13D9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9" creationId="{6F818E25-E67E-455A-8091-912F16E6A49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0" creationId="{C09E29DF-DB94-4F59-80EE-29782AD3C0A1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1" creationId="{25AAD53D-8C3C-484C-9369-30B35F9A3B39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2" creationId="{A4BB8649-BA0A-4F62-B11F-5A19D1A2401D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3" creationId="{53AB4C7F-4E2C-4562-9AF5-5C5E7A27FAF4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4" creationId="{BD595F58-F190-4C8D-9954-FC86306650D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5" creationId="{F124046C-DB0D-4754-859C-42FFB4716838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6" creationId="{A388009A-445B-4FE7-A580-AF6C4FA13E1D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7" creationId="{3FA033E6-CF4D-4D60-91EB-20292914D831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8" creationId="{72501396-7FAC-4448-9FE1-452B84E2D48C}"/>
          </ac:spMkLst>
        </pc:spChg>
        <pc:picChg chg="add del mod">
          <ac:chgData name="Siddarth Joshi" userId="bc4d29ca-e482-4031-a817-c6a7c744f97a" providerId="ADAL" clId="{3F8B9EF5-3DD1-4E17-859F-FD872AD1FFF8}" dt="2022-01-29T15:18:51.583" v="702" actId="21"/>
          <ac:picMkLst>
            <pc:docMk/>
            <pc:sldMk cId="43906639" sldId="328"/>
            <ac:picMk id="2" creationId="{19F86FCD-28B7-426B-907B-2655490FDE6B}"/>
          </ac:picMkLst>
        </pc:picChg>
        <pc:picChg chg="add mod">
          <ac:chgData name="Siddarth Joshi" userId="bc4d29ca-e482-4031-a817-c6a7c744f97a" providerId="ADAL" clId="{3F8B9EF5-3DD1-4E17-859F-FD872AD1FFF8}" dt="2022-01-29T15:18:40.900" v="701" actId="1076"/>
          <ac:picMkLst>
            <pc:docMk/>
            <pc:sldMk cId="43906639" sldId="328"/>
            <ac:picMk id="3" creationId="{BA9BA0B8-5ADE-418E-B0AA-21054D46DB68}"/>
          </ac:picMkLst>
        </pc:picChg>
        <pc:picChg chg="del">
          <ac:chgData name="Siddarth Joshi" userId="bc4d29ca-e482-4031-a817-c6a7c744f97a" providerId="ADAL" clId="{3F8B9EF5-3DD1-4E17-859F-FD872AD1FFF8}" dt="2022-01-29T14:54:20.575" v="12" actId="478"/>
          <ac:picMkLst>
            <pc:docMk/>
            <pc:sldMk cId="43906639" sldId="328"/>
            <ac:picMk id="1026" creationId="{78E3F112-E0CD-4ED6-AB11-14C68C26BC57}"/>
          </ac:picMkLst>
        </pc:picChg>
        <pc:picChg chg="del">
          <ac:chgData name="Siddarth Joshi" userId="bc4d29ca-e482-4031-a817-c6a7c744f97a" providerId="ADAL" clId="{3F8B9EF5-3DD1-4E17-859F-FD872AD1FFF8}" dt="2022-01-29T14:54:21.716" v="13" actId="478"/>
          <ac:picMkLst>
            <pc:docMk/>
            <pc:sldMk cId="43906639" sldId="328"/>
            <ac:picMk id="1028" creationId="{9185BBD3-48D2-4B1D-A002-14E4EC23594A}"/>
          </ac:picMkLst>
        </pc:picChg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34743135" sldId="329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1952237204" sldId="330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803335181" sldId="331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9514579" sldId="332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43325597" sldId="333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2822110039" sldId="334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925958494" sldId="336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2360548981" sldId="337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4041925155" sldId="338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493531363" sldId="339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05965751" sldId="340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1649504799" sldId="341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025661155" sldId="342"/>
        </pc:sldMkLst>
      </pc:sldChg>
      <pc:sldChg chg="addSp delSp modSp add mod">
        <pc:chgData name="Siddarth Joshi" userId="bc4d29ca-e482-4031-a817-c6a7c744f97a" providerId="ADAL" clId="{3F8B9EF5-3DD1-4E17-859F-FD872AD1FFF8}" dt="2022-01-29T15:27:04.588" v="750" actId="478"/>
        <pc:sldMkLst>
          <pc:docMk/>
          <pc:sldMk cId="2362196120" sldId="343"/>
        </pc:sldMkLst>
        <pc:spChg chg="add del mod">
          <ac:chgData name="Siddarth Joshi" userId="bc4d29ca-e482-4031-a817-c6a7c744f97a" providerId="ADAL" clId="{3F8B9EF5-3DD1-4E17-859F-FD872AD1FFF8}" dt="2022-01-29T14:56:39.944" v="102" actId="478"/>
          <ac:spMkLst>
            <pc:docMk/>
            <pc:sldMk cId="2362196120" sldId="343"/>
            <ac:spMk id="3" creationId="{065F1F43-3B56-4CE3-AA19-2BD464AF5C2B}"/>
          </ac:spMkLst>
        </pc:spChg>
        <pc:spChg chg="del mod">
          <ac:chgData name="Siddarth Joshi" userId="bc4d29ca-e482-4031-a817-c6a7c744f97a" providerId="ADAL" clId="{3F8B9EF5-3DD1-4E17-859F-FD872AD1FFF8}" dt="2022-01-29T14:56:37.788" v="101" actId="478"/>
          <ac:spMkLst>
            <pc:docMk/>
            <pc:sldMk cId="2362196120" sldId="343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3F8B9EF5-3DD1-4E17-859F-FD872AD1FFF8}" dt="2022-01-29T14:56:51.029" v="107"/>
          <ac:spMkLst>
            <pc:docMk/>
            <pc:sldMk cId="2362196120" sldId="343"/>
            <ac:spMk id="23" creationId="{02E3D020-D8DE-4673-8B02-2ABDEB2A731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5" creationId="{EE76057A-8F34-4F84-9892-E8DE275D772C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6" creationId="{F41246B1-0644-45B1-B683-A67D21EEA8B4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7" creationId="{9F3ABAE3-D32A-4201-8C2F-6CEDA6B3010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8" creationId="{5DEF896A-89B7-46C0-A093-FB80D36A13D9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9" creationId="{6F818E25-E67E-455A-8091-912F16E6A49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0" creationId="{C09E29DF-DB94-4F59-80EE-29782AD3C0A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1" creationId="{25AAD53D-8C3C-484C-9369-30B35F9A3B39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2" creationId="{A4BB8649-BA0A-4F62-B11F-5A19D1A2401D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3" creationId="{53AB4C7F-4E2C-4562-9AF5-5C5E7A27FAF4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4" creationId="{BD595F58-F190-4C8D-9954-FC86306650D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5" creationId="{F124046C-DB0D-4754-859C-42FFB4716838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6" creationId="{A388009A-445B-4FE7-A580-AF6C4FA13E1D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7" creationId="{3FA033E6-CF4D-4D60-91EB-20292914D83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8" creationId="{72501396-7FAC-4448-9FE1-452B84E2D48C}"/>
          </ac:spMkLst>
        </pc:spChg>
        <pc:spChg chg="add mod">
          <ac:chgData name="Siddarth Joshi" userId="bc4d29ca-e482-4031-a817-c6a7c744f97a" providerId="ADAL" clId="{3F8B9EF5-3DD1-4E17-859F-FD872AD1FFF8}" dt="2022-01-29T14:56:55.904" v="109" actId="1076"/>
          <ac:spMkLst>
            <pc:docMk/>
            <pc:sldMk cId="2362196120" sldId="343"/>
            <ac:spMk id="39" creationId="{52247698-3186-49F7-9FE5-B81F51EA9857}"/>
          </ac:spMkLst>
        </pc:spChg>
        <pc:spChg chg="add del mod">
          <ac:chgData name="Siddarth Joshi" userId="bc4d29ca-e482-4031-a817-c6a7c744f97a" providerId="ADAL" clId="{3F8B9EF5-3DD1-4E17-859F-FD872AD1FFF8}" dt="2022-01-29T14:57:06.298" v="113"/>
          <ac:spMkLst>
            <pc:docMk/>
            <pc:sldMk cId="2362196120" sldId="343"/>
            <ac:spMk id="40" creationId="{A07D1B6B-C5B2-4BBB-BA91-DEEF083F74B8}"/>
          </ac:spMkLst>
        </pc:spChg>
        <pc:spChg chg="add mod">
          <ac:chgData name="Siddarth Joshi" userId="bc4d29ca-e482-4031-a817-c6a7c744f97a" providerId="ADAL" clId="{3F8B9EF5-3DD1-4E17-859F-FD872AD1FFF8}" dt="2022-01-29T14:57:34.669" v="123" actId="14100"/>
          <ac:spMkLst>
            <pc:docMk/>
            <pc:sldMk cId="2362196120" sldId="343"/>
            <ac:spMk id="41" creationId="{B27E7D82-9C93-4F37-9E9C-951976FD7F3B}"/>
          </ac:spMkLst>
        </pc:spChg>
        <pc:spChg chg="add mod">
          <ac:chgData name="Siddarth Joshi" userId="bc4d29ca-e482-4031-a817-c6a7c744f97a" providerId="ADAL" clId="{3F8B9EF5-3DD1-4E17-859F-FD872AD1FFF8}" dt="2022-01-29T15:08:19.905" v="145" actId="1076"/>
          <ac:spMkLst>
            <pc:docMk/>
            <pc:sldMk cId="2362196120" sldId="343"/>
            <ac:spMk id="45" creationId="{0DC5DC14-E5B3-47E6-841F-4AA8120086AC}"/>
          </ac:spMkLst>
        </pc:spChg>
        <pc:spChg chg="add mod">
          <ac:chgData name="Siddarth Joshi" userId="bc4d29ca-e482-4031-a817-c6a7c744f97a" providerId="ADAL" clId="{3F8B9EF5-3DD1-4E17-859F-FD872AD1FFF8}" dt="2022-01-29T15:08:41.272" v="191" actId="20577"/>
          <ac:spMkLst>
            <pc:docMk/>
            <pc:sldMk cId="2362196120" sldId="343"/>
            <ac:spMk id="46" creationId="{8D9C9346-14C0-44BA-8591-1AE99298357E}"/>
          </ac:spMkLst>
        </pc:spChg>
        <pc:graphicFrameChg chg="add del mod replId">
          <ac:chgData name="Siddarth Joshi" userId="bc4d29ca-e482-4031-a817-c6a7c744f97a" providerId="ADAL" clId="{3F8B9EF5-3DD1-4E17-859F-FD872AD1FFF8}" dt="2022-01-29T15:07:40.955" v="137"/>
          <ac:graphicFrameMkLst>
            <pc:docMk/>
            <pc:sldMk cId="2362196120" sldId="343"/>
            <ac:graphicFrameMk id="5" creationId="{0DC5DC14-E5B3-47E6-841F-4AA8120086AC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4:56:51.029" v="107"/>
          <ac:graphicFrameMkLst>
            <pc:docMk/>
            <pc:sldMk cId="2362196120" sldId="343"/>
            <ac:graphicFrameMk id="22" creationId="{D44A3DFE-3308-40AB-B944-4EE0D700AD50}"/>
          </ac:graphicFrameMkLst>
        </pc:graphicFrameChg>
        <pc:graphicFrameChg chg="add mod">
          <ac:chgData name="Siddarth Joshi" userId="bc4d29ca-e482-4031-a817-c6a7c744f97a" providerId="ADAL" clId="{3F8B9EF5-3DD1-4E17-859F-FD872AD1FFF8}" dt="2022-01-29T14:56:55.904" v="109" actId="1076"/>
          <ac:graphicFrameMkLst>
            <pc:docMk/>
            <pc:sldMk cId="2362196120" sldId="343"/>
            <ac:graphicFrameMk id="24" creationId="{57FEAA9E-81DA-4DFF-AE44-01625D7B19AD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5:06:50.046" v="126"/>
          <ac:graphicFrameMkLst>
            <pc:docMk/>
            <pc:sldMk cId="2362196120" sldId="343"/>
            <ac:graphicFrameMk id="42" creationId="{C3FAD517-DF45-48B0-AA0E-94135B570A74}"/>
          </ac:graphicFrameMkLst>
        </pc:graphicFrameChg>
        <pc:graphicFrameChg chg="add mod">
          <ac:chgData name="Siddarth Joshi" userId="bc4d29ca-e482-4031-a817-c6a7c744f97a" providerId="ADAL" clId="{3F8B9EF5-3DD1-4E17-859F-FD872AD1FFF8}" dt="2022-01-29T15:06:56.690" v="128" actId="1076"/>
          <ac:graphicFrameMkLst>
            <pc:docMk/>
            <pc:sldMk cId="2362196120" sldId="343"/>
            <ac:graphicFrameMk id="43" creationId="{BD9AD29D-4685-4BDF-BE54-C42317EB5040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5:07:34.716" v="132"/>
          <ac:graphicFrameMkLst>
            <pc:docMk/>
            <pc:sldMk cId="2362196120" sldId="343"/>
            <ac:graphicFrameMk id="44" creationId="{6D011533-7DAE-4A76-ADF9-3F4237BA4EDE}"/>
          </ac:graphicFrameMkLst>
        </pc:graphicFrameChg>
        <pc:picChg chg="add del mod">
          <ac:chgData name="Siddarth Joshi" userId="bc4d29ca-e482-4031-a817-c6a7c744f97a" providerId="ADAL" clId="{3F8B9EF5-3DD1-4E17-859F-FD872AD1FFF8}" dt="2022-01-29T15:27:04.588" v="750" actId="478"/>
          <ac:picMkLst>
            <pc:docMk/>
            <pc:sldMk cId="2362196120" sldId="343"/>
            <ac:picMk id="47" creationId="{290DCA63-DC42-46F6-BCD1-17CC65A49E7A}"/>
          </ac:picMkLst>
        </pc:picChg>
      </pc:sldChg>
      <pc:sldChg chg="addSp delSp modSp add mod">
        <pc:chgData name="Siddarth Joshi" userId="bc4d29ca-e482-4031-a817-c6a7c744f97a" providerId="ADAL" clId="{3F8B9EF5-3DD1-4E17-859F-FD872AD1FFF8}" dt="2022-01-29T15:13:20.596" v="604" actId="20577"/>
        <pc:sldMkLst>
          <pc:docMk/>
          <pc:sldMk cId="1689966019" sldId="344"/>
        </pc:sldMkLst>
        <pc:spChg chg="mod">
          <ac:chgData name="Siddarth Joshi" userId="bc4d29ca-e482-4031-a817-c6a7c744f97a" providerId="ADAL" clId="{3F8B9EF5-3DD1-4E17-859F-FD872AD1FFF8}" dt="2022-01-29T15:08:58.931" v="199" actId="20577"/>
          <ac:spMkLst>
            <pc:docMk/>
            <pc:sldMk cId="1689966019" sldId="34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F8B9EF5-3DD1-4E17-859F-FD872AD1FFF8}" dt="2022-01-29T15:13:09.282" v="590" actId="20577"/>
          <ac:spMkLst>
            <pc:docMk/>
            <pc:sldMk cId="1689966019" sldId="344"/>
            <ac:spMk id="12" creationId="{153A8010-A0E6-48E2-A0BE-1DAFB4F2C99D}"/>
          </ac:spMkLst>
        </pc:spChg>
        <pc:spChg chg="add mod">
          <ac:chgData name="Siddarth Joshi" userId="bc4d29ca-e482-4031-a817-c6a7c744f97a" providerId="ADAL" clId="{3F8B9EF5-3DD1-4E17-859F-FD872AD1FFF8}" dt="2022-01-29T15:13:20.596" v="604" actId="20577"/>
          <ac:spMkLst>
            <pc:docMk/>
            <pc:sldMk cId="1689966019" sldId="344"/>
            <ac:spMk id="13" creationId="{15E30BDA-C1C9-4F84-B900-929ED759C608}"/>
          </ac:spMkLst>
        </pc:spChg>
        <pc:spChg chg="del">
          <ac:chgData name="Siddarth Joshi" userId="bc4d29ca-e482-4031-a817-c6a7c744f97a" providerId="ADAL" clId="{3F8B9EF5-3DD1-4E17-859F-FD872AD1FFF8}" dt="2022-01-29T15:09:13.539" v="200" actId="478"/>
          <ac:spMkLst>
            <pc:docMk/>
            <pc:sldMk cId="1689966019" sldId="344"/>
            <ac:spMk id="39" creationId="{52247698-3186-49F7-9FE5-B81F51EA9857}"/>
          </ac:spMkLst>
        </pc:spChg>
        <pc:spChg chg="del">
          <ac:chgData name="Siddarth Joshi" userId="bc4d29ca-e482-4031-a817-c6a7c744f97a" providerId="ADAL" clId="{3F8B9EF5-3DD1-4E17-859F-FD872AD1FFF8}" dt="2022-01-29T15:09:13.539" v="200" actId="478"/>
          <ac:spMkLst>
            <pc:docMk/>
            <pc:sldMk cId="1689966019" sldId="344"/>
            <ac:spMk id="41" creationId="{B27E7D82-9C93-4F37-9E9C-951976FD7F3B}"/>
          </ac:spMkLst>
        </pc:spChg>
        <pc:spChg chg="del">
          <ac:chgData name="Siddarth Joshi" userId="bc4d29ca-e482-4031-a817-c6a7c744f97a" providerId="ADAL" clId="{3F8B9EF5-3DD1-4E17-859F-FD872AD1FFF8}" dt="2022-01-29T15:09:26.382" v="203" actId="478"/>
          <ac:spMkLst>
            <pc:docMk/>
            <pc:sldMk cId="1689966019" sldId="344"/>
            <ac:spMk id="45" creationId="{0DC5DC14-E5B3-47E6-841F-4AA8120086AC}"/>
          </ac:spMkLst>
        </pc:spChg>
        <pc:spChg chg="del">
          <ac:chgData name="Siddarth Joshi" userId="bc4d29ca-e482-4031-a817-c6a7c744f97a" providerId="ADAL" clId="{3F8B9EF5-3DD1-4E17-859F-FD872AD1FFF8}" dt="2022-01-29T15:09:26.382" v="203" actId="478"/>
          <ac:spMkLst>
            <pc:docMk/>
            <pc:sldMk cId="1689966019" sldId="344"/>
            <ac:spMk id="46" creationId="{8D9C9346-14C0-44BA-8591-1AE99298357E}"/>
          </ac:spMkLst>
        </pc:spChg>
        <pc:graphicFrameChg chg="del">
          <ac:chgData name="Siddarth Joshi" userId="bc4d29ca-e482-4031-a817-c6a7c744f97a" providerId="ADAL" clId="{3F8B9EF5-3DD1-4E17-859F-FD872AD1FFF8}" dt="2022-01-29T15:09:13.539" v="200" actId="478"/>
          <ac:graphicFrameMkLst>
            <pc:docMk/>
            <pc:sldMk cId="1689966019" sldId="344"/>
            <ac:graphicFrameMk id="24" creationId="{57FEAA9E-81DA-4DFF-AE44-01625D7B19AD}"/>
          </ac:graphicFrameMkLst>
        </pc:graphicFrameChg>
        <pc:graphicFrameChg chg="del">
          <ac:chgData name="Siddarth Joshi" userId="bc4d29ca-e482-4031-a817-c6a7c744f97a" providerId="ADAL" clId="{3F8B9EF5-3DD1-4E17-859F-FD872AD1FFF8}" dt="2022-01-29T15:09:26.382" v="203" actId="478"/>
          <ac:graphicFrameMkLst>
            <pc:docMk/>
            <pc:sldMk cId="1689966019" sldId="344"/>
            <ac:graphicFrameMk id="43" creationId="{BD9AD29D-4685-4BDF-BE54-C42317EB5040}"/>
          </ac:graphicFrameMkLst>
        </pc:graphicFrameChg>
      </pc:sldChg>
      <pc:sldChg chg="modSp add mod">
        <pc:chgData name="Siddarth Joshi" userId="bc4d29ca-e482-4031-a817-c6a7c744f97a" providerId="ADAL" clId="{3F8B9EF5-3DD1-4E17-859F-FD872AD1FFF8}" dt="2022-01-29T15:36:11.881" v="1079" actId="20577"/>
        <pc:sldMkLst>
          <pc:docMk/>
          <pc:sldMk cId="3689616148" sldId="345"/>
        </pc:sldMkLst>
        <pc:spChg chg="mod">
          <ac:chgData name="Siddarth Joshi" userId="bc4d29ca-e482-4031-a817-c6a7c744f97a" providerId="ADAL" clId="{3F8B9EF5-3DD1-4E17-859F-FD872AD1FFF8}" dt="2022-01-29T15:36:11.881" v="1079" actId="20577"/>
          <ac:spMkLst>
            <pc:docMk/>
            <pc:sldMk cId="3689616148" sldId="345"/>
            <ac:spMk id="12" creationId="{153A8010-A0E6-48E2-A0BE-1DAFB4F2C99D}"/>
          </ac:spMkLst>
        </pc:spChg>
        <pc:spChg chg="mod">
          <ac:chgData name="Siddarth Joshi" userId="bc4d29ca-e482-4031-a817-c6a7c744f97a" providerId="ADAL" clId="{3F8B9EF5-3DD1-4E17-859F-FD872AD1FFF8}" dt="2022-01-29T15:15:59.154" v="697" actId="20577"/>
          <ac:spMkLst>
            <pc:docMk/>
            <pc:sldMk cId="3689616148" sldId="345"/>
            <ac:spMk id="13" creationId="{15E30BDA-C1C9-4F84-B900-929ED759C608}"/>
          </ac:spMkLst>
        </pc:spChg>
      </pc:sldChg>
      <pc:sldChg chg="addSp delSp modSp add mod">
        <pc:chgData name="Siddarth Joshi" userId="bc4d29ca-e482-4031-a817-c6a7c744f97a" providerId="ADAL" clId="{3F8B9EF5-3DD1-4E17-859F-FD872AD1FFF8}" dt="2022-01-29T15:37:20.002" v="1085" actId="1076"/>
        <pc:sldMkLst>
          <pc:docMk/>
          <pc:sldMk cId="3053850485" sldId="346"/>
        </pc:sldMkLst>
        <pc:spChg chg="mod">
          <ac:chgData name="Siddarth Joshi" userId="bc4d29ca-e482-4031-a817-c6a7c744f97a" providerId="ADAL" clId="{3F8B9EF5-3DD1-4E17-859F-FD872AD1FFF8}" dt="2022-01-29T15:21:23.167" v="710" actId="20577"/>
          <ac:spMkLst>
            <pc:docMk/>
            <pc:sldMk cId="3053850485" sldId="346"/>
            <ac:spMk id="8" creationId="{BBB9B1C4-5210-4BEA-A556-2A53383A911F}"/>
          </ac:spMkLst>
        </pc:spChg>
        <pc:spChg chg="mod">
          <ac:chgData name="Siddarth Joshi" userId="bc4d29ca-e482-4031-a817-c6a7c744f97a" providerId="ADAL" clId="{3F8B9EF5-3DD1-4E17-859F-FD872AD1FFF8}" dt="2022-01-29T15:30:09.562" v="913" actId="20577"/>
          <ac:spMkLst>
            <pc:docMk/>
            <pc:sldMk cId="3053850485" sldId="346"/>
            <ac:spMk id="12" creationId="{153A8010-A0E6-48E2-A0BE-1DAFB4F2C99D}"/>
          </ac:spMkLst>
        </pc:spChg>
        <pc:spChg chg="del">
          <ac:chgData name="Siddarth Joshi" userId="bc4d29ca-e482-4031-a817-c6a7c744f97a" providerId="ADAL" clId="{3F8B9EF5-3DD1-4E17-859F-FD872AD1FFF8}" dt="2022-01-29T15:21:29.959" v="711" actId="478"/>
          <ac:spMkLst>
            <pc:docMk/>
            <pc:sldMk cId="3053850485" sldId="346"/>
            <ac:spMk id="13" creationId="{15E30BDA-C1C9-4F84-B900-929ED759C608}"/>
          </ac:spMkLst>
        </pc:spChg>
        <pc:picChg chg="add del mod">
          <ac:chgData name="Siddarth Joshi" userId="bc4d29ca-e482-4031-a817-c6a7c744f97a" providerId="ADAL" clId="{3F8B9EF5-3DD1-4E17-859F-FD872AD1FFF8}" dt="2022-01-29T15:26:26.584" v="749" actId="478"/>
          <ac:picMkLst>
            <pc:docMk/>
            <pc:sldMk cId="3053850485" sldId="346"/>
            <ac:picMk id="4098" creationId="{059D6046-E3EE-4A3D-A95B-F627ED334CB2}"/>
          </ac:picMkLst>
        </pc:picChg>
        <pc:picChg chg="add del mod">
          <ac:chgData name="Siddarth Joshi" userId="bc4d29ca-e482-4031-a817-c6a7c744f97a" providerId="ADAL" clId="{3F8B9EF5-3DD1-4E17-859F-FD872AD1FFF8}" dt="2022-01-29T15:27:19.668" v="754" actId="478"/>
          <ac:picMkLst>
            <pc:docMk/>
            <pc:sldMk cId="3053850485" sldId="346"/>
            <ac:picMk id="4100" creationId="{8E650E80-E506-49C7-BC6D-D2F2AB6171FF}"/>
          </ac:picMkLst>
        </pc:picChg>
        <pc:picChg chg="add mod">
          <ac:chgData name="Siddarth Joshi" userId="bc4d29ca-e482-4031-a817-c6a7c744f97a" providerId="ADAL" clId="{3F8B9EF5-3DD1-4E17-859F-FD872AD1FFF8}" dt="2022-01-29T15:27:44.734" v="757" actId="1076"/>
          <ac:picMkLst>
            <pc:docMk/>
            <pc:sldMk cId="3053850485" sldId="346"/>
            <ac:picMk id="4102" creationId="{04AE7A33-13AB-4618-BCAB-62D9B325BECD}"/>
          </ac:picMkLst>
        </pc:picChg>
        <pc:picChg chg="add mod">
          <ac:chgData name="Siddarth Joshi" userId="bc4d29ca-e482-4031-a817-c6a7c744f97a" providerId="ADAL" clId="{3F8B9EF5-3DD1-4E17-859F-FD872AD1FFF8}" dt="2022-01-29T15:37:10.447" v="1083" actId="1076"/>
          <ac:picMkLst>
            <pc:docMk/>
            <pc:sldMk cId="3053850485" sldId="346"/>
            <ac:picMk id="4104" creationId="{ADAF050C-F677-4FFE-95F8-2935662C1CB9}"/>
          </ac:picMkLst>
        </pc:picChg>
        <pc:picChg chg="add mod">
          <ac:chgData name="Siddarth Joshi" userId="bc4d29ca-e482-4031-a817-c6a7c744f97a" providerId="ADAL" clId="{3F8B9EF5-3DD1-4E17-859F-FD872AD1FFF8}" dt="2022-01-29T15:37:20.002" v="1085" actId="1076"/>
          <ac:picMkLst>
            <pc:docMk/>
            <pc:sldMk cId="3053850485" sldId="346"/>
            <ac:picMk id="4106" creationId="{652BC14E-2D86-44BF-A3B9-EBFE0C0E7A74}"/>
          </ac:picMkLst>
        </pc:picChg>
      </pc:sldChg>
      <pc:sldChg chg="addSp delSp modSp add mod">
        <pc:chgData name="Siddarth Joshi" userId="bc4d29ca-e482-4031-a817-c6a7c744f97a" providerId="ADAL" clId="{3F8B9EF5-3DD1-4E17-859F-FD872AD1FFF8}" dt="2022-01-29T15:35:50.170" v="1071" actId="27636"/>
        <pc:sldMkLst>
          <pc:docMk/>
          <pc:sldMk cId="208521249" sldId="347"/>
        </pc:sldMkLst>
        <pc:spChg chg="add del mod">
          <ac:chgData name="Siddarth Joshi" userId="bc4d29ca-e482-4031-a817-c6a7c744f97a" providerId="ADAL" clId="{3F8B9EF5-3DD1-4E17-859F-FD872AD1FFF8}" dt="2022-01-29T15:31:19.442" v="917" actId="478"/>
          <ac:spMkLst>
            <pc:docMk/>
            <pc:sldMk cId="208521249" sldId="347"/>
            <ac:spMk id="3" creationId="{99F86623-8578-4277-9398-61EA206E65E4}"/>
          </ac:spMkLst>
        </pc:spChg>
        <pc:spChg chg="add mod">
          <ac:chgData name="Siddarth Joshi" userId="bc4d29ca-e482-4031-a817-c6a7c744f97a" providerId="ADAL" clId="{3F8B9EF5-3DD1-4E17-859F-FD872AD1FFF8}" dt="2022-01-29T15:32:07.962" v="925" actId="1076"/>
          <ac:spMkLst>
            <pc:docMk/>
            <pc:sldMk cId="208521249" sldId="347"/>
            <ac:spMk id="5" creationId="{3B981663-7AB2-4872-BB99-AAE86C60C96C}"/>
          </ac:spMkLst>
        </pc:spChg>
        <pc:spChg chg="del">
          <ac:chgData name="Siddarth Joshi" userId="bc4d29ca-e482-4031-a817-c6a7c744f97a" providerId="ADAL" clId="{3F8B9EF5-3DD1-4E17-859F-FD872AD1FFF8}" dt="2022-01-29T15:31:17.156" v="916" actId="478"/>
          <ac:spMkLst>
            <pc:docMk/>
            <pc:sldMk cId="208521249" sldId="347"/>
            <ac:spMk id="12" creationId="{153A8010-A0E6-48E2-A0BE-1DAFB4F2C99D}"/>
          </ac:spMkLst>
        </pc:spChg>
        <pc:spChg chg="add mod">
          <ac:chgData name="Siddarth Joshi" userId="bc4d29ca-e482-4031-a817-c6a7c744f97a" providerId="ADAL" clId="{3F8B9EF5-3DD1-4E17-859F-FD872AD1FFF8}" dt="2022-01-29T15:32:45.571" v="950" actId="1076"/>
          <ac:spMkLst>
            <pc:docMk/>
            <pc:sldMk cId="208521249" sldId="347"/>
            <ac:spMk id="13" creationId="{2CB3299D-084C-4E39-89FB-B51E9CE9E96A}"/>
          </ac:spMkLst>
        </pc:spChg>
        <pc:spChg chg="add mod">
          <ac:chgData name="Siddarth Joshi" userId="bc4d29ca-e482-4031-a817-c6a7c744f97a" providerId="ADAL" clId="{3F8B9EF5-3DD1-4E17-859F-FD872AD1FFF8}" dt="2022-01-29T15:33:07.933" v="955" actId="14100"/>
          <ac:spMkLst>
            <pc:docMk/>
            <pc:sldMk cId="208521249" sldId="347"/>
            <ac:spMk id="14" creationId="{7C19390E-53F7-4C07-9565-C22952C61369}"/>
          </ac:spMkLst>
        </pc:spChg>
        <pc:spChg chg="add mod">
          <ac:chgData name="Siddarth Joshi" userId="bc4d29ca-e482-4031-a817-c6a7c744f97a" providerId="ADAL" clId="{3F8B9EF5-3DD1-4E17-859F-FD872AD1FFF8}" dt="2022-01-29T15:34:33.152" v="1034" actId="1076"/>
          <ac:spMkLst>
            <pc:docMk/>
            <pc:sldMk cId="208521249" sldId="347"/>
            <ac:spMk id="15" creationId="{DCE1E3E9-8008-4010-9EDD-61278D73CEA9}"/>
          </ac:spMkLst>
        </pc:spChg>
        <pc:spChg chg="add mod">
          <ac:chgData name="Siddarth Joshi" userId="bc4d29ca-e482-4031-a817-c6a7c744f97a" providerId="ADAL" clId="{3F8B9EF5-3DD1-4E17-859F-FD872AD1FFF8}" dt="2022-01-29T15:35:28.501" v="1042" actId="1076"/>
          <ac:spMkLst>
            <pc:docMk/>
            <pc:sldMk cId="208521249" sldId="347"/>
            <ac:spMk id="16" creationId="{6B32E77B-7F19-406A-88FF-B0B61EF608FF}"/>
          </ac:spMkLst>
        </pc:spChg>
        <pc:spChg chg="add mod">
          <ac:chgData name="Siddarth Joshi" userId="bc4d29ca-e482-4031-a817-c6a7c744f97a" providerId="ADAL" clId="{3F8B9EF5-3DD1-4E17-859F-FD872AD1FFF8}" dt="2022-01-29T15:35:50.170" v="1071" actId="27636"/>
          <ac:spMkLst>
            <pc:docMk/>
            <pc:sldMk cId="208521249" sldId="347"/>
            <ac:spMk id="17" creationId="{1948E5BB-3161-47EE-9EE1-3E489D5D4AEF}"/>
          </ac:spMkLst>
        </pc:spChg>
        <pc:picChg chg="del">
          <ac:chgData name="Siddarth Joshi" userId="bc4d29ca-e482-4031-a817-c6a7c744f97a" providerId="ADAL" clId="{3F8B9EF5-3DD1-4E17-859F-FD872AD1FFF8}" dt="2022-01-29T15:31:14.842" v="915" actId="478"/>
          <ac:picMkLst>
            <pc:docMk/>
            <pc:sldMk cId="208521249" sldId="347"/>
            <ac:picMk id="4102" creationId="{04AE7A33-13AB-4618-BCAB-62D9B325BECD}"/>
          </ac:picMkLst>
        </pc:picChg>
        <pc:picChg chg="add mod">
          <ac:chgData name="Siddarth Joshi" userId="bc4d29ca-e482-4031-a817-c6a7c744f97a" providerId="ADAL" clId="{3F8B9EF5-3DD1-4E17-859F-FD872AD1FFF8}" dt="2022-01-29T15:31:26.384" v="919" actId="1076"/>
          <ac:picMkLst>
            <pc:docMk/>
            <pc:sldMk cId="208521249" sldId="347"/>
            <ac:picMk id="5122" creationId="{5454986F-AF7A-4BD2-87A0-351EA3E838FE}"/>
          </ac:picMkLst>
        </pc:picChg>
      </pc:sldChg>
    </pc:docChg>
  </pc:docChgLst>
  <pc:docChgLst>
    <pc:chgData name="Siddarth Joshi" userId="bc4d29ca-e482-4031-a817-c6a7c744f97a" providerId="ADAL" clId="{D3A2F84A-6C9A-419A-9C7B-B5B68F50507D}"/>
    <pc:docChg chg="undo redo custSel addSld delSld modSld sldOrd">
      <pc:chgData name="Siddarth Joshi" userId="bc4d29ca-e482-4031-a817-c6a7c744f97a" providerId="ADAL" clId="{D3A2F84A-6C9A-419A-9C7B-B5B68F50507D}" dt="2022-01-07T21:47:28.463" v="7665" actId="255"/>
      <pc:docMkLst>
        <pc:docMk/>
      </pc:docMkLst>
      <pc:sldChg chg="addSp modSp new mod setBg">
        <pc:chgData name="Siddarth Joshi" userId="bc4d29ca-e482-4031-a817-c6a7c744f97a" providerId="ADAL" clId="{D3A2F84A-6C9A-419A-9C7B-B5B68F50507D}" dt="2021-12-10T05:31:13.176" v="296" actId="14100"/>
        <pc:sldMkLst>
          <pc:docMk/>
          <pc:sldMk cId="357927040" sldId="256"/>
        </pc:sldMkLst>
        <pc:spChg chg="mod">
          <ac:chgData name="Siddarth Joshi" userId="bc4d29ca-e482-4031-a817-c6a7c744f97a" providerId="ADAL" clId="{D3A2F84A-6C9A-419A-9C7B-B5B68F50507D}" dt="2021-12-10T05:30:50.212" v="279" actId="207"/>
          <ac:spMkLst>
            <pc:docMk/>
            <pc:sldMk cId="357927040" sldId="256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0T05:31:13.176" v="296" actId="14100"/>
          <ac:spMkLst>
            <pc:docMk/>
            <pc:sldMk cId="357927040" sldId="256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1-12-10T05:28:49.472" v="226" actId="2085"/>
          <ac:spMkLst>
            <pc:docMk/>
            <pc:sldMk cId="357927040" sldId="256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1-12-10T05:29:13.724" v="230" actId="1076"/>
          <ac:spMkLst>
            <pc:docMk/>
            <pc:sldMk cId="357927040" sldId="256"/>
            <ac:spMk id="5" creationId="{FCB83878-284F-4939-B017-2D70417ABE01}"/>
          </ac:spMkLst>
        </pc:spChg>
      </pc:sldChg>
      <pc:sldChg chg="addSp delSp modSp add mod">
        <pc:chgData name="Siddarth Joshi" userId="bc4d29ca-e482-4031-a817-c6a7c744f97a" providerId="ADAL" clId="{D3A2F84A-6C9A-419A-9C7B-B5B68F50507D}" dt="2021-12-12T23:14:34.712" v="649" actId="20577"/>
        <pc:sldMkLst>
          <pc:docMk/>
          <pc:sldMk cId="4041419779" sldId="257"/>
        </pc:sldMkLst>
        <pc:spChg chg="del">
          <ac:chgData name="Siddarth Joshi" userId="bc4d29ca-e482-4031-a817-c6a7c744f97a" providerId="ADAL" clId="{D3A2F84A-6C9A-419A-9C7B-B5B68F50507D}" dt="2021-12-12T23:06:29.867" v="298" actId="478"/>
          <ac:spMkLst>
            <pc:docMk/>
            <pc:sldMk cId="4041419779" sldId="257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2T23:14:34.712" v="649" actId="20577"/>
          <ac:spMkLst>
            <pc:docMk/>
            <pc:sldMk cId="4041419779" sldId="257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1-12-12T23:06:31.795" v="299" actId="478"/>
          <ac:spMkLst>
            <pc:docMk/>
            <pc:sldMk cId="4041419779" sldId="257"/>
            <ac:spMk id="7" creationId="{1EAF4499-B0E6-4A50-8C2F-FF044BBB83B1}"/>
          </ac:spMkLst>
        </pc:spChg>
      </pc:sldChg>
      <pc:sldChg chg="modSp add mod">
        <pc:chgData name="Siddarth Joshi" userId="bc4d29ca-e482-4031-a817-c6a7c744f97a" providerId="ADAL" clId="{D3A2F84A-6C9A-419A-9C7B-B5B68F50507D}" dt="2021-12-12T23:19:59.882" v="1005" actId="20577"/>
        <pc:sldMkLst>
          <pc:docMk/>
          <pc:sldMk cId="2593414292" sldId="258"/>
        </pc:sldMkLst>
        <pc:spChg chg="mod">
          <ac:chgData name="Siddarth Joshi" userId="bc4d29ca-e482-4031-a817-c6a7c744f97a" providerId="ADAL" clId="{D3A2F84A-6C9A-419A-9C7B-B5B68F50507D}" dt="2021-12-12T23:19:59.882" v="1005" actId="20577"/>
          <ac:spMkLst>
            <pc:docMk/>
            <pc:sldMk cId="2593414292" sldId="258"/>
            <ac:spMk id="3" creationId="{829AC113-DE17-47B7-9EFF-86A8919B7BF3}"/>
          </ac:spMkLst>
        </pc:spChg>
      </pc:sldChg>
      <pc:sldChg chg="modSp add mod">
        <pc:chgData name="Siddarth Joshi" userId="bc4d29ca-e482-4031-a817-c6a7c744f97a" providerId="ADAL" clId="{D3A2F84A-6C9A-419A-9C7B-B5B68F50507D}" dt="2022-01-06T21:33:27.377" v="1105" actId="11"/>
        <pc:sldMkLst>
          <pc:docMk/>
          <pc:sldMk cId="105593165" sldId="259"/>
        </pc:sldMkLst>
        <pc:spChg chg="mod">
          <ac:chgData name="Siddarth Joshi" userId="bc4d29ca-e482-4031-a817-c6a7c744f97a" providerId="ADAL" clId="{D3A2F84A-6C9A-419A-9C7B-B5B68F50507D}" dt="2022-01-06T21:33:27.377" v="1105" actId="11"/>
          <ac:spMkLst>
            <pc:docMk/>
            <pc:sldMk cId="105593165" sldId="259"/>
            <ac:spMk id="3" creationId="{829AC113-DE17-47B7-9EFF-86A8919B7BF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6T22:26:28.190" v="1234"/>
        <pc:sldMkLst>
          <pc:docMk/>
          <pc:sldMk cId="3713806186" sldId="260"/>
        </pc:sldMkLst>
        <pc:spChg chg="del mod">
          <ac:chgData name="Siddarth Joshi" userId="bc4d29ca-e482-4031-a817-c6a7c744f97a" providerId="ADAL" clId="{D3A2F84A-6C9A-419A-9C7B-B5B68F50507D}" dt="2022-01-06T22:17:51.760" v="1221" actId="478"/>
          <ac:spMkLst>
            <pc:docMk/>
            <pc:sldMk cId="3713806186" sldId="260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2-01-06T22:17:55.475" v="1222" actId="478"/>
          <ac:spMkLst>
            <pc:docMk/>
            <pc:sldMk cId="3713806186" sldId="260"/>
            <ac:spMk id="8" creationId="{D26B6805-FE24-4F43-A398-45884A2031EB}"/>
          </ac:spMkLst>
        </pc:spChg>
        <pc:graphicFrameChg chg="add del">
          <ac:chgData name="Siddarth Joshi" userId="bc4d29ca-e482-4031-a817-c6a7c744f97a" providerId="ADAL" clId="{D3A2F84A-6C9A-419A-9C7B-B5B68F50507D}" dt="2022-01-06T21:36:03.337" v="1114" actId="478"/>
          <ac:graphicFrameMkLst>
            <pc:docMk/>
            <pc:sldMk cId="3713806186" sldId="260"/>
            <ac:graphicFrameMk id="2" creationId="{34204159-090D-4437-890D-8EC565435993}"/>
          </ac:graphicFrameMkLst>
        </pc:graphicFrameChg>
        <pc:graphicFrameChg chg="add mod modGraphic">
          <ac:chgData name="Siddarth Joshi" userId="bc4d29ca-e482-4031-a817-c6a7c744f97a" providerId="ADAL" clId="{D3A2F84A-6C9A-419A-9C7B-B5B68F50507D}" dt="2022-01-06T22:26:28.190" v="1234"/>
          <ac:graphicFrameMkLst>
            <pc:docMk/>
            <pc:sldMk cId="3713806186" sldId="260"/>
            <ac:graphicFrameMk id="6" creationId="{73BD8F81-FB3A-443B-8790-FB04B40497A9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02:42:02.967" v="1301" actId="14100"/>
        <pc:sldMkLst>
          <pc:docMk/>
          <pc:sldMk cId="1640494093" sldId="261"/>
        </pc:sldMkLst>
        <pc:spChg chg="add mod">
          <ac:chgData name="Siddarth Joshi" userId="bc4d29ca-e482-4031-a817-c6a7c744f97a" providerId="ADAL" clId="{D3A2F84A-6C9A-419A-9C7B-B5B68F50507D}" dt="2022-01-07T02:41:05.849" v="1285" actId="1076"/>
          <ac:spMkLst>
            <pc:docMk/>
            <pc:sldMk cId="1640494093" sldId="261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0:55.961" v="1283" actId="20577"/>
          <ac:spMkLst>
            <pc:docMk/>
            <pc:sldMk cId="1640494093" sldId="261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2:41:24.584" v="1290" actId="1076"/>
          <ac:spMkLst>
            <pc:docMk/>
            <pc:sldMk cId="1640494093" sldId="261"/>
            <ac:spMk id="6" creationId="{D7CDAFBD-DC25-4D18-AC41-E5AF8EB1E8E8}"/>
          </ac:spMkLst>
        </pc:spChg>
        <pc:spChg chg="add mod">
          <ac:chgData name="Siddarth Joshi" userId="bc4d29ca-e482-4031-a817-c6a7c744f97a" providerId="ADAL" clId="{D3A2F84A-6C9A-419A-9C7B-B5B68F50507D}" dt="2022-01-07T02:42:02.967" v="1301" actId="14100"/>
          <ac:spMkLst>
            <pc:docMk/>
            <pc:sldMk cId="1640494093" sldId="261"/>
            <ac:spMk id="7" creationId="{BB7CC6B1-615F-44CA-9783-CDABFBBB8178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2:51:50.136" v="1426" actId="14100"/>
        <pc:sldMkLst>
          <pc:docMk/>
          <pc:sldMk cId="3573922969" sldId="262"/>
        </pc:sldMkLst>
        <pc:spChg chg="del">
          <ac:chgData name="Siddarth Joshi" userId="bc4d29ca-e482-4031-a817-c6a7c744f97a" providerId="ADAL" clId="{D3A2F84A-6C9A-419A-9C7B-B5B68F50507D}" dt="2022-01-07T02:48:05.760" v="1388" actId="478"/>
          <ac:spMkLst>
            <pc:docMk/>
            <pc:sldMk cId="3573922969" sldId="262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7:07.668" v="1337" actId="14100"/>
          <ac:spMkLst>
            <pc:docMk/>
            <pc:sldMk cId="3573922969" sldId="262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2:48:30.349" v="1390" actId="207"/>
          <ac:spMkLst>
            <pc:docMk/>
            <pc:sldMk cId="3573922969" sldId="262"/>
            <ac:spMk id="7" creationId="{BB7CC6B1-615F-44CA-9783-CDABFBBB8178}"/>
          </ac:spMkLst>
        </pc:spChg>
        <pc:spChg chg="add mod">
          <ac:chgData name="Siddarth Joshi" userId="bc4d29ca-e482-4031-a817-c6a7c744f97a" providerId="ADAL" clId="{D3A2F84A-6C9A-419A-9C7B-B5B68F50507D}" dt="2022-01-07T02:44:04.307" v="1322" actId="207"/>
          <ac:spMkLst>
            <pc:docMk/>
            <pc:sldMk cId="3573922969" sldId="26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2:51:00.791" v="1399" actId="14100"/>
          <ac:spMkLst>
            <pc:docMk/>
            <pc:sldMk cId="3573922969" sldId="262"/>
            <ac:spMk id="11" creationId="{C4F1503B-6828-4465-8B82-AD498B768899}"/>
          </ac:spMkLst>
        </pc:spChg>
        <pc:spChg chg="add mod">
          <ac:chgData name="Siddarth Joshi" userId="bc4d29ca-e482-4031-a817-c6a7c744f97a" providerId="ADAL" clId="{D3A2F84A-6C9A-419A-9C7B-B5B68F50507D}" dt="2022-01-07T02:51:50.136" v="1426" actId="14100"/>
          <ac:spMkLst>
            <pc:docMk/>
            <pc:sldMk cId="3573922969" sldId="262"/>
            <ac:spMk id="12" creationId="{00008C31-49CA-4A95-BADE-3476CF7DEDA8}"/>
          </ac:spMkLst>
        </pc:spChg>
        <pc:picChg chg="add mod modCrop">
          <ac:chgData name="Siddarth Joshi" userId="bc4d29ca-e482-4031-a817-c6a7c744f97a" providerId="ADAL" clId="{D3A2F84A-6C9A-419A-9C7B-B5B68F50507D}" dt="2022-01-07T02:50:28.262" v="1395" actId="1076"/>
          <ac:picMkLst>
            <pc:docMk/>
            <pc:sldMk cId="3573922969" sldId="262"/>
            <ac:picMk id="10" creationId="{019AF28F-7D87-4C2A-BF2E-5CB0782BF447}"/>
          </ac:picMkLst>
        </pc:picChg>
      </pc:sldChg>
      <pc:sldChg chg="delSp modSp add mod">
        <pc:chgData name="Siddarth Joshi" userId="bc4d29ca-e482-4031-a817-c6a7c744f97a" providerId="ADAL" clId="{D3A2F84A-6C9A-419A-9C7B-B5B68F50507D}" dt="2022-01-07T02:59:25.440" v="1474" actId="20577"/>
        <pc:sldMkLst>
          <pc:docMk/>
          <pc:sldMk cId="2497154245" sldId="263"/>
        </pc:sldMkLst>
        <pc:spChg chg="mod">
          <ac:chgData name="Siddarth Joshi" userId="bc4d29ca-e482-4031-a817-c6a7c744f97a" providerId="ADAL" clId="{D3A2F84A-6C9A-419A-9C7B-B5B68F50507D}" dt="2022-01-07T02:59:25.440" v="1474" actId="20577"/>
          <ac:spMkLst>
            <pc:docMk/>
            <pc:sldMk cId="2497154245" sldId="263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2:57:23.920" v="1455" actId="478"/>
          <ac:spMkLst>
            <pc:docMk/>
            <pc:sldMk cId="2497154245" sldId="263"/>
            <ac:spMk id="7" creationId="{BB7CC6B1-615F-44CA-9783-CDABFBBB8178}"/>
          </ac:spMkLst>
        </pc:spChg>
        <pc:spChg chg="mod">
          <ac:chgData name="Siddarth Joshi" userId="bc4d29ca-e482-4031-a817-c6a7c744f97a" providerId="ADAL" clId="{D3A2F84A-6C9A-419A-9C7B-B5B68F50507D}" dt="2022-01-07T02:57:04.343" v="1441" actId="20577"/>
          <ac:spMkLst>
            <pc:docMk/>
            <pc:sldMk cId="2497154245" sldId="26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2:57:27.846" v="1457" actId="478"/>
          <ac:spMkLst>
            <pc:docMk/>
            <pc:sldMk cId="2497154245" sldId="263"/>
            <ac:spMk id="11" creationId="{C4F1503B-6828-4465-8B82-AD498B768899}"/>
          </ac:spMkLst>
        </pc:spChg>
        <pc:spChg chg="del">
          <ac:chgData name="Siddarth Joshi" userId="bc4d29ca-e482-4031-a817-c6a7c744f97a" providerId="ADAL" clId="{D3A2F84A-6C9A-419A-9C7B-B5B68F50507D}" dt="2022-01-07T02:57:26.213" v="1456" actId="478"/>
          <ac:spMkLst>
            <pc:docMk/>
            <pc:sldMk cId="2497154245" sldId="263"/>
            <ac:spMk id="12" creationId="{00008C31-49CA-4A95-BADE-3476CF7DEDA8}"/>
          </ac:spMkLst>
        </pc:spChg>
        <pc:picChg chg="del">
          <ac:chgData name="Siddarth Joshi" userId="bc4d29ca-e482-4031-a817-c6a7c744f97a" providerId="ADAL" clId="{D3A2F84A-6C9A-419A-9C7B-B5B68F50507D}" dt="2022-01-07T02:57:21.336" v="1454" actId="478"/>
          <ac:picMkLst>
            <pc:docMk/>
            <pc:sldMk cId="2497154245" sldId="263"/>
            <ac:picMk id="10" creationId="{019AF28F-7D87-4C2A-BF2E-5CB0782BF447}"/>
          </ac:picMkLst>
        </pc:picChg>
      </pc:sldChg>
      <pc:sldChg chg="addSp modSp add mod">
        <pc:chgData name="Siddarth Joshi" userId="bc4d29ca-e482-4031-a817-c6a7c744f97a" providerId="ADAL" clId="{D3A2F84A-6C9A-419A-9C7B-B5B68F50507D}" dt="2022-01-07T03:12:22.553" v="1838" actId="20577"/>
        <pc:sldMkLst>
          <pc:docMk/>
          <pc:sldMk cId="3998828778" sldId="264"/>
        </pc:sldMkLst>
        <pc:spChg chg="mod">
          <ac:chgData name="Siddarth Joshi" userId="bc4d29ca-e482-4031-a817-c6a7c744f97a" providerId="ADAL" clId="{D3A2F84A-6C9A-419A-9C7B-B5B68F50507D}" dt="2022-01-07T02:59:53.014" v="1481" actId="20577"/>
          <ac:spMkLst>
            <pc:docMk/>
            <pc:sldMk cId="3998828778" sldId="264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06:21.148" v="1724" actId="14100"/>
          <ac:spMkLst>
            <pc:docMk/>
            <pc:sldMk cId="3998828778" sldId="264"/>
            <ac:spMk id="9" creationId="{2D356619-6990-4352-9787-5C9C8F172F3E}"/>
          </ac:spMkLst>
        </pc:spChg>
        <pc:spChg chg="add mod">
          <ac:chgData name="Siddarth Joshi" userId="bc4d29ca-e482-4031-a817-c6a7c744f97a" providerId="ADAL" clId="{D3A2F84A-6C9A-419A-9C7B-B5B68F50507D}" dt="2022-01-07T03:07:27.945" v="1791" actId="20577"/>
          <ac:spMkLst>
            <pc:docMk/>
            <pc:sldMk cId="3998828778" sldId="264"/>
            <ac:spMk id="10" creationId="{D5423857-D2C7-4D69-831D-05366005F4FA}"/>
          </ac:spMkLst>
        </pc:spChg>
        <pc:spChg chg="add mod">
          <ac:chgData name="Siddarth Joshi" userId="bc4d29ca-e482-4031-a817-c6a7c744f97a" providerId="ADAL" clId="{D3A2F84A-6C9A-419A-9C7B-B5B68F50507D}" dt="2022-01-07T03:12:22.553" v="1838" actId="20577"/>
          <ac:spMkLst>
            <pc:docMk/>
            <pc:sldMk cId="3998828778" sldId="264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06:03.736" v="1722" actId="20577"/>
          <ac:graphicFrameMkLst>
            <pc:docMk/>
            <pc:sldMk cId="3998828778" sldId="264"/>
            <ac:graphicFrameMk id="2" creationId="{8B15E198-1E83-49C5-B752-F7CF1EDD3B4A}"/>
          </ac:graphicFrameMkLst>
        </pc:graphicFrameChg>
      </pc:sldChg>
      <pc:sldChg chg="addSp delSp modSp add mod">
        <pc:chgData name="Siddarth Joshi" userId="bc4d29ca-e482-4031-a817-c6a7c744f97a" providerId="ADAL" clId="{D3A2F84A-6C9A-419A-9C7B-B5B68F50507D}" dt="2022-01-07T04:02:29.069" v="3300" actId="478"/>
        <pc:sldMkLst>
          <pc:docMk/>
          <pc:sldMk cId="3928129822" sldId="265"/>
        </pc:sldMkLst>
        <pc:spChg chg="mod">
          <ac:chgData name="Siddarth Joshi" userId="bc4d29ca-e482-4031-a817-c6a7c744f97a" providerId="ADAL" clId="{D3A2F84A-6C9A-419A-9C7B-B5B68F50507D}" dt="2022-01-07T03:16:17.697" v="1972" actId="20577"/>
          <ac:spMkLst>
            <pc:docMk/>
            <pc:sldMk cId="3928129822" sldId="265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58:14.295" v="3271" actId="1076"/>
          <ac:spMkLst>
            <pc:docMk/>
            <pc:sldMk cId="3928129822" sldId="265"/>
            <ac:spMk id="7" creationId="{65802D48-0443-412C-A42F-34EF89B157CA}"/>
          </ac:spMkLst>
        </pc:spChg>
        <pc:spChg chg="mod">
          <ac:chgData name="Siddarth Joshi" userId="bc4d29ca-e482-4031-a817-c6a7c744f97a" providerId="ADAL" clId="{D3A2F84A-6C9A-419A-9C7B-B5B68F50507D}" dt="2022-01-07T03:14:48.803" v="1851" actId="20577"/>
          <ac:spMkLst>
            <pc:docMk/>
            <pc:sldMk cId="3928129822" sldId="26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3:55:31.685" v="3226" actId="478"/>
          <ac:spMkLst>
            <pc:docMk/>
            <pc:sldMk cId="3928129822" sldId="265"/>
            <ac:spMk id="9" creationId="{09C96F6C-CFC9-4EAE-B9D5-A70BACCB0AEF}"/>
          </ac:spMkLst>
        </pc:spChg>
        <pc:spChg chg="del">
          <ac:chgData name="Siddarth Joshi" userId="bc4d29ca-e482-4031-a817-c6a7c744f97a" providerId="ADAL" clId="{D3A2F84A-6C9A-419A-9C7B-B5B68F50507D}" dt="2022-01-07T03:15:01.229" v="1856" actId="478"/>
          <ac:spMkLst>
            <pc:docMk/>
            <pc:sldMk cId="3928129822" sldId="265"/>
            <ac:spMk id="9" creationId="{2D356619-6990-4352-9787-5C9C8F172F3E}"/>
          </ac:spMkLst>
        </pc:spChg>
        <pc:spChg chg="add del mod">
          <ac:chgData name="Siddarth Joshi" userId="bc4d29ca-e482-4031-a817-c6a7c744f97a" providerId="ADAL" clId="{D3A2F84A-6C9A-419A-9C7B-B5B68F50507D}" dt="2022-01-07T04:02:29.069" v="3300" actId="478"/>
          <ac:spMkLst>
            <pc:docMk/>
            <pc:sldMk cId="3928129822" sldId="265"/>
            <ac:spMk id="10" creationId="{4915204C-5816-4CDD-A9B3-509E7E8226DF}"/>
          </ac:spMkLst>
        </pc:spChg>
        <pc:spChg chg="del">
          <ac:chgData name="Siddarth Joshi" userId="bc4d29ca-e482-4031-a817-c6a7c744f97a" providerId="ADAL" clId="{D3A2F84A-6C9A-419A-9C7B-B5B68F50507D}" dt="2022-01-07T03:15:03.353" v="1857" actId="478"/>
          <ac:spMkLst>
            <pc:docMk/>
            <pc:sldMk cId="3928129822" sldId="265"/>
            <ac:spMk id="10" creationId="{D5423857-D2C7-4D69-831D-05366005F4FA}"/>
          </ac:spMkLst>
        </pc:spChg>
        <pc:spChg chg="del">
          <ac:chgData name="Siddarth Joshi" userId="bc4d29ca-e482-4031-a817-c6a7c744f97a" providerId="ADAL" clId="{D3A2F84A-6C9A-419A-9C7B-B5B68F50507D}" dt="2022-01-07T03:15:07.365" v="1858" actId="478"/>
          <ac:spMkLst>
            <pc:docMk/>
            <pc:sldMk cId="3928129822" sldId="265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58:20.974" v="3272" actId="1076"/>
          <ac:graphicFrameMkLst>
            <pc:docMk/>
            <pc:sldMk cId="3928129822" sldId="265"/>
            <ac:graphicFrameMk id="2" creationId="{3DC0FEC7-5F54-4BD3-87BD-821D8FD40AE1}"/>
          </ac:graphicFrameMkLst>
        </pc:graphicFrameChg>
        <pc:graphicFrameChg chg="del mod">
          <ac:chgData name="Siddarth Joshi" userId="bc4d29ca-e482-4031-a817-c6a7c744f97a" providerId="ADAL" clId="{D3A2F84A-6C9A-419A-9C7B-B5B68F50507D}" dt="2022-01-07T03:14:55.765" v="1855" actId="478"/>
          <ac:graphicFrameMkLst>
            <pc:docMk/>
            <pc:sldMk cId="3928129822" sldId="265"/>
            <ac:graphicFrameMk id="2" creationId="{8B15E198-1E83-49C5-B752-F7CF1EDD3B4A}"/>
          </ac:graphicFrameMkLst>
        </pc:graphicFrameChg>
      </pc:sldChg>
      <pc:sldChg chg="addSp modSp add mod">
        <pc:chgData name="Siddarth Joshi" userId="bc4d29ca-e482-4031-a817-c6a7c744f97a" providerId="ADAL" clId="{D3A2F84A-6C9A-419A-9C7B-B5B68F50507D}" dt="2022-01-07T03:30:40.199" v="2235" actId="1076"/>
        <pc:sldMkLst>
          <pc:docMk/>
          <pc:sldMk cId="3481477569" sldId="266"/>
        </pc:sldMkLst>
        <pc:spChg chg="add mod">
          <ac:chgData name="Siddarth Joshi" userId="bc4d29ca-e482-4031-a817-c6a7c744f97a" providerId="ADAL" clId="{D3A2F84A-6C9A-419A-9C7B-B5B68F50507D}" dt="2022-01-07T03:30:40.199" v="2235" actId="1076"/>
          <ac:spMkLst>
            <pc:docMk/>
            <pc:sldMk cId="3481477569" sldId="266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28:57.427" v="2168" actId="20577"/>
          <ac:spMkLst>
            <pc:docMk/>
            <pc:sldMk cId="3481477569" sldId="266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3:27:35.385" v="2028" actId="20577"/>
          <ac:spMkLst>
            <pc:docMk/>
            <pc:sldMk cId="3481477569" sldId="26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3:30:36.910" v="2234" actId="1076"/>
          <ac:spMkLst>
            <pc:docMk/>
            <pc:sldMk cId="3481477569" sldId="266"/>
            <ac:spMk id="9" creationId="{178C39F6-DE45-4C06-8095-BA01BDC4A4F3}"/>
          </ac:spMkLst>
        </pc:spChg>
        <pc:spChg chg="add mod">
          <ac:chgData name="Siddarth Joshi" userId="bc4d29ca-e482-4031-a817-c6a7c744f97a" providerId="ADAL" clId="{D3A2F84A-6C9A-419A-9C7B-B5B68F50507D}" dt="2022-01-07T03:30:33.970" v="2233" actId="1076"/>
          <ac:spMkLst>
            <pc:docMk/>
            <pc:sldMk cId="3481477569" sldId="266"/>
            <ac:spMk id="10" creationId="{EABC446F-4463-44F0-A52D-65AC6C9F7C55}"/>
          </ac:spMkLst>
        </pc:spChg>
        <pc:spChg chg="add mod">
          <ac:chgData name="Siddarth Joshi" userId="bc4d29ca-e482-4031-a817-c6a7c744f97a" providerId="ADAL" clId="{D3A2F84A-6C9A-419A-9C7B-B5B68F50507D}" dt="2022-01-07T03:30:25.083" v="2232" actId="20577"/>
          <ac:spMkLst>
            <pc:docMk/>
            <pc:sldMk cId="3481477569" sldId="266"/>
            <ac:spMk id="11" creationId="{D6F0A8DE-4A70-4C61-835E-EA1D7A5E9A2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3:33:38.803" v="2269"/>
        <pc:sldMkLst>
          <pc:docMk/>
          <pc:sldMk cId="210200475" sldId="267"/>
        </pc:sldMkLst>
        <pc:spChg chg="del">
          <ac:chgData name="Siddarth Joshi" userId="bc4d29ca-e482-4031-a817-c6a7c744f97a" providerId="ADAL" clId="{D3A2F84A-6C9A-419A-9C7B-B5B68F50507D}" dt="2022-01-07T03:32:24.518" v="2259" actId="478"/>
          <ac:spMkLst>
            <pc:docMk/>
            <pc:sldMk cId="210200475" sldId="267"/>
            <ac:spMk id="2" creationId="{0EBB7D6B-D575-4F6F-BA46-4013FDA81D9E}"/>
          </ac:spMkLst>
        </pc:spChg>
        <pc:spChg chg="del mod">
          <ac:chgData name="Siddarth Joshi" userId="bc4d29ca-e482-4031-a817-c6a7c744f97a" providerId="ADAL" clId="{D3A2F84A-6C9A-419A-9C7B-B5B68F50507D}" dt="2022-01-07T03:32:41.189" v="2262" actId="478"/>
          <ac:spMkLst>
            <pc:docMk/>
            <pc:sldMk cId="210200475" sldId="267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6" creationId="{D7CDAFBD-DC25-4D18-AC41-E5AF8EB1E8E8}"/>
          </ac:spMkLst>
        </pc:spChg>
        <pc:spChg chg="mod">
          <ac:chgData name="Siddarth Joshi" userId="bc4d29ca-e482-4031-a817-c6a7c744f97a" providerId="ADAL" clId="{D3A2F84A-6C9A-419A-9C7B-B5B68F50507D}" dt="2022-01-07T03:31:23.522" v="2252" actId="20577"/>
          <ac:spMkLst>
            <pc:docMk/>
            <pc:sldMk cId="210200475" sldId="267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3:32:23.344" v="2258" actId="478"/>
          <ac:spMkLst>
            <pc:docMk/>
            <pc:sldMk cId="210200475" sldId="267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2:22.264" v="2257" actId="478"/>
          <ac:spMkLst>
            <pc:docMk/>
            <pc:sldMk cId="210200475" sldId="267"/>
            <ac:spMk id="10" creationId="{EABC446F-4463-44F0-A52D-65AC6C9F7C55}"/>
          </ac:spMkLst>
        </pc:spChg>
        <pc:spChg chg="del mod">
          <ac:chgData name="Siddarth Joshi" userId="bc4d29ca-e482-4031-a817-c6a7c744f97a" providerId="ADAL" clId="{D3A2F84A-6C9A-419A-9C7B-B5B68F50507D}" dt="2022-01-07T03:32:20.778" v="2256" actId="478"/>
          <ac:spMkLst>
            <pc:docMk/>
            <pc:sldMk cId="210200475" sldId="267"/>
            <ac:spMk id="11" creationId="{D6F0A8DE-4A70-4C61-835E-EA1D7A5E9A2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4" creationId="{1F808AD1-69EC-4E79-8AF5-D2E8AFA0D580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5" creationId="{46C0A390-AA03-440B-88F9-EE271D2CDB3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9" creationId="{A00A0F09-BC4B-44C7-A0BC-2CA19BE05AED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0" creationId="{8854CF5F-91CE-4FCA-B02C-741D7BB56A1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1" creationId="{3F457895-97E0-45F8-80A1-F2ACB2C5FB8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2" creationId="{26BB6FFF-31E8-4B7F-B8C7-443A4BDF37EF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3" creationId="{8F59D688-3DED-4083-BC76-3C1278AFCC9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4" creationId="{1986C889-1E8C-4E4C-AC61-548B9673785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6" creationId="{53C242A3-47D3-46EA-BBF0-9EE119CF093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7" creationId="{BFBEADAE-90DD-4CA2-B442-10BB6743DFA5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8" creationId="{2E947C2A-0926-4986-96D1-7BF11AD2426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9" creationId="{3D46FF7D-687B-4FB3-A5F1-5B1AB550D2E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0" creationId="{757D878B-F685-48D3-9A73-4FA28C5704C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2" creationId="{5089F363-C121-432C-8DE9-9E7235B541B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3" creationId="{CB8E70FC-3538-4B37-BDB8-52B46092E7CE}"/>
          </ac:spMkLst>
        </pc:spChg>
        <pc:spChg chg="add del mod">
          <ac:chgData name="Siddarth Joshi" userId="bc4d29ca-e482-4031-a817-c6a7c744f97a" providerId="ADAL" clId="{D3A2F84A-6C9A-419A-9C7B-B5B68F50507D}" dt="2022-01-07T03:32:44.407" v="2263" actId="478"/>
          <ac:spMkLst>
            <pc:docMk/>
            <pc:sldMk cId="210200475" sldId="267"/>
            <ac:spMk id="34" creationId="{74F38715-4526-49C0-AFBB-96B1D0ED77C6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38" creationId="{EB318088-B414-4236-82C6-5F2E91EC7F78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0" creationId="{3B56ED22-2361-4C5F-A8CB-6B1AA2344D50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1" creationId="{4953D06E-015D-4ED8-8D42-1504870D44A4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2" creationId="{ECCF51ED-7F68-44D1-A732-4536CE3DA515}"/>
          </ac:spMkLst>
        </pc:sp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2" creationId="{292BE958-2AB8-4901-A229-54379EA7EFCD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3" creationId="{DE285298-5C15-4318-A2FE-A748A71DD855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6" creationId="{8EF4C9A1-7418-4E4D-8037-BA77DE039A0F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7" creationId="{D85A44AF-DB1A-42B5-AEFE-3F7BE68B0D0A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8" creationId="{5BB9D43E-3FE1-4F3C-9E09-11F24DC97F42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25" creationId="{B503C2A5-DA04-4925-A689-3A8880B04957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31" creationId="{42B5BC97-DBDF-470A-8100-D3D3DEF57CCC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5" creationId="{C82EE781-5931-49EA-B1D4-09A26AF17F93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6" creationId="{B3766AE2-F5AB-409C-8461-9C1B036ADE08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7" creationId="{F7D34113-4AD1-43CC-9E45-4DE7FDF2DD44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9" creationId="{5B0AFA6D-D5DD-4F11-878E-BA48188A3B46}"/>
          </ac:picMkLst>
        </pc:picChg>
      </pc:sldChg>
      <pc:sldChg chg="add">
        <pc:chgData name="Siddarth Joshi" userId="bc4d29ca-e482-4031-a817-c6a7c744f97a" providerId="ADAL" clId="{D3A2F84A-6C9A-419A-9C7B-B5B68F50507D}" dt="2022-01-07T03:32:55.552" v="2264" actId="2890"/>
        <pc:sldMkLst>
          <pc:docMk/>
          <pc:sldMk cId="4142404582" sldId="268"/>
        </pc:sldMkLst>
      </pc:sldChg>
      <pc:sldChg chg="delSp modSp add mod ord">
        <pc:chgData name="Siddarth Joshi" userId="bc4d29ca-e482-4031-a817-c6a7c744f97a" providerId="ADAL" clId="{D3A2F84A-6C9A-419A-9C7B-B5B68F50507D}" dt="2022-01-07T03:37:27.303" v="2461" actId="20577"/>
        <pc:sldMkLst>
          <pc:docMk/>
          <pc:sldMk cId="4090097374" sldId="269"/>
        </pc:sldMkLst>
        <pc:spChg chg="del">
          <ac:chgData name="Siddarth Joshi" userId="bc4d29ca-e482-4031-a817-c6a7c744f97a" providerId="ADAL" clId="{D3A2F84A-6C9A-419A-9C7B-B5B68F50507D}" dt="2022-01-07T03:34:35.571" v="2312" actId="478"/>
          <ac:spMkLst>
            <pc:docMk/>
            <pc:sldMk cId="4090097374" sldId="269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37:27.303" v="2461" actId="20577"/>
          <ac:spMkLst>
            <pc:docMk/>
            <pc:sldMk cId="4090097374" sldId="269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4:34.239" v="2311" actId="478"/>
          <ac:spMkLst>
            <pc:docMk/>
            <pc:sldMk cId="4090097374" sldId="269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4:33.315" v="2310" actId="478"/>
          <ac:spMkLst>
            <pc:docMk/>
            <pc:sldMk cId="4090097374" sldId="269"/>
            <ac:spMk id="10" creationId="{EABC446F-4463-44F0-A52D-65AC6C9F7C55}"/>
          </ac:spMkLst>
        </pc:spChg>
        <pc:spChg chg="del">
          <ac:chgData name="Siddarth Joshi" userId="bc4d29ca-e482-4031-a817-c6a7c744f97a" providerId="ADAL" clId="{D3A2F84A-6C9A-419A-9C7B-B5B68F50507D}" dt="2022-01-07T03:34:32.188" v="2309" actId="478"/>
          <ac:spMkLst>
            <pc:docMk/>
            <pc:sldMk cId="4090097374" sldId="269"/>
            <ac:spMk id="11" creationId="{D6F0A8DE-4A70-4C61-835E-EA1D7A5E9A23}"/>
          </ac:spMkLst>
        </pc:spChg>
      </pc:sldChg>
      <pc:sldChg chg="addSp modSp add mod">
        <pc:chgData name="Siddarth Joshi" userId="bc4d29ca-e482-4031-a817-c6a7c744f97a" providerId="ADAL" clId="{D3A2F84A-6C9A-419A-9C7B-B5B68F50507D}" dt="2022-01-07T03:45:38.687" v="2851" actId="1076"/>
        <pc:sldMkLst>
          <pc:docMk/>
          <pc:sldMk cId="1965263738" sldId="270"/>
        </pc:sldMkLst>
        <pc:spChg chg="mod">
          <ac:chgData name="Siddarth Joshi" userId="bc4d29ca-e482-4031-a817-c6a7c744f97a" providerId="ADAL" clId="{D3A2F84A-6C9A-419A-9C7B-B5B68F50507D}" dt="2022-01-07T03:45:32.245" v="2850" actId="313"/>
          <ac:spMkLst>
            <pc:docMk/>
            <pc:sldMk cId="1965263738" sldId="270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45:38.687" v="2851" actId="1076"/>
          <ac:spMkLst>
            <pc:docMk/>
            <pc:sldMk cId="1965263738" sldId="270"/>
            <ac:spMk id="7" creationId="{B7D65237-2CE4-4AA8-8F2A-B05E1B64F847}"/>
          </ac:spMkLst>
        </pc:spChg>
      </pc:sldChg>
      <pc:sldChg chg="delSp modSp add mod">
        <pc:chgData name="Siddarth Joshi" userId="bc4d29ca-e482-4031-a817-c6a7c744f97a" providerId="ADAL" clId="{D3A2F84A-6C9A-419A-9C7B-B5B68F50507D}" dt="2022-01-07T04:03:46.445" v="3417" actId="20577"/>
        <pc:sldMkLst>
          <pc:docMk/>
          <pc:sldMk cId="4041298747" sldId="271"/>
        </pc:sldMkLst>
        <pc:spChg chg="mod">
          <ac:chgData name="Siddarth Joshi" userId="bc4d29ca-e482-4031-a817-c6a7c744f97a" providerId="ADAL" clId="{D3A2F84A-6C9A-419A-9C7B-B5B68F50507D}" dt="2022-01-07T04:03:46.445" v="3417" actId="20577"/>
          <ac:spMkLst>
            <pc:docMk/>
            <pc:sldMk cId="4041298747" sldId="271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46:34.520" v="2864" actId="478"/>
          <ac:spMkLst>
            <pc:docMk/>
            <pc:sldMk cId="4041298747" sldId="271"/>
            <ac:spMk id="7" creationId="{B7D65237-2CE4-4AA8-8F2A-B05E1B64F847}"/>
          </ac:spMkLst>
        </pc:spChg>
        <pc:spChg chg="mod">
          <ac:chgData name="Siddarth Joshi" userId="bc4d29ca-e482-4031-a817-c6a7c744f97a" providerId="ADAL" clId="{D3A2F84A-6C9A-419A-9C7B-B5B68F50507D}" dt="2022-01-07T03:46:20.422" v="2863" actId="20577"/>
          <ac:spMkLst>
            <pc:docMk/>
            <pc:sldMk cId="4041298747" sldId="271"/>
            <ac:spMk id="8" creationId="{BBB9B1C4-5210-4BEA-A556-2A53383A911F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37:58.774" v="3446" actId="20577"/>
        <pc:sldMkLst>
          <pc:docMk/>
          <pc:sldMk cId="3342752596" sldId="272"/>
        </pc:sldMkLst>
        <pc:spChg chg="del">
          <ac:chgData name="Siddarth Joshi" userId="bc4d29ca-e482-4031-a817-c6a7c744f97a" providerId="ADAL" clId="{D3A2F84A-6C9A-419A-9C7B-B5B68F50507D}" dt="2022-01-07T06:37:26.884" v="3419" actId="478"/>
          <ac:spMkLst>
            <pc:docMk/>
            <pc:sldMk cId="3342752596" sldId="272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6:37:40.711" v="3423" actId="478"/>
          <ac:spMkLst>
            <pc:docMk/>
            <pc:sldMk cId="3342752596" sldId="272"/>
            <ac:spMk id="5" creationId="{FCB83878-284F-4939-B017-2D70417ABE01}"/>
          </ac:spMkLst>
        </pc:spChg>
        <pc:spChg chg="add del mod">
          <ac:chgData name="Siddarth Joshi" userId="bc4d29ca-e482-4031-a817-c6a7c744f97a" providerId="ADAL" clId="{D3A2F84A-6C9A-419A-9C7B-B5B68F50507D}" dt="2022-01-07T06:37:30.417" v="3420" actId="478"/>
          <ac:spMkLst>
            <pc:docMk/>
            <pc:sldMk cId="3342752596" sldId="272"/>
            <ac:spMk id="7" creationId="{D1121B32-CEDC-4B6B-AC5D-274402B514D5}"/>
          </ac:spMkLst>
        </pc:spChg>
        <pc:spChg chg="mod">
          <ac:chgData name="Siddarth Joshi" userId="bc4d29ca-e482-4031-a817-c6a7c744f97a" providerId="ADAL" clId="{D3A2F84A-6C9A-419A-9C7B-B5B68F50507D}" dt="2022-01-07T06:37:58.774" v="3446" actId="20577"/>
          <ac:spMkLst>
            <pc:docMk/>
            <pc:sldMk cId="3342752596" sldId="27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0" creationId="{E040E816-55DC-48AA-BCC2-E926D6F07BD0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1" creationId="{5BDA1C1D-C2D8-493C-ADCF-53D18B21F37B}"/>
          </ac:spMkLst>
        </pc:spChg>
        <pc:picChg chg="add mod">
          <ac:chgData name="Siddarth Joshi" userId="bc4d29ca-e482-4031-a817-c6a7c744f97a" providerId="ADAL" clId="{D3A2F84A-6C9A-419A-9C7B-B5B68F50507D}" dt="2022-01-07T06:37:35.989" v="3422" actId="1076"/>
          <ac:picMkLst>
            <pc:docMk/>
            <pc:sldMk cId="3342752596" sldId="272"/>
            <ac:picMk id="9" creationId="{4D6EC81C-C0DE-4249-A732-F37840DB68B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14:48.232" v="4315" actId="20577"/>
        <pc:sldMkLst>
          <pc:docMk/>
          <pc:sldMk cId="1985163396" sldId="273"/>
        </pc:sldMkLst>
        <pc:spChg chg="add mod">
          <ac:chgData name="Siddarth Joshi" userId="bc4d29ca-e482-4031-a817-c6a7c744f97a" providerId="ADAL" clId="{D3A2F84A-6C9A-419A-9C7B-B5B68F50507D}" dt="2022-01-07T06:41:03.010" v="3504" actId="1076"/>
          <ac:spMkLst>
            <pc:docMk/>
            <pc:sldMk cId="1985163396" sldId="273"/>
            <ac:spMk id="2" creationId="{2F979040-BE4B-4380-B187-C18C5C405CE6}"/>
          </ac:spMkLst>
        </pc:spChg>
        <pc:spChg chg="mod">
          <ac:chgData name="Siddarth Joshi" userId="bc4d29ca-e482-4031-a817-c6a7c744f97a" providerId="ADAL" clId="{D3A2F84A-6C9A-419A-9C7B-B5B68F50507D}" dt="2022-01-07T06:38:48.202" v="3460" actId="20577"/>
          <ac:spMkLst>
            <pc:docMk/>
            <pc:sldMk cId="1985163396" sldId="27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38:37.848" v="3449" actId="478"/>
          <ac:spMkLst>
            <pc:docMk/>
            <pc:sldMk cId="1985163396" sldId="273"/>
            <ac:spMk id="10" creationId="{E040E816-55DC-48AA-BCC2-E926D6F07BD0}"/>
          </ac:spMkLst>
        </pc:spChg>
        <pc:spChg chg="del">
          <ac:chgData name="Siddarth Joshi" userId="bc4d29ca-e482-4031-a817-c6a7c744f97a" providerId="ADAL" clId="{D3A2F84A-6C9A-419A-9C7B-B5B68F50507D}" dt="2022-01-07T06:38:39.234" v="3450" actId="478"/>
          <ac:spMkLst>
            <pc:docMk/>
            <pc:sldMk cId="1985163396" sldId="273"/>
            <ac:spMk id="11" creationId="{5BDA1C1D-C2D8-493C-ADCF-53D18B21F37B}"/>
          </ac:spMkLst>
        </pc:spChg>
        <pc:spChg chg="add mod">
          <ac:chgData name="Siddarth Joshi" userId="bc4d29ca-e482-4031-a817-c6a7c744f97a" providerId="ADAL" clId="{D3A2F84A-6C9A-419A-9C7B-B5B68F50507D}" dt="2022-01-07T06:43:38.113" v="3591" actId="20577"/>
          <ac:spMkLst>
            <pc:docMk/>
            <pc:sldMk cId="1985163396" sldId="273"/>
            <ac:spMk id="13" creationId="{8891818F-21C4-49C0-92A3-7D92BF6D8BCD}"/>
          </ac:spMkLst>
        </pc:spChg>
        <pc:spChg chg="add mod">
          <ac:chgData name="Siddarth Joshi" userId="bc4d29ca-e482-4031-a817-c6a7c744f97a" providerId="ADAL" clId="{D3A2F84A-6C9A-419A-9C7B-B5B68F50507D}" dt="2022-01-07T06:43:00.509" v="3589" actId="1076"/>
          <ac:spMkLst>
            <pc:docMk/>
            <pc:sldMk cId="1985163396" sldId="273"/>
            <ac:spMk id="14" creationId="{60A02034-3060-4B21-8FD1-C6E5A4FE7502}"/>
          </ac:spMkLst>
        </pc:spChg>
        <pc:spChg chg="add del mod">
          <ac:chgData name="Siddarth Joshi" userId="bc4d29ca-e482-4031-a817-c6a7c744f97a" providerId="ADAL" clId="{D3A2F84A-6C9A-419A-9C7B-B5B68F50507D}" dt="2022-01-07T06:43:57.693" v="3616" actId="478"/>
          <ac:spMkLst>
            <pc:docMk/>
            <pc:sldMk cId="1985163396" sldId="273"/>
            <ac:spMk id="15" creationId="{55DD9537-6F2C-4BCA-BF20-1273333BC3BC}"/>
          </ac:spMkLst>
        </pc:spChg>
        <pc:spChg chg="add mod">
          <ac:chgData name="Siddarth Joshi" userId="bc4d29ca-e482-4031-a817-c6a7c744f97a" providerId="ADAL" clId="{D3A2F84A-6C9A-419A-9C7B-B5B68F50507D}" dt="2022-01-07T07:14:48.232" v="4315" actId="20577"/>
          <ac:spMkLst>
            <pc:docMk/>
            <pc:sldMk cId="1985163396" sldId="273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56:22.563" v="3792"/>
          <ac:spMkLst>
            <pc:docMk/>
            <pc:sldMk cId="1985163396" sldId="273"/>
            <ac:spMk id="17" creationId="{18E0C6B3-70C4-4C99-932B-6D512BE3507A}"/>
          </ac:spMkLst>
        </pc:spChg>
        <pc:picChg chg="del">
          <ac:chgData name="Siddarth Joshi" userId="bc4d29ca-e482-4031-a817-c6a7c744f97a" providerId="ADAL" clId="{D3A2F84A-6C9A-419A-9C7B-B5B68F50507D}" dt="2022-01-07T06:38:35.518" v="3448" actId="478"/>
          <ac:picMkLst>
            <pc:docMk/>
            <pc:sldMk cId="1985163396" sldId="273"/>
            <ac:picMk id="9" creationId="{4D6EC81C-C0DE-4249-A732-F37840DB68B0}"/>
          </ac:picMkLst>
        </pc:picChg>
        <pc:picChg chg="add mod">
          <ac:chgData name="Siddarth Joshi" userId="bc4d29ca-e482-4031-a817-c6a7c744f97a" providerId="ADAL" clId="{D3A2F84A-6C9A-419A-9C7B-B5B68F50507D}" dt="2022-01-07T06:38:55.079" v="3462" actId="1076"/>
          <ac:picMkLst>
            <pc:docMk/>
            <pc:sldMk cId="1985163396" sldId="273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6:56:24.056" v="3793"/>
        <pc:sldMkLst>
          <pc:docMk/>
          <pc:sldMk cId="3707545541" sldId="274"/>
        </pc:sldMkLst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06:46:18.421" v="3685" actId="478"/>
          <ac:spMkLst>
            <pc:docMk/>
            <pc:sldMk cId="3707545541" sldId="274"/>
            <ac:spMk id="5" creationId="{EDFD4E6D-6A96-4889-94D1-57235D8212CF}"/>
          </ac:spMkLst>
        </pc:spChg>
        <pc:spChg chg="mod">
          <ac:chgData name="Siddarth Joshi" userId="bc4d29ca-e482-4031-a817-c6a7c744f97a" providerId="ADAL" clId="{D3A2F84A-6C9A-419A-9C7B-B5B68F50507D}" dt="2022-01-07T06:46:00.526" v="3681" actId="20577"/>
          <ac:spMkLst>
            <pc:docMk/>
            <pc:sldMk cId="3707545541" sldId="274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46:15.439" v="3684" actId="478"/>
          <ac:spMkLst>
            <pc:docMk/>
            <pc:sldMk cId="3707545541" sldId="274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06:46:21.334" v="3687"/>
          <ac:spMkLst>
            <pc:docMk/>
            <pc:sldMk cId="3707545541" sldId="274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6:20.743" v="3686" actId="478"/>
          <ac:spMkLst>
            <pc:docMk/>
            <pc:sldMk cId="3707545541" sldId="274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46:25.200" v="3688" actId="5793"/>
          <ac:spMkLst>
            <pc:docMk/>
            <pc:sldMk cId="3707545541" sldId="274"/>
            <ac:spMk id="18" creationId="{F0C17D3C-13AF-4271-968E-BEA65D09C444}"/>
          </ac:spMkLst>
        </pc:spChg>
        <pc:spChg chg="add mod">
          <ac:chgData name="Siddarth Joshi" userId="bc4d29ca-e482-4031-a817-c6a7c744f97a" providerId="ADAL" clId="{D3A2F84A-6C9A-419A-9C7B-B5B68F50507D}" dt="2022-01-07T06:56:24.056" v="3793"/>
          <ac:spMkLst>
            <pc:docMk/>
            <pc:sldMk cId="3707545541" sldId="274"/>
            <ac:spMk id="19" creationId="{40035DD2-2C22-4875-90CF-F3CAE8E2CD62}"/>
          </ac:spMkLst>
        </pc:spChg>
        <pc:picChg chg="del">
          <ac:chgData name="Siddarth Joshi" userId="bc4d29ca-e482-4031-a817-c6a7c744f97a" providerId="ADAL" clId="{D3A2F84A-6C9A-419A-9C7B-B5B68F50507D}" dt="2022-01-07T06:46:02.845" v="3682" actId="478"/>
          <ac:picMkLst>
            <pc:docMk/>
            <pc:sldMk cId="3707545541" sldId="274"/>
            <ac:picMk id="12" creationId="{935370D2-A8AF-42D9-B70F-F3EA684A08DD}"/>
          </ac:picMkLst>
        </pc:picChg>
        <pc:picChg chg="add mod">
          <ac:chgData name="Siddarth Joshi" userId="bc4d29ca-e482-4031-a817-c6a7c744f97a" providerId="ADAL" clId="{D3A2F84A-6C9A-419A-9C7B-B5B68F50507D}" dt="2022-01-07T06:46:21.334" v="3687"/>
          <ac:picMkLst>
            <pc:docMk/>
            <pc:sldMk cId="3707545541" sldId="274"/>
            <ac:picMk id="17" creationId="{B6DD65B2-5312-4732-BE5E-2664EC64CCF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32:05.658" v="5502" actId="5793"/>
        <pc:sldMkLst>
          <pc:docMk/>
          <pc:sldMk cId="2647977318" sldId="275"/>
        </pc:sldMkLst>
        <pc:spChg chg="add mod">
          <ac:chgData name="Siddarth Joshi" userId="bc4d29ca-e482-4031-a817-c6a7c744f97a" providerId="ADAL" clId="{D3A2F84A-6C9A-419A-9C7B-B5B68F50507D}" dt="2022-01-07T06:56:26.061" v="3794"/>
          <ac:spMkLst>
            <pc:docMk/>
            <pc:sldMk cId="2647977318" sldId="275"/>
            <ac:spMk id="9" creationId="{1A43EBF0-25D3-46EF-9D1B-F9681D30A93D}"/>
          </ac:spMkLst>
        </pc:spChg>
        <pc:spChg chg="add mod">
          <ac:chgData name="Siddarth Joshi" userId="bc4d29ca-e482-4031-a817-c6a7c744f97a" providerId="ADAL" clId="{D3A2F84A-6C9A-419A-9C7B-B5B68F50507D}" dt="2022-01-07T18:32:05.658" v="5502" actId="5793"/>
          <ac:spMkLst>
            <pc:docMk/>
            <pc:sldMk cId="2647977318" sldId="275"/>
            <ac:spMk id="10" creationId="{A7867234-7A7F-4639-8D78-1333012EEF92}"/>
          </ac:spMkLst>
        </pc:spChg>
        <pc:spChg chg="mod">
          <ac:chgData name="Siddarth Joshi" userId="bc4d29ca-e482-4031-a817-c6a7c744f97a" providerId="ADAL" clId="{D3A2F84A-6C9A-419A-9C7B-B5B68F50507D}" dt="2022-01-07T06:48:36.545" v="3753" actId="20577"/>
          <ac:spMkLst>
            <pc:docMk/>
            <pc:sldMk cId="2647977318" sldId="275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7:38.579" v="3690" actId="478"/>
          <ac:spMkLst>
            <pc:docMk/>
            <pc:sldMk cId="2647977318" sldId="275"/>
            <ac:spMk id="18" creationId="{F0C17D3C-13AF-4271-968E-BEA65D09C44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58:51.802" v="3849" actId="5793"/>
        <pc:sldMkLst>
          <pc:docMk/>
          <pc:sldMk cId="1301921749" sldId="276"/>
        </pc:sldMkLst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7" creationId="{400A51C5-0680-42C3-8F95-455ECFD1BA14}"/>
          </ac:spMkLst>
        </pc:spChg>
        <pc:spChg chg="mod">
          <ac:chgData name="Siddarth Joshi" userId="bc4d29ca-e482-4031-a817-c6a7c744f97a" providerId="ADAL" clId="{D3A2F84A-6C9A-419A-9C7B-B5B68F50507D}" dt="2022-01-07T06:48:59.184" v="3778" actId="20577"/>
          <ac:spMkLst>
            <pc:docMk/>
            <pc:sldMk cId="1301921749" sldId="276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10" creationId="{B537D055-47CF-42EB-94C3-82E7910B3C68}"/>
          </ac:spMkLst>
        </pc:spChg>
        <pc:spChg chg="add mod">
          <ac:chgData name="Siddarth Joshi" userId="bc4d29ca-e482-4031-a817-c6a7c744f97a" providerId="ADAL" clId="{D3A2F84A-6C9A-419A-9C7B-B5B68F50507D}" dt="2022-01-07T06:56:28.412" v="3795"/>
          <ac:spMkLst>
            <pc:docMk/>
            <pc:sldMk cId="1301921749" sldId="276"/>
            <ac:spMk id="13" creationId="{3D1A0AD3-0917-422A-9F0B-021E4C4B3B87}"/>
          </ac:spMkLst>
        </pc:spChg>
        <pc:spChg chg="add mod">
          <ac:chgData name="Siddarth Joshi" userId="bc4d29ca-e482-4031-a817-c6a7c744f97a" providerId="ADAL" clId="{D3A2F84A-6C9A-419A-9C7B-B5B68F50507D}" dt="2022-01-07T06:58:51.802" v="3849" actId="5793"/>
          <ac:spMkLst>
            <pc:docMk/>
            <pc:sldMk cId="1301921749" sldId="276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6:55:59.842" v="3786" actId="478"/>
          <ac:spMkLst>
            <pc:docMk/>
            <pc:sldMk cId="1301921749" sldId="276"/>
            <ac:spMk id="15" creationId="{4E9D2A07-8EFF-41A5-BE85-ABBB72CEF75A}"/>
          </ac:spMkLst>
        </pc:spChg>
        <pc:picChg chg="add mod">
          <ac:chgData name="Siddarth Joshi" userId="bc4d29ca-e482-4031-a817-c6a7c744f97a" providerId="ADAL" clId="{D3A2F84A-6C9A-419A-9C7B-B5B68F50507D}" dt="2022-01-07T06:56:16.519" v="3791" actId="1076"/>
          <ac:picMkLst>
            <pc:docMk/>
            <pc:sldMk cId="1301921749" sldId="276"/>
            <ac:picMk id="3" creationId="{58691E5F-AAD7-4D68-BFB1-BF11E4BA7842}"/>
          </ac:picMkLst>
        </pc:picChg>
        <pc:picChg chg="add del mod">
          <ac:chgData name="Siddarth Joshi" userId="bc4d29ca-e482-4031-a817-c6a7c744f97a" providerId="ADAL" clId="{D3A2F84A-6C9A-419A-9C7B-B5B68F50507D}" dt="2022-01-07T06:51:07.289" v="3780" actId="478"/>
          <ac:picMkLst>
            <pc:docMk/>
            <pc:sldMk cId="1301921749" sldId="276"/>
            <ac:picMk id="9" creationId="{CDBD231F-51E8-4C04-98F1-775FB0B24AB3}"/>
          </ac:picMkLst>
        </pc:picChg>
        <pc:picChg chg="del">
          <ac:chgData name="Siddarth Joshi" userId="bc4d29ca-e482-4031-a817-c6a7c744f97a" providerId="ADAL" clId="{D3A2F84A-6C9A-419A-9C7B-B5B68F50507D}" dt="2022-01-07T06:51:17.286" v="3781" actId="478"/>
          <ac:picMkLst>
            <pc:docMk/>
            <pc:sldMk cId="1301921749" sldId="276"/>
            <ac:picMk id="17" creationId="{B6DD65B2-5312-4732-BE5E-2664EC64CCF2}"/>
          </ac:picMkLst>
        </pc:picChg>
        <pc:picChg chg="add mod">
          <ac:chgData name="Siddarth Joshi" userId="bc4d29ca-e482-4031-a817-c6a7c744f97a" providerId="ADAL" clId="{D3A2F84A-6C9A-419A-9C7B-B5B68F50507D}" dt="2022-01-07T06:56:11.580" v="3790" actId="14100"/>
          <ac:picMkLst>
            <pc:docMk/>
            <pc:sldMk cId="1301921749" sldId="276"/>
            <ac:picMk id="1026" creationId="{2355FD88-ED14-420E-8A82-927B1D47198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09:51.332" v="4237" actId="1076"/>
        <pc:sldMkLst>
          <pc:docMk/>
          <pc:sldMk cId="509488449" sldId="277"/>
        </pc:sldMkLst>
        <pc:spChg chg="add del">
          <ac:chgData name="Siddarth Joshi" userId="bc4d29ca-e482-4031-a817-c6a7c744f97a" providerId="ADAL" clId="{D3A2F84A-6C9A-419A-9C7B-B5B68F50507D}" dt="2022-01-07T07:08:57.820" v="4233"/>
          <ac:spMkLst>
            <pc:docMk/>
            <pc:sldMk cId="509488449" sldId="277"/>
            <ac:spMk id="2" creationId="{F0949A7A-832F-421D-8200-295C16FE1DCD}"/>
          </ac:spMkLst>
        </pc:spChg>
        <pc:spChg chg="add del">
          <ac:chgData name="Siddarth Joshi" userId="bc4d29ca-e482-4031-a817-c6a7c744f97a" providerId="ADAL" clId="{D3A2F84A-6C9A-419A-9C7B-B5B68F50507D}" dt="2022-01-07T07:09:00.978" v="4235"/>
          <ac:spMkLst>
            <pc:docMk/>
            <pc:sldMk cId="509488449" sldId="277"/>
            <ac:spMk id="5" creationId="{35115DF0-4619-49F5-866E-D207FEFC0D7E}"/>
          </ac:spMkLst>
        </pc:spChg>
        <pc:spChg chg="mod">
          <ac:chgData name="Siddarth Joshi" userId="bc4d29ca-e482-4031-a817-c6a7c744f97a" providerId="ADAL" clId="{D3A2F84A-6C9A-419A-9C7B-B5B68F50507D}" dt="2022-01-07T06:58:22.810" v="3846" actId="20577"/>
          <ac:spMkLst>
            <pc:docMk/>
            <pc:sldMk cId="509488449" sldId="277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7:00:38.589" v="3973" actId="478"/>
          <ac:spMkLst>
            <pc:docMk/>
            <pc:sldMk cId="509488449" sldId="277"/>
            <ac:spMk id="9" creationId="{B3BA2684-6003-4C28-8420-12CD3D054163}"/>
          </ac:spMkLst>
        </pc:spChg>
        <pc:spChg chg="add mod">
          <ac:chgData name="Siddarth Joshi" userId="bc4d29ca-e482-4031-a817-c6a7c744f97a" providerId="ADAL" clId="{D3A2F84A-6C9A-419A-9C7B-B5B68F50507D}" dt="2022-01-07T07:04:31.170" v="4041" actId="1076"/>
          <ac:spMkLst>
            <pc:docMk/>
            <pc:sldMk cId="509488449" sldId="277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07:20.064" v="4172" actId="1076"/>
          <ac:spMkLst>
            <pc:docMk/>
            <pc:sldMk cId="509488449" sldId="277"/>
            <ac:spMk id="11" creationId="{931FC53A-B794-4B1E-B118-E5B035F4E134}"/>
          </ac:spMkLst>
        </pc:spChg>
        <pc:spChg chg="mod">
          <ac:chgData name="Siddarth Joshi" userId="bc4d29ca-e482-4031-a817-c6a7c744f97a" providerId="ADAL" clId="{D3A2F84A-6C9A-419A-9C7B-B5B68F50507D}" dt="2022-01-07T07:00:25.034" v="3970" actId="20577"/>
          <ac:spMkLst>
            <pc:docMk/>
            <pc:sldMk cId="509488449" sldId="277"/>
            <ac:spMk id="14" creationId="{5BA4D266-390B-4C31-95CA-454275CAEE99}"/>
          </ac:spMkLst>
        </pc:spChg>
        <pc:spChg chg="add mod">
          <ac:chgData name="Siddarth Joshi" userId="bc4d29ca-e482-4031-a817-c6a7c744f97a" providerId="ADAL" clId="{D3A2F84A-6C9A-419A-9C7B-B5B68F50507D}" dt="2022-01-07T07:08:52.274" v="4231" actId="20577"/>
          <ac:spMkLst>
            <pc:docMk/>
            <pc:sldMk cId="509488449" sldId="277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6:58:42.117" v="3847" actId="478"/>
          <ac:picMkLst>
            <pc:docMk/>
            <pc:sldMk cId="509488449" sldId="277"/>
            <ac:picMk id="3" creationId="{58691E5F-AAD7-4D68-BFB1-BF11E4BA7842}"/>
          </ac:picMkLst>
        </pc:picChg>
        <pc:picChg chg="add mod">
          <ac:chgData name="Siddarth Joshi" userId="bc4d29ca-e482-4031-a817-c6a7c744f97a" providerId="ADAL" clId="{D3A2F84A-6C9A-419A-9C7B-B5B68F50507D}" dt="2022-01-07T07:09:51.332" v="4237" actId="1076"/>
          <ac:picMkLst>
            <pc:docMk/>
            <pc:sldMk cId="509488449" sldId="277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6:58:43.854" v="3848" actId="478"/>
          <ac:picMkLst>
            <pc:docMk/>
            <pc:sldMk cId="509488449" sldId="277"/>
            <ac:picMk id="1026" creationId="{2355FD88-ED14-420E-8A82-927B1D471982}"/>
          </ac:picMkLst>
        </pc:picChg>
        <pc:picChg chg="add mod">
          <ac:chgData name="Siddarth Joshi" userId="bc4d29ca-e482-4031-a817-c6a7c744f97a" providerId="ADAL" clId="{D3A2F84A-6C9A-419A-9C7B-B5B68F50507D}" dt="2022-01-07T07:07:26.802" v="4174" actId="1076"/>
          <ac:picMkLst>
            <pc:docMk/>
            <pc:sldMk cId="509488449" sldId="277"/>
            <ac:picMk id="2050" creationId="{FF64E84C-91D4-4B8B-B7A4-667C6F0D3060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21:42:43.571" v="7655"/>
        <pc:sldMkLst>
          <pc:docMk/>
          <pc:sldMk cId="1793527336" sldId="278"/>
        </pc:sldMkLst>
        <pc:spChg chg="add del mod">
          <ac:chgData name="Siddarth Joshi" userId="bc4d29ca-e482-4031-a817-c6a7c744f97a" providerId="ADAL" clId="{D3A2F84A-6C9A-419A-9C7B-B5B68F50507D}" dt="2022-01-07T07:13:07.253" v="4268" actId="478"/>
          <ac:spMkLst>
            <pc:docMk/>
            <pc:sldMk cId="1793527336" sldId="278"/>
            <ac:spMk id="3" creationId="{A7C66DB1-96E1-4B70-B4CE-4E05D3FBC8A9}"/>
          </ac:spMkLst>
        </pc:spChg>
        <pc:spChg chg="mod">
          <ac:chgData name="Siddarth Joshi" userId="bc4d29ca-e482-4031-a817-c6a7c744f97a" providerId="ADAL" clId="{D3A2F84A-6C9A-419A-9C7B-B5B68F50507D}" dt="2022-01-07T07:12:44.047" v="4264" actId="20577"/>
          <ac:spMkLst>
            <pc:docMk/>
            <pc:sldMk cId="1793527336" sldId="278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07:18:30.055" v="4468" actId="27636"/>
          <ac:spMkLst>
            <pc:docMk/>
            <pc:sldMk cId="1793527336" sldId="278"/>
            <ac:spMk id="10" creationId="{5568741B-0C3B-4414-8419-5CA786F6DB31}"/>
          </ac:spMkLst>
        </pc:spChg>
        <pc:spChg chg="del mod">
          <ac:chgData name="Siddarth Joshi" userId="bc4d29ca-e482-4031-a817-c6a7c744f97a" providerId="ADAL" clId="{D3A2F84A-6C9A-419A-9C7B-B5B68F50507D}" dt="2022-01-07T07:13:05.842" v="4267" actId="478"/>
          <ac:spMkLst>
            <pc:docMk/>
            <pc:sldMk cId="1793527336" sldId="278"/>
            <ac:spMk id="11" creationId="{931FC53A-B794-4B1E-B118-E5B035F4E134}"/>
          </ac:spMkLst>
        </pc:spChg>
        <pc:spChg chg="del">
          <ac:chgData name="Siddarth Joshi" userId="bc4d29ca-e482-4031-a817-c6a7c744f97a" providerId="ADAL" clId="{D3A2F84A-6C9A-419A-9C7B-B5B68F50507D}" dt="2022-01-07T07:12:53.373" v="4265" actId="478"/>
          <ac:spMkLst>
            <pc:docMk/>
            <pc:sldMk cId="1793527336" sldId="278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7:13:13.315" v="4270" actId="478"/>
          <ac:spMkLst>
            <pc:docMk/>
            <pc:sldMk cId="1793527336" sldId="278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2050" creationId="{FF64E84C-91D4-4B8B-B7A4-667C6F0D306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1:32.192" v="4474" actId="20577"/>
        <pc:sldMkLst>
          <pc:docMk/>
          <pc:sldMk cId="2914385002" sldId="279"/>
        </pc:sldMkLst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7" creationId="{45CD4A4F-9E8E-446D-8A1F-8BDFE2E15FD8}"/>
          </ac:spMkLst>
        </pc:spChg>
        <pc:spChg chg="mod">
          <ac:chgData name="Siddarth Joshi" userId="bc4d29ca-e482-4031-a817-c6a7c744f97a" providerId="ADAL" clId="{D3A2F84A-6C9A-419A-9C7B-B5B68F50507D}" dt="2022-01-07T07:21:32.192" v="4474" actId="20577"/>
          <ac:spMkLst>
            <pc:docMk/>
            <pc:sldMk cId="2914385002" sldId="279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18:42.081" v="4470" actId="478"/>
          <ac:spMkLst>
            <pc:docMk/>
            <pc:sldMk cId="2914385002" sldId="279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1" creationId="{E0045E53-7F1C-4C03-A2A8-AD7A370EC98A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2" creationId="{5EA26F88-6D2D-46DB-A027-B6E80242BF53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4" creationId="{4D55C025-CD7D-44CC-A828-B6F1DDA59837}"/>
          </ac:spMkLst>
        </pc:spChg>
        <pc:picChg chg="add mod">
          <ac:chgData name="Siddarth Joshi" userId="bc4d29ca-e482-4031-a817-c6a7c744f97a" providerId="ADAL" clId="{D3A2F84A-6C9A-419A-9C7B-B5B68F50507D}" dt="2022-01-07T07:21:25.696" v="4471"/>
          <ac:picMkLst>
            <pc:docMk/>
            <pc:sldMk cId="2914385002" sldId="279"/>
            <ac:picMk id="9" creationId="{2742C8A0-4675-4468-AC0A-4B70957D89B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14.239" v="4523" actId="20577"/>
        <pc:sldMkLst>
          <pc:docMk/>
          <pc:sldMk cId="2819825379" sldId="280"/>
        </pc:sldMkLst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7" creationId="{45CD4A4F-9E8E-446D-8A1F-8BDFE2E15FD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1" creationId="{E0045E53-7F1C-4C03-A2A8-AD7A370EC98A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2" creationId="{5EA26F88-6D2D-46DB-A027-B6E80242BF53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4" creationId="{4D55C025-CD7D-44CC-A828-B6F1DDA59837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6" creationId="{684BE883-DC05-48F3-8571-45B91055402E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7" creationId="{407C828E-E722-4186-8503-2EE68C3C9074}"/>
          </ac:spMkLst>
        </pc:spChg>
        <pc:spChg chg="add mod">
          <ac:chgData name="Siddarth Joshi" userId="bc4d29ca-e482-4031-a817-c6a7c744f97a" providerId="ADAL" clId="{D3A2F84A-6C9A-419A-9C7B-B5B68F50507D}" dt="2022-01-07T07:24:14.239" v="4523" actId="20577"/>
          <ac:spMkLst>
            <pc:docMk/>
            <pc:sldMk cId="2819825379" sldId="280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2:44.230" v="4476" actId="478"/>
          <ac:picMkLst>
            <pc:docMk/>
            <pc:sldMk cId="2819825379" sldId="280"/>
            <ac:picMk id="9" creationId="{2742C8A0-4675-4468-AC0A-4B70957D89BF}"/>
          </ac:picMkLst>
        </pc:picChg>
        <pc:picChg chg="add mod">
          <ac:chgData name="Siddarth Joshi" userId="bc4d29ca-e482-4031-a817-c6a7c744f97a" providerId="ADAL" clId="{D3A2F84A-6C9A-419A-9C7B-B5B68F50507D}" dt="2022-01-07T07:22:44.929" v="4477"/>
          <ac:picMkLst>
            <pc:docMk/>
            <pc:sldMk cId="2819825379" sldId="280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58.534" v="4527"/>
        <pc:sldMkLst>
          <pc:docMk/>
          <pc:sldMk cId="1856942711" sldId="281"/>
        </pc:sldMkLst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9" creationId="{B980C166-33C0-4B36-AC60-7CBCBDCF2AE1}"/>
          </ac:spMkLst>
        </pc:spChg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10" creationId="{5539EF00-7611-45E8-8F89-8059C2F46A3B}"/>
          </ac:spMkLst>
        </pc:spChg>
        <pc:spChg chg="add mod">
          <ac:chgData name="Siddarth Joshi" userId="bc4d29ca-e482-4031-a817-c6a7c744f97a" providerId="ADAL" clId="{D3A2F84A-6C9A-419A-9C7B-B5B68F50507D}" dt="2022-01-07T07:24:58.534" v="4527"/>
          <ac:spMkLst>
            <pc:docMk/>
            <pc:sldMk cId="1856942711" sldId="281"/>
            <ac:spMk id="11" creationId="{2DA2CC3D-A139-4741-BB7C-0A48922251A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3" creationId="{3D1A0AD3-0917-422A-9F0B-021E4C4B3B87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6" creationId="{684BE883-DC05-48F3-8571-45B91055402E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7" creationId="{407C828E-E722-4186-8503-2EE68C3C907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4:51.706" v="4525" actId="478"/>
          <ac:picMkLst>
            <pc:docMk/>
            <pc:sldMk cId="1856942711" sldId="281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9:04:13.716" v="6130" actId="207"/>
        <pc:sldMkLst>
          <pc:docMk/>
          <pc:sldMk cId="2231191889" sldId="282"/>
        </pc:sldMkLst>
        <pc:spChg chg="add mod">
          <ac:chgData name="Siddarth Joshi" userId="bc4d29ca-e482-4031-a817-c6a7c744f97a" providerId="ADAL" clId="{D3A2F84A-6C9A-419A-9C7B-B5B68F50507D}" dt="2022-01-07T19:04:13.716" v="6130" actId="207"/>
          <ac:spMkLst>
            <pc:docMk/>
            <pc:sldMk cId="2231191889" sldId="282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5:52.218" v="4547" actId="20577"/>
          <ac:spMkLst>
            <pc:docMk/>
            <pc:sldMk cId="2231191889" sldId="282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25:38.600" v="4530" actId="478"/>
          <ac:spMkLst>
            <pc:docMk/>
            <pc:sldMk cId="2231191889" sldId="282"/>
            <ac:spMk id="9" creationId="{B980C166-33C0-4B36-AC60-7CBCBDCF2AE1}"/>
          </ac:spMkLst>
        </pc:spChg>
        <pc:spChg chg="del mod">
          <ac:chgData name="Siddarth Joshi" userId="bc4d29ca-e482-4031-a817-c6a7c744f97a" providerId="ADAL" clId="{D3A2F84A-6C9A-419A-9C7B-B5B68F50507D}" dt="2022-01-07T07:25:40.611" v="4531" actId="478"/>
          <ac:spMkLst>
            <pc:docMk/>
            <pc:sldMk cId="2231191889" sldId="282"/>
            <ac:spMk id="10" creationId="{5539EF00-7611-45E8-8F89-8059C2F46A3B}"/>
          </ac:spMkLst>
        </pc:spChg>
        <pc:picChg chg="add mod">
          <ac:chgData name="Siddarth Joshi" userId="bc4d29ca-e482-4031-a817-c6a7c744f97a" providerId="ADAL" clId="{D3A2F84A-6C9A-419A-9C7B-B5B68F50507D}" dt="2022-01-07T07:25:41.137" v="4532"/>
          <ac:picMkLst>
            <pc:docMk/>
            <pc:sldMk cId="2231191889" sldId="282"/>
            <ac:picMk id="12" creationId="{DCF3D29F-01F4-4EE3-A616-F91356F5029F}"/>
          </ac:picMkLst>
        </pc:picChg>
      </pc:sldChg>
      <pc:sldChg chg="addSp delSp modSp add">
        <pc:chgData name="Siddarth Joshi" userId="bc4d29ca-e482-4031-a817-c6a7c744f97a" providerId="ADAL" clId="{D3A2F84A-6C9A-419A-9C7B-B5B68F50507D}" dt="2022-01-07T07:27:21.611" v="4559"/>
        <pc:sldMkLst>
          <pc:docMk/>
          <pc:sldMk cId="134512256" sldId="283"/>
        </pc:sldMkLst>
        <pc:spChg chg="del">
          <ac:chgData name="Siddarth Joshi" userId="bc4d29ca-e482-4031-a817-c6a7c744f97a" providerId="ADAL" clId="{D3A2F84A-6C9A-419A-9C7B-B5B68F50507D}" dt="2022-01-07T07:27:20.981" v="4558" actId="478"/>
          <ac:spMkLst>
            <pc:docMk/>
            <pc:sldMk cId="134512256" sldId="283"/>
            <ac:spMk id="7" creationId="{F7C7A618-D2B2-4724-9DA8-45D3556A9234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9" creationId="{BB4E9088-E659-40BE-9FB9-85C4D1B5C8E0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3" creationId="{95C023CC-3B4F-4413-9F92-05D2D996FFF1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4" creationId="{285494BB-676C-4E4C-844B-B77AE1B063DC}"/>
          </ac:spMkLst>
        </pc:spChg>
        <pc:picChg chg="add mod">
          <ac:chgData name="Siddarth Joshi" userId="bc4d29ca-e482-4031-a817-c6a7c744f97a" providerId="ADAL" clId="{D3A2F84A-6C9A-419A-9C7B-B5B68F50507D}" dt="2022-01-07T07:27:21.611" v="4559"/>
          <ac:picMkLst>
            <pc:docMk/>
            <pc:sldMk cId="134512256" sldId="283"/>
            <ac:picMk id="10" creationId="{8F0A5CB3-F670-45E3-82DD-FCBAF9D75B82}"/>
          </ac:picMkLst>
        </pc:picChg>
        <pc:picChg chg="del">
          <ac:chgData name="Siddarth Joshi" userId="bc4d29ca-e482-4031-a817-c6a7c744f97a" providerId="ADAL" clId="{D3A2F84A-6C9A-419A-9C7B-B5B68F50507D}" dt="2022-01-07T07:27:20.981" v="4558" actId="478"/>
          <ac:picMkLst>
            <pc:docMk/>
            <pc:sldMk cId="134512256" sldId="283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05:19.330" v="4988" actId="14100"/>
        <pc:sldMkLst>
          <pc:docMk/>
          <pc:sldMk cId="1423256864" sldId="284"/>
        </pc:sldMkLst>
        <pc:spChg chg="del">
          <ac:chgData name="Siddarth Joshi" userId="bc4d29ca-e482-4031-a817-c6a7c744f97a" providerId="ADAL" clId="{D3A2F84A-6C9A-419A-9C7B-B5B68F50507D}" dt="2022-01-07T18:02:43.453" v="4957" actId="478"/>
          <ac:spMkLst>
            <pc:docMk/>
            <pc:sldMk cId="1423256864" sldId="284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02:36.061" v="4956" actId="20577"/>
          <ac:spMkLst>
            <pc:docMk/>
            <pc:sldMk cId="1423256864" sldId="284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02:44.700" v="4958"/>
          <ac:spMkLst>
            <pc:docMk/>
            <pc:sldMk cId="1423256864" sldId="284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5:19.330" v="4988" actId="14100"/>
          <ac:spMkLst>
            <pc:docMk/>
            <pc:sldMk cId="1423256864" sldId="284"/>
            <ac:spMk id="15" creationId="{4E12C020-4715-4FF5-AEAC-BD9D9CAE2ACC}"/>
          </ac:spMkLst>
        </pc:sp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2:43.453" v="4957" actId="478"/>
          <ac:picMkLst>
            <pc:docMk/>
            <pc:sldMk cId="1423256864" sldId="284"/>
            <ac:picMk id="12" creationId="{DCF3D29F-01F4-4EE3-A616-F91356F5029F}"/>
          </ac:picMkLst>
        </pc:pic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3" creationId="{8A5D80CD-125B-4F2C-A90C-36C5A50D458D}"/>
          </ac:picMkLst>
        </pc:picChg>
        <pc:picChg chg="add mod">
          <ac:chgData name="Siddarth Joshi" userId="bc4d29ca-e482-4031-a817-c6a7c744f97a" providerId="ADAL" clId="{D3A2F84A-6C9A-419A-9C7B-B5B68F50507D}" dt="2022-01-07T18:04:42.495" v="4975" actId="1076"/>
          <ac:picMkLst>
            <pc:docMk/>
            <pc:sldMk cId="1423256864" sldId="284"/>
            <ac:picMk id="14" creationId="{9B1B3672-C833-44B5-991F-E7F6BBC5FE9A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5:44.095" v="5373" actId="20577"/>
        <pc:sldMkLst>
          <pc:docMk/>
          <pc:sldMk cId="2559755062" sldId="285"/>
        </pc:sldMkLst>
        <pc:spChg chg="del">
          <ac:chgData name="Siddarth Joshi" userId="bc4d29ca-e482-4031-a817-c6a7c744f97a" providerId="ADAL" clId="{D3A2F84A-6C9A-419A-9C7B-B5B68F50507D}" dt="2022-01-07T18:09:46.477" v="5005" actId="478"/>
          <ac:spMkLst>
            <pc:docMk/>
            <pc:sldMk cId="2559755062" sldId="285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5:44.095" v="5373" actId="20577"/>
          <ac:spMkLst>
            <pc:docMk/>
            <pc:sldMk cId="2559755062" sldId="28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9" creationId="{D7D3304F-B26F-476C-8602-45FC87C00D9A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0" creationId="{7F51277B-71CA-439F-94A4-4E7375729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3" creationId="{9F3CADBB-3DAD-423D-939B-82AD5B083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6" creationId="{DF31E8A3-FAF9-4989-91BA-899DD49BDFD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7" creationId="{A3992D55-40AC-4753-90CB-68B582CA81B6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21" creationId="{F9E681AB-1460-45E1-95B8-FAFBE67A9C4B}"/>
          </ac:spMkLst>
        </pc:spChg>
        <pc:spChg chg="add del mod">
          <ac:chgData name="Siddarth Joshi" userId="bc4d29ca-e482-4031-a817-c6a7c744f97a" providerId="ADAL" clId="{D3A2F84A-6C9A-419A-9C7B-B5B68F50507D}" dt="2022-01-07T18:11:00.743" v="5019" actId="478"/>
          <ac:spMkLst>
            <pc:docMk/>
            <pc:sldMk cId="2559755062" sldId="285"/>
            <ac:spMk id="23" creationId="{62F8A0D9-C8B9-41E4-8804-CAD3187D236F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4" creationId="{12E9F0E8-08C2-4403-926C-1F6D5A42A740}"/>
          </ac:spMkLst>
        </pc:spChg>
        <pc:spChg chg="add del mod">
          <ac:chgData name="Siddarth Joshi" userId="bc4d29ca-e482-4031-a817-c6a7c744f97a" providerId="ADAL" clId="{D3A2F84A-6C9A-419A-9C7B-B5B68F50507D}" dt="2022-01-07T18:11:04.472" v="5021" actId="478"/>
          <ac:spMkLst>
            <pc:docMk/>
            <pc:sldMk cId="2559755062" sldId="285"/>
            <ac:spMk id="25" creationId="{603B37FA-A4D0-48C9-95B2-7B1EAA9473FA}"/>
          </ac:spMkLst>
        </pc:spChg>
        <pc:spChg chg="add del mod">
          <ac:chgData name="Siddarth Joshi" userId="bc4d29ca-e482-4031-a817-c6a7c744f97a" providerId="ADAL" clId="{D3A2F84A-6C9A-419A-9C7B-B5B68F50507D}" dt="2022-01-07T18:10:25.283" v="5012" actId="478"/>
          <ac:spMkLst>
            <pc:docMk/>
            <pc:sldMk cId="2559755062" sldId="285"/>
            <ac:spMk id="26" creationId="{98CC1D75-4A8A-4FFC-8989-ADE64212092B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9" creationId="{9937B04B-2440-4A01-961B-547D251BBDF0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30" creationId="{3A8708D8-B81B-470D-A5D6-18763EC3CD3A}"/>
          </ac:spMkLst>
        </pc:spChg>
        <pc:spChg chg="add del mod">
          <ac:chgData name="Siddarth Joshi" userId="bc4d29ca-e482-4031-a817-c6a7c744f97a" providerId="ADAL" clId="{D3A2F84A-6C9A-419A-9C7B-B5B68F50507D}" dt="2022-01-07T18:11:09.117" v="5023" actId="478"/>
          <ac:spMkLst>
            <pc:docMk/>
            <pc:sldMk cId="2559755062" sldId="285"/>
            <ac:spMk id="34" creationId="{CDA4C5CC-9A1A-4FED-B274-E6955DA47B55}"/>
          </ac:spMkLst>
        </pc:spChg>
        <pc:spChg chg="add mod">
          <ac:chgData name="Siddarth Joshi" userId="bc4d29ca-e482-4031-a817-c6a7c744f97a" providerId="ADAL" clId="{D3A2F84A-6C9A-419A-9C7B-B5B68F50507D}" dt="2022-01-07T18:13:42.553" v="5038" actId="1076"/>
          <ac:spMkLst>
            <pc:docMk/>
            <pc:sldMk cId="2559755062" sldId="285"/>
            <ac:spMk id="35" creationId="{418439BF-025C-49A4-849C-E95EFF8AE1EF}"/>
          </ac:spMkLst>
        </pc:spChg>
        <pc:picChg chg="add mod">
          <ac:chgData name="Siddarth Joshi" userId="bc4d29ca-e482-4031-a817-c6a7c744f97a" providerId="ADAL" clId="{D3A2F84A-6C9A-419A-9C7B-B5B68F50507D}" dt="2022-01-07T18:12:25.906" v="5030" actId="1076"/>
          <ac:picMkLst>
            <pc:docMk/>
            <pc:sldMk cId="2559755062" sldId="285"/>
            <ac:picMk id="3" creationId="{F47D70DC-83E9-46DB-A871-BE94EE62D94E}"/>
          </ac:picMkLst>
        </pc:picChg>
        <pc:picChg chg="del">
          <ac:chgData name="Siddarth Joshi" userId="bc4d29ca-e482-4031-a817-c6a7c744f97a" providerId="ADAL" clId="{D3A2F84A-6C9A-419A-9C7B-B5B68F50507D}" dt="2022-01-07T18:09:46.477" v="5005" actId="478"/>
          <ac:picMkLst>
            <pc:docMk/>
            <pc:sldMk cId="2559755062" sldId="285"/>
            <ac:picMk id="12" creationId="{DCF3D29F-01F4-4EE3-A616-F91356F5029F}"/>
          </ac:picMkLst>
        </pc:picChg>
        <pc:picChg chg="add del mod">
          <ac:chgData name="Siddarth Joshi" userId="bc4d29ca-e482-4031-a817-c6a7c744f97a" providerId="ADAL" clId="{D3A2F84A-6C9A-419A-9C7B-B5B68F50507D}" dt="2022-01-07T18:11:47.814" v="5024" actId="478"/>
          <ac:picMkLst>
            <pc:docMk/>
            <pc:sldMk cId="2559755062" sldId="285"/>
            <ac:picMk id="22" creationId="{47C4F834-A6EE-40E9-B073-9BFAE10DE96F}"/>
          </ac:picMkLst>
        </pc:pic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4" creationId="{A8A194B2-1ECA-45A0-955B-E59A03596E0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5" creationId="{E8770A98-BBA4-4359-9CAD-772A29713B11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8" creationId="{ACF69AF0-2F9D-4B0E-8638-1D26C25CE63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9" creationId="{74C78440-50BE-49E1-8777-386B7F9C8E29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20" creationId="{5B89FF7F-CCF5-461B-8663-587A7A1E1C87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7" creationId="{21A30116-3799-49C9-AA80-B91D40823FEB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8" creationId="{A7B17671-B7E3-4CEC-A812-FE7C7209DDB6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1" creationId="{BF254E76-C7CD-4326-B9FC-D4EBACD3B594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2" creationId="{C9E3D502-C14C-4145-BA87-77C7DA230B91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3" creationId="{BE28F81C-85A6-4149-9452-2F1503395432}"/>
          </ac:cxnSpMkLst>
        </pc:cxnChg>
      </pc:sldChg>
      <pc:sldChg chg="addSp delSp modSp add mod ord">
        <pc:chgData name="Siddarth Joshi" userId="bc4d29ca-e482-4031-a817-c6a7c744f97a" providerId="ADAL" clId="{D3A2F84A-6C9A-419A-9C7B-B5B68F50507D}" dt="2022-01-07T17:59:23.473" v="4942" actId="20577"/>
        <pc:sldMkLst>
          <pc:docMk/>
          <pc:sldMk cId="801342905" sldId="286"/>
        </pc:sldMkLst>
        <pc:spChg chg="mod">
          <ac:chgData name="Siddarth Joshi" userId="bc4d29ca-e482-4031-a817-c6a7c744f97a" providerId="ADAL" clId="{D3A2F84A-6C9A-419A-9C7B-B5B68F50507D}" dt="2022-01-07T17:57:33.666" v="4896" actId="20577"/>
          <ac:spMkLst>
            <pc:docMk/>
            <pc:sldMk cId="801342905" sldId="286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7:46:34.634" v="4608" actId="20577"/>
          <ac:spMkLst>
            <pc:docMk/>
            <pc:sldMk cId="801342905" sldId="28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7:57:56.088" v="4897" actId="1076"/>
          <ac:spMkLst>
            <pc:docMk/>
            <pc:sldMk cId="801342905" sldId="286"/>
            <ac:spMk id="9" creationId="{F95EB933-C55B-4EEE-959B-00A220A1D216}"/>
          </ac:spMkLst>
        </pc:spChg>
        <pc:spChg chg="add mod">
          <ac:chgData name="Siddarth Joshi" userId="bc4d29ca-e482-4031-a817-c6a7c744f97a" providerId="ADAL" clId="{D3A2F84A-6C9A-419A-9C7B-B5B68F50507D}" dt="2022-01-07T17:59:23.473" v="4942" actId="20577"/>
          <ac:spMkLst>
            <pc:docMk/>
            <pc:sldMk cId="801342905" sldId="286"/>
            <ac:spMk id="10" creationId="{831ACA35-72A7-469A-8A71-6CEA2B141364}"/>
          </ac:spMkLst>
        </pc:spChg>
        <pc:picChg chg="add mod">
          <ac:chgData name="Siddarth Joshi" userId="bc4d29ca-e482-4031-a817-c6a7c744f97a" providerId="ADAL" clId="{D3A2F84A-6C9A-419A-9C7B-B5B68F50507D}" dt="2022-01-07T17:53:01.173" v="4765" actId="1076"/>
          <ac:picMkLst>
            <pc:docMk/>
            <pc:sldMk cId="801342905" sldId="286"/>
            <ac:picMk id="3" creationId="{A45B06F7-B04F-4ACA-816E-324A575AEA0E}"/>
          </ac:picMkLst>
        </pc:picChg>
        <pc:picChg chg="del">
          <ac:chgData name="Siddarth Joshi" userId="bc4d29ca-e482-4031-a817-c6a7c744f97a" providerId="ADAL" clId="{D3A2F84A-6C9A-419A-9C7B-B5B68F50507D}" dt="2022-01-07T17:47:04.632" v="4609" actId="478"/>
          <ac:picMkLst>
            <pc:docMk/>
            <pc:sldMk cId="801342905" sldId="286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12:31.136" v="6945" actId="20577"/>
        <pc:sldMkLst>
          <pc:docMk/>
          <pc:sldMk cId="1672141722" sldId="287"/>
        </pc:sldMkLst>
        <pc:spChg chg="del">
          <ac:chgData name="Siddarth Joshi" userId="bc4d29ca-e482-4031-a817-c6a7c744f97a" providerId="ADAL" clId="{D3A2F84A-6C9A-419A-9C7B-B5B68F50507D}" dt="2022-01-07T07:28:12.850" v="4560" actId="478"/>
          <ac:spMkLst>
            <pc:docMk/>
            <pc:sldMk cId="1672141722" sldId="28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8:19.718" v="4564" actId="20577"/>
          <ac:spMkLst>
            <pc:docMk/>
            <pc:sldMk cId="1672141722" sldId="287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9" creationId="{EFD306F3-EDD5-4FAA-ABD2-A7E3318D4E9C}"/>
          </ac:spMkLst>
        </pc:spChg>
        <pc:spChg chg="del">
          <ac:chgData name="Siddarth Joshi" userId="bc4d29ca-e482-4031-a817-c6a7c744f97a" providerId="ADAL" clId="{D3A2F84A-6C9A-419A-9C7B-B5B68F50507D}" dt="2022-01-07T07:28:37.958" v="4566" actId="478"/>
          <ac:spMkLst>
            <pc:docMk/>
            <pc:sldMk cId="1672141722" sldId="287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3" creationId="{812D246D-6509-44DD-9B73-6361254772F8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4" creationId="{5FF65A7F-8C32-4CCC-9C82-D6C689D68BF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5" creationId="{17A052F3-1850-4702-9EDE-A5BC120753C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6" creationId="{EE78D89D-7A45-4501-B142-70CC69D3C913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7" creationId="{D92C2779-025E-45F4-9820-6758EEDFF9C9}"/>
          </ac:spMkLst>
        </pc:spChg>
        <pc:spChg chg="add mod">
          <ac:chgData name="Siddarth Joshi" userId="bc4d29ca-e482-4031-a817-c6a7c744f97a" providerId="ADAL" clId="{D3A2F84A-6C9A-419A-9C7B-B5B68F50507D}" dt="2022-01-07T21:12:31.136" v="6945" actId="20577"/>
          <ac:spMkLst>
            <pc:docMk/>
            <pc:sldMk cId="1672141722" sldId="287"/>
            <ac:spMk id="18" creationId="{4DFFF830-569E-4A24-AC5C-8741A645D779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9" creationId="{B9F7E025-A17D-40A1-A83C-60A2778D624E}"/>
          </ac:spMkLst>
        </pc:spChg>
        <pc:picChg chg="add mod">
          <ac:chgData name="Siddarth Joshi" userId="bc4d29ca-e482-4031-a817-c6a7c744f97a" providerId="ADAL" clId="{D3A2F84A-6C9A-419A-9C7B-B5B68F50507D}" dt="2022-01-07T07:28:30.771" v="4565" actId="14100"/>
          <ac:picMkLst>
            <pc:docMk/>
            <pc:sldMk cId="1672141722" sldId="287"/>
            <ac:picMk id="10" creationId="{E43B6230-C276-4E1E-AD94-ACD50AD3C225}"/>
          </ac:picMkLst>
        </pc:picChg>
        <pc:picChg chg="del">
          <ac:chgData name="Siddarth Joshi" userId="bc4d29ca-e482-4031-a817-c6a7c744f97a" providerId="ADAL" clId="{D3A2F84A-6C9A-419A-9C7B-B5B68F50507D}" dt="2022-01-07T07:28:12.850" v="4560" actId="478"/>
          <ac:picMkLst>
            <pc:docMk/>
            <pc:sldMk cId="1672141722" sldId="287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6:06.184" v="5393" actId="20577"/>
        <pc:sldMkLst>
          <pc:docMk/>
          <pc:sldMk cId="4103483941" sldId="288"/>
        </pc:sldMkLst>
        <pc:spChg chg="del">
          <ac:chgData name="Siddarth Joshi" userId="bc4d29ca-e482-4031-a817-c6a7c744f97a" providerId="ADAL" clId="{D3A2F84A-6C9A-419A-9C7B-B5B68F50507D}" dt="2022-01-07T18:18:28.257" v="5287" actId="478"/>
          <ac:spMkLst>
            <pc:docMk/>
            <pc:sldMk cId="4103483941" sldId="288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06.184" v="5393" actId="20577"/>
          <ac:spMkLst>
            <pc:docMk/>
            <pc:sldMk cId="4103483941" sldId="288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9" creationId="{B75BEFEE-B485-44AE-86DB-54BDDF2F20A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14" creationId="{8F8493F1-6460-4A51-A24A-8DE730043822}"/>
          </ac:spMkLst>
        </pc:spChg>
        <pc:spChg chg="add mod">
          <ac:chgData name="Siddarth Joshi" userId="bc4d29ca-e482-4031-a817-c6a7c744f97a" providerId="ADAL" clId="{D3A2F84A-6C9A-419A-9C7B-B5B68F50507D}" dt="2022-01-07T18:22:58.133" v="5312" actId="1076"/>
          <ac:spMkLst>
            <pc:docMk/>
            <pc:sldMk cId="4103483941" sldId="288"/>
            <ac:spMk id="15" creationId="{71F71523-1755-4E0B-A567-467CE4308144}"/>
          </ac:spMkLst>
        </pc:spChg>
        <pc:spChg chg="add mod">
          <ac:chgData name="Siddarth Joshi" userId="bc4d29ca-e482-4031-a817-c6a7c744f97a" providerId="ADAL" clId="{D3A2F84A-6C9A-419A-9C7B-B5B68F50507D}" dt="2022-01-07T18:23:52.037" v="5319" actId="14100"/>
          <ac:spMkLst>
            <pc:docMk/>
            <pc:sldMk cId="4103483941" sldId="288"/>
            <ac:spMk id="16" creationId="{0B76749B-60BE-4B16-A835-8F867CA292D1}"/>
          </ac:spMkLst>
        </pc:spChg>
        <pc:spChg chg="add del mod">
          <ac:chgData name="Siddarth Joshi" userId="bc4d29ca-e482-4031-a817-c6a7c744f97a" providerId="ADAL" clId="{D3A2F84A-6C9A-419A-9C7B-B5B68F50507D}" dt="2022-01-07T18:22:40.377" v="5310" actId="478"/>
          <ac:spMkLst>
            <pc:docMk/>
            <pc:sldMk cId="4103483941" sldId="288"/>
            <ac:spMk id="17" creationId="{7DC83039-D7BF-43CF-9435-18166528D85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8" creationId="{9CAA1137-1418-452E-8907-DB5B0C3D426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9" creationId="{F405F035-386A-4956-BB83-5B3B8297C3B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0" creationId="{22FC6C3B-870B-43D5-8E15-CA061076BCB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1" creationId="{8E3C0C29-D0FA-4F02-B19C-77DB0AEBE733}"/>
          </ac:spMkLst>
        </pc:spChg>
        <pc:spChg chg="add mod">
          <ac:chgData name="Siddarth Joshi" userId="bc4d29ca-e482-4031-a817-c6a7c744f97a" providerId="ADAL" clId="{D3A2F84A-6C9A-419A-9C7B-B5B68F50507D}" dt="2022-01-07T18:24:29.812" v="5355" actId="1076"/>
          <ac:spMkLst>
            <pc:docMk/>
            <pc:sldMk cId="4103483941" sldId="288"/>
            <ac:spMk id="22" creationId="{7656DABB-5607-4475-B49A-380E52463CF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3" creationId="{F811FE0C-1D65-418B-B8E4-9444986B026F}"/>
          </ac:spMkLst>
        </pc:spChg>
        <pc:spChg chg="add mod">
          <ac:chgData name="Siddarth Joshi" userId="bc4d29ca-e482-4031-a817-c6a7c744f97a" providerId="ADAL" clId="{D3A2F84A-6C9A-419A-9C7B-B5B68F50507D}" dt="2022-01-07T18:24:24.702" v="5353" actId="1076"/>
          <ac:spMkLst>
            <pc:docMk/>
            <pc:sldMk cId="4103483941" sldId="288"/>
            <ac:spMk id="24" creationId="{37E48C46-48B4-4748-B0D8-BC48A5B114F0}"/>
          </ac:spMkLst>
        </pc:spChg>
        <pc:graphicFrameChg chg="add del mod">
          <ac:chgData name="Siddarth Joshi" userId="bc4d29ca-e482-4031-a817-c6a7c744f97a" providerId="ADAL" clId="{D3A2F84A-6C9A-419A-9C7B-B5B68F50507D}" dt="2022-01-07T18:18:39.308" v="5289" actId="478"/>
          <ac:graphicFrameMkLst>
            <pc:docMk/>
            <pc:sldMk cId="4103483941" sldId="288"/>
            <ac:graphicFrameMk id="10" creationId="{56CCD111-5197-41E6-BF52-B85D27232ADB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18:40.548" v="5290" actId="478"/>
          <ac:graphicFrameMkLst>
            <pc:docMk/>
            <pc:sldMk cId="4103483941" sldId="288"/>
            <ac:graphicFrameMk id="13" creationId="{46E32346-2BE9-49DD-802E-5DE40C2D72B6}"/>
          </ac:graphicFrameMkLst>
        </pc:graphicFrameChg>
        <pc:picChg chg="add mod">
          <ac:chgData name="Siddarth Joshi" userId="bc4d29ca-e482-4031-a817-c6a7c744f97a" providerId="ADAL" clId="{D3A2F84A-6C9A-419A-9C7B-B5B68F50507D}" dt="2022-01-07T18:22:48.021" v="5311" actId="1076"/>
          <ac:picMkLst>
            <pc:docMk/>
            <pc:sldMk cId="4103483941" sldId="288"/>
            <ac:picMk id="3" creationId="{54E0B9D6-5D58-4E3D-AC64-FD16BD8CE12A}"/>
          </ac:picMkLst>
        </pc:picChg>
        <pc:picChg chg="del">
          <ac:chgData name="Siddarth Joshi" userId="bc4d29ca-e482-4031-a817-c6a7c744f97a" providerId="ADAL" clId="{D3A2F84A-6C9A-419A-9C7B-B5B68F50507D}" dt="2022-01-07T18:18:28.257" v="5287" actId="478"/>
          <ac:picMkLst>
            <pc:docMk/>
            <pc:sldMk cId="4103483941" sldId="288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18:27:16.985" v="5418" actId="1076"/>
        <pc:sldMkLst>
          <pc:docMk/>
          <pc:sldMk cId="1758322502" sldId="289"/>
        </pc:sldMkLst>
        <pc:spChg chg="del mod">
          <ac:chgData name="Siddarth Joshi" userId="bc4d29ca-e482-4031-a817-c6a7c744f97a" providerId="ADAL" clId="{D3A2F84A-6C9A-419A-9C7B-B5B68F50507D}" dt="2022-01-07T18:26:33.923" v="5405" actId="478"/>
          <ac:spMkLst>
            <pc:docMk/>
            <pc:sldMk cId="1758322502" sldId="289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29.111" v="5403" actId="20577"/>
          <ac:spMkLst>
            <pc:docMk/>
            <pc:sldMk cId="1758322502" sldId="289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7:16.985" v="5418" actId="1076"/>
          <ac:spMkLst>
            <pc:docMk/>
            <pc:sldMk cId="1758322502" sldId="289"/>
            <ac:spMk id="9" creationId="{425C9BC2-B3AD-44A2-8D6F-807517D66B5A}"/>
          </ac:spMkLst>
        </pc:spChg>
        <pc:picChg chg="del">
          <ac:chgData name="Siddarth Joshi" userId="bc4d29ca-e482-4031-a817-c6a7c744f97a" providerId="ADAL" clId="{D3A2F84A-6C9A-419A-9C7B-B5B68F50507D}" dt="2022-01-07T18:26:35.155" v="5406" actId="478"/>
          <ac:picMkLst>
            <pc:docMk/>
            <pc:sldMk cId="1758322502" sldId="289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21:47:22.299" v="7664" actId="255"/>
        <pc:sldMkLst>
          <pc:docMk/>
          <pc:sldMk cId="2756124531" sldId="290"/>
        </pc:sldMkLst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4" creationId="{58827ACC-E19D-4E38-AE05-33F188248FC2}"/>
          </ac:spMkLst>
        </pc:spChg>
        <pc:spChg chg="del">
          <ac:chgData name="Siddarth Joshi" userId="bc4d29ca-e482-4031-a817-c6a7c744f97a" providerId="ADAL" clId="{D3A2F84A-6C9A-419A-9C7B-B5B68F50507D}" dt="2022-01-07T19:00:33.618" v="6032" actId="478"/>
          <ac:spMkLst>
            <pc:docMk/>
            <pc:sldMk cId="2756124531" sldId="290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21:47:22.299" v="7664" actId="255"/>
          <ac:spMkLst>
            <pc:docMk/>
            <pc:sldMk cId="2756124531" sldId="29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20:27:33.174" v="6144" actId="14100"/>
          <ac:spMkLst>
            <pc:docMk/>
            <pc:sldMk cId="2756124531" sldId="290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0:26:42.164" v="6133" actId="478"/>
          <ac:spMkLst>
            <pc:docMk/>
            <pc:sldMk cId="2756124531" sldId="290"/>
            <ac:spMk id="14" creationId="{80A420E6-829D-4C3B-9249-10A603D831CD}"/>
          </ac:spMkLst>
        </pc:spChg>
        <pc:spChg chg="add mod">
          <ac:chgData name="Siddarth Joshi" userId="bc4d29ca-e482-4031-a817-c6a7c744f97a" providerId="ADAL" clId="{D3A2F84A-6C9A-419A-9C7B-B5B68F50507D}" dt="2022-01-07T20:27:10.080" v="6138" actId="1076"/>
          <ac:spMkLst>
            <pc:docMk/>
            <pc:sldMk cId="2756124531" sldId="290"/>
            <ac:spMk id="15" creationId="{609AEA8E-B6F4-4299-ACD8-EC855D01AAC5}"/>
          </ac:spMkLst>
        </pc:spChg>
        <pc:spChg chg="add del mod">
          <ac:chgData name="Siddarth Joshi" userId="bc4d29ca-e482-4031-a817-c6a7c744f97a" providerId="ADAL" clId="{D3A2F84A-6C9A-419A-9C7B-B5B68F50507D}" dt="2022-01-07T20:26:46.407" v="6134" actId="478"/>
          <ac:spMkLst>
            <pc:docMk/>
            <pc:sldMk cId="2756124531" sldId="290"/>
            <ac:spMk id="18" creationId="{D9C3607B-65EE-4C06-9857-84D250DB7177}"/>
          </ac:spMkLst>
        </pc:spChg>
        <pc:spChg chg="add mod">
          <ac:chgData name="Siddarth Joshi" userId="bc4d29ca-e482-4031-a817-c6a7c744f97a" providerId="ADAL" clId="{D3A2F84A-6C9A-419A-9C7B-B5B68F50507D}" dt="2022-01-07T20:27:21.095" v="6141" actId="1076"/>
          <ac:spMkLst>
            <pc:docMk/>
            <pc:sldMk cId="2756124531" sldId="290"/>
            <ac:spMk id="19" creationId="{9AB83C39-2B42-4963-BDC9-93C968CF9D7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0" creationId="{A62B097E-19AC-43E5-A06D-468B00E915A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1" creationId="{936954AA-5F9D-4419-A3F3-A6E708B4A510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5" creationId="{0F47DC67-9E4E-42A3-A51B-B225DF64FF5B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6" creationId="{2AB0CBB6-BB4F-450E-8E2D-409489146D9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7" creationId="{704C3F7E-57AE-4AA2-9EE8-1D41DCD67ED9}"/>
          </ac:spMkLst>
        </pc:spChg>
        <pc:spChg chg="add del mod">
          <ac:chgData name="Siddarth Joshi" userId="bc4d29ca-e482-4031-a817-c6a7c744f97a" providerId="ADAL" clId="{D3A2F84A-6C9A-419A-9C7B-B5B68F50507D}" dt="2022-01-07T20:26:49.354" v="6135" actId="478"/>
          <ac:spMkLst>
            <pc:docMk/>
            <pc:sldMk cId="2756124531" sldId="290"/>
            <ac:spMk id="28" creationId="{AD8416EF-B2DC-47AE-BA81-53AF2644C299}"/>
          </ac:spMkLst>
        </pc:spChg>
        <pc:spChg chg="add mod">
          <ac:chgData name="Siddarth Joshi" userId="bc4d29ca-e482-4031-a817-c6a7c744f97a" providerId="ADAL" clId="{D3A2F84A-6C9A-419A-9C7B-B5B68F50507D}" dt="2022-01-07T20:27:17.272" v="6140" actId="1076"/>
          <ac:spMkLst>
            <pc:docMk/>
            <pc:sldMk cId="2756124531" sldId="290"/>
            <ac:spMk id="29" creationId="{6A5FB9CB-EBC9-4A84-91A7-906E47C16AE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5" creationId="{21236122-CB36-4358-8F7E-142C236FE539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6" creationId="{77E876CA-0B1A-47A2-BBA0-F72AE1E236BE}"/>
          </ac:spMkLst>
        </pc:spChg>
        <pc:picChg chg="del">
          <ac:chgData name="Siddarth Joshi" userId="bc4d29ca-e482-4031-a817-c6a7c744f97a" providerId="ADAL" clId="{D3A2F84A-6C9A-419A-9C7B-B5B68F50507D}" dt="2022-01-07T19:00:33.618" v="6032" actId="478"/>
          <ac:picMkLst>
            <pc:docMk/>
            <pc:sldMk cId="2756124531" sldId="290"/>
            <ac:picMk id="12" creationId="{DCF3D29F-01F4-4EE3-A616-F91356F5029F}"/>
          </ac:picMkLst>
        </pc:pic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0" creationId="{EF70831A-EBA1-4B86-99BA-DE7F7AF55F2B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3" creationId="{B3E98746-3F06-467D-BA76-605DD387F4A6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6" creationId="{E4E3E182-D864-4262-91D1-A570A1FEE59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7" creationId="{2E93FAC4-DB66-41B7-B7FC-B9800E80961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2" creationId="{92CA598F-1BDF-4F99-9453-F42D39E82072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3" creationId="{7224236E-8BFE-47B9-9766-9E5B64ABC294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4" creationId="{E4CD9B0D-6FD7-4168-A8B2-367CB18FF47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0" creationId="{93334D67-A97A-4F03-8215-CEA2849EE65D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1" creationId="{1329C6A1-1FFB-4FE0-8070-762587FF0AE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2" creationId="{DCB66C91-AC2F-4D50-87EB-11AD065140F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3" creationId="{08CF3A5D-54AF-4CBB-84A8-3CF912674EC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4" creationId="{3A81A75A-CDB5-44FD-ACBF-0C63DD07600B}"/>
          </ac:cxnSpMkLst>
        </pc:cxnChg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7202183" sldId="29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8569284" sldId="29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14855948" sldId="293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211809691" sldId="29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1503314" sldId="29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285866488" sldId="29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2594640" sldId="29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4245511103" sldId="29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8861499" sldId="299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625102461" sldId="30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226910984" sldId="30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553526110" sldId="30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6825573" sldId="30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084540715" sldId="30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721615894" sldId="305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912760476" sldId="30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1562235" sldId="30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802712879" sldId="30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1768389" sldId="309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777571840" sldId="31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427112287" sldId="311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324169030" sldId="31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38686203" sldId="31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435106768" sldId="31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44040102" sldId="31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70258699" sldId="316"/>
        </pc:sldMkLst>
      </pc:sldChg>
      <pc:sldChg chg="delSp modSp add mod replId">
        <pc:chgData name="Siddarth Joshi" userId="bc4d29ca-e482-4031-a817-c6a7c744f97a" providerId="ADAL" clId="{D3A2F84A-6C9A-419A-9C7B-B5B68F50507D}" dt="2022-01-07T18:17:18.263" v="5286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D3A2F84A-6C9A-419A-9C7B-B5B68F50507D}" dt="2022-01-07T18:17:18.263" v="5286" actId="20577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14:22.424" v="5045" actId="20577"/>
          <ac:spMkLst>
            <pc:docMk/>
            <pc:sldMk cId="2044519996" sldId="317"/>
            <ac:spMk id="8" creationId="{BBB9B1C4-5210-4BEA-A556-2A53383A911F}"/>
          </ac:spMkLst>
        </pc:spChg>
        <pc:picChg chg="del">
          <ac:chgData name="Siddarth Joshi" userId="bc4d29ca-e482-4031-a817-c6a7c744f97a" providerId="ADAL" clId="{D3A2F84A-6C9A-419A-9C7B-B5B68F50507D}" dt="2022-01-07T18:14:28.419" v="5046" actId="478"/>
          <ac:picMkLst>
            <pc:docMk/>
            <pc:sldMk cId="2044519996" sldId="317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07:48.485" v="5003" actId="1076"/>
        <pc:sldMkLst>
          <pc:docMk/>
          <pc:sldMk cId="648521504" sldId="318"/>
        </pc:sldMkLst>
        <pc:spChg chg="add">
          <ac:chgData name="Siddarth Joshi" userId="bc4d29ca-e482-4031-a817-c6a7c744f97a" providerId="ADAL" clId="{D3A2F84A-6C9A-419A-9C7B-B5B68F50507D}" dt="2022-01-07T18:04:26.818" v="4973" actId="11529"/>
          <ac:spMkLst>
            <pc:docMk/>
            <pc:sldMk cId="648521504" sldId="318"/>
            <ac:spMk id="2" creationId="{3AA631B3-C373-45E0-A78F-D8372BBA7F8D}"/>
          </ac:spMkLst>
        </pc:spChg>
        <pc:spChg chg="del">
          <ac:chgData name="Siddarth Joshi" userId="bc4d29ca-e482-4031-a817-c6a7c744f97a" providerId="ADAL" clId="{D3A2F84A-6C9A-419A-9C7B-B5B68F50507D}" dt="2022-01-07T18:03:46.991" v="4960" actId="478"/>
          <ac:spMkLst>
            <pc:docMk/>
            <pc:sldMk cId="648521504" sldId="318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4:19.847" v="4972" actId="20577"/>
          <ac:spMkLst>
            <pc:docMk/>
            <pc:sldMk cId="648521504" sldId="318"/>
            <ac:spMk id="12" creationId="{39574E63-0B43-4703-B7FF-ED2CE505D5F5}"/>
          </ac:spMkLst>
        </pc:spChg>
        <pc:spChg chg="add mod">
          <ac:chgData name="Siddarth Joshi" userId="bc4d29ca-e482-4031-a817-c6a7c744f97a" providerId="ADAL" clId="{D3A2F84A-6C9A-419A-9C7B-B5B68F50507D}" dt="2022-01-07T18:06:47.755" v="4996" actId="1076"/>
          <ac:spMkLst>
            <pc:docMk/>
            <pc:sldMk cId="648521504" sldId="318"/>
            <ac:spMk id="19" creationId="{26FF7513-8B78-4CF1-B1EE-CA47F97AEF2F}"/>
          </ac:spMkLst>
        </pc:spChg>
        <pc:spChg chg="add mod">
          <ac:chgData name="Siddarth Joshi" userId="bc4d29ca-e482-4031-a817-c6a7c744f97a" providerId="ADAL" clId="{D3A2F84A-6C9A-419A-9C7B-B5B68F50507D}" dt="2022-01-07T18:07:44.330" v="5002" actId="1076"/>
          <ac:spMkLst>
            <pc:docMk/>
            <pc:sldMk cId="648521504" sldId="318"/>
            <ac:spMk id="20" creationId="{0EA2A3AA-00A6-45D8-B62E-CD0BB85EB831}"/>
          </ac:spMkLst>
        </pc:spChg>
        <pc:spChg chg="add mod">
          <ac:chgData name="Siddarth Joshi" userId="bc4d29ca-e482-4031-a817-c6a7c744f97a" providerId="ADAL" clId="{D3A2F84A-6C9A-419A-9C7B-B5B68F50507D}" dt="2022-01-07T18:06:32.477" v="4993" actId="1076"/>
          <ac:spMkLst>
            <pc:docMk/>
            <pc:sldMk cId="648521504" sldId="318"/>
            <ac:spMk id="23" creationId="{47D1ABC4-C581-4287-B7C7-A4703BBC6EC7}"/>
          </ac:spMkLst>
        </pc:spChg>
        <pc:spChg chg="add mod">
          <ac:chgData name="Siddarth Joshi" userId="bc4d29ca-e482-4031-a817-c6a7c744f97a" providerId="ADAL" clId="{D3A2F84A-6C9A-419A-9C7B-B5B68F50507D}" dt="2022-01-07T18:06:41.656" v="4995" actId="1076"/>
          <ac:spMkLst>
            <pc:docMk/>
            <pc:sldMk cId="648521504" sldId="318"/>
            <ac:spMk id="24" creationId="{4E2BCAA9-82CD-4C1A-97A6-9EC5ED48D779}"/>
          </ac:spMkLst>
        </pc:spChg>
        <pc:spChg chg="add mod">
          <ac:chgData name="Siddarth Joshi" userId="bc4d29ca-e482-4031-a817-c6a7c744f97a" providerId="ADAL" clId="{D3A2F84A-6C9A-419A-9C7B-B5B68F50507D}" dt="2022-01-07T18:07:23.492" v="4999" actId="1076"/>
          <ac:spMkLst>
            <pc:docMk/>
            <pc:sldMk cId="648521504" sldId="318"/>
            <ac:spMk id="25" creationId="{DC205F85-18ED-4110-AEAB-5267271DC6CD}"/>
          </ac:spMkLst>
        </pc:spChg>
        <pc:spChg chg="add mod">
          <ac:chgData name="Siddarth Joshi" userId="bc4d29ca-e482-4031-a817-c6a7c744f97a" providerId="ADAL" clId="{D3A2F84A-6C9A-419A-9C7B-B5B68F50507D}" dt="2022-01-07T18:07:48.485" v="5003" actId="1076"/>
          <ac:spMkLst>
            <pc:docMk/>
            <pc:sldMk cId="648521504" sldId="318"/>
            <ac:spMk id="26" creationId="{4244C2EE-422F-47CC-AC4C-74EBF9E3CB10}"/>
          </ac:spMkLst>
        </pc:spChg>
        <pc:spChg chg="add mod">
          <ac:chgData name="Siddarth Joshi" userId="bc4d29ca-e482-4031-a817-c6a7c744f97a" providerId="ADAL" clId="{D3A2F84A-6C9A-419A-9C7B-B5B68F50507D}" dt="2022-01-07T18:07:05.497" v="4997" actId="1076"/>
          <ac:spMkLst>
            <pc:docMk/>
            <pc:sldMk cId="648521504" sldId="318"/>
            <ac:spMk id="29" creationId="{92FD23D6-C967-41C8-B08A-77AF9206E177}"/>
          </ac:spMkLst>
        </pc:spChg>
        <pc:spChg chg="add mod">
          <ac:chgData name="Siddarth Joshi" userId="bc4d29ca-e482-4031-a817-c6a7c744f97a" providerId="ADAL" clId="{D3A2F84A-6C9A-419A-9C7B-B5B68F50507D}" dt="2022-01-07T18:07:37.624" v="5001" actId="1076"/>
          <ac:spMkLst>
            <pc:docMk/>
            <pc:sldMk cId="648521504" sldId="318"/>
            <ac:spMk id="30" creationId="{4D0A7B3D-1634-4C0C-AEA1-EF20AD17E889}"/>
          </ac:spMkLst>
        </pc:spChg>
        <pc:spChg chg="add mod">
          <ac:chgData name="Siddarth Joshi" userId="bc4d29ca-e482-4031-a817-c6a7c744f97a" providerId="ADAL" clId="{D3A2F84A-6C9A-419A-9C7B-B5B68F50507D}" dt="2022-01-07T18:06:10.373" v="4991" actId="1076"/>
          <ac:spMkLst>
            <pc:docMk/>
            <pc:sldMk cId="648521504" sldId="318"/>
            <ac:spMk id="35" creationId="{33F39044-A4C8-49A3-8821-6511F41F2B17}"/>
          </ac:spMkLst>
        </pc:spChg>
        <pc:spChg chg="add mod">
          <ac:chgData name="Siddarth Joshi" userId="bc4d29ca-e482-4031-a817-c6a7c744f97a" providerId="ADAL" clId="{D3A2F84A-6C9A-419A-9C7B-B5B68F50507D}" dt="2022-01-07T18:05:44.935" v="4989" actId="1076"/>
          <ac:spMkLst>
            <pc:docMk/>
            <pc:sldMk cId="648521504" sldId="318"/>
            <ac:spMk id="36" creationId="{17016B6F-01DB-4738-86A0-FA43E4A34210}"/>
          </ac:spMkLst>
        </pc:spChg>
        <pc:spChg chg="add mod">
          <ac:chgData name="Siddarth Joshi" userId="bc4d29ca-e482-4031-a817-c6a7c744f97a" providerId="ADAL" clId="{D3A2F84A-6C9A-419A-9C7B-B5B68F50507D}" dt="2022-01-07T18:03:47.448" v="4961"/>
          <ac:spMkLst>
            <pc:docMk/>
            <pc:sldMk cId="648521504" sldId="318"/>
            <ac:spMk id="37" creationId="{A03E11B3-A952-4E03-9158-A8C796577812}"/>
          </ac:spMkLst>
        </pc:sp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3" creationId="{8A5D80CD-125B-4F2C-A90C-36C5A50D458D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4" creationId="{9B1B3672-C833-44B5-991F-E7F6BBC5FE9A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5" creationId="{FFC3247A-BF93-4CF7-A42C-9D1B4488EF99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6" creationId="{503B3EBB-F8FB-4C52-95DD-5B2FD2C262BB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7" creationId="{BDE0A412-A7D4-48F8-BF0A-D0B7CFCEEE9D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8" creationId="{8FD1AA71-F92A-4F6B-86D5-09972D09CB46}"/>
          </ac:picMkLst>
        </pc:picChg>
        <pc:picChg chg="add mod">
          <ac:chgData name="Siddarth Joshi" userId="bc4d29ca-e482-4031-a817-c6a7c744f97a" providerId="ADAL" clId="{D3A2F84A-6C9A-419A-9C7B-B5B68F50507D}" dt="2022-01-07T18:07:18.883" v="4998" actId="1076"/>
          <ac:picMkLst>
            <pc:docMk/>
            <pc:sldMk cId="648521504" sldId="318"/>
            <ac:picMk id="21" creationId="{0DCEA311-8BCD-4CE8-B4DE-A11F9E5A23BF}"/>
          </ac:picMkLst>
        </pc:picChg>
        <pc:picChg chg="add mod">
          <ac:chgData name="Siddarth Joshi" userId="bc4d29ca-e482-4031-a817-c6a7c744f97a" providerId="ADAL" clId="{D3A2F84A-6C9A-419A-9C7B-B5B68F50507D}" dt="2022-01-07T18:07:28.978" v="5000" actId="1076"/>
          <ac:picMkLst>
            <pc:docMk/>
            <pc:sldMk cId="648521504" sldId="318"/>
            <ac:picMk id="22" creationId="{EB22FABF-1156-428B-96EE-5CB348060CEB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7" creationId="{988EEF36-8CD4-4843-97AE-FB14DE4555AD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8" creationId="{5FE8FBEA-F6C5-492B-A0C0-159CB2D4CAC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1" creationId="{D07C5340-3E80-498B-BA23-C5D7071FAD68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2" creationId="{B987D9D2-91A6-414E-9042-B93CD3F137B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3" creationId="{1F913E10-A293-4C60-A949-1C9E7D1DFACD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4" creationId="{D8591EDF-0943-499F-B7B5-6E506EC48113}"/>
          </ac:picMkLst>
        </pc:picChg>
      </pc:sldChg>
      <pc:sldChg chg="add del">
        <pc:chgData name="Siddarth Joshi" userId="bc4d29ca-e482-4031-a817-c6a7c744f97a" providerId="ADAL" clId="{D3A2F84A-6C9A-419A-9C7B-B5B68F50507D}" dt="2022-01-07T18:25:26.647" v="5357" actId="47"/>
        <pc:sldMkLst>
          <pc:docMk/>
          <pc:sldMk cId="2039011480" sldId="319"/>
        </pc:sldMkLst>
      </pc:sldChg>
      <pc:sldChg chg="addSp delSp modSp add mod">
        <pc:chgData name="Siddarth Joshi" userId="bc4d29ca-e482-4031-a817-c6a7c744f97a" providerId="ADAL" clId="{D3A2F84A-6C9A-419A-9C7B-B5B68F50507D}" dt="2022-01-07T18:31:08.714" v="5452" actId="14100"/>
        <pc:sldMkLst>
          <pc:docMk/>
          <pc:sldMk cId="3098852852" sldId="319"/>
        </pc:sldMkLst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18:28:58.765" v="5423" actId="478"/>
          <ac:spMkLst>
            <pc:docMk/>
            <pc:sldMk cId="3098852852" sldId="319"/>
            <ac:spMk id="5" creationId="{284ACA93-916B-447C-8AB2-FED80AFB81BA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6" creationId="{D7CDAFBD-DC25-4D18-AC41-E5AF8EB1E8E8}"/>
          </ac:spMkLst>
        </pc:spChg>
        <pc:spChg chg="del mod">
          <ac:chgData name="Siddarth Joshi" userId="bc4d29ca-e482-4031-a817-c6a7c744f97a" providerId="ADAL" clId="{D3A2F84A-6C9A-419A-9C7B-B5B68F50507D}" dt="2022-01-07T18:28:54.108" v="5422" actId="478"/>
          <ac:spMkLst>
            <pc:docMk/>
            <pc:sldMk cId="3098852852" sldId="319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18:31:08.714" v="5452" actId="14100"/>
          <ac:spMkLst>
            <pc:docMk/>
            <pc:sldMk cId="3098852852" sldId="319"/>
            <ac:spMk id="15" creationId="{C563171C-4057-4150-92C5-FB51F6D62591}"/>
          </ac:spMkLst>
        </pc:spChg>
        <pc:spChg chg="del">
          <ac:chgData name="Siddarth Joshi" userId="bc4d29ca-e482-4031-a817-c6a7c744f97a" providerId="ADAL" clId="{D3A2F84A-6C9A-419A-9C7B-B5B68F50507D}" dt="2022-01-07T18:29:02.122" v="5424" actId="478"/>
          <ac:spMkLst>
            <pc:docMk/>
            <pc:sldMk cId="3098852852" sldId="319"/>
            <ac:spMk id="16" creationId="{BC2EC186-4EAC-4AFF-AE5B-5A57AD281199}"/>
          </ac:spMkLst>
        </pc:spChg>
        <pc:spChg chg="add del mod">
          <ac:chgData name="Siddarth Joshi" userId="bc4d29ca-e482-4031-a817-c6a7c744f97a" providerId="ADAL" clId="{D3A2F84A-6C9A-419A-9C7B-B5B68F50507D}" dt="2022-01-07T18:29:15.104" v="5427" actId="478"/>
          <ac:spMkLst>
            <pc:docMk/>
            <pc:sldMk cId="3098852852" sldId="319"/>
            <ac:spMk id="18" creationId="{E30DFDA1-9F09-42AE-BF6C-7378AD087DFC}"/>
          </ac:spMkLst>
        </pc:spChg>
        <pc:picChg chg="add mod">
          <ac:chgData name="Siddarth Joshi" userId="bc4d29ca-e482-4031-a817-c6a7c744f97a" providerId="ADAL" clId="{D3A2F84A-6C9A-419A-9C7B-B5B68F50507D}" dt="2022-01-07T18:29:37.610" v="5429" actId="1076"/>
          <ac:picMkLst>
            <pc:docMk/>
            <pc:sldMk cId="3098852852" sldId="319"/>
            <ac:picMk id="9" creationId="{F630E235-27DF-45CD-973C-3841629B8D61}"/>
          </ac:picMkLst>
        </pc:picChg>
        <pc:picChg chg="del">
          <ac:chgData name="Siddarth Joshi" userId="bc4d29ca-e482-4031-a817-c6a7c744f97a" providerId="ADAL" clId="{D3A2F84A-6C9A-419A-9C7B-B5B68F50507D}" dt="2022-01-07T18:28:50.309" v="5420" actId="478"/>
          <ac:picMkLst>
            <pc:docMk/>
            <pc:sldMk cId="3098852852" sldId="319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48:32.835" v="5871" actId="20577"/>
        <pc:sldMkLst>
          <pc:docMk/>
          <pc:sldMk cId="4169769720" sldId="320"/>
        </pc:sldMkLst>
        <pc:spChg chg="mod">
          <ac:chgData name="Siddarth Joshi" userId="bc4d29ca-e482-4031-a817-c6a7c744f97a" providerId="ADAL" clId="{D3A2F84A-6C9A-419A-9C7B-B5B68F50507D}" dt="2022-01-07T18:34:30.688" v="5514" actId="20577"/>
          <ac:spMkLst>
            <pc:docMk/>
            <pc:sldMk cId="4169769720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38:07.836" v="5746" actId="20577"/>
          <ac:spMkLst>
            <pc:docMk/>
            <pc:sldMk cId="4169769720" sldId="320"/>
            <ac:spMk id="9" creationId="{A310CF32-CC78-4672-95D8-5DD46DBF463C}"/>
          </ac:spMkLst>
        </pc:spChg>
        <pc:spChg chg="del">
          <ac:chgData name="Siddarth Joshi" userId="bc4d29ca-e482-4031-a817-c6a7c744f97a" providerId="ADAL" clId="{D3A2F84A-6C9A-419A-9C7B-B5B68F50507D}" dt="2022-01-07T18:34:34.639" v="5515" actId="478"/>
          <ac:spMkLst>
            <pc:docMk/>
            <pc:sldMk cId="4169769720" sldId="320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18:46:44.451" v="5861" actId="1076"/>
          <ac:spMkLst>
            <pc:docMk/>
            <pc:sldMk cId="4169769720" sldId="320"/>
            <ac:spMk id="15" creationId="{BE957D7E-561B-4C5D-AF21-120E18726ECA}"/>
          </ac:spMkLst>
        </pc:spChg>
        <pc:spChg chg="add mod">
          <ac:chgData name="Siddarth Joshi" userId="bc4d29ca-e482-4031-a817-c6a7c744f97a" providerId="ADAL" clId="{D3A2F84A-6C9A-419A-9C7B-B5B68F50507D}" dt="2022-01-07T18:48:32.835" v="5871" actId="20577"/>
          <ac:spMkLst>
            <pc:docMk/>
            <pc:sldMk cId="4169769720" sldId="320"/>
            <ac:spMk id="19" creationId="{B8EFC67B-622F-490C-8075-E7C00C32B22D}"/>
          </ac:spMkLst>
        </pc:spChg>
        <pc:picChg chg="add mod">
          <ac:chgData name="Siddarth Joshi" userId="bc4d29ca-e482-4031-a817-c6a7c744f97a" providerId="ADAL" clId="{D3A2F84A-6C9A-419A-9C7B-B5B68F50507D}" dt="2022-01-07T18:34:40.990" v="5517" actId="1076"/>
          <ac:picMkLst>
            <pc:docMk/>
            <pc:sldMk cId="4169769720" sldId="320"/>
            <ac:picMk id="2050" creationId="{58BBB578-91B1-4331-85B9-F7C2BD292DF9}"/>
          </ac:picMkLst>
        </pc:picChg>
        <pc:picChg chg="add del">
          <ac:chgData name="Siddarth Joshi" userId="bc4d29ca-e482-4031-a817-c6a7c744f97a" providerId="ADAL" clId="{D3A2F84A-6C9A-419A-9C7B-B5B68F50507D}" dt="2022-01-07T18:34:51.354" v="5519" actId="478"/>
          <ac:picMkLst>
            <pc:docMk/>
            <pc:sldMk cId="4169769720" sldId="320"/>
            <ac:picMk id="2052" creationId="{34FFEF04-41EF-4412-B534-978480F50CEB}"/>
          </ac:picMkLst>
        </pc:pic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3" creationId="{17254047-F273-49A3-970C-5C8755CB2030}"/>
          </ac:cxnSpMkLst>
        </pc:cxnChg>
        <pc:cxnChg chg="add mod">
          <ac:chgData name="Siddarth Joshi" userId="bc4d29ca-e482-4031-a817-c6a7c744f97a" providerId="ADAL" clId="{D3A2F84A-6C9A-419A-9C7B-B5B68F50507D}" dt="2022-01-07T18:47:09.402" v="5864" actId="208"/>
          <ac:cxnSpMkLst>
            <pc:docMk/>
            <pc:sldMk cId="4169769720" sldId="320"/>
            <ac:cxnSpMk id="11" creationId="{ED71D411-5C09-4198-9E57-0CCD64CFA2E0}"/>
          </ac:cxnSpMkLst>
        </pc:cxn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14" creationId="{D7E6775E-8EA3-4578-A25E-E3F0E16975E8}"/>
          </ac:cxnSpMkLst>
        </pc:cxnChg>
        <pc:cxnChg chg="add mod">
          <ac:chgData name="Siddarth Joshi" userId="bc4d29ca-e482-4031-a817-c6a7c744f97a" providerId="ADAL" clId="{D3A2F84A-6C9A-419A-9C7B-B5B68F50507D}" dt="2022-01-07T18:47:21.655" v="5867" actId="14100"/>
          <ac:cxnSpMkLst>
            <pc:docMk/>
            <pc:sldMk cId="4169769720" sldId="320"/>
            <ac:cxnSpMk id="17" creationId="{857E05D1-C051-49CB-AD44-6C93AEE502BF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18:44:45.069" v="5850" actId="1076"/>
        <pc:sldMkLst>
          <pc:docMk/>
          <pc:sldMk cId="206437401" sldId="321"/>
        </pc:sldMkLst>
        <pc:spChg chg="add del mod">
          <ac:chgData name="Siddarth Joshi" userId="bc4d29ca-e482-4031-a817-c6a7c744f97a" providerId="ADAL" clId="{D3A2F84A-6C9A-419A-9C7B-B5B68F50507D}" dt="2022-01-07T18:40:36.175" v="5749" actId="478"/>
          <ac:spMkLst>
            <pc:docMk/>
            <pc:sldMk cId="206437401" sldId="321"/>
            <ac:spMk id="2" creationId="{BF257B3E-1B81-4D40-80C3-5EFB8985AB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9" creationId="{A310CF32-CC78-4672-95D8-5DD46DBF463C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0" creationId="{29DE3AF7-5D63-4BDE-A827-1F924B91E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4" creationId="{DE7E6483-59FE-4C17-9941-AE1AD8093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6" creationId="{6C4096B7-D6B5-4980-B811-D46E79BB72BD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7" creationId="{32D4FD64-C6F6-4690-8C76-F078D9C207A8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18" creationId="{8D534891-4804-42AC-975E-02598F80960D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1" creationId="{19F35A09-2711-414D-BA3F-CA38FBC916FF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3" creationId="{45E84EFD-2F86-4411-9B62-C32877225334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4" creationId="{E4D90F80-3092-406F-95C5-2749672CE831}"/>
          </ac:spMkLst>
        </pc:spChg>
        <pc:spChg chg="add mod">
          <ac:chgData name="Siddarth Joshi" userId="bc4d29ca-e482-4031-a817-c6a7c744f97a" providerId="ADAL" clId="{D3A2F84A-6C9A-419A-9C7B-B5B68F50507D}" dt="2022-01-07T18:42:53.738" v="5776" actId="1076"/>
          <ac:spMkLst>
            <pc:docMk/>
            <pc:sldMk cId="206437401" sldId="321"/>
            <ac:spMk id="25" creationId="{A1C8AAA1-5666-4DA1-8310-1D3990894C75}"/>
          </ac:spMkLst>
        </pc:spChg>
        <pc:spChg chg="add mod">
          <ac:chgData name="Siddarth Joshi" userId="bc4d29ca-e482-4031-a817-c6a7c744f97a" providerId="ADAL" clId="{D3A2F84A-6C9A-419A-9C7B-B5B68F50507D}" dt="2022-01-07T18:42:57.771" v="5777" actId="1076"/>
          <ac:spMkLst>
            <pc:docMk/>
            <pc:sldMk cId="206437401" sldId="321"/>
            <ac:spMk id="28" creationId="{9256B8B6-D72D-411F-8D70-5107122957CF}"/>
          </ac:spMkLst>
        </pc:spChg>
        <pc:spChg chg="add mod">
          <ac:chgData name="Siddarth Joshi" userId="bc4d29ca-e482-4031-a817-c6a7c744f97a" providerId="ADAL" clId="{D3A2F84A-6C9A-419A-9C7B-B5B68F50507D}" dt="2022-01-07T18:43:40.928" v="5780" actId="1076"/>
          <ac:spMkLst>
            <pc:docMk/>
            <pc:sldMk cId="206437401" sldId="321"/>
            <ac:spMk id="30" creationId="{C85F3C9A-3B18-4C91-8803-CC261CA9B9B2}"/>
          </ac:spMkLst>
        </pc:spChg>
        <pc:spChg chg="add mod">
          <ac:chgData name="Siddarth Joshi" userId="bc4d29ca-e482-4031-a817-c6a7c744f97a" providerId="ADAL" clId="{D3A2F84A-6C9A-419A-9C7B-B5B68F50507D}" dt="2022-01-07T18:43:15.326" v="5779" actId="1076"/>
          <ac:spMkLst>
            <pc:docMk/>
            <pc:sldMk cId="206437401" sldId="321"/>
            <ac:spMk id="31" creationId="{15C1EE57-4307-40D9-8992-CBDA2745D79A}"/>
          </ac:spMkLst>
        </pc:spChg>
        <pc:spChg chg="add mod">
          <ac:chgData name="Siddarth Joshi" userId="bc4d29ca-e482-4031-a817-c6a7c744f97a" providerId="ADAL" clId="{D3A2F84A-6C9A-419A-9C7B-B5B68F50507D}" dt="2022-01-07T18:43:57.230" v="5793" actId="1076"/>
          <ac:spMkLst>
            <pc:docMk/>
            <pc:sldMk cId="206437401" sldId="321"/>
            <ac:spMk id="32" creationId="{3D5B30DE-7BF7-480B-AAD2-8B73147C6149}"/>
          </ac:spMkLst>
        </pc:spChg>
        <pc:spChg chg="add mod">
          <ac:chgData name="Siddarth Joshi" userId="bc4d29ca-e482-4031-a817-c6a7c744f97a" providerId="ADAL" clId="{D3A2F84A-6C9A-419A-9C7B-B5B68F50507D}" dt="2022-01-07T18:44:36.563" v="5849" actId="20577"/>
          <ac:spMkLst>
            <pc:docMk/>
            <pc:sldMk cId="206437401" sldId="321"/>
            <ac:spMk id="33" creationId="{DD030433-2160-4D36-A306-50DA8F573991}"/>
          </ac:spMkLst>
        </pc:sp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1" creationId="{9012C55B-E5A8-4301-A487-77CC6E50FE0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2" creationId="{10CF4184-1494-4CA2-B96F-A0604B2AD56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5" creationId="{4E9DED01-A444-45BC-B46C-C411EA8AA12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19" creationId="{41666C66-2531-4855-ACDF-E6E6E485716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0" creationId="{089104B8-1927-4FA0-9BAD-995D08D4760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2" creationId="{E0E39726-82DF-4293-B21F-D9E10948AED5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08.334" v="5778" actId="1076"/>
          <ac:graphicFrameMkLst>
            <pc:docMk/>
            <pc:sldMk cId="206437401" sldId="321"/>
            <ac:graphicFrameMk id="26" creationId="{380B07E7-10B3-4BCF-8D52-985DDA21BB27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4:45.069" v="5850" actId="1076"/>
          <ac:graphicFrameMkLst>
            <pc:docMk/>
            <pc:sldMk cId="206437401" sldId="321"/>
            <ac:graphicFrameMk id="27" creationId="{3EB696B3-1A45-4250-A3ED-B4747B367E0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40.928" v="5780" actId="1076"/>
          <ac:graphicFrameMkLst>
            <pc:docMk/>
            <pc:sldMk cId="206437401" sldId="321"/>
            <ac:graphicFrameMk id="29" creationId="{B1295DEE-3750-4F28-AD5F-5E954A0E5EAA}"/>
          </ac:graphicFrameMkLst>
        </pc:graphicFrameChg>
        <pc:picChg chg="del">
          <ac:chgData name="Siddarth Joshi" userId="bc4d29ca-e482-4031-a817-c6a7c744f97a" providerId="ADAL" clId="{D3A2F84A-6C9A-419A-9C7B-B5B68F50507D}" dt="2022-01-07T18:40:33.327" v="5748" actId="478"/>
          <ac:picMkLst>
            <pc:docMk/>
            <pc:sldMk cId="206437401" sldId="321"/>
            <ac:picMk id="2050" creationId="{58BBB578-91B1-4331-85B9-F7C2BD292DF9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59:54.280" v="6031" actId="207"/>
        <pc:sldMkLst>
          <pc:docMk/>
          <pc:sldMk cId="672567319" sldId="322"/>
        </pc:sldMkLst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5" creationId="{1779344F-E282-4D5B-B195-BC94FC7543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6" creationId="{191ED129-70DF-475F-BDD9-599A5E50C8F1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8" creationId="{9851AF85-B86C-477C-894D-9966E52169F9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9" creationId="{577CB0D6-2F19-42AD-916B-38ACB1BAEB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20" creationId="{B9673DD5-907D-4149-865C-00D713976D9A}"/>
          </ac:spMkLst>
        </pc:spChg>
        <pc:spChg chg="add mod">
          <ac:chgData name="Siddarth Joshi" userId="bc4d29ca-e482-4031-a817-c6a7c744f97a" providerId="ADAL" clId="{D3A2F84A-6C9A-419A-9C7B-B5B68F50507D}" dt="2022-01-07T18:52:58.535" v="6026" actId="1076"/>
          <ac:spMkLst>
            <pc:docMk/>
            <pc:sldMk cId="672567319" sldId="322"/>
            <ac:spMk id="22" creationId="{9BA30462-B73A-4C62-BC64-FA05E452FB5A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23" creationId="{AF61A748-16BB-4592-9D3B-BFD26A4B64A0}"/>
          </ac:spMkLst>
        </pc:spChg>
        <pc:spChg chg="del">
          <ac:chgData name="Siddarth Joshi" userId="bc4d29ca-e482-4031-a817-c6a7c744f97a" providerId="ADAL" clId="{D3A2F84A-6C9A-419A-9C7B-B5B68F50507D}" dt="2022-01-07T18:49:46.780" v="5874" actId="478"/>
          <ac:spMkLst>
            <pc:docMk/>
            <pc:sldMk cId="672567319" sldId="322"/>
            <ac:spMk id="25" creationId="{A1C8AAA1-5666-4DA1-8310-1D3990894C75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28" creationId="{9256B8B6-D72D-411F-8D70-5107122957CF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0" creationId="{C85F3C9A-3B18-4C91-8803-CC261CA9B9B2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1" creationId="{15C1EE57-4307-40D9-8992-CBDA2745D79A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2" creationId="{3D5B30DE-7BF7-480B-AAD2-8B73147C6149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3" creationId="{DD030433-2160-4D36-A306-50DA8F573991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4" creationId="{2CF0BA45-8AAC-4F67-95D7-A9F5C2C35190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5" creationId="{9585CDB8-F2F9-483D-AAE7-FF6340D00735}"/>
          </ac:spMkLst>
        </pc:spChg>
        <pc:spChg chg="add mod">
          <ac:chgData name="Siddarth Joshi" userId="bc4d29ca-e482-4031-a817-c6a7c744f97a" providerId="ADAL" clId="{D3A2F84A-6C9A-419A-9C7B-B5B68F50507D}" dt="2022-01-07T18:59:54.280" v="6031" actId="207"/>
          <ac:spMkLst>
            <pc:docMk/>
            <pc:sldMk cId="672567319" sldId="322"/>
            <ac:spMk id="36" creationId="{16389052-D3C9-454F-85C8-4EAA21D2AC5A}"/>
          </ac:spMkLst>
        </pc:spChg>
        <pc:spChg chg="add mod">
          <ac:chgData name="Siddarth Joshi" userId="bc4d29ca-e482-4031-a817-c6a7c744f97a" providerId="ADAL" clId="{D3A2F84A-6C9A-419A-9C7B-B5B68F50507D}" dt="2022-01-07T18:53:27.271" v="6030" actId="14100"/>
          <ac:spMkLst>
            <pc:docMk/>
            <pc:sldMk cId="672567319" sldId="322"/>
            <ac:spMk id="37" creationId="{EC1A2F88-D04E-4652-8DB3-A9E0BC9ACC9D}"/>
          </ac:spMkLst>
        </pc:spChg>
        <pc:spChg chg="add mod">
          <ac:chgData name="Siddarth Joshi" userId="bc4d29ca-e482-4031-a817-c6a7c744f97a" providerId="ADAL" clId="{D3A2F84A-6C9A-419A-9C7B-B5B68F50507D}" dt="2022-01-07T18:53:15.549" v="6028" actId="1076"/>
          <ac:spMkLst>
            <pc:docMk/>
            <pc:sldMk cId="672567319" sldId="322"/>
            <ac:spMk id="38" creationId="{982F9AFD-2A0E-4C5D-9B12-06CB3ACA38C3}"/>
          </ac:spMkLst>
        </pc:sp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4" creationId="{D6DD75E1-791A-4C17-B0B8-B40317F2058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7" creationId="{EE01F2A9-9AA2-4045-9D78-2E34B2196C0A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2:58.535" v="6026" actId="1076"/>
          <ac:graphicFrameMkLst>
            <pc:docMk/>
            <pc:sldMk cId="672567319" sldId="322"/>
            <ac:graphicFrameMk id="21" creationId="{4E26D5F8-ED58-45D9-A1F6-3A9E6FB6E39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3:10.349" v="6027" actId="1076"/>
          <ac:graphicFrameMkLst>
            <pc:docMk/>
            <pc:sldMk cId="672567319" sldId="322"/>
            <ac:graphicFrameMk id="24" creationId="{71DE226F-8665-4639-8207-BB0796A279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6" creationId="{380B07E7-10B3-4BCF-8D52-985DDA21BB27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7" creationId="{3EB696B3-1A45-4250-A3ED-B4747B367E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9" creationId="{B1295DEE-3750-4F28-AD5F-5E954A0E5EAA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21:47:17.364" v="7663" actId="255"/>
        <pc:sldMkLst>
          <pc:docMk/>
          <pc:sldMk cId="1713536321" sldId="323"/>
        </pc:sldMkLst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2-01-07T19:02:25.033" v="6061" actId="27636"/>
          <ac:spMkLst>
            <pc:docMk/>
            <pc:sldMk cId="1713536321" sldId="323"/>
            <ac:spMk id="5" creationId="{031CE5A2-3A62-408A-86E2-26E7EFA29178}"/>
          </ac:spMkLst>
        </pc:spChg>
        <pc:spChg chg="mod">
          <ac:chgData name="Siddarth Joshi" userId="bc4d29ca-e482-4031-a817-c6a7c744f97a" providerId="ADAL" clId="{D3A2F84A-6C9A-419A-9C7B-B5B68F50507D}" dt="2022-01-07T21:47:17.364" v="7663" actId="255"/>
          <ac:spMkLst>
            <pc:docMk/>
            <pc:sldMk cId="1713536321" sldId="323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9" creationId="{2F23CB04-C8E7-4374-89CD-A3B0505C41E7}"/>
          </ac:spMkLst>
        </pc:spChg>
        <pc:spChg chg="add mod">
          <ac:chgData name="Siddarth Joshi" userId="bc4d29ca-e482-4031-a817-c6a7c744f97a" providerId="ADAL" clId="{D3A2F84A-6C9A-419A-9C7B-B5B68F50507D}" dt="2022-01-07T19:01:50.756" v="6053" actId="1076"/>
          <ac:spMkLst>
            <pc:docMk/>
            <pc:sldMk cId="1713536321" sldId="323"/>
            <ac:spMk id="10" creationId="{B29F56CC-FD19-40EE-AE1F-8F8B48FFABBD}"/>
          </ac:spMkLst>
        </pc:spChg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4" creationId="{3A8062CC-A3EE-4E59-A66A-BFA90EEFAB2B}"/>
          </ac:spMkLst>
        </pc:spChg>
        <pc:spChg chg="add mod">
          <ac:chgData name="Siddarth Joshi" userId="bc4d29ca-e482-4031-a817-c6a7c744f97a" providerId="ADAL" clId="{D3A2F84A-6C9A-419A-9C7B-B5B68F50507D}" dt="2022-01-07T19:02:13.021" v="6055" actId="1076"/>
          <ac:spMkLst>
            <pc:docMk/>
            <pc:sldMk cId="1713536321" sldId="323"/>
            <ac:spMk id="15" creationId="{156AC85E-BEC5-4B15-AE01-8441D24F9E6C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6" creationId="{DE2C938B-6B6A-4A74-8B27-2093E06D72E3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7" creationId="{B929EEDE-EB56-4C2A-8E7B-7FEC22B33AE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1" creationId="{A32EF1F5-EE07-49BC-B578-2C8868632365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4" creationId="{D138736F-46E2-4800-B61C-B85E7EDE4F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5" creationId="{235EB018-35F8-4526-AEEC-3C565358B6C8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9" creationId="{A781F89D-4EE1-4577-9134-4A2F5AF87662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0" creationId="{7732EF65-DFDD-4871-B8BC-82B40A9C22B0}"/>
          </ac:spMkLst>
        </pc:spChg>
        <pc:spChg chg="add mod">
          <ac:chgData name="Siddarth Joshi" userId="bc4d29ca-e482-4031-a817-c6a7c744f97a" providerId="ADAL" clId="{D3A2F84A-6C9A-419A-9C7B-B5B68F50507D}" dt="2022-01-07T19:02:06.142" v="6054" actId="1076"/>
          <ac:spMkLst>
            <pc:docMk/>
            <pc:sldMk cId="1713536321" sldId="323"/>
            <ac:spMk id="31" creationId="{D0FBE2F1-BB25-4FC4-9C07-57861A33142D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2" creationId="{D87848F4-8F31-4936-9B85-4EDB8946C3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3" creationId="{BFD37A97-E92D-4C09-AF20-DF8277F7CDAA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6" creationId="{CBD93898-8D1B-48C6-9881-F8D49397F03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7" creationId="{C0B7577D-A195-420C-9355-36DB93408B26}"/>
          </ac:spMkLst>
        </pc:sp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6" creationId="{BBD6AF0E-BAB4-43FF-A67D-BAF4EC57186B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7" creationId="{9665C55D-6A07-4AFA-AD3A-2CB4B6F1D1B6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2" creationId="{A04499DF-D32E-46B4-826C-2E3876C5E30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3" creationId="{0CFD233F-E5E7-457A-93C8-58818D442D6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8" creationId="{5C55E726-7CC3-4356-9F55-520891712EB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9" creationId="{269D2FC5-A9D6-4F21-899F-1B22A3F3465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0" creationId="{9F2419EA-B12F-442F-BF3E-93082B41089E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2" creationId="{7559CF72-8AAC-42C1-A7A2-4DA7AFE2430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3" creationId="{3FCA36FD-C853-4D53-B1D4-2DF6A01C93B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6" creationId="{4EAE0A1D-0ECE-4F06-9C17-F3DCD1F37FF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7" creationId="{94D9FCB1-75D6-4952-8D96-B6201D98D4E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8" creationId="{738AE22A-A884-4C78-B9ED-1A3892078238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4" creationId="{2F0A73DC-0CB6-418F-BFAD-C867C27D3920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5" creationId="{41B9F786-BD13-4A3C-8B8D-664687F19040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7:28.463" v="7665" actId="255"/>
        <pc:sldMkLst>
          <pc:docMk/>
          <pc:sldMk cId="2037034901" sldId="324"/>
        </pc:sldMkLst>
        <pc:spChg chg="add mod">
          <ac:chgData name="Siddarth Joshi" userId="bc4d29ca-e482-4031-a817-c6a7c744f97a" providerId="ADAL" clId="{D3A2F84A-6C9A-419A-9C7B-B5B68F50507D}" dt="2022-01-07T20:38:36.016" v="6158" actId="2085"/>
          <ac:spMkLst>
            <pc:docMk/>
            <pc:sldMk cId="2037034901" sldId="324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1:47:28.463" v="7665" actId="255"/>
          <ac:spMkLst>
            <pc:docMk/>
            <pc:sldMk cId="2037034901" sldId="324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2:36.428" v="6269" actId="20577"/>
          <ac:spMkLst>
            <pc:docMk/>
            <pc:sldMk cId="2037034901" sldId="324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28:33.969" v="6151" actId="478"/>
          <ac:spMkLst>
            <pc:docMk/>
            <pc:sldMk cId="2037034901" sldId="324"/>
            <ac:spMk id="15" creationId="{609AEA8E-B6F4-4299-ACD8-EC855D01AAC5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19" creationId="{9AB83C39-2B42-4963-BDC9-93C968CF9D7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0" creationId="{A62B097E-19AC-43E5-A06D-468B00E915A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1" creationId="{936954AA-5F9D-4419-A3F3-A6E708B4A510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5" creationId="{0F47DC67-9E4E-42A3-A51B-B225DF64FF5B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6" creationId="{2AB0CBB6-BB4F-450E-8E2D-409489146D9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7" creationId="{704C3F7E-57AE-4AA2-9EE8-1D41DCD67ED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9" creationId="{6A5FB9CB-EBC9-4A84-91A7-906E47C16AE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5" creationId="{21236122-CB36-4358-8F7E-142C236FE53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6" creationId="{77E876CA-0B1A-47A2-BBA0-F72AE1E236BE}"/>
          </ac:spMkLst>
        </pc:spChg>
        <pc:spChg chg="add mod">
          <ac:chgData name="Siddarth Joshi" userId="bc4d29ca-e482-4031-a817-c6a7c744f97a" providerId="ADAL" clId="{D3A2F84A-6C9A-419A-9C7B-B5B68F50507D}" dt="2022-01-07T20:42:06.132" v="6227" actId="20577"/>
          <ac:spMkLst>
            <pc:docMk/>
            <pc:sldMk cId="2037034901" sldId="324"/>
            <ac:spMk id="37" creationId="{8DFCDC2E-F725-4D35-9842-45A74E201AE2}"/>
          </ac:spMkLst>
        </pc:spChg>
        <pc:picChg chg="add mod">
          <ac:chgData name="Siddarth Joshi" userId="bc4d29ca-e482-4031-a817-c6a7c744f97a" providerId="ADAL" clId="{D3A2F84A-6C9A-419A-9C7B-B5B68F50507D}" dt="2022-01-07T20:37:53.718" v="6154" actId="1076"/>
          <ac:picMkLst>
            <pc:docMk/>
            <pc:sldMk cId="2037034901" sldId="324"/>
            <ac:picMk id="3" creationId="{870DD6C2-F37D-4B52-950F-BF0726C0D91A}"/>
          </ac:picMkLst>
        </pc:picChg>
        <pc:picChg chg="add mod">
          <ac:chgData name="Siddarth Joshi" userId="bc4d29ca-e482-4031-a817-c6a7c744f97a" providerId="ADAL" clId="{D3A2F84A-6C9A-419A-9C7B-B5B68F50507D}" dt="2022-01-07T20:41:25.943" v="6214" actId="1076"/>
          <ac:picMkLst>
            <pc:docMk/>
            <pc:sldMk cId="2037034901" sldId="324"/>
            <ac:picMk id="6146" creationId="{48E3B0EF-3DC8-4D25-AFAA-001A9535BA9D}"/>
          </ac:picMkLst>
        </pc:pic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0" creationId="{EF70831A-EBA1-4B86-99BA-DE7F7AF55F2B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3" creationId="{B3E98746-3F06-467D-BA76-605DD387F4A6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6" creationId="{E4E3E182-D864-4262-91D1-A570A1FEE59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7" creationId="{2E93FAC4-DB66-41B7-B7FC-B9800E80961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2" creationId="{92CA598F-1BDF-4F99-9453-F42D39E82072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3" creationId="{7224236E-8BFE-47B9-9766-9E5B64ABC294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4" creationId="{E4CD9B0D-6FD7-4168-A8B2-367CB18FF47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0" creationId="{93334D67-A97A-4F03-8215-CEA2849EE65D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1" creationId="{1329C6A1-1FFB-4FE0-8070-762587FF0AE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2" creationId="{DCB66C91-AC2F-4D50-87EB-11AD065140F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3" creationId="{08CF3A5D-54AF-4CBB-84A8-3CF912674EC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4" creationId="{3A81A75A-CDB5-44FD-ACBF-0C63DD07600B}"/>
          </ac:cxnSpMkLst>
        </pc:cxnChg>
      </pc:sldChg>
      <pc:sldChg chg="delSp modSp add mod">
        <pc:chgData name="Siddarth Joshi" userId="bc4d29ca-e482-4031-a817-c6a7c744f97a" providerId="ADAL" clId="{D3A2F84A-6C9A-419A-9C7B-B5B68F50507D}" dt="2022-01-07T20:46:08.660" v="6464" actId="14100"/>
        <pc:sldMkLst>
          <pc:docMk/>
          <pc:sldMk cId="613922576" sldId="325"/>
        </pc:sldMkLst>
        <pc:spChg chg="del">
          <ac:chgData name="Siddarth Joshi" userId="bc4d29ca-e482-4031-a817-c6a7c744f97a" providerId="ADAL" clId="{D3A2F84A-6C9A-419A-9C7B-B5B68F50507D}" dt="2022-01-07T20:43:29.632" v="6283" actId="478"/>
          <ac:spMkLst>
            <pc:docMk/>
            <pc:sldMk cId="613922576" sldId="325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0:43:18.136" v="6280" actId="20577"/>
          <ac:spMkLst>
            <pc:docMk/>
            <pc:sldMk cId="613922576" sldId="325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6:08.660" v="6464" actId="14100"/>
          <ac:spMkLst>
            <pc:docMk/>
            <pc:sldMk cId="613922576" sldId="325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43:31.988" v="6284" actId="478"/>
          <ac:spMkLst>
            <pc:docMk/>
            <pc:sldMk cId="613922576" sldId="325"/>
            <ac:spMk id="37" creationId="{8DFCDC2E-F725-4D35-9842-45A74E201AE2}"/>
          </ac:spMkLst>
        </pc:spChg>
        <pc:picChg chg="del">
          <ac:chgData name="Siddarth Joshi" userId="bc4d29ca-e482-4031-a817-c6a7c744f97a" providerId="ADAL" clId="{D3A2F84A-6C9A-419A-9C7B-B5B68F50507D}" dt="2022-01-07T20:43:28.341" v="6282" actId="478"/>
          <ac:picMkLst>
            <pc:docMk/>
            <pc:sldMk cId="613922576" sldId="325"/>
            <ac:picMk id="3" creationId="{870DD6C2-F37D-4B52-950F-BF0726C0D91A}"/>
          </ac:picMkLst>
        </pc:picChg>
        <pc:picChg chg="del">
          <ac:chgData name="Siddarth Joshi" userId="bc4d29ca-e482-4031-a817-c6a7c744f97a" providerId="ADAL" clId="{D3A2F84A-6C9A-419A-9C7B-B5B68F50507D}" dt="2022-01-07T20:43:27.074" v="6281" actId="478"/>
          <ac:picMkLst>
            <pc:docMk/>
            <pc:sldMk cId="613922576" sldId="325"/>
            <ac:picMk id="6146" creationId="{48E3B0EF-3DC8-4D25-AFAA-001A9535BA9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3:45.456" v="6795" actId="20577"/>
        <pc:sldMkLst>
          <pc:docMk/>
          <pc:sldMk cId="2192215881" sldId="326"/>
        </pc:sldMkLst>
        <pc:spChg chg="add del mod">
          <ac:chgData name="Siddarth Joshi" userId="bc4d29ca-e482-4031-a817-c6a7c744f97a" providerId="ADAL" clId="{D3A2F84A-6C9A-419A-9C7B-B5B68F50507D}" dt="2022-01-07T20:50:19.292" v="6652" actId="478"/>
          <ac:spMkLst>
            <pc:docMk/>
            <pc:sldMk cId="2192215881" sldId="326"/>
            <ac:spMk id="7" creationId="{5CECE82D-BD15-4358-B4BB-F96A0735116B}"/>
          </ac:spMkLst>
        </pc:spChg>
        <pc:spChg chg="mod">
          <ac:chgData name="Siddarth Joshi" userId="bc4d29ca-e482-4031-a817-c6a7c744f97a" providerId="ADAL" clId="{D3A2F84A-6C9A-419A-9C7B-B5B68F50507D}" dt="2022-01-07T20:46:24.531" v="6477" actId="20577"/>
          <ac:spMkLst>
            <pc:docMk/>
            <pc:sldMk cId="2192215881" sldId="326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54:40.832" v="6734" actId="14100"/>
          <ac:spMkLst>
            <pc:docMk/>
            <pc:sldMk cId="2192215881" sldId="326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54:54.902" v="6737" actId="1076"/>
          <ac:spMkLst>
            <pc:docMk/>
            <pc:sldMk cId="2192215881" sldId="326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21:02:27.890" v="6743" actId="1076"/>
          <ac:spMkLst>
            <pc:docMk/>
            <pc:sldMk cId="2192215881" sldId="326"/>
            <ac:spMk id="12" creationId="{B81C98AB-03D8-40AD-B934-C3815F220713}"/>
          </ac:spMkLst>
        </pc:spChg>
        <pc:spChg chg="add mod">
          <ac:chgData name="Siddarth Joshi" userId="bc4d29ca-e482-4031-a817-c6a7c744f97a" providerId="ADAL" clId="{D3A2F84A-6C9A-419A-9C7B-B5B68F50507D}" dt="2022-01-07T21:03:45.456" v="6795" actId="20577"/>
          <ac:spMkLst>
            <pc:docMk/>
            <pc:sldMk cId="2192215881" sldId="326"/>
            <ac:spMk id="13" creationId="{9BDB1582-5443-46BD-9A56-EF32E6610DFE}"/>
          </ac:spMkLst>
        </pc:spChg>
        <pc:picChg chg="add del mod">
          <ac:chgData name="Siddarth Joshi" userId="bc4d29ca-e482-4031-a817-c6a7c744f97a" providerId="ADAL" clId="{D3A2F84A-6C9A-419A-9C7B-B5B68F50507D}" dt="2022-01-07T20:50:20.145" v="6653" actId="478"/>
          <ac:picMkLst>
            <pc:docMk/>
            <pc:sldMk cId="2192215881" sldId="326"/>
            <ac:picMk id="7170" creationId="{88F8B67C-22EA-4ADF-BA44-0437CA5B23A6}"/>
          </ac:picMkLst>
        </pc:picChg>
        <pc:picChg chg="add mod">
          <ac:chgData name="Siddarth Joshi" userId="bc4d29ca-e482-4031-a817-c6a7c744f97a" providerId="ADAL" clId="{D3A2F84A-6C9A-419A-9C7B-B5B68F50507D}" dt="2022-01-07T20:50:29.604" v="6654" actId="1076"/>
          <ac:picMkLst>
            <pc:docMk/>
            <pc:sldMk cId="2192215881" sldId="326"/>
            <ac:picMk id="7172" creationId="{D47B22F0-55D6-409D-8C18-343381622C8A}"/>
          </ac:picMkLst>
        </pc:picChg>
        <pc:picChg chg="add mod">
          <ac:chgData name="Siddarth Joshi" userId="bc4d29ca-e482-4031-a817-c6a7c744f97a" providerId="ADAL" clId="{D3A2F84A-6C9A-419A-9C7B-B5B68F50507D}" dt="2022-01-07T21:02:30.847" v="6744" actId="1076"/>
          <ac:picMkLst>
            <pc:docMk/>
            <pc:sldMk cId="2192215881" sldId="326"/>
            <ac:picMk id="7174" creationId="{2883D763-BC85-4888-B865-E29BD343EEA7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9:58.305" v="6938" actId="313"/>
        <pc:sldMkLst>
          <pc:docMk/>
          <pc:sldMk cId="148167825" sldId="327"/>
        </pc:sldMkLst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12" creationId="{B81C98AB-03D8-40AD-B934-C3815F220713}"/>
          </ac:spMkLst>
        </pc:spChg>
        <pc:spChg chg="del">
          <ac:chgData name="Siddarth Joshi" userId="bc4d29ca-e482-4031-a817-c6a7c744f97a" providerId="ADAL" clId="{D3A2F84A-6C9A-419A-9C7B-B5B68F50507D}" dt="2022-01-07T21:08:20.143" v="6801" actId="478"/>
          <ac:spMkLst>
            <pc:docMk/>
            <pc:sldMk cId="148167825" sldId="327"/>
            <ac:spMk id="13" creationId="{9BDB1582-5443-46BD-9A56-EF32E6610DFE}"/>
          </ac:spMkLst>
        </pc:spChg>
        <pc:spChg chg="add mod">
          <ac:chgData name="Siddarth Joshi" userId="bc4d29ca-e482-4031-a817-c6a7c744f97a" providerId="ADAL" clId="{D3A2F84A-6C9A-419A-9C7B-B5B68F50507D}" dt="2022-01-07T21:09:58.305" v="6938" actId="313"/>
          <ac:spMkLst>
            <pc:docMk/>
            <pc:sldMk cId="148167825" sldId="327"/>
            <ac:spMk id="14" creationId="{7DAE6513-A349-4165-A401-A2929F82167D}"/>
          </ac:spMkLst>
        </pc:spChg>
        <pc:picChg chg="add mod">
          <ac:chgData name="Siddarth Joshi" userId="bc4d29ca-e482-4031-a817-c6a7c744f97a" providerId="ADAL" clId="{D3A2F84A-6C9A-419A-9C7B-B5B68F50507D}" dt="2022-01-07T21:07:55.455" v="6800" actId="1076"/>
          <ac:picMkLst>
            <pc:docMk/>
            <pc:sldMk cId="148167825" sldId="327"/>
            <ac:picMk id="3" creationId="{D55EDC8E-F369-4216-AC7D-9AE1856669C2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2" creationId="{D47B22F0-55D6-409D-8C18-343381622C8A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4" creationId="{2883D763-BC85-4888-B865-E29BD343EEA7}"/>
          </ac:picMkLst>
        </pc:picChg>
      </pc:sldChg>
      <pc:sldChg chg="modSp add mod">
        <pc:chgData name="Siddarth Joshi" userId="bc4d29ca-e482-4031-a817-c6a7c744f97a" providerId="ADAL" clId="{D3A2F84A-6C9A-419A-9C7B-B5B68F50507D}" dt="2022-01-07T21:24:12.008" v="7495" actId="20577"/>
        <pc:sldMkLst>
          <pc:docMk/>
          <pc:sldMk cId="3063750106" sldId="328"/>
        </pc:sldMkLst>
        <pc:spChg chg="mod">
          <ac:chgData name="Siddarth Joshi" userId="bc4d29ca-e482-4031-a817-c6a7c744f97a" providerId="ADAL" clId="{D3A2F84A-6C9A-419A-9C7B-B5B68F50507D}" dt="2022-01-07T21:24:12.008" v="7495" actId="20577"/>
          <ac:spMkLst>
            <pc:docMk/>
            <pc:sldMk cId="3063750106" sldId="328"/>
            <ac:spMk id="7" creationId="{F7C7A618-D2B2-4724-9DA8-45D3556A923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21:30:42.808" v="7539" actId="1076"/>
        <pc:sldMkLst>
          <pc:docMk/>
          <pc:sldMk cId="2512529107" sldId="329"/>
        </pc:sldMkLst>
        <pc:spChg chg="mod">
          <ac:chgData name="Siddarth Joshi" userId="bc4d29ca-e482-4031-a817-c6a7c744f97a" providerId="ADAL" clId="{D3A2F84A-6C9A-419A-9C7B-B5B68F50507D}" dt="2022-01-07T21:29:35.579" v="7521" actId="20577"/>
          <ac:spMkLst>
            <pc:docMk/>
            <pc:sldMk cId="2512529107" sldId="329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5" creationId="{6D73BC17-DE44-41CA-A679-2E8686ABC80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6" creationId="{DB2C9E75-BB3D-4546-8FF5-910CDE45CB5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7" creationId="{E369FD65-8D44-4407-A463-21831B09C56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8" creationId="{EE07F022-9C90-430C-B03E-6D53B5141437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9" creationId="{3B6C4CD9-D8F6-41FA-8760-BFF1AFC62F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0" creationId="{DD477143-157D-47F1-A32C-53A56BF34A08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2" creationId="{9BA30462-B73A-4C62-BC64-FA05E452FB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3" creationId="{AF61A748-16BB-4592-9D3B-BFD26A4B64A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5" creationId="{4AC575D1-441B-4833-9876-0C3921E9418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6" creationId="{0864807E-CBCC-4CC5-AFD2-40DA23E210B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7" creationId="{B0F288D2-C464-4B7B-A98D-D1EAF403AAF2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8" creationId="{BAFD33E8-D7BB-4116-8CED-C664C833BFB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9" creationId="{20543317-6C21-4346-9003-F642A8BE876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0" creationId="{F8B80272-199B-429E-A4B9-588A72D142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1" creationId="{0BA2E5FC-F56A-4055-BC68-369236D1F3B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2" creationId="{7903003F-676F-4E5C-A6D3-46334015BDF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3" creationId="{AEBEF3D4-582B-4DD7-AA6A-CD8C889097D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4" creationId="{2CF0BA45-8AAC-4F67-95D7-A9F5C2C35190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5" creationId="{9585CDB8-F2F9-483D-AAE7-FF6340D00735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6" creationId="{16389052-D3C9-454F-85C8-4EAA21D2AC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7" creationId="{EC1A2F88-D04E-4652-8DB3-A9E0BC9ACC9D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8" creationId="{982F9AFD-2A0E-4C5D-9B12-06CB3ACA38C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9" creationId="{62565F8C-743B-49B5-8CC7-38BBF49E609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0" creationId="{97A4D607-B9D2-43B0-AE97-DFBA2D60BE1C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1" creationId="{5F4E94E6-4AFF-4633-AFFC-97B3DE82653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2" creationId="{0212FA38-FBDF-4E16-A184-150AC391A9D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3" creationId="{6E9E73D0-DCA0-4278-BC3A-E9651C8102A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4" creationId="{CFBADBC0-393E-4275-957B-0BF65A1082F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5" creationId="{82AC69FC-7B5A-4FB9-8FFB-89488246D5D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7" creationId="{6367D609-5749-486E-8B96-A8002237A4E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8" creationId="{7566B5B6-7235-4B22-A443-802EB3E336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0" creationId="{B46953C7-DDEA-4B59-8EBC-C88D3BBBCEC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1" creationId="{DD08FDDF-89EB-4F3D-B5B8-C5BC4318FE5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2" creationId="{BA657BA5-D482-41B0-8B2F-28311969DC3D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3" creationId="{97DE59CD-9B93-4EE5-BEC5-820CA2BFC56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4" creationId="{82BF0B72-6DD7-4C68-8FFB-36A4E8CCB6E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5" creationId="{A3ABB979-1DDA-4235-AB8A-C0BE8EC725B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6" creationId="{3A96AADA-1E72-49BF-8421-90D28014FDDA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7" creationId="{AFDABA67-909C-474C-83B0-B80D97EF711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8" creationId="{BCF8B9D8-807B-4BCC-B1DE-B23518EE3B7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9" creationId="{FFFFB53B-3AC2-4892-A5BB-CD84755A139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0" creationId="{42F809ED-B9B4-4F68-9EA0-617C03D7BD7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1" creationId="{B5BA7BF7-03E9-4887-ABC1-9D01A5F569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2" creationId="{4B70EAED-BDCF-4A29-9F78-2521DEC7C44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3" creationId="{B6BE89AF-481C-41AC-A7F1-2194063C9996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4" creationId="{FE044B84-26E5-4D74-8BF4-314FDCF691F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5" creationId="{D31DBF0E-2CC6-4EF1-BD64-1FF58591FA7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6" creationId="{51A18215-A615-414C-B23B-506BEC940E5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7" creationId="{9DA06A41-72BA-4FD8-BC7C-92B0966AC6F1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8" creationId="{F139154E-451E-4572-8097-9B456570475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9" creationId="{C733476D-9BDE-48E6-8E44-7256781A04B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0" creationId="{0C27883A-E952-4B93-8ABD-19E89C7CA0F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1" creationId="{6C9A3228-FC40-48B8-8625-DAE33752F46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3" creationId="{7BB16671-CE6F-4CD3-B4AE-EC35455E09D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4" creationId="{6E664C66-BA50-46FB-89FD-0836C0C21959}"/>
          </ac:spMkLst>
        </pc:sp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14" creationId="{245C252B-8A56-4882-BA12-2491880E53A4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1" creationId="{4E26D5F8-ED58-45D9-A1F6-3A9E6FB6E39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4" creationId="{71DE226F-8665-4639-8207-BB0796A27906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46" creationId="{6C3454F0-2C5B-47A4-88F6-F4C2AEF08838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29.856" v="7538" actId="1076"/>
          <ac:graphicFrameMkLst>
            <pc:docMk/>
            <pc:sldMk cId="2512529107" sldId="329"/>
            <ac:graphicFrameMk id="49" creationId="{80F18387-ECF0-456A-9426-EAB632A13E5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42.808" v="7539" actId="1076"/>
          <ac:graphicFrameMkLst>
            <pc:docMk/>
            <pc:sldMk cId="2512529107" sldId="329"/>
            <ac:graphicFrameMk id="72" creationId="{27E304DD-5765-49B1-A6B4-BF0B33ABFE49}"/>
          </ac:graphicFrameMkLst>
        </pc:graphicFrameChg>
      </pc:sldChg>
      <pc:sldChg chg="addSp delSp modSp add mod modAnim">
        <pc:chgData name="Siddarth Joshi" userId="bc4d29ca-e482-4031-a817-c6a7c744f97a" providerId="ADAL" clId="{D3A2F84A-6C9A-419A-9C7B-B5B68F50507D}" dt="2022-01-07T21:33:52.437" v="7559" actId="20577"/>
        <pc:sldMkLst>
          <pc:docMk/>
          <pc:sldMk cId="3281738354" sldId="330"/>
        </pc:sldMkLst>
        <pc:spChg chg="add mod">
          <ac:chgData name="Siddarth Joshi" userId="bc4d29ca-e482-4031-a817-c6a7c744f97a" providerId="ADAL" clId="{D3A2F84A-6C9A-419A-9C7B-B5B68F50507D}" dt="2022-01-07T21:32:56.571" v="7553" actId="27636"/>
          <ac:spMkLst>
            <pc:docMk/>
            <pc:sldMk cId="3281738354" sldId="330"/>
            <ac:spMk id="31" creationId="{130A0B7D-EBD0-412C-81E7-95D542337780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4" creationId="{76AC3525-BBA8-440D-AEC4-ACAD17D9A914}"/>
          </ac:spMkLst>
        </pc:spChg>
        <pc:spChg chg="add mod">
          <ac:chgData name="Siddarth Joshi" userId="bc4d29ca-e482-4031-a817-c6a7c744f97a" providerId="ADAL" clId="{D3A2F84A-6C9A-419A-9C7B-B5B68F50507D}" dt="2022-01-07T21:32:51.872" v="7551" actId="1076"/>
          <ac:spMkLst>
            <pc:docMk/>
            <pc:sldMk cId="3281738354" sldId="330"/>
            <ac:spMk id="35" creationId="{190B803E-1BC7-4DE5-9EC4-0BFB939CC129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6" creationId="{B292D4F3-4BB0-436A-88C7-595B40993E8E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0" creationId="{B16312F2-1817-441E-A2CF-708AB1E0E9B4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1" creationId="{90EF2E09-849E-406C-98BD-82DABC0CF931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2" creationId="{10D9D69B-6FCA-4A44-91EB-6C158A1E36D7}"/>
          </ac:spMkLst>
        </pc:spChg>
        <pc:spChg chg="add mod">
          <ac:chgData name="Siddarth Joshi" userId="bc4d29ca-e482-4031-a817-c6a7c744f97a" providerId="ADAL" clId="{D3A2F84A-6C9A-419A-9C7B-B5B68F50507D}" dt="2022-01-07T21:33:52.437" v="7559" actId="20577"/>
          <ac:spMkLst>
            <pc:docMk/>
            <pc:sldMk cId="3281738354" sldId="330"/>
            <ac:spMk id="45" creationId="{970DA6D2-D877-4E5A-A760-90F29855466E}"/>
          </ac:spMkLst>
        </pc:spChg>
        <pc:spChg chg="add mod">
          <ac:chgData name="Siddarth Joshi" userId="bc4d29ca-e482-4031-a817-c6a7c744f97a" providerId="ADAL" clId="{D3A2F84A-6C9A-419A-9C7B-B5B68F50507D}" dt="2022-01-07T21:33:09.309" v="7557" actId="14100"/>
          <ac:spMkLst>
            <pc:docMk/>
            <pc:sldMk cId="3281738354" sldId="330"/>
            <ac:spMk id="47" creationId="{8297B9F5-7110-4ED8-B1A1-51AC204A6420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0" creationId="{B46953C7-DDEA-4B59-8EBC-C88D3BBBCEC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1" creationId="{DD08FDDF-89EB-4F3D-B5B8-C5BC4318FE5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2" creationId="{BA657BA5-D482-41B0-8B2F-28311969DC3D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3" creationId="{97DE59CD-9B93-4EE5-BEC5-820CA2BFC56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4" creationId="{82BF0B72-6DD7-4C68-8FFB-36A4E8CCB6E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5" creationId="{A3ABB979-1DDA-4235-AB8A-C0BE8EC725B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6" creationId="{3A96AADA-1E72-49BF-8421-90D28014FDDA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7" creationId="{AFDABA67-909C-474C-83B0-B80D97EF711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8" creationId="{BCF8B9D8-807B-4BCC-B1DE-B23518EE3B7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9" creationId="{FFFFB53B-3AC2-4892-A5BB-CD84755A139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0" creationId="{42F809ED-B9B4-4F68-9EA0-617C03D7BD7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1" creationId="{B5BA7BF7-03E9-4887-ABC1-9D01A5F569C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2" creationId="{4B70EAED-BDCF-4A29-9F78-2521DEC7C44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3" creationId="{B6BE89AF-481C-41AC-A7F1-2194063C9996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4" creationId="{FE044B84-26E5-4D74-8BF4-314FDCF691F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5" creationId="{D31DBF0E-2CC6-4EF1-BD64-1FF58591FA7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6" creationId="{51A18215-A615-414C-B23B-506BEC940E5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7" creationId="{9DA06A41-72BA-4FD8-BC7C-92B0966AC6F1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8" creationId="{F139154E-451E-4572-8097-9B456570475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9" creationId="{C733476D-9BDE-48E6-8E44-7256781A04B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0" creationId="{0C27883A-E952-4B93-8ABD-19E89C7CA0F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1" creationId="{6C9A3228-FC40-48B8-8625-DAE33752F46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3" creationId="{7BB16671-CE6F-4CD3-B4AE-EC35455E09D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4" creationId="{6E664C66-BA50-46FB-89FD-0836C0C21959}"/>
          </ac:spMkLst>
        </pc:sp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49" creationId="{80F18387-ECF0-456A-9426-EAB632A13E5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72" creationId="{27E304DD-5765-49B1-A6B4-BF0B33ABFE49}"/>
          </ac:graphicFrameMkLst>
        </pc:graphicFrame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2" creationId="{EB4456F5-A1F1-4704-ADF7-6689D6D5C38D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3" creationId="{22B79B4C-B058-4635-99CC-2F331ABE4A5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7" creationId="{D2A5627E-CEBD-4626-9ACB-84880005978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8" creationId="{77168F95-2AA2-4DE2-A779-34C9E7AA4C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9" creationId="{50E3AC93-510E-4600-8D97-220F0FED63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3" creationId="{7EA92A87-8FB4-4079-A3C1-7D8F8EF83B2B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4" creationId="{8ACFBD0F-6EA7-447D-A921-96759343911D}"/>
          </ac:cxnSpMkLst>
        </pc:cxnChg>
      </pc:sldChg>
      <pc:sldChg chg="addSp delSp modSp add mod delAnim">
        <pc:chgData name="Siddarth Joshi" userId="bc4d29ca-e482-4031-a817-c6a7c744f97a" providerId="ADAL" clId="{D3A2F84A-6C9A-419A-9C7B-B5B68F50507D}" dt="2022-01-07T21:36:05.967" v="7610" actId="1076"/>
        <pc:sldMkLst>
          <pc:docMk/>
          <pc:sldMk cId="3120521297" sldId="331"/>
        </pc:sldMkLst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13" creationId="{3D1A0AD3-0917-422A-9F0B-021E4C4B3B8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21" creationId="{04B08D62-34A9-48F8-AF42-AD90B4479E5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3" creationId="{E9FA0432-F4FA-41C2-93EA-5ED48478B72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4" creationId="{4457905C-4BB6-4F0E-9F4D-B09A44A2D54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5" creationId="{35957513-CEC0-4A9F-AE2F-A88216E2C76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6" creationId="{D09B399C-98C1-4200-900B-770B33E54288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7" creationId="{B02FFB07-9E50-4AC5-8AF6-45750B4C43B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8" creationId="{904FFDAF-1EDD-47E3-B3AA-CF1B26D5061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9" creationId="{180EED7D-2E7D-45F2-AD79-37E4668D358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30" creationId="{02A68C7F-687A-4655-BBF8-570A5B566C96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1" creationId="{130A0B7D-EBD0-412C-81E7-95D542337780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4" creationId="{76AC3525-BBA8-440D-AEC4-ACAD17D9A914}"/>
          </ac:spMkLst>
        </pc:spChg>
        <pc:spChg chg="del">
          <ac:chgData name="Siddarth Joshi" userId="bc4d29ca-e482-4031-a817-c6a7c744f97a" providerId="ADAL" clId="{D3A2F84A-6C9A-419A-9C7B-B5B68F50507D}" dt="2022-01-07T21:34:47.395" v="7562" actId="478"/>
          <ac:spMkLst>
            <pc:docMk/>
            <pc:sldMk cId="3120521297" sldId="331"/>
            <ac:spMk id="35" creationId="{190B803E-1BC7-4DE5-9EC4-0BFB939CC129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6" creationId="{B292D4F3-4BB0-436A-88C7-595B40993E8E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0" creationId="{B16312F2-1817-441E-A2CF-708AB1E0E9B4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1" creationId="{90EF2E09-849E-406C-98BD-82DABC0CF931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2" creationId="{10D9D69B-6FCA-4A44-91EB-6C158A1E36D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5" creationId="{970DA6D2-D877-4E5A-A760-90F29855466E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6" creationId="{444FC9B2-1AFF-4719-AED6-038562311FE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7" creationId="{8297B9F5-7110-4ED8-B1A1-51AC204A642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8" creationId="{4F4F8AC3-92B1-451B-9D99-A7460B13C5A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9" creationId="{10E6C7FA-C010-456D-A351-463D84E312C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0" creationId="{5C91E807-487C-42F5-96F2-254D81D9B7D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1" creationId="{42039DDC-ADB9-46B1-8EEB-E11E29EF92F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2" creationId="{B71DCCD9-7CAE-4A4E-9036-C94A2B26F95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3" creationId="{19E50CBF-FDDA-439F-908E-CCCCC0CEFD4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4" creationId="{8E823973-6F0C-4864-8755-FB086A767FF6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5" creationId="{5FD7CCF6-4BA6-4994-A929-A64CEB2071F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7" creationId="{7BAA9FF5-92C8-4EE2-AF6C-F96D4FFFF277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8" creationId="{023700FA-0A96-4130-A018-46310A565C3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9" creationId="{99B4C44C-B383-41FF-974B-7919DB23BA3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0" creationId="{0476EC65-0EA9-4F07-B1BF-17A65D4AB8D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1" creationId="{FED57CE6-CE71-4734-8253-61BBD8C21292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2" creationId="{DFB0388F-24BF-460E-8D11-06C7098FCE4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3" creationId="{66B5419E-7E05-4030-BE40-1F6C0842066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4" creationId="{61365A13-F3D2-4085-970D-0DFD249B29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5" creationId="{B4EF04E7-6FCC-4F7A-8D60-8F4170D5841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6" creationId="{B6E8830C-CDA9-4E68-AAD4-24AE753148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7" creationId="{BABA8FD4-7EB2-4FEF-9AAF-70CD2085E9A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8" creationId="{F4E45936-CE0E-4F38-9954-325BFF5F323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9" creationId="{CBBD4610-0777-4BDD-937E-488B1D54407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0" creationId="{57E90024-FBDA-4547-BC64-AB11017E90A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1" creationId="{17EB3999-6B04-4BB5-81A4-E7591F5FB4E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2" creationId="{CF32950D-689B-44A0-BCB5-DE5C7A43867C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3" creationId="{745068B1-43AC-4010-AF8D-2F5DD7F20672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4" creationId="{92ED508A-480B-4C5B-AB54-07635F6F6843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5" creationId="{A3AEBC3B-7FBC-4662-AE08-D48EEC7E92B4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6" creationId="{BD0FF9CE-EFB6-47B6-8C65-4E91A2916E7A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7" creationId="{0AE9CB59-11AC-43B4-B043-B3208D5C0096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8" creationId="{6715DAF2-483A-4A5D-B647-2856DFBF252C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9" creationId="{A9ABC72D-1D45-4055-A53E-B4F1FDBEBD8F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0" creationId="{81ECDB30-FE4F-4879-82BE-5861CFCFFCC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1" creationId="{E764EC91-9AE1-4190-9FE2-DD3F5142DD82}"/>
          </ac:spMkLst>
        </pc:spChg>
        <pc:spChg chg="add mod">
          <ac:chgData name="Siddarth Joshi" userId="bc4d29ca-e482-4031-a817-c6a7c744f97a" providerId="ADAL" clId="{D3A2F84A-6C9A-419A-9C7B-B5B68F50507D}" dt="2022-01-07T21:35:08.322" v="7571" actId="20577"/>
          <ac:spMkLst>
            <pc:docMk/>
            <pc:sldMk cId="3120521297" sldId="331"/>
            <ac:spMk id="82" creationId="{8B8A00AB-BD04-4FB6-A61B-DF2D6226E3E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4" creationId="{9A60950A-5FFE-4F8C-8129-D1E30D3146C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5" creationId="{64AB28A8-3DDC-4763-ADD8-3BCA8B74760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6" creationId="{460575E7-F654-4ECB-89D5-E0F5446080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7" creationId="{4BCCF299-BD56-41D5-825F-439B7782921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8" creationId="{BD281F53-3D2B-4E17-A2E3-33394A60A12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9" creationId="{4948C9A4-27B6-41EC-8330-8985AC3835C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0" creationId="{8E67C49A-0003-4D2A-AB7B-8B9C0FAAF12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1" creationId="{D1C8A345-C346-4499-9436-7069C4B508D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2" creationId="{4633C437-43FE-48DE-A0D1-3B678735BD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3" creationId="{E2533560-85B2-4B77-8BDB-DAEC8823924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4" creationId="{19CDB295-BE74-4857-8AB9-69D22A2D746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5" creationId="{03FD6CE5-8B57-4C34-BE24-122D928BAA9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6" creationId="{EBD6E04F-6A12-4C91-A397-DD7B98B186C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7" creationId="{0E159B1E-1C53-49AD-B4D4-26747C78171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8" creationId="{6C7113A8-7232-4375-9131-F8851CF3829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9" creationId="{EDB4A66E-F832-4DD6-8E0F-9355EDC5CCD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0" creationId="{33648569-628B-4507-8C1D-AE1000BDBDB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2" creationId="{38B981E1-CEFE-4453-BE67-D5C7369AD15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3" creationId="{96CBDF8A-A37E-4A27-93BA-D8432ADDDECC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4" creationId="{558B6F04-9324-48CC-BD04-3454B4D7B23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5" creationId="{200317CD-CC13-43CE-AE27-81CFB568159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6" creationId="{41508ABC-3381-4914-8E85-A963BE60AADD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7" creationId="{25A68A9D-A462-4789-8694-6FE7437AF42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8" creationId="{0C2E4880-CEC7-4543-92CA-77BF2D39C43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9" creationId="{05FDE81D-8606-49F7-AF20-AC11D28AD6C6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0" creationId="{34F1595C-1FD6-49A3-9FC6-1E5F621EA6F8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1" creationId="{30B4B23C-396F-4360-A2FE-8B8ABE7D028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2" creationId="{78C877CB-B9D7-4CBD-8CAC-ACE4654CB7E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3" creationId="{896A54D1-838F-4F04-BBB8-C22D38053EE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4" creationId="{8EB2DD2A-EC1F-4DE3-AD0D-1D04750ADF5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5" creationId="{7BB6E40A-980A-47D2-8C29-934BDCD7985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6" creationId="{EA5DB0EC-1743-4B03-BF18-D70466743CB1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7" creationId="{08FCD04E-33B3-46F7-8070-2DFCFC45D7C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8" creationId="{B4F04680-2C10-407A-B49F-D26E8941FABE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19" creationId="{AA6C154C-D8CC-4914-BEEC-618E9E755EEF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0" creationId="{0427EE4E-9A9E-4DFD-8DE6-41B25E3F5096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1" creationId="{8F3C907F-F571-4516-A649-4238E537B814}"/>
          </ac:spMkLst>
        </pc:spChg>
        <pc:spChg chg="add mod">
          <ac:chgData name="Siddarth Joshi" userId="bc4d29ca-e482-4031-a817-c6a7c744f97a" providerId="ADAL" clId="{D3A2F84A-6C9A-419A-9C7B-B5B68F50507D}" dt="2022-01-07T21:35:15.774" v="7572" actId="1076"/>
          <ac:spMkLst>
            <pc:docMk/>
            <pc:sldMk cId="3120521297" sldId="331"/>
            <ac:spMk id="122" creationId="{164784A6-72B5-4811-A4B7-11BC467BE3A1}"/>
          </ac:spMkLst>
        </pc:spChg>
        <pc:spChg chg="add mod">
          <ac:chgData name="Siddarth Joshi" userId="bc4d29ca-e482-4031-a817-c6a7c744f97a" providerId="ADAL" clId="{D3A2F84A-6C9A-419A-9C7B-B5B68F50507D}" dt="2022-01-07T21:35:19.892" v="7573" actId="1076"/>
          <ac:spMkLst>
            <pc:docMk/>
            <pc:sldMk cId="3120521297" sldId="331"/>
            <ac:spMk id="123" creationId="{D461B7C1-C1A7-4303-9ECA-75294762DD98}"/>
          </ac:spMkLst>
        </pc:spChg>
        <pc:spChg chg="add mod">
          <ac:chgData name="Siddarth Joshi" userId="bc4d29ca-e482-4031-a817-c6a7c744f97a" providerId="ADAL" clId="{D3A2F84A-6C9A-419A-9C7B-B5B68F50507D}" dt="2022-01-07T21:35:28.486" v="7575" actId="1076"/>
          <ac:spMkLst>
            <pc:docMk/>
            <pc:sldMk cId="3120521297" sldId="331"/>
            <ac:spMk id="124" creationId="{ED99D061-056E-4FCA-80F8-69707E4B9959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5" creationId="{5E930993-5348-4EEA-B654-D2440E2621DA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6" creationId="{A99C17FB-88C0-43D3-9308-FFC074356684}"/>
          </ac:spMkLst>
        </pc:spChg>
        <pc:spChg chg="add mod">
          <ac:chgData name="Siddarth Joshi" userId="bc4d29ca-e482-4031-a817-c6a7c744f97a" providerId="ADAL" clId="{D3A2F84A-6C9A-419A-9C7B-B5B68F50507D}" dt="2022-01-07T21:36:05.967" v="7610" actId="1076"/>
          <ac:spMkLst>
            <pc:docMk/>
            <pc:sldMk cId="3120521297" sldId="331"/>
            <ac:spMk id="127" creationId="{AB103BD9-AC04-41B3-9D77-A0FA990577BA}"/>
          </ac:spMkLst>
        </pc:s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22" creationId="{49415C62-F0B0-44E1-A2E2-72BDE503450C}"/>
          </ac:grpSpMkLst>
        </pc:gr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56" creationId="{6F53C4C7-2CEE-4D13-BB7D-ACCD98F98865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83" creationId="{FEAFBFEE-4D84-4721-B676-F20665B6E6BA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101" creationId="{320F2C96-DCC5-46C8-BA1C-FB4156A54C89}"/>
          </ac:grpSpMkLst>
        </pc:grp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2" creationId="{EB4456F5-A1F1-4704-ADF7-6689D6D5C38D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3" creationId="{22B79B4C-B058-4635-99CC-2F331ABE4A5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7" creationId="{D2A5627E-CEBD-4626-9ACB-84880005978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8" creationId="{77168F95-2AA2-4DE2-A779-34C9E7AA4C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9" creationId="{50E3AC93-510E-4600-8D97-220F0FED63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3" creationId="{7EA92A87-8FB4-4079-A3C1-7D8F8EF83B2B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4" creationId="{8ACFBD0F-6EA7-447D-A921-96759343911D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0:39.357" v="7653" actId="20577"/>
        <pc:sldMkLst>
          <pc:docMk/>
          <pc:sldMk cId="3712379205" sldId="332"/>
        </pc:sldMkLst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7" creationId="{F7C7A618-D2B2-4724-9DA8-45D3556A9234}"/>
          </ac:spMkLst>
        </pc:spChg>
        <pc:spChg chg="add del mod">
          <ac:chgData name="Siddarth Joshi" userId="bc4d29ca-e482-4031-a817-c6a7c744f97a" providerId="ADAL" clId="{D3A2F84A-6C9A-419A-9C7B-B5B68F50507D}" dt="2022-01-07T21:37:18.597" v="7614" actId="478"/>
          <ac:spMkLst>
            <pc:docMk/>
            <pc:sldMk cId="3712379205" sldId="332"/>
            <ac:spMk id="9" creationId="{A11C0AD8-0041-41F6-A1A5-ED1C08E824D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0" creationId="{BE202A92-CFE5-4C27-A066-5357344F06FD}"/>
          </ac:spMkLst>
        </pc:spChg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3" creationId="{84B41937-B57E-4574-9EC2-A249CC829577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4" creationId="{19092629-24C6-4D25-B3BC-DDA48165475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5" creationId="{DCAA4840-FC9B-468C-BE82-F489AF68148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6" creationId="{A7CA5EFD-0C54-4312-9F44-76F904AF9E12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7" creationId="{298ECF3D-FBF2-4D71-B7A2-13305EE2405C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8" creationId="{6B1AF448-ACD6-4614-A44E-813A3F6B679A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9" creationId="{A608DF52-8A0B-4D26-AFDF-182053C9522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0" creationId="{4021F7BF-ACCA-448B-9B01-3D1934B7C86D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1" creationId="{2083C86A-AA99-4306-ADC4-5EFDF2D63F0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2" creationId="{027CBA40-1F5A-49E6-AABC-6BFED62AE543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3" creationId="{4830A971-A0E5-4F25-AC1A-097607DEB7BB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4" creationId="{18867C1F-3A13-4558-B098-A8FC6F57921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5" creationId="{FE6CB2CE-4D7D-4B46-9A15-0479F825504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6" creationId="{0B164E3B-CA4F-4ED9-B679-83C50ED68601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9" creationId="{F5406DD4-D3E2-407A-A84B-6F788A8C3BFD}"/>
          </ac:spMkLst>
        </pc:spChg>
        <pc:spChg chg="add mod">
          <ac:chgData name="Siddarth Joshi" userId="bc4d29ca-e482-4031-a817-c6a7c744f97a" providerId="ADAL" clId="{D3A2F84A-6C9A-419A-9C7B-B5B68F50507D}" dt="2022-01-07T21:38:01.732" v="7631" actId="12"/>
          <ac:spMkLst>
            <pc:docMk/>
            <pc:sldMk cId="3712379205" sldId="332"/>
            <ac:spMk id="30" creationId="{92BD0155-6850-4077-AE1F-8A0EA0133948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31" creationId="{A31DFEF5-22EA-43C1-9336-891D4354078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2" creationId="{37FC7B51-1FF1-4CC3-B96B-0BD9880B99A0}"/>
          </ac:spMkLst>
        </pc:spChg>
        <pc:spChg chg="add mod">
          <ac:chgData name="Siddarth Joshi" userId="bc4d29ca-e482-4031-a817-c6a7c744f97a" providerId="ADAL" clId="{D3A2F84A-6C9A-419A-9C7B-B5B68F50507D}" dt="2022-01-07T21:40:14.924" v="7647" actId="208"/>
          <ac:spMkLst>
            <pc:docMk/>
            <pc:sldMk cId="3712379205" sldId="332"/>
            <ac:spMk id="33" creationId="{41A327C6-8EDF-4036-9F9B-3ACC9E25FD63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4" creationId="{4C833906-5AC4-4990-B2CE-16032F8F4261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5" creationId="{A6062CFA-0F28-4416-9446-9A7DDA132AF0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6" creationId="{E2309C86-CC68-45BC-BCE4-01EC0A840456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7" creationId="{571F5B17-8EFA-4DA7-B778-ADCD279C55FB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8" creationId="{78857F74-238D-4E2F-8716-65F92E3C04C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9" creationId="{201F5428-3E09-4CD7-9AC9-677AB89EAAB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40" creationId="{D6B560BB-7807-4B13-9F28-89C2C42DA97F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1" creationId="{20A86244-9EEF-43CD-9A97-CB0756B387DC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2" creationId="{ACBB07E2-9086-4742-A304-69693FF5BF19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3" creationId="{D3D6559D-47B2-41A9-8DBF-F40DE47ED6A6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44" creationId="{F5D4D0C5-125F-4E60-9EC0-8EEF18D21B6D}"/>
          </ac:spMkLst>
        </pc:spChg>
        <pc:spChg chg="add mod">
          <ac:chgData name="Siddarth Joshi" userId="bc4d29ca-e482-4031-a817-c6a7c744f97a" providerId="ADAL" clId="{D3A2F84A-6C9A-419A-9C7B-B5B68F50507D}" dt="2022-01-07T21:40:19.698" v="7648" actId="1076"/>
          <ac:spMkLst>
            <pc:docMk/>
            <pc:sldMk cId="3712379205" sldId="332"/>
            <ac:spMk id="47" creationId="{7283FBF1-51BD-4FB5-8E6F-686CDB5763EC}"/>
          </ac:spMkLst>
        </pc:spChg>
        <pc:spChg chg="add mod">
          <ac:chgData name="Siddarth Joshi" userId="bc4d29ca-e482-4031-a817-c6a7c744f97a" providerId="ADAL" clId="{D3A2F84A-6C9A-419A-9C7B-B5B68F50507D}" dt="2022-01-07T21:40:29.877" v="7650" actId="1076"/>
          <ac:spMkLst>
            <pc:docMk/>
            <pc:sldMk cId="3712379205" sldId="332"/>
            <ac:spMk id="48" creationId="{378FEF6B-80B4-4C82-99C6-4A40E877428F}"/>
          </ac:spMkLst>
        </pc:spChg>
        <pc:spChg chg="add mod">
          <ac:chgData name="Siddarth Joshi" userId="bc4d29ca-e482-4031-a817-c6a7c744f97a" providerId="ADAL" clId="{D3A2F84A-6C9A-419A-9C7B-B5B68F50507D}" dt="2022-01-07T21:40:39.357" v="7653" actId="20577"/>
          <ac:spMkLst>
            <pc:docMk/>
            <pc:sldMk cId="3712379205" sldId="332"/>
            <ac:spMk id="49" creationId="{7BF4D9C3-1152-4669-B5BB-E6A7535B0AF5}"/>
          </ac:spMkLst>
        </pc:spChg>
        <pc:picChg chg="del">
          <ac:chgData name="Siddarth Joshi" userId="bc4d29ca-e482-4031-a817-c6a7c744f97a" providerId="ADAL" clId="{D3A2F84A-6C9A-419A-9C7B-B5B68F50507D}" dt="2022-01-07T21:37:15.642" v="7612" actId="478"/>
          <ac:picMkLst>
            <pc:docMk/>
            <pc:sldMk cId="3712379205" sldId="332"/>
            <ac:picMk id="12" creationId="{DCF3D29F-01F4-4EE3-A616-F91356F5029F}"/>
          </ac:picMkLst>
        </pc:pic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7" creationId="{527C212D-CD83-479B-AB95-524375F0229D}"/>
          </ac:cxnSpMkLst>
        </pc:cxn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8" creationId="{14CD98B5-5623-4179-AF56-2F378380A9CD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5" creationId="{E4B201EC-16DD-4D44-A168-E727718762E0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6" creationId="{D9370FAD-96AE-43D9-BCFA-ADD006462031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3:22.885" v="7662" actId="12"/>
        <pc:sldMkLst>
          <pc:docMk/>
          <pc:sldMk cId="2100650109" sldId="333"/>
        </pc:sldMkLst>
        <pc:spChg chg="add mod">
          <ac:chgData name="Siddarth Joshi" userId="bc4d29ca-e482-4031-a817-c6a7c744f97a" providerId="ADAL" clId="{D3A2F84A-6C9A-419A-9C7B-B5B68F50507D}" dt="2022-01-07T21:43:22.885" v="7662" actId="12"/>
          <ac:spMkLst>
            <pc:docMk/>
            <pc:sldMk cId="2100650109" sldId="333"/>
            <ac:spMk id="50" creationId="{F982CCA2-8FA8-47B1-B0F2-98EFBD846E6C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82" creationId="{8B8A00AB-BD04-4FB6-A61B-DF2D6226E3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19" creationId="{AA6C154C-D8CC-4914-BEEC-618E9E755E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0" creationId="{0427EE4E-9A9E-4DFD-8DE6-41B25E3F5096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1" creationId="{8F3C907F-F571-4516-A649-4238E537B81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2" creationId="{164784A6-72B5-4811-A4B7-11BC467BE3A1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3" creationId="{D461B7C1-C1A7-4303-9ECA-75294762DD98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4" creationId="{ED99D061-056E-4FCA-80F8-69707E4B9959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5" creationId="{5E930993-5348-4EEA-B654-D2440E2621DA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6" creationId="{A99C17FB-88C0-43D3-9308-FFC07435668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7" creationId="{AB103BD9-AC04-41B3-9D77-A0FA990577BA}"/>
          </ac:spMkLst>
        </pc:s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83" creationId="{FEAFBFEE-4D84-4721-B676-F20665B6E6BA}"/>
          </ac:grpSpMkLst>
        </pc:gr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101" creationId="{320F2C96-DCC5-46C8-BA1C-FB4156A54C89}"/>
          </ac:grpSpMkLst>
        </pc:grpChg>
      </pc:sldChg>
      <pc:sldChg chg="add del">
        <pc:chgData name="Siddarth Joshi" userId="bc4d29ca-e482-4031-a817-c6a7c744f97a" providerId="ADAL" clId="{D3A2F84A-6C9A-419A-9C7B-B5B68F50507D}" dt="2022-01-07T18:12:09.212" v="5029" actId="47"/>
        <pc:sldMkLst>
          <pc:docMk/>
          <pc:sldMk cId="3608789105" sldId="336"/>
        </pc:sldMkLst>
      </pc:sldChg>
      <pc:sldChg chg="add del">
        <pc:chgData name="Siddarth Joshi" userId="bc4d29ca-e482-4031-a817-c6a7c744f97a" providerId="ADAL" clId="{D3A2F84A-6C9A-419A-9C7B-B5B68F50507D}" dt="2022-01-07T18:25:22.553" v="5356" actId="47"/>
        <pc:sldMkLst>
          <pc:docMk/>
          <pc:sldMk cId="4264426470" sldId="337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469215855" sldId="338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2571422301" sldId="339"/>
        </pc:sldMkLst>
      </pc:sldChg>
      <pc:sldMasterChg chg="delSldLayout">
        <pc:chgData name="Siddarth Joshi" userId="bc4d29ca-e482-4031-a817-c6a7c744f97a" providerId="ADAL" clId="{D3A2F84A-6C9A-419A-9C7B-B5B68F50507D}" dt="2022-01-07T18:25:22.553" v="5356" actId="47"/>
        <pc:sldMasterMkLst>
          <pc:docMk/>
          <pc:sldMasterMk cId="2427128101" sldId="2147483648"/>
        </pc:sldMasterMkLst>
        <pc:sldLayoutChg chg="del">
          <pc:chgData name="Siddarth Joshi" userId="bc4d29ca-e482-4031-a817-c6a7c744f97a" providerId="ADAL" clId="{D3A2F84A-6C9A-419A-9C7B-B5B68F50507D}" dt="2022-01-07T18:25:22.553" v="5356" actId="47"/>
          <pc:sldLayoutMkLst>
            <pc:docMk/>
            <pc:sldMasterMk cId="2427128101" sldId="2147483648"/>
            <pc:sldLayoutMk cId="2000160212" sldId="2147483660"/>
          </pc:sldLayoutMkLst>
        </pc:sldLayoutChg>
      </pc:sldMasterChg>
    </pc:docChg>
  </pc:docChgLst>
  <pc:docChgLst>
    <pc:chgData name="Siddarth Joshi" userId="bc4d29ca-e482-4031-a817-c6a7c744f97a" providerId="ADAL" clId="{05D9BA43-8B84-4C3A-8C88-F681778DD356}"/>
    <pc:docChg chg="custSel addSld delSld modSld sldOrd">
      <pc:chgData name="Siddarth Joshi" userId="bc4d29ca-e482-4031-a817-c6a7c744f97a" providerId="ADAL" clId="{05D9BA43-8B84-4C3A-8C88-F681778DD356}" dt="2022-01-08T19:42:39.122" v="4401" actId="2696"/>
      <pc:docMkLst>
        <pc:docMk/>
      </pc:docMkLst>
      <pc:sldChg chg="modSp mod">
        <pc:chgData name="Siddarth Joshi" userId="bc4d29ca-e482-4031-a817-c6a7c744f97a" providerId="ADAL" clId="{05D9BA43-8B84-4C3A-8C88-F681778DD356}" dt="2022-01-08T04:52:00.629" v="11" actId="14100"/>
        <pc:sldMkLst>
          <pc:docMk/>
          <pc:sldMk cId="357927040" sldId="256"/>
        </pc:sldMkLst>
        <pc:spChg chg="mod">
          <ac:chgData name="Siddarth Joshi" userId="bc4d29ca-e482-4031-a817-c6a7c744f97a" providerId="ADAL" clId="{05D9BA43-8B84-4C3A-8C88-F681778DD356}" dt="2022-01-08T04:52:00.629" v="11" actId="14100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 ord">
        <pc:chgData name="Siddarth Joshi" userId="bc4d29ca-e482-4031-a817-c6a7c744f97a" providerId="ADAL" clId="{05D9BA43-8B84-4C3A-8C88-F681778DD356}" dt="2022-01-08T18:49:51.070" v="749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05D9BA43-8B84-4C3A-8C88-F681778DD356}" dt="2022-01-08T04:53:05.430" v="22" actId="20577"/>
          <ac:spMkLst>
            <pc:docMk/>
            <pc:sldMk cId="2044519996" sldId="317"/>
            <ac:spMk id="8" creationId="{BBB9B1C4-5210-4BEA-A556-2A53383A911F}"/>
          </ac:spMkLst>
        </pc:spChg>
        <pc:spChg chg="add mod">
          <ac:chgData name="Siddarth Joshi" userId="bc4d29ca-e482-4031-a817-c6a7c744f97a" providerId="ADAL" clId="{05D9BA43-8B84-4C3A-8C88-F681778DD356}" dt="2022-01-08T18:47:59.893" v="611" actId="20577"/>
          <ac:spMkLst>
            <pc:docMk/>
            <pc:sldMk cId="2044519996" sldId="317"/>
            <ac:spMk id="9" creationId="{22018737-201A-47B6-BF29-174DA7DB677A}"/>
          </ac:spMkLst>
        </pc:spChg>
        <pc:spChg chg="del">
          <ac:chgData name="Siddarth Joshi" userId="bc4d29ca-e482-4031-a817-c6a7c744f97a" providerId="ADAL" clId="{05D9BA43-8B84-4C3A-8C88-F681778DD356}" dt="2022-01-08T04:52:07.964" v="12" actId="478"/>
          <ac:spMkLst>
            <pc:docMk/>
            <pc:sldMk cId="2044519996" sldId="317"/>
            <ac:spMk id="12" creationId="{491C066B-0D6F-4746-A0CB-076EB0B47299}"/>
          </ac:spMkLst>
        </pc:spChg>
        <pc:spChg chg="add mod">
          <ac:chgData name="Siddarth Joshi" userId="bc4d29ca-e482-4031-a817-c6a7c744f97a" providerId="ADAL" clId="{05D9BA43-8B84-4C3A-8C88-F681778DD356}" dt="2022-01-08T18:47:46.475" v="608" actId="1076"/>
          <ac:spMkLst>
            <pc:docMk/>
            <pc:sldMk cId="2044519996" sldId="317"/>
            <ac:spMk id="13" creationId="{046E062D-AC3E-4F08-A06E-AB26756AF848}"/>
          </ac:spMkLst>
        </pc:spChg>
        <pc:spChg chg="del">
          <ac:chgData name="Siddarth Joshi" userId="bc4d29ca-e482-4031-a817-c6a7c744f97a" providerId="ADAL" clId="{05D9BA43-8B84-4C3A-8C88-F681778DD356}" dt="2022-01-08T04:52:07.964" v="12" actId="478"/>
          <ac:spMkLst>
            <pc:docMk/>
            <pc:sldMk cId="2044519996" sldId="317"/>
            <ac:spMk id="14" creationId="{57BA86F2-B743-4B52-BCE2-65784BE3755D}"/>
          </ac:spMkLst>
        </pc:spChg>
        <pc:spChg chg="add mod">
          <ac:chgData name="Siddarth Joshi" userId="bc4d29ca-e482-4031-a817-c6a7c744f97a" providerId="ADAL" clId="{05D9BA43-8B84-4C3A-8C88-F681778DD356}" dt="2022-01-08T18:49:51.070" v="749" actId="20577"/>
          <ac:spMkLst>
            <pc:docMk/>
            <pc:sldMk cId="2044519996" sldId="317"/>
            <ac:spMk id="15" creationId="{93A80A0B-8536-4548-9D31-B1937B32E0B3}"/>
          </ac:spMkLst>
        </pc:spChg>
        <pc:picChg chg="add mod">
          <ac:chgData name="Siddarth Joshi" userId="bc4d29ca-e482-4031-a817-c6a7c744f97a" providerId="ADAL" clId="{05D9BA43-8B84-4C3A-8C88-F681778DD356}" dt="2022-01-08T18:46:39.587" v="534" actId="1076"/>
          <ac:picMkLst>
            <pc:docMk/>
            <pc:sldMk cId="2044519996" sldId="317"/>
            <ac:picMk id="3" creationId="{A1510241-FE06-41C8-A421-E8988FAECCB0}"/>
          </ac:picMkLst>
        </pc:picChg>
        <pc:picChg chg="del">
          <ac:chgData name="Siddarth Joshi" userId="bc4d29ca-e482-4031-a817-c6a7c744f97a" providerId="ADAL" clId="{05D9BA43-8B84-4C3A-8C88-F681778DD356}" dt="2022-01-08T04:52:07.964" v="12" actId="478"/>
          <ac:picMkLst>
            <pc:docMk/>
            <pc:sldMk cId="2044519996" sldId="317"/>
            <ac:picMk id="1026" creationId="{1A3E7721-E4B1-40E8-BB29-31820E2C58FE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124912944" sldId="318"/>
        </pc:sldMkLst>
      </pc:sldChg>
      <pc:sldChg chg="addSp modSp add mod">
        <pc:chgData name="Siddarth Joshi" userId="bc4d29ca-e482-4031-a817-c6a7c744f97a" providerId="ADAL" clId="{05D9BA43-8B84-4C3A-8C88-F681778DD356}" dt="2022-01-08T18:43:12.531" v="403" actId="20577"/>
        <pc:sldMkLst>
          <pc:docMk/>
          <pc:sldMk cId="648713783" sldId="318"/>
        </pc:sldMkLst>
        <pc:spChg chg="add mod">
          <ac:chgData name="Siddarth Joshi" userId="bc4d29ca-e482-4031-a817-c6a7c744f97a" providerId="ADAL" clId="{05D9BA43-8B84-4C3A-8C88-F681778DD356}" dt="2022-01-08T18:43:12.531" v="403" actId="20577"/>
          <ac:spMkLst>
            <pc:docMk/>
            <pc:sldMk cId="648713783" sldId="318"/>
            <ac:spMk id="6" creationId="{EF757F97-076E-4A1F-82A3-CC40FB3908A9}"/>
          </ac:spMkLst>
        </pc:spChg>
        <pc:spChg chg="mod">
          <ac:chgData name="Siddarth Joshi" userId="bc4d29ca-e482-4031-a817-c6a7c744f97a" providerId="ADAL" clId="{05D9BA43-8B84-4C3A-8C88-F681778DD356}" dt="2022-01-08T18:42:17.391" v="344" actId="207"/>
          <ac:spMkLst>
            <pc:docMk/>
            <pc:sldMk cId="648713783" sldId="318"/>
            <ac:spMk id="9" creationId="{22018737-201A-47B6-BF29-174DA7DB677A}"/>
          </ac:spMkLst>
        </pc:spChg>
      </pc:sldChg>
      <pc:sldChg chg="addSp modSp add mod">
        <pc:chgData name="Siddarth Joshi" userId="bc4d29ca-e482-4031-a817-c6a7c744f97a" providerId="ADAL" clId="{05D9BA43-8B84-4C3A-8C88-F681778DD356}" dt="2022-01-08T18:56:37.681" v="1141" actId="27636"/>
        <pc:sldMkLst>
          <pc:docMk/>
          <pc:sldMk cId="2763290312" sldId="319"/>
        </pc:sldMkLst>
        <pc:spChg chg="add mod">
          <ac:chgData name="Siddarth Joshi" userId="bc4d29ca-e482-4031-a817-c6a7c744f97a" providerId="ADAL" clId="{05D9BA43-8B84-4C3A-8C88-F681778DD356}" dt="2022-01-08T18:53:31.861" v="867" actId="1076"/>
          <ac:spMkLst>
            <pc:docMk/>
            <pc:sldMk cId="2763290312" sldId="319"/>
            <ac:spMk id="7" creationId="{32AE57C3-BB68-46CC-85C1-A13074A5B91F}"/>
          </ac:spMkLst>
        </pc:spChg>
        <pc:spChg chg="mod">
          <ac:chgData name="Siddarth Joshi" userId="bc4d29ca-e482-4031-a817-c6a7c744f97a" providerId="ADAL" clId="{05D9BA43-8B84-4C3A-8C88-F681778DD356}" dt="2022-01-08T18:56:37.681" v="1141" actId="27636"/>
          <ac:spMkLst>
            <pc:docMk/>
            <pc:sldMk cId="2763290312" sldId="319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8:53:43.774" v="870" actId="20577"/>
          <ac:spMkLst>
            <pc:docMk/>
            <pc:sldMk cId="2763290312" sldId="319"/>
            <ac:spMk id="10" creationId="{1351FE9D-898B-44F1-AD58-913FB2D80892}"/>
          </ac:spMkLst>
        </pc:spChg>
        <pc:picChg chg="add mod">
          <ac:chgData name="Siddarth Joshi" userId="bc4d29ca-e482-4031-a817-c6a7c744f97a" providerId="ADAL" clId="{05D9BA43-8B84-4C3A-8C88-F681778DD356}" dt="2022-01-08T18:53:00.613" v="856" actId="1076"/>
          <ac:picMkLst>
            <pc:docMk/>
            <pc:sldMk cId="2763290312" sldId="319"/>
            <ac:picMk id="1026" creationId="{5B05C8AF-ED4B-46A1-9033-0FD004EC5D4D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4084842465" sldId="319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717756589" sldId="320"/>
        </pc:sldMkLst>
      </pc:sldChg>
      <pc:sldChg chg="addSp modSp add mod">
        <pc:chgData name="Siddarth Joshi" userId="bc4d29ca-e482-4031-a817-c6a7c744f97a" providerId="ADAL" clId="{05D9BA43-8B84-4C3A-8C88-F681778DD356}" dt="2022-01-08T19:08:11.691" v="2132" actId="20577"/>
        <pc:sldMkLst>
          <pc:docMk/>
          <pc:sldMk cId="2136813855" sldId="320"/>
        </pc:sldMkLst>
        <pc:spChg chg="add mod">
          <ac:chgData name="Siddarth Joshi" userId="bc4d29ca-e482-4031-a817-c6a7c744f97a" providerId="ADAL" clId="{05D9BA43-8B84-4C3A-8C88-F681778DD356}" dt="2022-01-08T19:07:14.985" v="2106" actId="27636"/>
          <ac:spMkLst>
            <pc:docMk/>
            <pc:sldMk cId="2136813855" sldId="320"/>
            <ac:spMk id="6" creationId="{48D4477E-F588-4EED-AD25-DCD84F242B1D}"/>
          </ac:spMkLst>
        </pc:spChg>
        <pc:spChg chg="mod">
          <ac:chgData name="Siddarth Joshi" userId="bc4d29ca-e482-4031-a817-c6a7c744f97a" providerId="ADAL" clId="{05D9BA43-8B84-4C3A-8C88-F681778DD356}" dt="2022-01-08T19:08:11.691" v="2132" actId="20577"/>
          <ac:spMkLst>
            <pc:docMk/>
            <pc:sldMk cId="2136813855" sldId="320"/>
            <ac:spMk id="9" creationId="{22018737-201A-47B6-BF29-174DA7DB677A}"/>
          </ac:spMkLst>
        </pc:spChg>
      </pc:sldChg>
      <pc:sldChg chg="addSp modSp add mod">
        <pc:chgData name="Siddarth Joshi" userId="bc4d29ca-e482-4031-a817-c6a7c744f97a" providerId="ADAL" clId="{05D9BA43-8B84-4C3A-8C88-F681778DD356}" dt="2022-01-08T19:14:54.249" v="2415" actId="20577"/>
        <pc:sldMkLst>
          <pc:docMk/>
          <pc:sldMk cId="443603782" sldId="321"/>
        </pc:sldMkLst>
        <pc:spChg chg="mod">
          <ac:chgData name="Siddarth Joshi" userId="bc4d29ca-e482-4031-a817-c6a7c744f97a" providerId="ADAL" clId="{05D9BA43-8B84-4C3A-8C88-F681778DD356}" dt="2022-01-08T19:08:39.783" v="2147" actId="20577"/>
          <ac:spMkLst>
            <pc:docMk/>
            <pc:sldMk cId="443603782" sldId="321"/>
            <ac:spMk id="8" creationId="{BBB9B1C4-5210-4BEA-A556-2A53383A911F}"/>
          </ac:spMkLst>
        </pc:spChg>
        <pc:spChg chg="mod">
          <ac:chgData name="Siddarth Joshi" userId="bc4d29ca-e482-4031-a817-c6a7c744f97a" providerId="ADAL" clId="{05D9BA43-8B84-4C3A-8C88-F681778DD356}" dt="2022-01-08T19:12:44.295" v="2218" actId="1076"/>
          <ac:spMkLst>
            <pc:docMk/>
            <pc:sldMk cId="443603782" sldId="321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9:13:38.082" v="2294" actId="20577"/>
          <ac:spMkLst>
            <pc:docMk/>
            <pc:sldMk cId="443603782" sldId="321"/>
            <ac:spMk id="10" creationId="{03C82070-A20E-4BE4-8DCA-1809DB8C2FEC}"/>
          </ac:spMkLst>
        </pc:spChg>
        <pc:spChg chg="add mod">
          <ac:chgData name="Siddarth Joshi" userId="bc4d29ca-e482-4031-a817-c6a7c744f97a" providerId="ADAL" clId="{05D9BA43-8B84-4C3A-8C88-F681778DD356}" dt="2022-01-08T19:14:54.249" v="2415" actId="20577"/>
          <ac:spMkLst>
            <pc:docMk/>
            <pc:sldMk cId="443603782" sldId="321"/>
            <ac:spMk id="12" creationId="{DD2EF4B6-0E42-4AAE-BE6A-2219C33BE39F}"/>
          </ac:spMkLst>
        </pc:spChg>
        <pc:picChg chg="add mod">
          <ac:chgData name="Siddarth Joshi" userId="bc4d29ca-e482-4031-a817-c6a7c744f97a" providerId="ADAL" clId="{05D9BA43-8B84-4C3A-8C88-F681778DD356}" dt="2022-01-08T19:11:16.662" v="2150" actId="1076"/>
          <ac:picMkLst>
            <pc:docMk/>
            <pc:sldMk cId="443603782" sldId="321"/>
            <ac:picMk id="2050" creationId="{256DDF4C-323F-42D6-8565-F302943FDB61}"/>
          </ac:picMkLst>
        </pc:picChg>
        <pc:picChg chg="add mod">
          <ac:chgData name="Siddarth Joshi" userId="bc4d29ca-e482-4031-a817-c6a7c744f97a" providerId="ADAL" clId="{05D9BA43-8B84-4C3A-8C88-F681778DD356}" dt="2022-01-08T19:12:55.007" v="2219" actId="1076"/>
          <ac:picMkLst>
            <pc:docMk/>
            <pc:sldMk cId="443603782" sldId="321"/>
            <ac:picMk id="2052" creationId="{301038E3-F5BD-40A6-8DB1-BFA1F7F7829D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698096681" sldId="321"/>
        </pc:sldMkLst>
      </pc:sldChg>
      <pc:sldChg chg="addSp delSp modSp add mod replId modNotesTx">
        <pc:chgData name="Siddarth Joshi" userId="bc4d29ca-e482-4031-a817-c6a7c744f97a" providerId="ADAL" clId="{05D9BA43-8B84-4C3A-8C88-F681778DD356}" dt="2022-01-08T19:28:53.892" v="3075" actId="20577"/>
        <pc:sldMkLst>
          <pc:docMk/>
          <pc:sldMk cId="2537650151" sldId="322"/>
        </pc:sldMkLst>
        <pc:spChg chg="add mod">
          <ac:chgData name="Siddarth Joshi" userId="bc4d29ca-e482-4031-a817-c6a7c744f97a" providerId="ADAL" clId="{05D9BA43-8B84-4C3A-8C88-F681778DD356}" dt="2022-01-08T19:28:53.892" v="3075" actId="20577"/>
          <ac:spMkLst>
            <pc:docMk/>
            <pc:sldMk cId="2537650151" sldId="322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15:37.222" v="2430" actId="20577"/>
          <ac:spMkLst>
            <pc:docMk/>
            <pc:sldMk cId="2537650151" sldId="322"/>
            <ac:spMk id="8" creationId="{BBB9B1C4-5210-4BEA-A556-2A53383A911F}"/>
          </ac:spMkLst>
        </pc:spChg>
        <pc:spChg chg="mod">
          <ac:chgData name="Siddarth Joshi" userId="bc4d29ca-e482-4031-a817-c6a7c744f97a" providerId="ADAL" clId="{05D9BA43-8B84-4C3A-8C88-F681778DD356}" dt="2022-01-08T19:25:52.904" v="2901" actId="14100"/>
          <ac:spMkLst>
            <pc:docMk/>
            <pc:sldMk cId="2537650151" sldId="322"/>
            <ac:spMk id="9" creationId="{22018737-201A-47B6-BF29-174DA7DB677A}"/>
          </ac:spMkLst>
        </pc:spChg>
        <pc:picChg chg="add del mod">
          <ac:chgData name="Siddarth Joshi" userId="bc4d29ca-e482-4031-a817-c6a7c744f97a" providerId="ADAL" clId="{05D9BA43-8B84-4C3A-8C88-F681778DD356}" dt="2022-01-08T19:23:02.955" v="2746" actId="478"/>
          <ac:picMkLst>
            <pc:docMk/>
            <pc:sldMk cId="2537650151" sldId="322"/>
            <ac:picMk id="3" creationId="{DB566074-2143-401F-910E-DEDAA39D0F20}"/>
          </ac:picMkLst>
        </pc:picChg>
        <pc:picChg chg="add mod">
          <ac:chgData name="Siddarth Joshi" userId="bc4d29ca-e482-4031-a817-c6a7c744f97a" providerId="ADAL" clId="{05D9BA43-8B84-4C3A-8C88-F681778DD356}" dt="2022-01-08T19:17:09.193" v="2437" actId="1076"/>
          <ac:picMkLst>
            <pc:docMk/>
            <pc:sldMk cId="2537650151" sldId="322"/>
            <ac:picMk id="3074" creationId="{CE7D1D60-8F5D-41A5-9977-B3149870BB36}"/>
          </ac:picMkLst>
        </pc:picChg>
        <pc:picChg chg="add del mod">
          <ac:chgData name="Siddarth Joshi" userId="bc4d29ca-e482-4031-a817-c6a7c744f97a" providerId="ADAL" clId="{05D9BA43-8B84-4C3A-8C88-F681778DD356}" dt="2022-01-08T19:23:01.562" v="2745" actId="478"/>
          <ac:picMkLst>
            <pc:docMk/>
            <pc:sldMk cId="2537650151" sldId="322"/>
            <ac:picMk id="3076" creationId="{9C021167-4FCB-4AFB-8A5E-62EF08545B96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742826645" sldId="322"/>
        </pc:sldMkLst>
      </pc:sldChg>
      <pc:sldChg chg="add del replId">
        <pc:chgData name="Siddarth Joshi" userId="bc4d29ca-e482-4031-a817-c6a7c744f97a" providerId="ADAL" clId="{05D9BA43-8B84-4C3A-8C88-F681778DD356}" dt="2022-01-08T19:42:39.122" v="4401" actId="2696"/>
        <pc:sldMkLst>
          <pc:docMk/>
          <pc:sldMk cId="518959648" sldId="323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532840979" sldId="323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361619267" sldId="324"/>
        </pc:sldMkLst>
      </pc:sldChg>
      <pc:sldChg chg="addSp modSp add mod">
        <pc:chgData name="Siddarth Joshi" userId="bc4d29ca-e482-4031-a817-c6a7c744f97a" providerId="ADAL" clId="{05D9BA43-8B84-4C3A-8C88-F681778DD356}" dt="2022-01-08T18:59:53.322" v="1421" actId="20577"/>
        <pc:sldMkLst>
          <pc:docMk/>
          <pc:sldMk cId="860991616" sldId="324"/>
        </pc:sldMkLst>
        <pc:spChg chg="mod">
          <ac:chgData name="Siddarth Joshi" userId="bc4d29ca-e482-4031-a817-c6a7c744f97a" providerId="ADAL" clId="{05D9BA43-8B84-4C3A-8C88-F681778DD356}" dt="2022-01-08T18:59:53.322" v="1421" actId="20577"/>
          <ac:spMkLst>
            <pc:docMk/>
            <pc:sldMk cId="860991616" sldId="324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8:58:08.042" v="1241" actId="20577"/>
          <ac:spMkLst>
            <pc:docMk/>
            <pc:sldMk cId="860991616" sldId="324"/>
            <ac:spMk id="12" creationId="{B3D0634C-F53B-4160-9961-65A204604935}"/>
          </ac:spMkLst>
        </pc:spChg>
        <pc:spChg chg="add mod">
          <ac:chgData name="Siddarth Joshi" userId="bc4d29ca-e482-4031-a817-c6a7c744f97a" providerId="ADAL" clId="{05D9BA43-8B84-4C3A-8C88-F681778DD356}" dt="2022-01-08T18:58:21.832" v="1247" actId="20577"/>
          <ac:spMkLst>
            <pc:docMk/>
            <pc:sldMk cId="860991616" sldId="324"/>
            <ac:spMk id="13" creationId="{9EF99EB7-6C0C-4A81-9FD6-6490B5CFDEE3}"/>
          </ac:spMkLst>
        </pc:spChg>
        <pc:spChg chg="add mod">
          <ac:chgData name="Siddarth Joshi" userId="bc4d29ca-e482-4031-a817-c6a7c744f97a" providerId="ADAL" clId="{05D9BA43-8B84-4C3A-8C88-F681778DD356}" dt="2022-01-08T18:58:50.244" v="1252" actId="1076"/>
          <ac:spMkLst>
            <pc:docMk/>
            <pc:sldMk cId="860991616" sldId="324"/>
            <ac:spMk id="14" creationId="{663E3E35-9DC8-4A5B-8F45-72024B9DF460}"/>
          </ac:spMkLst>
        </pc:spChg>
        <pc:spChg chg="add mod">
          <ac:chgData name="Siddarth Joshi" userId="bc4d29ca-e482-4031-a817-c6a7c744f97a" providerId="ADAL" clId="{05D9BA43-8B84-4C3A-8C88-F681778DD356}" dt="2022-01-08T18:58:44.877" v="1251" actId="1076"/>
          <ac:spMkLst>
            <pc:docMk/>
            <pc:sldMk cId="860991616" sldId="324"/>
            <ac:spMk id="15" creationId="{E5FE1F83-E7D7-490B-8D02-8C363AFD2309}"/>
          </ac:spMkLst>
        </pc:spChg>
        <pc:picChg chg="mod">
          <ac:chgData name="Siddarth Joshi" userId="bc4d29ca-e482-4031-a817-c6a7c744f97a" providerId="ADAL" clId="{05D9BA43-8B84-4C3A-8C88-F681778DD356}" dt="2022-01-08T18:58:16.202" v="1244" actId="1076"/>
          <ac:picMkLst>
            <pc:docMk/>
            <pc:sldMk cId="860991616" sldId="324"/>
            <ac:picMk id="1026" creationId="{5B05C8AF-ED4B-46A1-9033-0FD004EC5D4D}"/>
          </ac:picMkLst>
        </pc:picChg>
      </pc:sldChg>
      <pc:sldChg chg="modSp add mod">
        <pc:chgData name="Siddarth Joshi" userId="bc4d29ca-e482-4031-a817-c6a7c744f97a" providerId="ADAL" clId="{05D9BA43-8B84-4C3A-8C88-F681778DD356}" dt="2022-01-08T19:00:48.613" v="1461" actId="20577"/>
        <pc:sldMkLst>
          <pc:docMk/>
          <pc:sldMk cId="1219447346" sldId="325"/>
        </pc:sldMkLst>
        <pc:spChg chg="mod">
          <ac:chgData name="Siddarth Joshi" userId="bc4d29ca-e482-4031-a817-c6a7c744f97a" providerId="ADAL" clId="{05D9BA43-8B84-4C3A-8C88-F681778DD356}" dt="2022-01-08T19:00:48.613" v="1461" actId="20577"/>
          <ac:spMkLst>
            <pc:docMk/>
            <pc:sldMk cId="1219447346" sldId="325"/>
            <ac:spMk id="9" creationId="{22018737-201A-47B6-BF29-174DA7DB677A}"/>
          </ac:spMkLst>
        </pc:spChg>
        <pc:spChg chg="mod">
          <ac:chgData name="Siddarth Joshi" userId="bc4d29ca-e482-4031-a817-c6a7c744f97a" providerId="ADAL" clId="{05D9BA43-8B84-4C3A-8C88-F681778DD356}" dt="2022-01-08T19:00:14.965" v="1426" actId="20577"/>
          <ac:spMkLst>
            <pc:docMk/>
            <pc:sldMk cId="1219447346" sldId="325"/>
            <ac:spMk id="12" creationId="{B3D0634C-F53B-4160-9961-65A204604935}"/>
          </ac:spMkLst>
        </pc:spChg>
        <pc:spChg chg="mod">
          <ac:chgData name="Siddarth Joshi" userId="bc4d29ca-e482-4031-a817-c6a7c744f97a" providerId="ADAL" clId="{05D9BA43-8B84-4C3A-8C88-F681778DD356}" dt="2022-01-08T19:00:08.937" v="1424" actId="20577"/>
          <ac:spMkLst>
            <pc:docMk/>
            <pc:sldMk cId="1219447346" sldId="325"/>
            <ac:spMk id="15" creationId="{E5FE1F83-E7D7-490B-8D02-8C363AFD2309}"/>
          </ac:spMkLst>
        </pc:spChg>
      </pc:sldChg>
      <pc:sldChg chg="delSp modSp add mod">
        <pc:chgData name="Siddarth Joshi" userId="bc4d29ca-e482-4031-a817-c6a7c744f97a" providerId="ADAL" clId="{05D9BA43-8B84-4C3A-8C88-F681778DD356}" dt="2022-01-08T19:29:35.038" v="3081" actId="1076"/>
        <pc:sldMkLst>
          <pc:docMk/>
          <pc:sldMk cId="550964320" sldId="326"/>
        </pc:sldMkLst>
        <pc:spChg chg="mod">
          <ac:chgData name="Siddarth Joshi" userId="bc4d29ca-e482-4031-a817-c6a7c744f97a" providerId="ADAL" clId="{05D9BA43-8B84-4C3A-8C88-F681778DD356}" dt="2022-01-08T19:29:35.038" v="3081" actId="1076"/>
          <ac:spMkLst>
            <pc:docMk/>
            <pc:sldMk cId="550964320" sldId="326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29:17.989" v="3076" actId="20577"/>
          <ac:spMkLst>
            <pc:docMk/>
            <pc:sldMk cId="550964320" sldId="326"/>
            <ac:spMk id="9" creationId="{22018737-201A-47B6-BF29-174DA7DB677A}"/>
          </ac:spMkLst>
        </pc:spChg>
        <pc:picChg chg="mod">
          <ac:chgData name="Siddarth Joshi" userId="bc4d29ca-e482-4031-a817-c6a7c744f97a" providerId="ADAL" clId="{05D9BA43-8B84-4C3A-8C88-F681778DD356}" dt="2022-01-08T19:29:27.798" v="3079" actId="1076"/>
          <ac:picMkLst>
            <pc:docMk/>
            <pc:sldMk cId="550964320" sldId="326"/>
            <ac:picMk id="3" creationId="{DB566074-2143-401F-910E-DEDAA39D0F20}"/>
          </ac:picMkLst>
        </pc:picChg>
        <pc:picChg chg="del">
          <ac:chgData name="Siddarth Joshi" userId="bc4d29ca-e482-4031-a817-c6a7c744f97a" providerId="ADAL" clId="{05D9BA43-8B84-4C3A-8C88-F681778DD356}" dt="2022-01-08T19:29:21.864" v="3077" actId="478"/>
          <ac:picMkLst>
            <pc:docMk/>
            <pc:sldMk cId="550964320" sldId="326"/>
            <ac:picMk id="3074" creationId="{CE7D1D60-8F5D-41A5-9977-B3149870BB36}"/>
          </ac:picMkLst>
        </pc:picChg>
        <pc:picChg chg="mod">
          <ac:chgData name="Siddarth Joshi" userId="bc4d29ca-e482-4031-a817-c6a7c744f97a" providerId="ADAL" clId="{05D9BA43-8B84-4C3A-8C88-F681778DD356}" dt="2022-01-08T19:29:25.311" v="3078" actId="1076"/>
          <ac:picMkLst>
            <pc:docMk/>
            <pc:sldMk cId="550964320" sldId="326"/>
            <ac:picMk id="3076" creationId="{9C021167-4FCB-4AFB-8A5E-62EF08545B96}"/>
          </ac:picMkLst>
        </pc:picChg>
      </pc:sldChg>
      <pc:sldChg chg="delSp modSp add mod">
        <pc:chgData name="Siddarth Joshi" userId="bc4d29ca-e482-4031-a817-c6a7c744f97a" providerId="ADAL" clId="{05D9BA43-8B84-4C3A-8C88-F681778DD356}" dt="2022-01-08T19:42:19.846" v="4400" actId="20577"/>
        <pc:sldMkLst>
          <pc:docMk/>
          <pc:sldMk cId="3067396095" sldId="327"/>
        </pc:sldMkLst>
        <pc:spChg chg="del">
          <ac:chgData name="Siddarth Joshi" userId="bc4d29ca-e482-4031-a817-c6a7c744f97a" providerId="ADAL" clId="{05D9BA43-8B84-4C3A-8C88-F681778DD356}" dt="2022-01-08T19:31:28.986" v="3216" actId="478"/>
          <ac:spMkLst>
            <pc:docMk/>
            <pc:sldMk cId="3067396095" sldId="327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42:19.846" v="4400" actId="20577"/>
          <ac:spMkLst>
            <pc:docMk/>
            <pc:sldMk cId="3067396095" sldId="327"/>
            <ac:spMk id="9" creationId="{22018737-201A-47B6-BF29-174DA7DB677A}"/>
          </ac:spMkLst>
        </pc:spChg>
        <pc:picChg chg="del">
          <ac:chgData name="Siddarth Joshi" userId="bc4d29ca-e482-4031-a817-c6a7c744f97a" providerId="ADAL" clId="{05D9BA43-8B84-4C3A-8C88-F681778DD356}" dt="2022-01-08T19:29:59.816" v="3084" actId="478"/>
          <ac:picMkLst>
            <pc:docMk/>
            <pc:sldMk cId="3067396095" sldId="327"/>
            <ac:picMk id="3" creationId="{DB566074-2143-401F-910E-DEDAA39D0F20}"/>
          </ac:picMkLst>
        </pc:picChg>
        <pc:picChg chg="del">
          <ac:chgData name="Siddarth Joshi" userId="bc4d29ca-e482-4031-a817-c6a7c744f97a" providerId="ADAL" clId="{05D9BA43-8B84-4C3A-8C88-F681778DD356}" dt="2022-01-08T19:29:58.388" v="3083" actId="478"/>
          <ac:picMkLst>
            <pc:docMk/>
            <pc:sldMk cId="3067396095" sldId="327"/>
            <ac:picMk id="3076" creationId="{9C021167-4FCB-4AFB-8A5E-62EF08545B96}"/>
          </ac:picMkLst>
        </pc:picChg>
      </pc:sldChg>
    </pc:docChg>
  </pc:docChgLst>
  <pc:docChgLst>
    <pc:chgData name="Siddarth Joshi" userId="bc4d29ca-e482-4031-a817-c6a7c744f97a" providerId="ADAL" clId="{50624F9E-FCAB-48A7-B567-F7495A228855}"/>
    <pc:docChg chg="undo custSel addSld delSld modSld sldOrd">
      <pc:chgData name="Siddarth Joshi" userId="bc4d29ca-e482-4031-a817-c6a7c744f97a" providerId="ADAL" clId="{50624F9E-FCAB-48A7-B567-F7495A228855}" dt="2022-01-09T01:38:38.739" v="4652" actId="47"/>
      <pc:docMkLst>
        <pc:docMk/>
      </pc:docMkLst>
      <pc:sldChg chg="modSp mod">
        <pc:chgData name="Siddarth Joshi" userId="bc4d29ca-e482-4031-a817-c6a7c744f97a" providerId="ADAL" clId="{50624F9E-FCAB-48A7-B567-F7495A228855}" dt="2022-01-08T21:06:34.751" v="6" actId="20577"/>
        <pc:sldMkLst>
          <pc:docMk/>
          <pc:sldMk cId="357927040" sldId="256"/>
        </pc:sldMkLst>
        <pc:spChg chg="mod">
          <ac:chgData name="Siddarth Joshi" userId="bc4d29ca-e482-4031-a817-c6a7c744f97a" providerId="ADAL" clId="{50624F9E-FCAB-48A7-B567-F7495A228855}" dt="2022-01-08T21:06:34.751" v="6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044519996" sldId="317"/>
        </pc:sldMkLst>
      </pc:sldChg>
      <pc:sldChg chg="addSp delSp modSp mod">
        <pc:chgData name="Siddarth Joshi" userId="bc4d29ca-e482-4031-a817-c6a7c744f97a" providerId="ADAL" clId="{50624F9E-FCAB-48A7-B567-F7495A228855}" dt="2022-01-08T21:30:04.098" v="825" actId="20577"/>
        <pc:sldMkLst>
          <pc:docMk/>
          <pc:sldMk cId="648713783" sldId="318"/>
        </pc:sldMkLst>
        <pc:spChg chg="del">
          <ac:chgData name="Siddarth Joshi" userId="bc4d29ca-e482-4031-a817-c6a7c744f97a" providerId="ADAL" clId="{50624F9E-FCAB-48A7-B567-F7495A228855}" dt="2022-01-08T21:12:05.922" v="66" actId="478"/>
          <ac:spMkLst>
            <pc:docMk/>
            <pc:sldMk cId="648713783" sldId="318"/>
            <ac:spMk id="6" creationId="{EF757F97-076E-4A1F-82A3-CC40FB3908A9}"/>
          </ac:spMkLst>
        </pc:spChg>
        <pc:spChg chg="mod">
          <ac:chgData name="Siddarth Joshi" userId="bc4d29ca-e482-4031-a817-c6a7c744f97a" providerId="ADAL" clId="{50624F9E-FCAB-48A7-B567-F7495A228855}" dt="2022-01-08T21:06:45.396" v="19" actId="20577"/>
          <ac:spMkLst>
            <pc:docMk/>
            <pc:sldMk cId="648713783" sldId="318"/>
            <ac:spMk id="8" creationId="{BBB9B1C4-5210-4BEA-A556-2A53383A911F}"/>
          </ac:spMkLst>
        </pc:spChg>
        <pc:spChg chg="mod">
          <ac:chgData name="Siddarth Joshi" userId="bc4d29ca-e482-4031-a817-c6a7c744f97a" providerId="ADAL" clId="{50624F9E-FCAB-48A7-B567-F7495A228855}" dt="2022-01-08T21:30:04.098" v="825" actId="20577"/>
          <ac:spMkLst>
            <pc:docMk/>
            <pc:sldMk cId="648713783" sldId="318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50624F9E-FCAB-48A7-B567-F7495A228855}" dt="2022-01-08T21:23:36.010" v="488" actId="478"/>
          <ac:spMkLst>
            <pc:docMk/>
            <pc:sldMk cId="648713783" sldId="318"/>
            <ac:spMk id="12" creationId="{8C8B2D0A-0F26-479F-BB98-8EFEBA156E73}"/>
          </ac:spMkLst>
        </pc:spChg>
        <pc:spChg chg="add del mod">
          <ac:chgData name="Siddarth Joshi" userId="bc4d29ca-e482-4031-a817-c6a7c744f97a" providerId="ADAL" clId="{50624F9E-FCAB-48A7-B567-F7495A228855}" dt="2022-01-08T21:23:33.372" v="487" actId="478"/>
          <ac:spMkLst>
            <pc:docMk/>
            <pc:sldMk cId="648713783" sldId="318"/>
            <ac:spMk id="14" creationId="{DC81539B-2A14-4295-B927-19B532A893F6}"/>
          </ac:spMkLst>
        </pc:spChg>
        <pc:picChg chg="add del mod">
          <ac:chgData name="Siddarth Joshi" userId="bc4d29ca-e482-4031-a817-c6a7c744f97a" providerId="ADAL" clId="{50624F9E-FCAB-48A7-B567-F7495A228855}" dt="2022-01-08T21:23:31.020" v="486" actId="478"/>
          <ac:picMkLst>
            <pc:docMk/>
            <pc:sldMk cId="648713783" sldId="318"/>
            <ac:picMk id="5" creationId="{AE7592E2-7188-473E-8E6A-8463ABB5CACB}"/>
          </ac:picMkLst>
        </pc:picChg>
        <pc:picChg chg="add del mod">
          <ac:chgData name="Siddarth Joshi" userId="bc4d29ca-e482-4031-a817-c6a7c744f97a" providerId="ADAL" clId="{50624F9E-FCAB-48A7-B567-F7495A228855}" dt="2022-01-08T21:15:28.646" v="216" actId="478"/>
          <ac:picMkLst>
            <pc:docMk/>
            <pc:sldMk cId="648713783" sldId="318"/>
            <ac:picMk id="1026" creationId="{78E3F112-E0CD-4ED6-AB11-14C68C26BC57}"/>
          </ac:picMkLst>
        </pc:picChg>
        <pc:picChg chg="add del mod">
          <ac:chgData name="Siddarth Joshi" userId="bc4d29ca-e482-4031-a817-c6a7c744f97a" providerId="ADAL" clId="{50624F9E-FCAB-48A7-B567-F7495A228855}" dt="2022-01-08T21:15:29.466" v="217" actId="478"/>
          <ac:picMkLst>
            <pc:docMk/>
            <pc:sldMk cId="648713783" sldId="318"/>
            <ac:picMk id="1028" creationId="{9185BBD3-48D2-4B1D-A002-14E4EC23594A}"/>
          </ac:picMkLst>
        </pc:picChg>
        <pc:picChg chg="add del mod">
          <ac:chgData name="Siddarth Joshi" userId="bc4d29ca-e482-4031-a817-c6a7c744f97a" providerId="ADAL" clId="{50624F9E-FCAB-48A7-B567-F7495A228855}" dt="2022-01-08T21:23:27.578" v="483" actId="478"/>
          <ac:picMkLst>
            <pc:docMk/>
            <pc:sldMk cId="648713783" sldId="318"/>
            <ac:picMk id="1030" creationId="{27EDC331-DF2A-4EE3-A37F-75633886324B}"/>
          </ac:picMkLst>
        </pc:picChg>
        <pc:picChg chg="add mod">
          <ac:chgData name="Siddarth Joshi" userId="bc4d29ca-e482-4031-a817-c6a7c744f97a" providerId="ADAL" clId="{50624F9E-FCAB-48A7-B567-F7495A228855}" dt="2022-01-08T21:27:12.619" v="664" actId="1076"/>
          <ac:picMkLst>
            <pc:docMk/>
            <pc:sldMk cId="648713783" sldId="318"/>
            <ac:picMk id="1032" creationId="{AE67C1EF-1BE0-4CEB-9C62-308C57EE20D5}"/>
          </ac:picMkLst>
        </pc:picChg>
        <pc:picChg chg="add mod">
          <ac:chgData name="Siddarth Joshi" userId="bc4d29ca-e482-4031-a817-c6a7c744f97a" providerId="ADAL" clId="{50624F9E-FCAB-48A7-B567-F7495A228855}" dt="2022-01-08T21:27:17.362" v="665" actId="1076"/>
          <ac:picMkLst>
            <pc:docMk/>
            <pc:sldMk cId="648713783" sldId="318"/>
            <ac:picMk id="1034" creationId="{B6212EB0-3227-49CA-B121-A929EE872ECE}"/>
          </ac:picMkLst>
        </pc:picChg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763290312" sldId="319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136813855" sldId="320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443603782" sldId="321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537650151" sldId="322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860991616" sldId="324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1219447346" sldId="325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550964320" sldId="326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3067396095" sldId="327"/>
        </pc:sldMkLst>
      </pc:sldChg>
      <pc:sldChg chg="modSp add mod ord">
        <pc:chgData name="Siddarth Joshi" userId="bc4d29ca-e482-4031-a817-c6a7c744f97a" providerId="ADAL" clId="{50624F9E-FCAB-48A7-B567-F7495A228855}" dt="2022-01-08T21:20:52.664" v="399"/>
        <pc:sldMkLst>
          <pc:docMk/>
          <pc:sldMk cId="43906639" sldId="328"/>
        </pc:sldMkLst>
        <pc:spChg chg="mod">
          <ac:chgData name="Siddarth Joshi" userId="bc4d29ca-e482-4031-a817-c6a7c744f97a" providerId="ADAL" clId="{50624F9E-FCAB-48A7-B567-F7495A228855}" dt="2022-01-08T21:20:50.274" v="397" actId="20577"/>
          <ac:spMkLst>
            <pc:docMk/>
            <pc:sldMk cId="43906639" sldId="328"/>
            <ac:spMk id="9" creationId="{22018737-201A-47B6-BF29-174DA7DB677A}"/>
          </ac:spMkLst>
        </pc:spChg>
      </pc:sldChg>
      <pc:sldChg chg="modSp add mod ord">
        <pc:chgData name="Siddarth Joshi" userId="bc4d29ca-e482-4031-a817-c6a7c744f97a" providerId="ADAL" clId="{50624F9E-FCAB-48A7-B567-F7495A228855}" dt="2022-01-08T21:23:24.664" v="482"/>
        <pc:sldMkLst>
          <pc:docMk/>
          <pc:sldMk cId="3634743135" sldId="329"/>
        </pc:sldMkLst>
        <pc:spChg chg="mod">
          <ac:chgData name="Siddarth Joshi" userId="bc4d29ca-e482-4031-a817-c6a7c744f97a" providerId="ADAL" clId="{50624F9E-FCAB-48A7-B567-F7495A228855}" dt="2022-01-08T21:23:07.480" v="480" actId="20577"/>
          <ac:spMkLst>
            <pc:docMk/>
            <pc:sldMk cId="3634743135" sldId="329"/>
            <ac:spMk id="9" creationId="{22018737-201A-47B6-BF29-174DA7DB677A}"/>
          </ac:spMkLst>
        </pc:spChg>
      </pc:sldChg>
      <pc:sldChg chg="addSp delSp modSp add mod ord">
        <pc:chgData name="Siddarth Joshi" userId="bc4d29ca-e482-4031-a817-c6a7c744f97a" providerId="ADAL" clId="{50624F9E-FCAB-48A7-B567-F7495A228855}" dt="2022-01-09T00:44:50.930" v="3173" actId="20577"/>
        <pc:sldMkLst>
          <pc:docMk/>
          <pc:sldMk cId="1952237204" sldId="330"/>
        </pc:sldMkLst>
        <pc:spChg chg="mod">
          <ac:chgData name="Siddarth Joshi" userId="bc4d29ca-e482-4031-a817-c6a7c744f97a" providerId="ADAL" clId="{50624F9E-FCAB-48A7-B567-F7495A228855}" dt="2022-01-08T21:30:28.799" v="839" actId="20577"/>
          <ac:spMkLst>
            <pc:docMk/>
            <pc:sldMk cId="1952237204" sldId="330"/>
            <ac:spMk id="8" creationId="{BBB9B1C4-5210-4BEA-A556-2A53383A911F}"/>
          </ac:spMkLst>
        </pc:spChg>
        <pc:spChg chg="mod">
          <ac:chgData name="Siddarth Joshi" userId="bc4d29ca-e482-4031-a817-c6a7c744f97a" providerId="ADAL" clId="{50624F9E-FCAB-48A7-B567-F7495A228855}" dt="2022-01-08T21:35:37.359" v="1123" actId="20577"/>
          <ac:spMkLst>
            <pc:docMk/>
            <pc:sldMk cId="1952237204" sldId="330"/>
            <ac:spMk id="9" creationId="{22018737-201A-47B6-BF29-174DA7DB677A}"/>
          </ac:spMkLst>
        </pc:spChg>
        <pc:spChg chg="add mod">
          <ac:chgData name="Siddarth Joshi" userId="bc4d29ca-e482-4031-a817-c6a7c744f97a" providerId="ADAL" clId="{50624F9E-FCAB-48A7-B567-F7495A228855}" dt="2022-01-09T00:44:50.930" v="3173" actId="20577"/>
          <ac:spMkLst>
            <pc:docMk/>
            <pc:sldMk cId="1952237204" sldId="330"/>
            <ac:spMk id="10" creationId="{7C81660B-C297-41CA-A046-7E326B974890}"/>
          </ac:spMkLst>
        </pc:spChg>
        <pc:picChg chg="del">
          <ac:chgData name="Siddarth Joshi" userId="bc4d29ca-e482-4031-a817-c6a7c744f97a" providerId="ADAL" clId="{50624F9E-FCAB-48A7-B567-F7495A228855}" dt="2022-01-08T21:33:28.196" v="890" actId="478"/>
          <ac:picMkLst>
            <pc:docMk/>
            <pc:sldMk cId="1952237204" sldId="330"/>
            <ac:picMk id="1032" creationId="{AE67C1EF-1BE0-4CEB-9C62-308C57EE20D5}"/>
          </ac:picMkLst>
        </pc:picChg>
        <pc:picChg chg="del">
          <ac:chgData name="Siddarth Joshi" userId="bc4d29ca-e482-4031-a817-c6a7c744f97a" providerId="ADAL" clId="{50624F9E-FCAB-48A7-B567-F7495A228855}" dt="2022-01-08T21:33:28.977" v="891" actId="478"/>
          <ac:picMkLst>
            <pc:docMk/>
            <pc:sldMk cId="1952237204" sldId="330"/>
            <ac:picMk id="1034" creationId="{B6212EB0-3227-49CA-B121-A929EE872ECE}"/>
          </ac:picMkLst>
        </pc:picChg>
        <pc:picChg chg="add mod">
          <ac:chgData name="Siddarth Joshi" userId="bc4d29ca-e482-4031-a817-c6a7c744f97a" providerId="ADAL" clId="{50624F9E-FCAB-48A7-B567-F7495A228855}" dt="2022-01-08T21:33:37.947" v="894" actId="1076"/>
          <ac:picMkLst>
            <pc:docMk/>
            <pc:sldMk cId="1952237204" sldId="330"/>
            <ac:picMk id="2050" creationId="{2F7CC610-1B66-40E0-B232-575635BC15F4}"/>
          </ac:picMkLst>
        </pc:picChg>
        <pc:picChg chg="add mod">
          <ac:chgData name="Siddarth Joshi" userId="bc4d29ca-e482-4031-a817-c6a7c744f97a" providerId="ADAL" clId="{50624F9E-FCAB-48A7-B567-F7495A228855}" dt="2022-01-08T21:34:07.966" v="897" actId="1076"/>
          <ac:picMkLst>
            <pc:docMk/>
            <pc:sldMk cId="1952237204" sldId="330"/>
            <ac:picMk id="2052" creationId="{ED638F2A-AFE7-4EB8-A5B7-A67DE31DCA4B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8T23:54:33.011" v="1309" actId="478"/>
        <pc:sldMkLst>
          <pc:docMk/>
          <pc:sldMk cId="3803335181" sldId="331"/>
        </pc:sldMkLst>
        <pc:spChg chg="add del mod">
          <ac:chgData name="Siddarth Joshi" userId="bc4d29ca-e482-4031-a817-c6a7c744f97a" providerId="ADAL" clId="{50624F9E-FCAB-48A7-B567-F7495A228855}" dt="2022-01-08T23:54:33.011" v="1309" actId="478"/>
          <ac:spMkLst>
            <pc:docMk/>
            <pc:sldMk cId="3803335181" sldId="331"/>
            <ac:spMk id="5" creationId="{A25A889C-0905-41F4-B110-2F7CA409B660}"/>
          </ac:spMkLst>
        </pc:spChg>
        <pc:spChg chg="mod">
          <ac:chgData name="Siddarth Joshi" userId="bc4d29ca-e482-4031-a817-c6a7c744f97a" providerId="ADAL" clId="{50624F9E-FCAB-48A7-B567-F7495A228855}" dt="2022-01-08T21:36:37.885" v="1142" actId="20577"/>
          <ac:spMkLst>
            <pc:docMk/>
            <pc:sldMk cId="3803335181" sldId="331"/>
            <ac:spMk id="8" creationId="{BBB9B1C4-5210-4BEA-A556-2A53383A911F}"/>
          </ac:spMkLst>
        </pc:spChg>
        <pc:spChg chg="del mod">
          <ac:chgData name="Siddarth Joshi" userId="bc4d29ca-e482-4031-a817-c6a7c744f97a" providerId="ADAL" clId="{50624F9E-FCAB-48A7-B567-F7495A228855}" dt="2022-01-08T23:54:29.523" v="1308" actId="478"/>
          <ac:spMkLst>
            <pc:docMk/>
            <pc:sldMk cId="3803335181" sldId="331"/>
            <ac:spMk id="9" creationId="{22018737-201A-47B6-BF29-174DA7DB677A}"/>
          </ac:spMkLst>
        </pc:spChg>
        <pc:graphicFrameChg chg="add mod modGraphic">
          <ac:chgData name="Siddarth Joshi" userId="bc4d29ca-e482-4031-a817-c6a7c744f97a" providerId="ADAL" clId="{50624F9E-FCAB-48A7-B567-F7495A228855}" dt="2022-01-08T22:44:16.668" v="1307" actId="20577"/>
          <ac:graphicFrameMkLst>
            <pc:docMk/>
            <pc:sldMk cId="3803335181" sldId="331"/>
            <ac:graphicFrameMk id="2" creationId="{1E876E55-2FAF-4773-88CC-5DFD58711E30}"/>
          </ac:graphicFrameMkLst>
        </pc:graphicFrameChg>
        <pc:picChg chg="del">
          <ac:chgData name="Siddarth Joshi" userId="bc4d29ca-e482-4031-a817-c6a7c744f97a" providerId="ADAL" clId="{50624F9E-FCAB-48A7-B567-F7495A228855}" dt="2022-01-08T21:36:41.137" v="1144" actId="478"/>
          <ac:picMkLst>
            <pc:docMk/>
            <pc:sldMk cId="3803335181" sldId="331"/>
            <ac:picMk id="2050" creationId="{2F7CC610-1B66-40E0-B232-575635BC15F4}"/>
          </ac:picMkLst>
        </pc:picChg>
        <pc:picChg chg="del">
          <ac:chgData name="Siddarth Joshi" userId="bc4d29ca-e482-4031-a817-c6a7c744f97a" providerId="ADAL" clId="{50624F9E-FCAB-48A7-B567-F7495A228855}" dt="2022-01-08T21:36:40.081" v="1143" actId="478"/>
          <ac:picMkLst>
            <pc:docMk/>
            <pc:sldMk cId="3803335181" sldId="331"/>
            <ac:picMk id="2052" creationId="{ED638F2A-AFE7-4EB8-A5B7-A67DE31DCA4B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9T00:16:50.930" v="2085" actId="20577"/>
        <pc:sldMkLst>
          <pc:docMk/>
          <pc:sldMk cId="369514579" sldId="332"/>
        </pc:sldMkLst>
        <pc:spChg chg="add del mod">
          <ac:chgData name="Siddarth Joshi" userId="bc4d29ca-e482-4031-a817-c6a7c744f97a" providerId="ADAL" clId="{50624F9E-FCAB-48A7-B567-F7495A228855}" dt="2022-01-09T00:00:51.207" v="1328" actId="478"/>
          <ac:spMkLst>
            <pc:docMk/>
            <pc:sldMk cId="369514579" sldId="332"/>
            <ac:spMk id="6" creationId="{8BEACE85-9D97-43D2-908C-3385B067378D}"/>
          </ac:spMkLst>
        </pc:spChg>
        <pc:spChg chg="add del mod">
          <ac:chgData name="Siddarth Joshi" userId="bc4d29ca-e482-4031-a817-c6a7c744f97a" providerId="ADAL" clId="{50624F9E-FCAB-48A7-B567-F7495A228855}" dt="2022-01-09T00:01:09.589" v="1332" actId="478"/>
          <ac:spMkLst>
            <pc:docMk/>
            <pc:sldMk cId="369514579" sldId="332"/>
            <ac:spMk id="14" creationId="{2EADCE5A-412D-484D-9BBA-84367C12BD58}"/>
          </ac:spMkLst>
        </pc:spChg>
        <pc:graphicFrameChg chg="del">
          <ac:chgData name="Siddarth Joshi" userId="bc4d29ca-e482-4031-a817-c6a7c744f97a" providerId="ADAL" clId="{50624F9E-FCAB-48A7-B567-F7495A228855}" dt="2022-01-08T23:54:44.888" v="1311" actId="478"/>
          <ac:graphicFrameMkLst>
            <pc:docMk/>
            <pc:sldMk cId="369514579" sldId="332"/>
            <ac:graphicFrameMk id="2" creationId="{1E876E55-2FAF-4773-88CC-5DFD58711E30}"/>
          </ac:graphicFrameMkLst>
        </pc:graphicFrameChg>
        <pc:graphicFrameChg chg="add mod modGraphic">
          <ac:chgData name="Siddarth Joshi" userId="bc4d29ca-e482-4031-a817-c6a7c744f97a" providerId="ADAL" clId="{50624F9E-FCAB-48A7-B567-F7495A228855}" dt="2022-01-09T00:16:50.930" v="2085" actId="20577"/>
          <ac:graphicFrameMkLst>
            <pc:docMk/>
            <pc:sldMk cId="369514579" sldId="332"/>
            <ac:graphicFrameMk id="15" creationId="{5354D767-E881-4DDE-936E-3DC7E36FDFEF}"/>
          </ac:graphicFrameMkLst>
        </pc:graphicFrameChg>
        <pc:picChg chg="add mod">
          <ac:chgData name="Siddarth Joshi" userId="bc4d29ca-e482-4031-a817-c6a7c744f97a" providerId="ADAL" clId="{50624F9E-FCAB-48A7-B567-F7495A228855}" dt="2022-01-09T00:00:35.069" v="1323" actId="1076"/>
          <ac:picMkLst>
            <pc:docMk/>
            <pc:sldMk cId="369514579" sldId="332"/>
            <ac:picMk id="5" creationId="{1A9D7362-DD5F-49F3-83DA-675E55D2E1D5}"/>
          </ac:picMkLst>
        </pc:picChg>
        <pc:picChg chg="add mod">
          <ac:chgData name="Siddarth Joshi" userId="bc4d29ca-e482-4031-a817-c6a7c744f97a" providerId="ADAL" clId="{50624F9E-FCAB-48A7-B567-F7495A228855}" dt="2022-01-09T00:05:45.413" v="1584" actId="1076"/>
          <ac:picMkLst>
            <pc:docMk/>
            <pc:sldMk cId="369514579" sldId="332"/>
            <ac:picMk id="9" creationId="{7AE2F69F-D90F-44E9-8994-F9127D25611C}"/>
          </ac:picMkLst>
        </pc:picChg>
        <pc:picChg chg="add mod">
          <ac:chgData name="Siddarth Joshi" userId="bc4d29ca-e482-4031-a817-c6a7c744f97a" providerId="ADAL" clId="{50624F9E-FCAB-48A7-B567-F7495A228855}" dt="2022-01-09T00:00:45.302" v="1327" actId="1076"/>
          <ac:picMkLst>
            <pc:docMk/>
            <pc:sldMk cId="369514579" sldId="332"/>
            <ac:picMk id="12" creationId="{AF000557-2E73-4892-A919-5C97D9C99098}"/>
          </ac:picMkLst>
        </pc:picChg>
        <pc:picChg chg="add mod">
          <ac:chgData name="Siddarth Joshi" userId="bc4d29ca-e482-4031-a817-c6a7c744f97a" providerId="ADAL" clId="{50624F9E-FCAB-48A7-B567-F7495A228855}" dt="2022-01-09T00:03:05.679" v="1395" actId="1076"/>
          <ac:picMkLst>
            <pc:docMk/>
            <pc:sldMk cId="369514579" sldId="332"/>
            <ac:picMk id="17" creationId="{FD27743A-DD3C-486B-9040-54F01CD62047}"/>
          </ac:picMkLst>
        </pc:picChg>
        <pc:picChg chg="add mod">
          <ac:chgData name="Siddarth Joshi" userId="bc4d29ca-e482-4031-a817-c6a7c744f97a" providerId="ADAL" clId="{50624F9E-FCAB-48A7-B567-F7495A228855}" dt="2022-01-09T00:03:47.403" v="1400" actId="1076"/>
          <ac:picMkLst>
            <pc:docMk/>
            <pc:sldMk cId="369514579" sldId="332"/>
            <ac:picMk id="19" creationId="{B40A4578-124F-4164-BBB6-4CFDBC1BB483}"/>
          </ac:picMkLst>
        </pc:picChg>
      </pc:sldChg>
      <pc:sldChg chg="addSp modSp add mod modNotesTx">
        <pc:chgData name="Siddarth Joshi" userId="bc4d29ca-e482-4031-a817-c6a7c744f97a" providerId="ADAL" clId="{50624F9E-FCAB-48A7-B567-F7495A228855}" dt="2022-01-09T00:14:43.329" v="1981" actId="20577"/>
        <pc:sldMkLst>
          <pc:docMk/>
          <pc:sldMk cId="343325597" sldId="333"/>
        </pc:sldMkLst>
        <pc:spChg chg="add mod">
          <ac:chgData name="Siddarth Joshi" userId="bc4d29ca-e482-4031-a817-c6a7c744f97a" providerId="ADAL" clId="{50624F9E-FCAB-48A7-B567-F7495A228855}" dt="2022-01-09T00:14:22.961" v="1973" actId="20577"/>
          <ac:spMkLst>
            <pc:docMk/>
            <pc:sldMk cId="343325597" sldId="333"/>
            <ac:spMk id="5" creationId="{420A8926-1323-4A27-92B2-F5E5DACCF3FF}"/>
          </ac:spMkLst>
        </pc:spChg>
        <pc:spChg chg="mod">
          <ac:chgData name="Siddarth Joshi" userId="bc4d29ca-e482-4031-a817-c6a7c744f97a" providerId="ADAL" clId="{50624F9E-FCAB-48A7-B567-F7495A228855}" dt="2022-01-09T00:06:19.276" v="1591" actId="20577"/>
          <ac:spMkLst>
            <pc:docMk/>
            <pc:sldMk cId="343325597" sldId="333"/>
            <ac:spMk id="8" creationId="{BBB9B1C4-5210-4BEA-A556-2A53383A911F}"/>
          </ac:spMkLst>
        </pc:spChg>
      </pc:sldChg>
      <pc:sldChg chg="addSp modSp add mod">
        <pc:chgData name="Siddarth Joshi" userId="bc4d29ca-e482-4031-a817-c6a7c744f97a" providerId="ADAL" clId="{50624F9E-FCAB-48A7-B567-F7495A228855}" dt="2022-01-09T00:33:57.180" v="2794" actId="20577"/>
        <pc:sldMkLst>
          <pc:docMk/>
          <pc:sldMk cId="2822110039" sldId="334"/>
        </pc:sldMkLst>
        <pc:spChg chg="add mod">
          <ac:chgData name="Siddarth Joshi" userId="bc4d29ca-e482-4031-a817-c6a7c744f97a" providerId="ADAL" clId="{50624F9E-FCAB-48A7-B567-F7495A228855}" dt="2022-01-09T00:33:47.424" v="2789" actId="20577"/>
          <ac:spMkLst>
            <pc:docMk/>
            <pc:sldMk cId="2822110039" sldId="334"/>
            <ac:spMk id="5" creationId="{56D43314-22E5-405D-A325-451CF72CD4B8}"/>
          </ac:spMkLst>
        </pc:spChg>
        <pc:spChg chg="add mod">
          <ac:chgData name="Siddarth Joshi" userId="bc4d29ca-e482-4031-a817-c6a7c744f97a" providerId="ADAL" clId="{50624F9E-FCAB-48A7-B567-F7495A228855}" dt="2022-01-09T00:29:49.668" v="2574" actId="20577"/>
          <ac:spMkLst>
            <pc:docMk/>
            <pc:sldMk cId="2822110039" sldId="334"/>
            <ac:spMk id="9" creationId="{3D02A384-3F09-477D-9E9B-787024E1593A}"/>
          </ac:spMkLst>
        </pc:spChg>
        <pc:spChg chg="add mod">
          <ac:chgData name="Siddarth Joshi" userId="bc4d29ca-e482-4031-a817-c6a7c744f97a" providerId="ADAL" clId="{50624F9E-FCAB-48A7-B567-F7495A228855}" dt="2022-01-09T00:33:57.180" v="2794" actId="20577"/>
          <ac:spMkLst>
            <pc:docMk/>
            <pc:sldMk cId="2822110039" sldId="334"/>
            <ac:spMk id="10" creationId="{49D613F0-4B4D-4C97-A757-BF60DE2598A2}"/>
          </ac:spMkLst>
        </pc:spChg>
        <pc:picChg chg="add mod">
          <ac:chgData name="Siddarth Joshi" userId="bc4d29ca-e482-4031-a817-c6a7c744f97a" providerId="ADAL" clId="{50624F9E-FCAB-48A7-B567-F7495A228855}" dt="2022-01-09T00:29:16.283" v="2494" actId="1076"/>
          <ac:picMkLst>
            <pc:docMk/>
            <pc:sldMk cId="2822110039" sldId="334"/>
            <ac:picMk id="1026" creationId="{970BC03B-5B6F-4BD9-887B-5CB7E7547AB9}"/>
          </ac:picMkLst>
        </pc:picChg>
      </pc:sldChg>
      <pc:sldChg chg="add del">
        <pc:chgData name="Siddarth Joshi" userId="bc4d29ca-e482-4031-a817-c6a7c744f97a" providerId="ADAL" clId="{50624F9E-FCAB-48A7-B567-F7495A228855}" dt="2022-01-09T01:38:38.739" v="4652" actId="47"/>
        <pc:sldMkLst>
          <pc:docMk/>
          <pc:sldMk cId="2892421336" sldId="335"/>
        </pc:sldMkLst>
      </pc:sldChg>
      <pc:sldChg chg="addSp delSp modSp add mod">
        <pc:chgData name="Siddarth Joshi" userId="bc4d29ca-e482-4031-a817-c6a7c744f97a" providerId="ADAL" clId="{50624F9E-FCAB-48A7-B567-F7495A228855}" dt="2022-01-09T01:26:20.045" v="4651" actId="20577"/>
        <pc:sldMkLst>
          <pc:docMk/>
          <pc:sldMk cId="3925958494" sldId="336"/>
        </pc:sldMkLst>
        <pc:spChg chg="mod">
          <ac:chgData name="Siddarth Joshi" userId="bc4d29ca-e482-4031-a817-c6a7c744f97a" providerId="ADAL" clId="{50624F9E-FCAB-48A7-B567-F7495A228855}" dt="2022-01-09T01:19:22.404" v="4463" actId="20577"/>
          <ac:spMkLst>
            <pc:docMk/>
            <pc:sldMk cId="3925958494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50624F9E-FCAB-48A7-B567-F7495A228855}" dt="2022-01-09T01:23:31.328" v="4527" actId="20577"/>
          <ac:spMkLst>
            <pc:docMk/>
            <pc:sldMk cId="3925958494" sldId="336"/>
            <ac:spMk id="9" creationId="{1C29D87A-7AC9-4A95-A7D9-E4CE9558F29E}"/>
          </ac:spMkLst>
        </pc:spChg>
        <pc:spChg chg="add mod">
          <ac:chgData name="Siddarth Joshi" userId="bc4d29ca-e482-4031-a817-c6a7c744f97a" providerId="ADAL" clId="{50624F9E-FCAB-48A7-B567-F7495A228855}" dt="2022-01-09T01:24:40.440" v="4586" actId="20577"/>
          <ac:spMkLst>
            <pc:docMk/>
            <pc:sldMk cId="3925958494" sldId="336"/>
            <ac:spMk id="10" creationId="{15118E5E-17A7-406D-8D5D-091D143D4A62}"/>
          </ac:spMkLst>
        </pc:spChg>
        <pc:spChg chg="add mod">
          <ac:chgData name="Siddarth Joshi" userId="bc4d29ca-e482-4031-a817-c6a7c744f97a" providerId="ADAL" clId="{50624F9E-FCAB-48A7-B567-F7495A228855}" dt="2022-01-09T01:26:20.045" v="4651" actId="20577"/>
          <ac:spMkLst>
            <pc:docMk/>
            <pc:sldMk cId="3925958494" sldId="336"/>
            <ac:spMk id="12" creationId="{7F09FC9B-1141-465B-B7BE-2878FA2E67AC}"/>
          </ac:spMkLst>
        </pc:spChg>
        <pc:picChg chg="add del mod">
          <ac:chgData name="Siddarth Joshi" userId="bc4d29ca-e482-4031-a817-c6a7c744f97a" providerId="ADAL" clId="{50624F9E-FCAB-48A7-B567-F7495A228855}" dt="2022-01-09T01:19:24.715" v="4464" actId="478"/>
          <ac:picMkLst>
            <pc:docMk/>
            <pc:sldMk cId="3925958494" sldId="336"/>
            <ac:picMk id="5122" creationId="{A1F12B0B-F170-4EA7-BF56-886D10629965}"/>
          </ac:picMkLst>
        </pc:picChg>
        <pc:picChg chg="add mod">
          <ac:chgData name="Siddarth Joshi" userId="bc4d29ca-e482-4031-a817-c6a7c744f97a" providerId="ADAL" clId="{50624F9E-FCAB-48A7-B567-F7495A228855}" dt="2022-01-09T01:19:35.398" v="4466" actId="1076"/>
          <ac:picMkLst>
            <pc:docMk/>
            <pc:sldMk cId="3925958494" sldId="336"/>
            <ac:picMk id="5124" creationId="{56BAC76C-8227-4546-B02E-A64A956EC443}"/>
          </ac:picMkLst>
        </pc:picChg>
        <pc:picChg chg="add mod">
          <ac:chgData name="Siddarth Joshi" userId="bc4d29ca-e482-4031-a817-c6a7c744f97a" providerId="ADAL" clId="{50624F9E-FCAB-48A7-B567-F7495A228855}" dt="2022-01-09T01:22:41.936" v="4501" actId="14100"/>
          <ac:picMkLst>
            <pc:docMk/>
            <pc:sldMk cId="3925958494" sldId="336"/>
            <ac:picMk id="5126" creationId="{46474907-902A-47E0-AAAA-085C4C83F3D3}"/>
          </ac:picMkLst>
        </pc:picChg>
        <pc:picChg chg="add mod">
          <ac:chgData name="Siddarth Joshi" userId="bc4d29ca-e482-4031-a817-c6a7c744f97a" providerId="ADAL" clId="{50624F9E-FCAB-48A7-B567-F7495A228855}" dt="2022-01-09T01:23:05.146" v="4504" actId="1076"/>
          <ac:picMkLst>
            <pc:docMk/>
            <pc:sldMk cId="3925958494" sldId="336"/>
            <ac:picMk id="5128" creationId="{8D81DE95-A81A-4F04-952A-48AADB3645C9}"/>
          </ac:picMkLst>
        </pc:picChg>
        <pc:picChg chg="add mod">
          <ac:chgData name="Siddarth Joshi" userId="bc4d29ca-e482-4031-a817-c6a7c744f97a" providerId="ADAL" clId="{50624F9E-FCAB-48A7-B567-F7495A228855}" dt="2022-01-09T01:25:21.876" v="4588" actId="1076"/>
          <ac:picMkLst>
            <pc:docMk/>
            <pc:sldMk cId="3925958494" sldId="336"/>
            <ac:picMk id="5130" creationId="{6EB393BD-2F6C-47C1-8BB6-DDE196BBE72E}"/>
          </ac:picMkLst>
        </pc:picChg>
      </pc:sldChg>
      <pc:sldChg chg="addSp modSp add mod">
        <pc:chgData name="Siddarth Joshi" userId="bc4d29ca-e482-4031-a817-c6a7c744f97a" providerId="ADAL" clId="{50624F9E-FCAB-48A7-B567-F7495A228855}" dt="2022-01-09T01:09:44.191" v="4312" actId="20577"/>
        <pc:sldMkLst>
          <pc:docMk/>
          <pc:sldMk cId="2360548981" sldId="337"/>
        </pc:sldMkLst>
        <pc:spChg chg="add mod">
          <ac:chgData name="Siddarth Joshi" userId="bc4d29ca-e482-4031-a817-c6a7c744f97a" providerId="ADAL" clId="{50624F9E-FCAB-48A7-B567-F7495A228855}" dt="2022-01-09T01:09:44.191" v="4312" actId="20577"/>
          <ac:spMkLst>
            <pc:docMk/>
            <pc:sldMk cId="2360548981" sldId="337"/>
            <ac:spMk id="6" creationId="{ED4D2C61-DCA4-4388-9AB7-6ACCD111BF6C}"/>
          </ac:spMkLst>
        </pc:spChg>
        <pc:spChg chg="mod">
          <ac:chgData name="Siddarth Joshi" userId="bc4d29ca-e482-4031-a817-c6a7c744f97a" providerId="ADAL" clId="{50624F9E-FCAB-48A7-B567-F7495A228855}" dt="2022-01-09T01:04:06.955" v="3899" actId="20577"/>
          <ac:spMkLst>
            <pc:docMk/>
            <pc:sldMk cId="2360548981" sldId="337"/>
            <ac:spMk id="8" creationId="{BBB9B1C4-5210-4BEA-A556-2A53383A911F}"/>
          </ac:spMkLst>
        </pc:spChg>
        <pc:picChg chg="add mod">
          <ac:chgData name="Siddarth Joshi" userId="bc4d29ca-e482-4031-a817-c6a7c744f97a" providerId="ADAL" clId="{50624F9E-FCAB-48A7-B567-F7495A228855}" dt="2022-01-09T01:03:58.754" v="3884" actId="1076"/>
          <ac:picMkLst>
            <pc:docMk/>
            <pc:sldMk cId="2360548981" sldId="337"/>
            <ac:picMk id="3074" creationId="{DB31F211-F03D-45B9-AAEF-C3380FA7F01A}"/>
          </ac:picMkLst>
        </pc:picChg>
        <pc:picChg chg="add mod">
          <ac:chgData name="Siddarth Joshi" userId="bc4d29ca-e482-4031-a817-c6a7c744f97a" providerId="ADAL" clId="{50624F9E-FCAB-48A7-B567-F7495A228855}" dt="2022-01-09T01:09:02.807" v="4252" actId="1076"/>
          <ac:picMkLst>
            <pc:docMk/>
            <pc:sldMk cId="2360548981" sldId="337"/>
            <ac:picMk id="3076" creationId="{9232054B-2424-4F4F-833F-C8A5584B3AFE}"/>
          </ac:picMkLst>
        </pc:picChg>
      </pc:sldChg>
      <pc:sldChg chg="addSp modSp add mod">
        <pc:chgData name="Siddarth Joshi" userId="bc4d29ca-e482-4031-a817-c6a7c744f97a" providerId="ADAL" clId="{50624F9E-FCAB-48A7-B567-F7495A228855}" dt="2022-01-09T01:00:23.373" v="3881" actId="20577"/>
        <pc:sldMkLst>
          <pc:docMk/>
          <pc:sldMk cId="4041925155" sldId="338"/>
        </pc:sldMkLst>
        <pc:spChg chg="add mod">
          <ac:chgData name="Siddarth Joshi" userId="bc4d29ca-e482-4031-a817-c6a7c744f97a" providerId="ADAL" clId="{50624F9E-FCAB-48A7-B567-F7495A228855}" dt="2022-01-09T00:58:37.669" v="3772" actId="20577"/>
          <ac:spMkLst>
            <pc:docMk/>
            <pc:sldMk cId="4041925155" sldId="338"/>
            <ac:spMk id="5" creationId="{C7D73A45-4E8F-4874-91F1-42B031B0A2F6}"/>
          </ac:spMkLst>
        </pc:spChg>
        <pc:spChg chg="add mod">
          <ac:chgData name="Siddarth Joshi" userId="bc4d29ca-e482-4031-a817-c6a7c744f97a" providerId="ADAL" clId="{50624F9E-FCAB-48A7-B567-F7495A228855}" dt="2022-01-09T01:00:23.373" v="3881" actId="20577"/>
          <ac:spMkLst>
            <pc:docMk/>
            <pc:sldMk cId="4041925155" sldId="338"/>
            <ac:spMk id="6" creationId="{A7CA32A1-D000-47E6-9F34-082B0893531D}"/>
          </ac:spMkLst>
        </pc:spChg>
      </pc:sldChg>
      <pc:sldChg chg="addSp modSp add mod">
        <pc:chgData name="Siddarth Joshi" userId="bc4d29ca-e482-4031-a817-c6a7c744f97a" providerId="ADAL" clId="{50624F9E-FCAB-48A7-B567-F7495A228855}" dt="2022-01-09T00:57:27.555" v="3667" actId="20577"/>
        <pc:sldMkLst>
          <pc:docMk/>
          <pc:sldMk cId="493531363" sldId="339"/>
        </pc:sldMkLst>
        <pc:spChg chg="add mod">
          <ac:chgData name="Siddarth Joshi" userId="bc4d29ca-e482-4031-a817-c6a7c744f97a" providerId="ADAL" clId="{50624F9E-FCAB-48A7-B567-F7495A228855}" dt="2022-01-09T00:50:34.952" v="3519" actId="14100"/>
          <ac:spMkLst>
            <pc:docMk/>
            <pc:sldMk cId="493531363" sldId="339"/>
            <ac:spMk id="9" creationId="{20E7D3DE-E870-49DA-88F6-9449FE325AC1}"/>
          </ac:spMkLst>
        </pc:spChg>
        <pc:graphicFrameChg chg="add mod modGraphic">
          <ac:chgData name="Siddarth Joshi" userId="bc4d29ca-e482-4031-a817-c6a7c744f97a" providerId="ADAL" clId="{50624F9E-FCAB-48A7-B567-F7495A228855}" dt="2022-01-09T00:57:27.555" v="3667" actId="20577"/>
          <ac:graphicFrameMkLst>
            <pc:docMk/>
            <pc:sldMk cId="493531363" sldId="339"/>
            <ac:graphicFrameMk id="5" creationId="{A8E136FE-6F8D-4375-9BCA-D91FE6060A34}"/>
          </ac:graphicFrameMkLst>
        </pc:graphicFrameChg>
        <pc:picChg chg="add mod">
          <ac:chgData name="Siddarth Joshi" userId="bc4d29ca-e482-4031-a817-c6a7c744f97a" providerId="ADAL" clId="{50624F9E-FCAB-48A7-B567-F7495A228855}" dt="2022-01-09T00:45:57.568" v="3177" actId="1076"/>
          <ac:picMkLst>
            <pc:docMk/>
            <pc:sldMk cId="493531363" sldId="339"/>
            <ac:picMk id="3" creationId="{BC365E4E-E5F7-47AD-8AA2-3557378888E1}"/>
          </ac:picMkLst>
        </pc:picChg>
        <pc:picChg chg="add mod">
          <ac:chgData name="Siddarth Joshi" userId="bc4d29ca-e482-4031-a817-c6a7c744f97a" providerId="ADAL" clId="{50624F9E-FCAB-48A7-B567-F7495A228855}" dt="2022-01-09T00:43:46.683" v="3090" actId="1076"/>
          <ac:picMkLst>
            <pc:docMk/>
            <pc:sldMk cId="493531363" sldId="339"/>
            <ac:picMk id="2050" creationId="{9C8A5B30-0C93-4A5C-BB44-011CD66C5501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9T00:42:27.606" v="3087" actId="27636"/>
        <pc:sldMkLst>
          <pc:docMk/>
          <pc:sldMk cId="3605965751" sldId="340"/>
        </pc:sldMkLst>
        <pc:spChg chg="add del mod">
          <ac:chgData name="Siddarth Joshi" userId="bc4d29ca-e482-4031-a817-c6a7c744f97a" providerId="ADAL" clId="{50624F9E-FCAB-48A7-B567-F7495A228855}" dt="2022-01-09T00:41:08.197" v="2978" actId="478"/>
          <ac:spMkLst>
            <pc:docMk/>
            <pc:sldMk cId="3605965751" sldId="340"/>
            <ac:spMk id="3" creationId="{F39EE728-0CDB-46C3-A5E2-FA90124E6A2C}"/>
          </ac:spMkLst>
        </pc:spChg>
        <pc:spChg chg="add del mod">
          <ac:chgData name="Siddarth Joshi" userId="bc4d29ca-e482-4031-a817-c6a7c744f97a" providerId="ADAL" clId="{50624F9E-FCAB-48A7-B567-F7495A228855}" dt="2022-01-09T00:41:06.145" v="2977" actId="478"/>
          <ac:spMkLst>
            <pc:docMk/>
            <pc:sldMk cId="3605965751" sldId="340"/>
            <ac:spMk id="5" creationId="{CFAA9396-59C6-4E43-A1CD-8D3B8A1BDD4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3" creationId="{4DF70374-50FD-4F6B-906E-C56164FCFC2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5" creationId="{3E03AA3B-D0D0-40D4-A40B-369AF24A93F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7" creationId="{1841F650-F865-4834-B24E-C3BC795D96E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1" creationId="{1463AAA0-77F7-4419-B926-59A39B68FC6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2" creationId="{6E919FE3-B85F-48EB-86CA-0FDB4877F0E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4" creationId="{4DD00EC5-F7BB-4746-91F6-F12FC550BB6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6" creationId="{3AEFFB3E-0A48-4427-A45B-8C4F82F7FDA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7" creationId="{72D32044-AB6E-45B0-BCF9-3E33A71AAA9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8" creationId="{D21BDE2D-66F4-499D-BDA2-E61BEEC6E31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9" creationId="{896E6125-4916-4CFB-A1A9-9B5B40606D6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0" creationId="{1840319E-3C17-43F4-92E2-2454B0C2276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1" creationId="{C776925A-E916-433E-918E-A8188920C816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2" creationId="{9AF19164-C6F7-46C2-A5DD-19038B6E2916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3" creationId="{AA437B7E-5F32-49EE-AF4B-7EF1728E426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4" creationId="{6337A0A5-3A11-4B2E-B205-FD1325EFCD4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5" creationId="{CB1EFF8F-9FBA-4FBB-82AE-778BE46C962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6" creationId="{62CF8FE7-3B35-48C0-ACE4-870363DB420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7" creationId="{B2AE7C21-3265-4F54-87DC-33BF6D52D80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8" creationId="{1692414A-516C-477C-88A3-D3621868C91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9" creationId="{7BBBF18B-C527-4D61-B826-44AAC3792B9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0" creationId="{8079248D-9030-4781-B098-61B1D2A1566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1" creationId="{7EDF3316-AA67-4004-B95E-E6E8E91D3B2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2" creationId="{FC278911-4E76-47A2-BAF0-AD64BA1784D0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3" creationId="{B140CB75-09E2-435D-927A-D2702AF4BB4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4" creationId="{4FE612BB-3377-44E9-98E2-DBA0E534AD6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5" creationId="{6F9F1C53-D8FA-479D-9792-B28B8B03966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6" creationId="{22A9D545-7F66-49B5-957B-2EF3F82DB67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7" creationId="{ED8EA44F-F15C-4570-983D-05079D17B4E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8" creationId="{6A8C0239-F928-4BBA-9B59-41E78C49689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9" creationId="{FC8DA026-2724-47D7-B6A4-65586990928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0" creationId="{3B4A8A8C-ACBF-448A-9A56-9BBBF6FF30C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1" creationId="{0F8FA0F8-922A-42C1-9EE4-9BA15E0E5B0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2" creationId="{B2CA23DA-49C4-4588-A336-EE0BF3024C4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3" creationId="{DCC7988F-81B7-4516-A8FF-1823DF644D0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4" creationId="{67CFCF8E-D4D9-4A87-9B1B-A199CCCFA81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3" creationId="{D297D287-4117-424D-B3E4-9D54A6502C60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4" creationId="{BE8D0327-7237-4A6F-8C02-C1F07E4DAA6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5" creationId="{3C63AE80-78EA-41D7-91E2-A662D2DD0AB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6" creationId="{34241E12-F318-4503-8E55-C5F10ACD924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7" creationId="{4D2DA244-551E-4F5E-804F-A163B737B9B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8" creationId="{D1424B8E-8102-4F12-8CCE-2856E4FAA9C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9" creationId="{603E1440-6269-4C27-8625-539C44E0AA2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0" creationId="{CFBF6857-A002-4A68-843C-B0F04F28751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1" creationId="{A7F9A1F4-4C48-4B2A-91A0-06CBAA49832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2" creationId="{86B66AB5-7558-428C-A149-02C1E1F7A1D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4" creationId="{A8C32F3B-284A-4817-B6C2-F70E62C3863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6" creationId="{01FD649D-2B04-44EC-AC95-C2411E6D375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7" creationId="{BC29C3C1-288F-434C-8A24-A55D324C2F7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8" creationId="{40FD6CDC-BFF8-49E0-905A-8263BFA5952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9" creationId="{A2548245-7D45-4FBE-AB2F-F3D2CDDDE2E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0" creationId="{CAB308D7-2AE7-4701-B3A8-59320FB0157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1" creationId="{1D25ECDB-A85B-42C4-BD09-0E3FFC63D5B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2" creationId="{046333EC-0FEF-4853-96CB-060CE242002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3" creationId="{5CBE7951-C068-40BA-8A04-E354955AB65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4" creationId="{43C72F2B-E842-41BD-AC3B-852757DA6D5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5" creationId="{907DDC5D-9D2E-42AB-94B1-ED8AB25172D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6" creationId="{02A22F51-97D6-4FE9-A16C-BE74866092F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7" creationId="{D0A8A5C5-6FF4-4AA5-B0CF-12DEE29E453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8" creationId="{673965E5-B220-4D71-B22A-F31F2D330CE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9" creationId="{DF779AD8-F135-4BFE-8137-E71441F3CFD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0" creationId="{9F5DAB15-0479-430C-A8AD-7FCFD224DFA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1" creationId="{3BF96F6D-30A5-447C-B0A0-DD1D7CB274C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2" creationId="{FE2E53F3-527F-4510-98C3-CC6FF971F1B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3" creationId="{BA4991FE-96A6-41BB-B8D8-681A0581506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4" creationId="{D4D1B7B5-2551-47E7-A92F-7A8CF5F1A54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5" creationId="{CD036087-C9C0-4E1F-AE3E-64BCB5A90FA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6" creationId="{FF2078F4-29D5-4DC7-9175-828C9A0621E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7" creationId="{E88DAD6F-D241-427C-868C-6F510FD7031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8" creationId="{D66BD0DA-1B53-4987-B5C1-A1B6BF7C2A8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9" creationId="{24A73978-B683-4E67-944E-DECD391C263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0" creationId="{3DBCEE96-0DA8-4192-BB3B-BD27325002D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1" creationId="{F4506664-694A-4ED8-8BD8-53C7787FC0D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2" creationId="{1CB752BD-C4E1-43F1-9627-4CE3F4EA2E3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3" creationId="{15558AAD-BEF9-4C93-8ED5-8FFA3B0D590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4" creationId="{DBFDF3D5-3442-49BF-AC5B-E9CB68B736F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5" creationId="{B184AC4D-6951-40E1-A3FD-84D133E27BF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6" creationId="{C132D1C8-1B25-429F-919D-4F44D24292A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7" creationId="{402256B1-B053-4E30-968E-D45ECC444B98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9" creationId="{A9242C5B-0573-4299-B61D-DB1A971B43A4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0" creationId="{4151526E-E862-4219-9034-03D9EBE5C9B6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1" creationId="{814785E0-6FCB-4EE6-9613-241D1164BBFD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2" creationId="{6793F701-E41B-488A-8E30-388A18798B27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4" creationId="{3AFEEF26-1F17-4F0F-9487-EF7354A53314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5" creationId="{1E317B45-D96E-40B9-A38C-E263C2FE1A86}"/>
          </ac:spMkLst>
        </pc:spChg>
        <pc:spChg chg="add mod">
          <ac:chgData name="Siddarth Joshi" userId="bc4d29ca-e482-4031-a817-c6a7c744f97a" providerId="ADAL" clId="{50624F9E-FCAB-48A7-B567-F7495A228855}" dt="2022-01-09T00:42:27.606" v="3087" actId="27636"/>
          <ac:spMkLst>
            <pc:docMk/>
            <pc:sldMk cId="3605965751" sldId="340"/>
            <ac:spMk id="116" creationId="{4D288D54-9A77-47F8-BA13-CB10A8667914}"/>
          </ac:spMkLst>
        </pc:spChg>
        <pc:grpChg chg="add 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9" creationId="{26BEBA4B-B61F-43EC-8954-CA1E11E046FE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2" creationId="{3A51C1AF-7A26-44D9-BFEB-D3E55C86C0F1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8" creationId="{C02B5904-765E-4102-BB7D-0B87E5AD66B6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9" creationId="{8D8B5DB3-4F1D-4B99-BBD7-2D66AA26EE5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0" creationId="{FF863AE0-9D46-409E-8858-87D3DB6BABD2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3" creationId="{172AE4FF-1F83-471D-B88D-67B3B98E5ACD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5" creationId="{F76D3D58-297E-460F-B526-E2133EFA49C2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5" creationId="{B52299FB-56D7-40BC-A0EB-5F7743EC5215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6" creationId="{26AFBA7F-C051-44AD-B5FC-42E6B9E2D0D9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7" creationId="{B5BFAFC7-837F-4AE8-ADA8-2927A0D64811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8" creationId="{D6D8922B-5571-436E-A11D-2D4DB474DB3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9" creationId="{C657A6BA-887F-4DDF-9B11-83C95E08B648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0" creationId="{F19FCF7A-3442-41EF-9AF8-185CB329D8F4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1" creationId="{1839B78F-E123-4680-98FF-8D37C53E8305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2" creationId="{CBFA3A7D-60BA-4B59-97BD-82A4BE943747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73" creationId="{76B04E0B-7F27-4085-B7C2-64DEE6CDEAB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75" creationId="{4C76D57E-E236-4E62-8DF9-105677A29DD0}"/>
          </ac:grpSpMkLst>
        </pc:grpChg>
        <pc:picChg chg="add mod">
          <ac:chgData name="Siddarth Joshi" userId="bc4d29ca-e482-4031-a817-c6a7c744f97a" providerId="ADAL" clId="{50624F9E-FCAB-48A7-B567-F7495A228855}" dt="2022-01-09T00:41:08.615" v="2979"/>
          <ac:picMkLst>
            <pc:docMk/>
            <pc:sldMk cId="3605965751" sldId="340"/>
            <ac:picMk id="113" creationId="{164F9FB1-6344-4307-84AB-4C87478ABFA5}"/>
          </ac:picMkLst>
        </pc:pic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0" creationId="{A5E20DAF-4C90-4133-8589-EAAA7625436A}"/>
          </ac:cxnSpMkLst>
        </pc:cxn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4" creationId="{86EBAA40-48E4-4319-969B-F6D69F5E5C0F}"/>
          </ac:cxnSpMkLst>
        </pc:cxn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6" creationId="{3EDDB592-6715-4F49-9049-A112CC9F45E4}"/>
          </ac:cxnSpMkLst>
        </pc:cxnChg>
        <pc:cxnChg chg="add 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08" creationId="{7788F8BC-1CBB-47FD-A062-E25969942D1A}"/>
          </ac:cxnSpMkLst>
        </pc:cxnChg>
      </pc:sldChg>
      <pc:sldChg chg="delSp modSp add mod">
        <pc:chgData name="Siddarth Joshi" userId="bc4d29ca-e482-4031-a817-c6a7c744f97a" providerId="ADAL" clId="{50624F9E-FCAB-48A7-B567-F7495A228855}" dt="2022-01-09T00:38:02.281" v="2975" actId="478"/>
        <pc:sldMkLst>
          <pc:docMk/>
          <pc:sldMk cId="1649504799" sldId="341"/>
        </pc:sldMkLst>
        <pc:spChg chg="mod">
          <ac:chgData name="Siddarth Joshi" userId="bc4d29ca-e482-4031-a817-c6a7c744f97a" providerId="ADAL" clId="{50624F9E-FCAB-48A7-B567-F7495A228855}" dt="2022-01-09T00:35:42.984" v="2835" actId="20577"/>
          <ac:spMkLst>
            <pc:docMk/>
            <pc:sldMk cId="1649504799" sldId="341"/>
            <ac:spMk id="5" creationId="{56D43314-22E5-405D-A325-451CF72CD4B8}"/>
          </ac:spMkLst>
        </pc:spChg>
        <pc:spChg chg="mod">
          <ac:chgData name="Siddarth Joshi" userId="bc4d29ca-e482-4031-a817-c6a7c744f97a" providerId="ADAL" clId="{50624F9E-FCAB-48A7-B567-F7495A228855}" dt="2022-01-09T00:37:30.617" v="2974" actId="20577"/>
          <ac:spMkLst>
            <pc:docMk/>
            <pc:sldMk cId="1649504799" sldId="341"/>
            <ac:spMk id="9" creationId="{3D02A384-3F09-477D-9E9B-787024E1593A}"/>
          </ac:spMkLst>
        </pc:spChg>
        <pc:spChg chg="del">
          <ac:chgData name="Siddarth Joshi" userId="bc4d29ca-e482-4031-a817-c6a7c744f97a" providerId="ADAL" clId="{50624F9E-FCAB-48A7-B567-F7495A228855}" dt="2022-01-09T00:38:02.281" v="2975" actId="478"/>
          <ac:spMkLst>
            <pc:docMk/>
            <pc:sldMk cId="1649504799" sldId="341"/>
            <ac:spMk id="10" creationId="{49D613F0-4B4D-4C97-A757-BF60DE2598A2}"/>
          </ac:spMkLst>
        </pc:spChg>
      </pc:sldChg>
      <pc:sldChg chg="addSp delSp modSp add mod">
        <pc:chgData name="Siddarth Joshi" userId="bc4d29ca-e482-4031-a817-c6a7c744f97a" providerId="ADAL" clId="{50624F9E-FCAB-48A7-B567-F7495A228855}" dt="2022-01-09T01:17:24.031" v="4448" actId="1076"/>
        <pc:sldMkLst>
          <pc:docMk/>
          <pc:sldMk cId="3025661155" sldId="342"/>
        </pc:sldMkLst>
        <pc:spChg chg="mod">
          <ac:chgData name="Siddarth Joshi" userId="bc4d29ca-e482-4031-a817-c6a7c744f97a" providerId="ADAL" clId="{50624F9E-FCAB-48A7-B567-F7495A228855}" dt="2022-01-09T01:16:20.793" v="4442" actId="1076"/>
          <ac:spMkLst>
            <pc:docMk/>
            <pc:sldMk cId="3025661155" sldId="342"/>
            <ac:spMk id="6" creationId="{ED4D2C61-DCA4-4388-9AB7-6ACCD111BF6C}"/>
          </ac:spMkLst>
        </pc:spChg>
        <pc:picChg chg="add mod">
          <ac:chgData name="Siddarth Joshi" userId="bc4d29ca-e482-4031-a817-c6a7c744f97a" providerId="ADAL" clId="{50624F9E-FCAB-48A7-B567-F7495A228855}" dt="2022-01-09T01:14:29.948" v="4422" actId="14100"/>
          <ac:picMkLst>
            <pc:docMk/>
            <pc:sldMk cId="3025661155" sldId="342"/>
            <ac:picMk id="9" creationId="{CEEEA16E-42B8-421A-A5EC-0204339CDCFA}"/>
          </ac:picMkLst>
        </pc:picChg>
        <pc:picChg chg="del">
          <ac:chgData name="Siddarth Joshi" userId="bc4d29ca-e482-4031-a817-c6a7c744f97a" providerId="ADAL" clId="{50624F9E-FCAB-48A7-B567-F7495A228855}" dt="2022-01-09T01:10:59.437" v="4316" actId="478"/>
          <ac:picMkLst>
            <pc:docMk/>
            <pc:sldMk cId="3025661155" sldId="342"/>
            <ac:picMk id="3074" creationId="{DB31F211-F03D-45B9-AAEF-C3380FA7F01A}"/>
          </ac:picMkLst>
        </pc:picChg>
        <pc:picChg chg="del">
          <ac:chgData name="Siddarth Joshi" userId="bc4d29ca-e482-4031-a817-c6a7c744f97a" providerId="ADAL" clId="{50624F9E-FCAB-48A7-B567-F7495A228855}" dt="2022-01-09T01:13:46.173" v="4418" actId="478"/>
          <ac:picMkLst>
            <pc:docMk/>
            <pc:sldMk cId="3025661155" sldId="342"/>
            <ac:picMk id="3076" creationId="{9232054B-2424-4F4F-833F-C8A5584B3AFE}"/>
          </ac:picMkLst>
        </pc:picChg>
        <pc:picChg chg="add mod">
          <ac:chgData name="Siddarth Joshi" userId="bc4d29ca-e482-4031-a817-c6a7c744f97a" providerId="ADAL" clId="{50624F9E-FCAB-48A7-B567-F7495A228855}" dt="2022-01-09T01:14:34.109" v="4423" actId="1076"/>
          <ac:picMkLst>
            <pc:docMk/>
            <pc:sldMk cId="3025661155" sldId="342"/>
            <ac:picMk id="6146" creationId="{B768A585-78B8-4018-AC4C-0FF8F92F8903}"/>
          </ac:picMkLst>
        </pc:picChg>
        <pc:picChg chg="add mod">
          <ac:chgData name="Siddarth Joshi" userId="bc4d29ca-e482-4031-a817-c6a7c744f97a" providerId="ADAL" clId="{50624F9E-FCAB-48A7-B567-F7495A228855}" dt="2022-01-09T01:17:11.405" v="4447" actId="1076"/>
          <ac:picMkLst>
            <pc:docMk/>
            <pc:sldMk cId="3025661155" sldId="342"/>
            <ac:picMk id="6148" creationId="{F49A15C9-D171-4560-9429-C4BFCD5C9FA6}"/>
          </ac:picMkLst>
        </pc:picChg>
        <pc:picChg chg="add mod">
          <ac:chgData name="Siddarth Joshi" userId="bc4d29ca-e482-4031-a817-c6a7c744f97a" providerId="ADAL" clId="{50624F9E-FCAB-48A7-B567-F7495A228855}" dt="2022-01-09T01:17:24.031" v="4448" actId="1076"/>
          <ac:picMkLst>
            <pc:docMk/>
            <pc:sldMk cId="3025661155" sldId="342"/>
            <ac:picMk id="6150" creationId="{B5CC2B7A-577D-4157-A681-5CDE301BCC12}"/>
          </ac:picMkLst>
        </pc:picChg>
      </pc:sldChg>
    </pc:docChg>
  </pc:docChgLst>
  <pc:docChgLst>
    <pc:chgData name="Siddarth Joshi" userId="bc4d29ca-e482-4031-a817-c6a7c744f97a" providerId="ADAL" clId="{26E8905B-7078-46C5-9101-BEFD3468A585}"/>
    <pc:docChg chg="undo redo custSel addSld delSld modSld">
      <pc:chgData name="Siddarth Joshi" userId="bc4d29ca-e482-4031-a817-c6a7c744f97a" providerId="ADAL" clId="{26E8905B-7078-46C5-9101-BEFD3468A585}" dt="2022-01-08T04:49:55.469" v="488" actId="47"/>
      <pc:docMkLst>
        <pc:docMk/>
      </pc:docMkLst>
      <pc:sldChg chg="modSp mod">
        <pc:chgData name="Siddarth Joshi" userId="bc4d29ca-e482-4031-a817-c6a7c744f97a" providerId="ADAL" clId="{26E8905B-7078-46C5-9101-BEFD3468A585}" dt="2022-01-08T04:16:51.178" v="15" actId="207"/>
        <pc:sldMkLst>
          <pc:docMk/>
          <pc:sldMk cId="357927040" sldId="256"/>
        </pc:sldMkLst>
        <pc:spChg chg="mod">
          <ac:chgData name="Siddarth Joshi" userId="bc4d29ca-e482-4031-a817-c6a7c744f97a" providerId="ADAL" clId="{26E8905B-7078-46C5-9101-BEFD3468A585}" dt="2022-01-08T04:16:51.178" v="15" actId="20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del mod">
        <pc:chgData name="Siddarth Joshi" userId="bc4d29ca-e482-4031-a817-c6a7c744f97a" providerId="ADAL" clId="{26E8905B-7078-46C5-9101-BEFD3468A585}" dt="2022-01-08T04:15:08.556" v="2" actId="2696"/>
        <pc:sldMkLst>
          <pc:docMk/>
          <pc:sldMk cId="2914385002" sldId="279"/>
        </pc:sldMkLst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6" creationId="{D7CDAFBD-DC25-4D18-AC41-E5AF8EB1E8E8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7" creationId="{45CD4A4F-9E8E-446D-8A1F-8BDFE2E15FD8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1" creationId="{E0045E53-7F1C-4C03-A2A8-AD7A370EC98A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2" creationId="{5EA26F88-6D2D-46DB-A027-B6E80242BF53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4" creationId="{4D55C025-CD7D-44CC-A828-B6F1DDA59837}"/>
          </ac:spMkLst>
        </pc:spChg>
        <pc:picChg chg="add del">
          <ac:chgData name="Siddarth Joshi" userId="bc4d29ca-e482-4031-a817-c6a7c744f97a" providerId="ADAL" clId="{26E8905B-7078-46C5-9101-BEFD3468A585}" dt="2022-01-08T04:15:00.073" v="1" actId="478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672141722" sldId="287"/>
        </pc:sldMkLst>
      </pc:sldChg>
      <pc:sldChg chg="addSp delSp modSp mod">
        <pc:chgData name="Siddarth Joshi" userId="bc4d29ca-e482-4031-a817-c6a7c744f97a" providerId="ADAL" clId="{26E8905B-7078-46C5-9101-BEFD3468A585}" dt="2022-01-08T04:31:02.778" v="224" actId="20577"/>
        <pc:sldMkLst>
          <pc:docMk/>
          <pc:sldMk cId="2044519996" sldId="317"/>
        </pc:sldMkLst>
        <pc:spChg chg="del">
          <ac:chgData name="Siddarth Joshi" userId="bc4d29ca-e482-4031-a817-c6a7c744f97a" providerId="ADAL" clId="{26E8905B-7078-46C5-9101-BEFD3468A585}" dt="2022-01-08T04:15:13.094" v="3" actId="478"/>
          <ac:spMkLst>
            <pc:docMk/>
            <pc:sldMk cId="2044519996" sldId="317"/>
            <ac:spMk id="6" creationId="{02DAADBB-49BD-41B4-ADA1-210B75AEFC99}"/>
          </ac:spMkLst>
        </pc:spChg>
        <pc:spChg chg="del">
          <ac:chgData name="Siddarth Joshi" userId="bc4d29ca-e482-4031-a817-c6a7c744f97a" providerId="ADAL" clId="{26E8905B-7078-46C5-9101-BEFD3468A585}" dt="2022-01-08T04:15:13.094" v="3" actId="478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26E8905B-7078-46C5-9101-BEFD3468A585}" dt="2022-01-08T04:18:49.318" v="28" actId="20577"/>
          <ac:spMkLst>
            <pc:docMk/>
            <pc:sldMk cId="2044519996" sldId="317"/>
            <ac:spMk id="8" creationId="{BBB9B1C4-5210-4BEA-A556-2A53383A911F}"/>
          </ac:spMkLst>
        </pc:spChg>
        <pc:spChg chg="add del">
          <ac:chgData name="Siddarth Joshi" userId="bc4d29ca-e482-4031-a817-c6a7c744f97a" providerId="ADAL" clId="{26E8905B-7078-46C5-9101-BEFD3468A585}" dt="2022-01-08T04:18:29.856" v="17" actId="22"/>
          <ac:spMkLst>
            <pc:docMk/>
            <pc:sldMk cId="2044519996" sldId="317"/>
            <ac:spMk id="9" creationId="{9D4B5336-AC8E-443C-928F-D4B3292CFE41}"/>
          </ac:spMkLst>
        </pc:spChg>
        <pc:spChg chg="add del">
          <ac:chgData name="Siddarth Joshi" userId="bc4d29ca-e482-4031-a817-c6a7c744f97a" providerId="ADAL" clId="{26E8905B-7078-46C5-9101-BEFD3468A585}" dt="2022-01-08T04:18:32.569" v="19" actId="22"/>
          <ac:spMkLst>
            <pc:docMk/>
            <pc:sldMk cId="2044519996" sldId="317"/>
            <ac:spMk id="10" creationId="{310ED7A8-C648-484C-BA93-F066C624B609}"/>
          </ac:spMkLst>
        </pc:spChg>
        <pc:spChg chg="add mod">
          <ac:chgData name="Siddarth Joshi" userId="bc4d29ca-e482-4031-a817-c6a7c744f97a" providerId="ADAL" clId="{26E8905B-7078-46C5-9101-BEFD3468A585}" dt="2022-01-08T04:24:50.268" v="40" actId="14100"/>
          <ac:spMkLst>
            <pc:docMk/>
            <pc:sldMk cId="2044519996" sldId="317"/>
            <ac:spMk id="12" creationId="{491C066B-0D6F-4746-A0CB-076EB0B47299}"/>
          </ac:spMkLst>
        </pc:spChg>
        <pc:spChg chg="add mod">
          <ac:chgData name="Siddarth Joshi" userId="bc4d29ca-e482-4031-a817-c6a7c744f97a" providerId="ADAL" clId="{26E8905B-7078-46C5-9101-BEFD3468A585}" dt="2022-01-08T04:31:02.778" v="224" actId="20577"/>
          <ac:spMkLst>
            <pc:docMk/>
            <pc:sldMk cId="2044519996" sldId="317"/>
            <ac:spMk id="14" creationId="{57BA86F2-B743-4B52-BCE2-65784BE3755D}"/>
          </ac:spMkLst>
        </pc:spChg>
        <pc:picChg chg="add mod">
          <ac:chgData name="Siddarth Joshi" userId="bc4d29ca-e482-4031-a817-c6a7c744f97a" providerId="ADAL" clId="{26E8905B-7078-46C5-9101-BEFD3468A585}" dt="2022-01-08T04:25:00.292" v="42" actId="1076"/>
          <ac:picMkLst>
            <pc:docMk/>
            <pc:sldMk cId="2044519996" sldId="317"/>
            <ac:picMk id="1026" creationId="{1A3E7721-E4B1-40E8-BB29-31820E2C58FE}"/>
          </ac:picMkLst>
        </pc:picChg>
      </pc:sldChg>
      <pc:sldChg chg="addSp delSp modSp add mod delAnim modAnim">
        <pc:chgData name="Siddarth Joshi" userId="bc4d29ca-e482-4031-a817-c6a7c744f97a" providerId="ADAL" clId="{26E8905B-7078-46C5-9101-BEFD3468A585}" dt="2022-01-08T04:33:20.946" v="259" actId="1076"/>
        <pc:sldMkLst>
          <pc:docMk/>
          <pc:sldMk cId="124912944" sldId="318"/>
        </pc:sldMkLst>
        <pc:spChg chg="mod">
          <ac:chgData name="Siddarth Joshi" userId="bc4d29ca-e482-4031-a817-c6a7c744f97a" providerId="ADAL" clId="{26E8905B-7078-46C5-9101-BEFD3468A585}" dt="2022-01-08T04:32:30.189" v="252"/>
          <ac:spMkLst>
            <pc:docMk/>
            <pc:sldMk cId="124912944" sldId="318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9" creationId="{46194F6C-353B-49B6-94F1-2CD37C0B26EC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0" creationId="{8818309B-5342-4DB8-AD04-18E5D1C6C6FA}"/>
          </ac:spMkLst>
        </pc:spChg>
        <pc:spChg chg="del">
          <ac:chgData name="Siddarth Joshi" userId="bc4d29ca-e482-4031-a817-c6a7c744f97a" providerId="ADAL" clId="{26E8905B-7078-46C5-9101-BEFD3468A585}" dt="2022-01-08T04:31:16.692" v="227" actId="478"/>
          <ac:spMkLst>
            <pc:docMk/>
            <pc:sldMk cId="124912944" sldId="318"/>
            <ac:spMk id="12" creationId="{491C066B-0D6F-4746-A0CB-076EB0B47299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3" creationId="{E36D979E-97E9-4130-A57A-601010340E3B}"/>
          </ac:spMkLst>
        </pc:spChg>
        <pc:spChg chg="del">
          <ac:chgData name="Siddarth Joshi" userId="bc4d29ca-e482-4031-a817-c6a7c744f97a" providerId="ADAL" clId="{26E8905B-7078-46C5-9101-BEFD3468A585}" dt="2022-01-08T04:31:16.692" v="227" actId="478"/>
          <ac:spMkLst>
            <pc:docMk/>
            <pc:sldMk cId="124912944" sldId="318"/>
            <ac:spMk id="14" creationId="{57BA86F2-B743-4B52-BCE2-65784BE3755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5" creationId="{E51F7890-5E78-4820-98A7-567D995BE91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6" creationId="{0C053FB3-9A6C-4F8F-98BD-78F36D12140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7" creationId="{51A3BB12-A4F4-4F6E-9946-EFC0867AA076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8" creationId="{4337B3AC-E3FE-46B3-8EA0-516B23C51DEB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9" creationId="{622DD07D-07E2-42D1-BF7C-9DCE3215E2D6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20" creationId="{9D61B2AC-DBDD-4391-8943-3A59CE59C03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2" creationId="{F38AE0E9-112B-4AFE-A72D-47807F506529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3" creationId="{72F04962-E8F2-4766-8FC9-1B396E26D60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4" creationId="{C8E97235-F366-4F0E-87C6-D57E5F2F9E9F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5" creationId="{8102F0F1-CEB2-4CFB-8365-6765B203556B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6" creationId="{DCCD1FA2-9DF9-4CE6-B8BA-D488919E4601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7" creationId="{E97176C3-87E7-4268-8A81-34925E3FA14C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8" creationId="{87C4450B-725D-41DD-A5A1-02C0C2843B08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9" creationId="{135D277C-EA73-44DC-83FF-910775D8F60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30" creationId="{7C9EA190-6A8F-4E4F-B7DB-CD313F40E44A}"/>
          </ac:spMkLst>
        </pc:spChg>
        <pc:spChg chg="add del mod">
          <ac:chgData name="Siddarth Joshi" userId="bc4d29ca-e482-4031-a817-c6a7c744f97a" providerId="ADAL" clId="{26E8905B-7078-46C5-9101-BEFD3468A585}" dt="2022-01-08T04:32:23.581" v="243" actId="478"/>
          <ac:spMkLst>
            <pc:docMk/>
            <pc:sldMk cId="124912944" sldId="318"/>
            <ac:spMk id="32" creationId="{0BAB1B7B-E07A-4FC2-8D7C-33C99462631B}"/>
          </ac:spMkLst>
        </pc:spChg>
        <pc:spChg chg="add mod">
          <ac:chgData name="Siddarth Joshi" userId="bc4d29ca-e482-4031-a817-c6a7c744f97a" providerId="ADAL" clId="{26E8905B-7078-46C5-9101-BEFD3468A585}" dt="2022-01-08T04:33:08.591" v="257" actId="14100"/>
          <ac:spMkLst>
            <pc:docMk/>
            <pc:sldMk cId="124912944" sldId="318"/>
            <ac:spMk id="33" creationId="{E66A3664-4628-4BBC-B3D9-0BC58DD2A83A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4" creationId="{878DDC90-7752-447C-8F63-A9D995AAB7C3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5" creationId="{80B2D53D-F019-4846-9C86-DDF5EDDD3DB2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6" creationId="{7ECEC4EE-652D-456F-97DC-F27CC30F6DE8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7" creationId="{62DF2ACA-ED52-4A2B-AC22-E753F4F65E01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8" creationId="{35BC93BB-389A-4200-ADA7-BD07C14A48E2}"/>
          </ac:spMkLst>
        </pc:spChg>
        <pc:spChg chg="add mod">
          <ac:chgData name="Siddarth Joshi" userId="bc4d29ca-e482-4031-a817-c6a7c744f97a" providerId="ADAL" clId="{26E8905B-7078-46C5-9101-BEFD3468A585}" dt="2022-01-08T04:33:20.946" v="259" actId="1076"/>
          <ac:spMkLst>
            <pc:docMk/>
            <pc:sldMk cId="124912944" sldId="318"/>
            <ac:spMk id="39" creationId="{8FF2210A-D657-4ADC-B732-B41BA4207FA7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40" creationId="{C2F38C52-2416-4873-932E-B3D5A3A64A20}"/>
          </ac:spMkLst>
        </pc:spChg>
        <pc:picChg chg="add del mod">
          <ac:chgData name="Siddarth Joshi" userId="bc4d29ca-e482-4031-a817-c6a7c744f97a" providerId="ADAL" clId="{26E8905B-7078-46C5-9101-BEFD3468A585}" dt="2022-01-08T04:32:11.281" v="234"/>
          <ac:picMkLst>
            <pc:docMk/>
            <pc:sldMk cId="124912944" sldId="318"/>
            <ac:picMk id="21" creationId="{1B29795C-CFF7-4D47-BD8B-FD1ADA9FDB4C}"/>
          </ac:picMkLst>
        </pc:picChg>
        <pc:picChg chg="add del mod">
          <ac:chgData name="Siddarth Joshi" userId="bc4d29ca-e482-4031-a817-c6a7c744f97a" providerId="ADAL" clId="{26E8905B-7078-46C5-9101-BEFD3468A585}" dt="2022-01-08T04:32:15.304" v="240"/>
          <ac:picMkLst>
            <pc:docMk/>
            <pc:sldMk cId="124912944" sldId="318"/>
            <ac:picMk id="31" creationId="{5A1E0C0E-629D-42FD-9020-F86F34DF99A2}"/>
          </ac:picMkLst>
        </pc:picChg>
        <pc:picChg chg="add del mod">
          <ac:chgData name="Siddarth Joshi" userId="bc4d29ca-e482-4031-a817-c6a7c744f97a" providerId="ADAL" clId="{26E8905B-7078-46C5-9101-BEFD3468A585}" dt="2022-01-08T04:33:12.692" v="258" actId="478"/>
          <ac:picMkLst>
            <pc:docMk/>
            <pc:sldMk cId="124912944" sldId="318"/>
            <ac:picMk id="41" creationId="{039DA054-4102-4492-ADDD-6F2EBB4839DC}"/>
          </ac:picMkLst>
        </pc:picChg>
        <pc:picChg chg="del mod">
          <ac:chgData name="Siddarth Joshi" userId="bc4d29ca-e482-4031-a817-c6a7c744f97a" providerId="ADAL" clId="{26E8905B-7078-46C5-9101-BEFD3468A585}" dt="2022-01-08T04:31:16.692" v="227" actId="478"/>
          <ac:picMkLst>
            <pc:docMk/>
            <pc:sldMk cId="124912944" sldId="318"/>
            <ac:picMk id="1026" creationId="{1A3E7721-E4B1-40E8-BB29-31820E2C58FE}"/>
          </ac:picMkLst>
        </pc:picChg>
      </pc:sldChg>
      <pc:sldChg chg="addSp modSp add mod">
        <pc:chgData name="Siddarth Joshi" userId="bc4d29ca-e482-4031-a817-c6a7c744f97a" providerId="ADAL" clId="{26E8905B-7078-46C5-9101-BEFD3468A585}" dt="2022-01-08T04:34:46.387" v="286" actId="20577"/>
        <pc:sldMkLst>
          <pc:docMk/>
          <pc:sldMk cId="4084842465" sldId="319"/>
        </pc:sldMkLst>
        <pc:spChg chg="add mod">
          <ac:chgData name="Siddarth Joshi" userId="bc4d29ca-e482-4031-a817-c6a7c744f97a" providerId="ADAL" clId="{26E8905B-7078-46C5-9101-BEFD3468A585}" dt="2022-01-08T04:34:46.387" v="286" actId="20577"/>
          <ac:spMkLst>
            <pc:docMk/>
            <pc:sldMk cId="4084842465" sldId="319"/>
            <ac:spMk id="6" creationId="{EB7F10B9-C5AC-40F0-9D53-FDC6EBE8F8ED}"/>
          </ac:spMkLst>
        </pc:spChg>
      </pc:sldChg>
      <pc:sldChg chg="addSp modSp add mod">
        <pc:chgData name="Siddarth Joshi" userId="bc4d29ca-e482-4031-a817-c6a7c744f97a" providerId="ADAL" clId="{26E8905B-7078-46C5-9101-BEFD3468A585}" dt="2022-01-08T04:35:44.580" v="314" actId="20577"/>
        <pc:sldMkLst>
          <pc:docMk/>
          <pc:sldMk cId="717756589" sldId="320"/>
        </pc:sldMkLst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6" creationId="{0356C816-E45F-426B-92DF-C24375364577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7" creationId="{75A0FAB8-9843-4D9B-98BD-0EE149EF7FE0}"/>
          </ac:spMkLst>
        </pc:spChg>
        <pc:spChg chg="mod">
          <ac:chgData name="Siddarth Joshi" userId="bc4d29ca-e482-4031-a817-c6a7c744f97a" providerId="ADAL" clId="{26E8905B-7078-46C5-9101-BEFD3468A585}" dt="2022-01-08T04:35:44.580" v="314" actId="20577"/>
          <ac:spMkLst>
            <pc:docMk/>
            <pc:sldMk cId="717756589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9" creationId="{057FCB72-BF43-4DEC-9A0C-A98C8EA6F3B6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10" creationId="{E2529D96-F936-4EB6-BAE6-58E9909F32F8}"/>
          </ac:spMkLst>
        </pc:spChg>
        <pc:picChg chg="add mod">
          <ac:chgData name="Siddarth Joshi" userId="bc4d29ca-e482-4031-a817-c6a7c744f97a" providerId="ADAL" clId="{26E8905B-7078-46C5-9101-BEFD3468A585}" dt="2022-01-08T04:35:33.270" v="288" actId="1076"/>
          <ac:picMkLst>
            <pc:docMk/>
            <pc:sldMk cId="717756589" sldId="320"/>
            <ac:picMk id="5" creationId="{5B727342-3E9D-42F0-8751-9697D6463C59}"/>
          </ac:picMkLst>
        </pc:picChg>
        <pc:cxnChg chg="add mod">
          <ac:chgData name="Siddarth Joshi" userId="bc4d29ca-e482-4031-a817-c6a7c744f97a" providerId="ADAL" clId="{26E8905B-7078-46C5-9101-BEFD3468A585}" dt="2022-01-08T04:35:33.270" v="288" actId="1076"/>
          <ac:cxnSpMkLst>
            <pc:docMk/>
            <pc:sldMk cId="717756589" sldId="320"/>
            <ac:cxnSpMk id="12" creationId="{669BA988-AE3A-4D3E-B4C3-5D4FF95AD017}"/>
          </ac:cxnSpMkLst>
        </pc:cxnChg>
      </pc:sldChg>
      <pc:sldChg chg="addSp delSp modSp add mod">
        <pc:chgData name="Siddarth Joshi" userId="bc4d29ca-e482-4031-a817-c6a7c744f97a" providerId="ADAL" clId="{26E8905B-7078-46C5-9101-BEFD3468A585}" dt="2022-01-08T04:39:16.930" v="376" actId="20577"/>
        <pc:sldMkLst>
          <pc:docMk/>
          <pc:sldMk cId="2698096681" sldId="321"/>
        </pc:sldMkLst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5" creationId="{74BDF49F-F1DD-4848-9954-8B7C11D2D4A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6" creationId="{DE315420-6DBF-46FB-98F0-9ED39F7AC99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7" creationId="{01DD1A0D-95D7-47A3-95B7-A9409427B1E7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0" creationId="{890E4D90-B201-4B25-AD1C-5D6A3AEDEB50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2" creationId="{6E1C903E-C4CC-47F5-AA9C-FB027147D534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4" creationId="{C95E9078-AA72-46A2-85F4-88BB4BABEB8B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5" creationId="{1DC48382-A3AA-44F7-BC1E-26E8C0C556CD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6" creationId="{3BD17ABC-B41D-4B92-BC7E-AA941DDD6550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7" creationId="{D02EDD6E-25B0-4ACD-85FE-D7FD92D3E939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8" creationId="{6B1E0152-3884-4C9D-A890-2BC26A372EDC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9" creationId="{BD9EB360-CBE4-422E-B4BA-30E2A38D492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0" creationId="{18E1BE91-D391-40BD-B127-2440D5003C8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1" creationId="{23A98B4B-D74B-415C-8B41-C34ACC6BC38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2" creationId="{4194CC2E-0279-4CDF-97A1-9B87DA4AE878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3" creationId="{CC640C5A-8C0A-46CF-8EBC-E7C2AE00B8D7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4" creationId="{03913985-2FE9-4CCB-A322-593DB708BB55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5" creationId="{590C1C44-DACB-404F-A5CD-B6ED2298BDE1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6" creationId="{FB3F575D-3D32-4439-8A5F-C73C1971861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7" creationId="{35F7A46D-7822-4196-BDE2-CF74C3A7F1A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8" creationId="{964709E1-4B33-4F1F-93D8-001648B39C2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9" creationId="{7EBAAE03-1501-4C3F-B281-34AC512A900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0" creationId="{84C2D505-FF14-45BD-8629-E52B35F0BB1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1" creationId="{F6190E3A-3791-4ADF-98C4-8A301D86F2F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2" creationId="{4A5269E8-A779-481F-AB6C-F392502B704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3" creationId="{DDEFB27D-A4DF-454A-9000-EB5A04311ED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4" creationId="{5AE11413-3099-402C-BF42-54F80B69248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5" creationId="{9E67DC79-67F3-4FED-821F-D0DDA6106453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6" creationId="{32603860-CE56-40D1-9C27-61FFCD863D99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8" creationId="{68166F96-1D82-47F6-AADF-8DEF3019BDD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0" creationId="{EDDCA553-9492-44B3-9E50-6F912692FE2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1" creationId="{580D5707-64B1-4ED9-A5CF-054020AF789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2" creationId="{E9E95A5C-30E2-4ACE-8466-D68C911ABFE8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4" creationId="{2A08CBCA-6664-48E7-B844-C522F3616DDB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5" creationId="{50B66908-226B-4ED9-8A8F-251FFB3C01C1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7" creationId="{FBBE4641-EF7B-461D-A68D-EDA80E6F4ABA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8" creationId="{C8B02747-BBA7-4827-AB14-25640413705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9" creationId="{CF3D823A-E9DC-4B85-BBAD-D60B903CAAA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0" creationId="{CAD02F80-0A58-4C5C-9158-B05A28B19967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1" creationId="{BAFF6969-BBF7-4FB6-A174-E6FBD14BFF2D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2" creationId="{ABFA5969-7185-4240-A9AC-E06415156ED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3" creationId="{21699D07-51D6-49AE-A37D-190415EC1B0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4" creationId="{C2B7FD26-290E-4242-B422-F2CFB3A67057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5" creationId="{A017C57B-4C3D-4198-934E-213CC09EAE5C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6" creationId="{E098BB93-8E45-40EA-AD45-1AB5814D129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7" creationId="{EAF4294E-6EE4-4C32-BB8A-192913B68A3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8" creationId="{68D5B65D-920F-4B4B-B09A-716719EDC564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9" creationId="{641161C5-0A8C-4092-949A-5B1FD19A5C73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0" creationId="{A5E47544-CC78-48B2-BFA6-21BD26DFB4D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1" creationId="{AD686510-253D-4C6B-BB26-10EB7046C67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2" creationId="{7E4239E6-6E69-40EB-9435-9DCDF38D9DA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3" creationId="{DBBF5106-9137-42EA-A2EE-4165EE6094A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4" creationId="{3E2E00C0-67E2-4989-A176-4A787BD2A02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5" creationId="{16881D84-32D1-4A66-A14C-A9BD5D16E7B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6" creationId="{A6756533-179C-43D3-AD24-B3EDB0993C8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7" creationId="{75F1E081-C276-4D6B-9157-9D074E994D2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8" creationId="{15C0D3C7-960B-423C-BA3E-DB4308F89A7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9" creationId="{F5A35CCD-A31A-4EC1-B6FF-29E0FF5120F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71" creationId="{75E13C88-2D7F-489B-A978-78D065CBBF66}"/>
          </ac:spMkLst>
        </pc:spChg>
        <pc:spChg chg="add mod">
          <ac:chgData name="Siddarth Joshi" userId="bc4d29ca-e482-4031-a817-c6a7c744f97a" providerId="ADAL" clId="{26E8905B-7078-46C5-9101-BEFD3468A585}" dt="2022-01-08T04:39:16.930" v="376" actId="20577"/>
          <ac:spMkLst>
            <pc:docMk/>
            <pc:sldMk cId="2698096681" sldId="321"/>
            <ac:spMk id="73" creationId="{09BF2FB3-D4DE-4C9E-A55E-43D5242CB2C6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4" creationId="{F3F773B4-14AC-4C96-A5DB-8E877F05F6F4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5" creationId="{C1C3009D-BB04-4FFA-B8A5-6F21890D02B8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7" creationId="{00336B73-B415-4D8C-8143-D0B4F3E3899D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8" creationId="{1C4EDF48-384B-4733-882A-543432F4BB7C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0" creationId="{D9B55F14-0D13-4087-AD6E-3CD0F8E297DA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1" creationId="{7A8AB062-9AA4-4530-A3F2-3A3220AA88CE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2" creationId="{12B539BB-B19F-4E41-AC05-8A41374A17D6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3" creationId="{834594D4-DC7B-493A-BE7A-E9001F0D213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4" creationId="{ADD8D999-2876-4ED8-BC76-CEF23A4898ED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5" creationId="{4418B156-B649-4334-8451-75A390843AD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6" creationId="{720B61EA-07B0-4476-B2C1-18282E30ED1E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7" creationId="{D42CA6A4-0BB0-4A53-9029-B186EB6714FC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8" creationId="{055013C5-9D26-462F-AFA0-18D5FBDCEECC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9" creationId="{CAB0FA30-084B-4DD7-8FCC-29BDE3F4E223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0" creationId="{4419613A-2A8C-4DD2-861E-F015141CC461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1" creationId="{FD10A661-9E28-4F5A-B931-FB1C6C829153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2" creationId="{AD5DBD3A-38C8-4EC2-AAD4-330665BAD2E1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3" creationId="{9B75C08B-5179-4545-A75D-A0CBF4DF000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4" creationId="{C382FCBC-F1EC-4318-9298-52A5644E31BB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5" creationId="{548553F6-5BC3-4693-8975-19C3D0832DA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6" creationId="{D8306C64-AE9A-4E75-ACBA-E6721139A7F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7" creationId="{717BE874-F875-4C9D-946D-2AD637167C5B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8" creationId="{0F74F9E0-5568-4738-83B2-2038708CAE27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9" creationId="{FB5A6560-B9E0-4824-B673-CC9FA521FE39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0" creationId="{E69F180D-8521-4388-AE44-407DE57F55B9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1" creationId="{5D6C15AC-CCC8-4160-A579-44824F517F4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2" creationId="{832BC6E2-B537-443E-83B5-625C1510BF15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4" creationId="{503C0DF8-8AA4-4A60-91EF-64F243983FFA}"/>
          </ac:spMkLst>
        </pc:spChg>
        <pc:grpChg chg="add del mod">
          <ac:chgData name="Siddarth Joshi" userId="bc4d29ca-e482-4031-a817-c6a7c744f97a" providerId="ADAL" clId="{26E8905B-7078-46C5-9101-BEFD3468A585}" dt="2022-01-08T04:36:26.750" v="320"/>
          <ac:grpSpMkLst>
            <pc:docMk/>
            <pc:sldMk cId="2698096681" sldId="321"/>
            <ac:grpSpMk id="9" creationId="{23834975-5DFB-407A-8910-1ACA94ADCDCD}"/>
          </ac:grpSpMkLst>
        </pc:grpChg>
        <pc:grpChg chg="add del mod">
          <ac:chgData name="Siddarth Joshi" userId="bc4d29ca-e482-4031-a817-c6a7c744f97a" providerId="ADAL" clId="{26E8905B-7078-46C5-9101-BEFD3468A585}" dt="2022-01-08T04:36:26.750" v="320"/>
          <ac:grpSpMkLst>
            <pc:docMk/>
            <pc:sldMk cId="2698096681" sldId="321"/>
            <ac:grpSpMk id="13" creationId="{B5E52DF0-54E4-45DE-AB58-D14B342178A5}"/>
          </ac:grpSpMkLst>
        </pc:grpChg>
        <pc:grpChg chg="add del mod">
          <ac:chgData name="Siddarth Joshi" userId="bc4d29ca-e482-4031-a817-c6a7c744f97a" providerId="ADAL" clId="{26E8905B-7078-46C5-9101-BEFD3468A585}" dt="2022-01-08T04:36:33.682" v="327"/>
          <ac:grpSpMkLst>
            <pc:docMk/>
            <pc:sldMk cId="2698096681" sldId="321"/>
            <ac:grpSpMk id="43" creationId="{B27074DF-1D54-4001-8453-663198C6F208}"/>
          </ac:grpSpMkLst>
        </pc:grpChg>
        <pc:grpChg chg="add del mod">
          <ac:chgData name="Siddarth Joshi" userId="bc4d29ca-e482-4031-a817-c6a7c744f97a" providerId="ADAL" clId="{26E8905B-7078-46C5-9101-BEFD3468A585}" dt="2022-01-08T04:36:33.682" v="327"/>
          <ac:grpSpMkLst>
            <pc:docMk/>
            <pc:sldMk cId="2698096681" sldId="321"/>
            <ac:grpSpMk id="46" creationId="{56D1F55F-DC53-4C48-97A2-5033E3B1C439}"/>
          </ac:grpSpMkLst>
        </pc:grpChg>
        <pc:grpChg chg="add mod">
          <ac:chgData name="Siddarth Joshi" userId="bc4d29ca-e482-4031-a817-c6a7c744f97a" providerId="ADAL" clId="{26E8905B-7078-46C5-9101-BEFD3468A585}" dt="2022-01-08T04:38:53.805" v="342" actId="1076"/>
          <ac:grpSpMkLst>
            <pc:docMk/>
            <pc:sldMk cId="2698096681" sldId="321"/>
            <ac:grpSpMk id="76" creationId="{C0A57B15-E17A-49D9-BCB0-B1E168C73EC5}"/>
          </ac:grpSpMkLst>
        </pc:grpChg>
        <pc:grpChg chg="add mod">
          <ac:chgData name="Siddarth Joshi" userId="bc4d29ca-e482-4031-a817-c6a7c744f97a" providerId="ADAL" clId="{26E8905B-7078-46C5-9101-BEFD3468A585}" dt="2022-01-08T04:38:53.805" v="342" actId="1076"/>
          <ac:grpSpMkLst>
            <pc:docMk/>
            <pc:sldMk cId="2698096681" sldId="321"/>
            <ac:grpSpMk id="79" creationId="{FB5B9B20-237E-49A5-807E-C5C1327F4DD0}"/>
          </ac:grpSpMkLst>
        </pc:grpChg>
        <pc:cxnChg chg="add del mod">
          <ac:chgData name="Siddarth Joshi" userId="bc4d29ca-e482-4031-a817-c6a7c744f97a" providerId="ADAL" clId="{26E8905B-7078-46C5-9101-BEFD3468A585}" dt="2022-01-08T04:36:26.750" v="320"/>
          <ac:cxnSpMkLst>
            <pc:docMk/>
            <pc:sldMk cId="2698096681" sldId="321"/>
            <ac:cxnSpMk id="37" creationId="{9C1F2810-8FC9-41C4-BB2C-E45CE450BCBD}"/>
          </ac:cxnSpMkLst>
        </pc:cxnChg>
        <pc:cxnChg chg="add del mod">
          <ac:chgData name="Siddarth Joshi" userId="bc4d29ca-e482-4031-a817-c6a7c744f97a" providerId="ADAL" clId="{26E8905B-7078-46C5-9101-BEFD3468A585}" dt="2022-01-08T04:36:26.750" v="320"/>
          <ac:cxnSpMkLst>
            <pc:docMk/>
            <pc:sldMk cId="2698096681" sldId="321"/>
            <ac:cxnSpMk id="39" creationId="{F647F2F1-72DD-40F8-89D1-FD5D7E4F05D3}"/>
          </ac:cxnSpMkLst>
        </pc:cxnChg>
        <pc:cxnChg chg="add del mod">
          <ac:chgData name="Siddarth Joshi" userId="bc4d29ca-e482-4031-a817-c6a7c744f97a" providerId="ADAL" clId="{26E8905B-7078-46C5-9101-BEFD3468A585}" dt="2022-01-08T04:36:33.682" v="327"/>
          <ac:cxnSpMkLst>
            <pc:docMk/>
            <pc:sldMk cId="2698096681" sldId="321"/>
            <ac:cxnSpMk id="70" creationId="{DBB40BFB-3904-462F-8F7C-D1C83767FD20}"/>
          </ac:cxnSpMkLst>
        </pc:cxnChg>
        <pc:cxnChg chg="add del mod">
          <ac:chgData name="Siddarth Joshi" userId="bc4d29ca-e482-4031-a817-c6a7c744f97a" providerId="ADAL" clId="{26E8905B-7078-46C5-9101-BEFD3468A585}" dt="2022-01-08T04:36:33.682" v="327"/>
          <ac:cxnSpMkLst>
            <pc:docMk/>
            <pc:sldMk cId="2698096681" sldId="321"/>
            <ac:cxnSpMk id="72" creationId="{BAED0929-1100-4F28-A0E4-E8FB7CE2D30F}"/>
          </ac:cxnSpMkLst>
        </pc:cxnChg>
        <pc:cxnChg chg="add mod">
          <ac:chgData name="Siddarth Joshi" userId="bc4d29ca-e482-4031-a817-c6a7c744f97a" providerId="ADAL" clId="{26E8905B-7078-46C5-9101-BEFD3468A585}" dt="2022-01-08T04:38:53.805" v="342" actId="1076"/>
          <ac:cxnSpMkLst>
            <pc:docMk/>
            <pc:sldMk cId="2698096681" sldId="321"/>
            <ac:cxnSpMk id="103" creationId="{8B47088A-0E3B-459D-AD74-FF4338DDD410}"/>
          </ac:cxnSpMkLst>
        </pc:cxnChg>
        <pc:cxnChg chg="add mod">
          <ac:chgData name="Siddarth Joshi" userId="bc4d29ca-e482-4031-a817-c6a7c744f97a" providerId="ADAL" clId="{26E8905B-7078-46C5-9101-BEFD3468A585}" dt="2022-01-08T04:38:53.805" v="342" actId="1076"/>
          <ac:cxnSpMkLst>
            <pc:docMk/>
            <pc:sldMk cId="2698096681" sldId="321"/>
            <ac:cxnSpMk id="105" creationId="{2EC5C921-73FD-4B64-B3E5-E6886D53ADEA}"/>
          </ac:cxnSpMkLst>
        </pc:cxnChg>
      </pc:sldChg>
      <pc:sldChg chg="addSp delSp modSp add mod replId">
        <pc:chgData name="Siddarth Joshi" userId="bc4d29ca-e482-4031-a817-c6a7c744f97a" providerId="ADAL" clId="{26E8905B-7078-46C5-9101-BEFD3468A585}" dt="2022-01-08T04:40:01.751" v="380" actId="1076"/>
        <pc:sldMkLst>
          <pc:docMk/>
          <pc:sldMk cId="2742826645" sldId="322"/>
        </pc:sldMkLst>
        <pc:spChg chg="add del mod">
          <ac:chgData name="Siddarth Joshi" userId="bc4d29ca-e482-4031-a817-c6a7c744f97a" providerId="ADAL" clId="{26E8905B-7078-46C5-9101-BEFD3468A585}" dt="2022-01-08T04:39:55.468" v="378"/>
          <ac:spMkLst>
            <pc:docMk/>
            <pc:sldMk cId="2742826645" sldId="322"/>
            <ac:spMk id="5" creationId="{EA516BF9-2CF9-4629-B63F-83DF9A6B1F57}"/>
          </ac:spMkLst>
        </pc:spChg>
        <pc:spChg chg="add mod">
          <ac:chgData name="Siddarth Joshi" userId="bc4d29ca-e482-4031-a817-c6a7c744f97a" providerId="ADAL" clId="{26E8905B-7078-46C5-9101-BEFD3468A585}" dt="2022-01-08T04:40:01.751" v="380" actId="1076"/>
          <ac:spMkLst>
            <pc:docMk/>
            <pc:sldMk cId="2742826645" sldId="322"/>
            <ac:spMk id="6" creationId="{E0F74BA0-D38A-40F8-A03D-D36EB445B039}"/>
          </ac:spMkLst>
        </pc:spChg>
      </pc:sldChg>
      <pc:sldChg chg="addSp delSp modSp add mod replId">
        <pc:chgData name="Siddarth Joshi" userId="bc4d29ca-e482-4031-a817-c6a7c744f97a" providerId="ADAL" clId="{26E8905B-7078-46C5-9101-BEFD3468A585}" dt="2022-01-08T04:43:41.043" v="442" actId="20577"/>
        <pc:sldMkLst>
          <pc:docMk/>
          <pc:sldMk cId="2532840979" sldId="323"/>
        </pc:sldMkLst>
        <pc:spChg chg="mod">
          <ac:chgData name="Siddarth Joshi" userId="bc4d29ca-e482-4031-a817-c6a7c744f97a" providerId="ADAL" clId="{26E8905B-7078-46C5-9101-BEFD3468A585}" dt="2022-01-08T04:41:40.005" v="405" actId="20577"/>
          <ac:spMkLst>
            <pc:docMk/>
            <pc:sldMk cId="2532840979" sldId="323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0" creationId="{DE677C95-F1AD-4E47-B59E-95E96583FAC5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2" creationId="{DE0CC224-D79E-403F-861F-4A2F3FC7313F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5" creationId="{BD1FCEEB-5DAE-4BBF-BED6-2BEC56E949B0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6" creationId="{B2919FFE-9FBF-44B9-B8DB-A7919EA5E6D7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8" creationId="{7D7810C1-4A58-4C3E-A909-7A006FC253E8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9" creationId="{2C929C3D-B848-41F3-9CFA-080CB5B44F0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2" creationId="{5F3C2167-F5DF-40B5-A835-67F11133845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3" creationId="{70CCF7E7-384B-49B9-9202-2A079EF5B74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6" creationId="{12FE3928-18C0-4A17-9B06-51B8FC66D9C2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7" creationId="{F51E62AF-8D53-4944-838F-BD1FA768CABB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9" creationId="{12061E58-675A-4592-98B4-F507949E8F45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30" creationId="{7AD2B2DD-FA8C-4840-9C7E-A7C9DF86B4FF}"/>
          </ac:spMkLst>
        </pc:spChg>
        <pc:spChg chg="add mod">
          <ac:chgData name="Siddarth Joshi" userId="bc4d29ca-e482-4031-a817-c6a7c744f97a" providerId="ADAL" clId="{26E8905B-7078-46C5-9101-BEFD3468A585}" dt="2022-01-08T04:43:41.043" v="442" actId="20577"/>
          <ac:spMkLst>
            <pc:docMk/>
            <pc:sldMk cId="2532840979" sldId="323"/>
            <ac:spMk id="31" creationId="{4437302D-7F63-4566-8439-0B2524E1911E}"/>
          </ac:spMkLst>
        </pc:spChg>
        <pc:picChg chg="add mod">
          <ac:chgData name="Siddarth Joshi" userId="bc4d29ca-e482-4031-a817-c6a7c744f97a" providerId="ADAL" clId="{26E8905B-7078-46C5-9101-BEFD3468A585}" dt="2022-01-08T04:41:14.746" v="382" actId="1076"/>
          <ac:picMkLst>
            <pc:docMk/>
            <pc:sldMk cId="2532840979" sldId="323"/>
            <ac:picMk id="5" creationId="{30AB1945-2986-4BBF-A835-B348A6D4FC98}"/>
          </ac:picMkLst>
        </pc:picChg>
        <pc:picChg chg="add del mod">
          <ac:chgData name="Siddarth Joshi" userId="bc4d29ca-e482-4031-a817-c6a7c744f97a" providerId="ADAL" clId="{26E8905B-7078-46C5-9101-BEFD3468A585}" dt="2022-01-08T04:41:54.765" v="407" actId="478"/>
          <ac:picMkLst>
            <pc:docMk/>
            <pc:sldMk cId="2532840979" sldId="323"/>
            <ac:picMk id="6" creationId="{8D2725E6-250B-43A5-ADE3-81B504A1BE0B}"/>
          </ac:picMkLst>
        </pc:picChg>
        <pc:picChg chg="add del mod">
          <ac:chgData name="Siddarth Joshi" userId="bc4d29ca-e482-4031-a817-c6a7c744f97a" providerId="ADAL" clId="{26E8905B-7078-46C5-9101-BEFD3468A585}" dt="2022-01-08T04:41:59.741" v="411"/>
          <ac:picMkLst>
            <pc:docMk/>
            <pc:sldMk cId="2532840979" sldId="323"/>
            <ac:picMk id="7" creationId="{0FF7523E-0A51-4B18-ADED-A8E15DB76471}"/>
          </ac:picMkLst>
        </pc:picChg>
        <pc:picChg chg="add mod">
          <ac:chgData name="Siddarth Joshi" userId="bc4d29ca-e482-4031-a817-c6a7c744f97a" providerId="ADAL" clId="{26E8905B-7078-46C5-9101-BEFD3468A585}" dt="2022-01-08T04:42:07.360" v="413" actId="1076"/>
          <ac:picMkLst>
            <pc:docMk/>
            <pc:sldMk cId="2532840979" sldId="323"/>
            <ac:picMk id="20" creationId="{F0A311FF-5037-43E1-BE69-97D7A1E6CBD1}"/>
          </ac:picMkLst>
        </pc:pic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9" creationId="{F225BCF3-D0C7-40E6-9B71-68D626B08F5A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3" creationId="{E502CFA7-1E1A-4DE9-94EB-4012743715F2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4" creationId="{1058175C-E49E-4F07-A7A9-CBAFB6B548CA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7" creationId="{8E7D946C-7F35-4B4F-BF98-6C3AD8459C10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1" creationId="{B04EA3DE-495A-496B-87D3-DBA7931BAAF2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4" creationId="{B4168E08-45C0-4FFD-873B-8758A4998200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5" creationId="{B3201690-DD46-4EBB-A0B9-D3B8CA1ECE85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8" creationId="{484EAD0E-6502-413A-8482-F10E2B2CBDEF}"/>
          </ac:cxnSpMkLst>
        </pc:cxnChg>
      </pc:sldChg>
      <pc:sldChg chg="addSp delSp modSp add mod">
        <pc:chgData name="Siddarth Joshi" userId="bc4d29ca-e482-4031-a817-c6a7c744f97a" providerId="ADAL" clId="{26E8905B-7078-46C5-9101-BEFD3468A585}" dt="2022-01-08T04:46:30.441" v="485" actId="20577"/>
        <pc:sldMkLst>
          <pc:docMk/>
          <pc:sldMk cId="361619267" sldId="324"/>
        </pc:sldMkLst>
        <pc:spChg chg="mod">
          <ac:chgData name="Siddarth Joshi" userId="bc4d29ca-e482-4031-a817-c6a7c744f97a" providerId="ADAL" clId="{26E8905B-7078-46C5-9101-BEFD3468A585}" dt="2022-01-08T04:45:02.645" v="460" actId="6549"/>
          <ac:spMkLst>
            <pc:docMk/>
            <pc:sldMk cId="361619267" sldId="324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44:52.960" v="456" actId="478"/>
          <ac:spMkLst>
            <pc:docMk/>
            <pc:sldMk cId="361619267" sldId="324"/>
            <ac:spMk id="18" creationId="{D21F0D94-3477-4F58-A311-346C752227AA}"/>
          </ac:spMkLst>
        </pc:spChg>
        <pc:spChg chg="add mod">
          <ac:chgData name="Siddarth Joshi" userId="bc4d29ca-e482-4031-a817-c6a7c744f97a" providerId="ADAL" clId="{26E8905B-7078-46C5-9101-BEFD3468A585}" dt="2022-01-08T04:45:19.072" v="463" actId="14100"/>
          <ac:spMkLst>
            <pc:docMk/>
            <pc:sldMk cId="361619267" sldId="324"/>
            <ac:spMk id="19" creationId="{6ABFB707-658D-4674-9AA5-256FE21A3145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2" creationId="{5F3C2167-F5DF-40B5-A835-67F111338457}"/>
          </ac:spMkLst>
        </pc:spChg>
        <pc:spChg chg="del">
          <ac:chgData name="Siddarth Joshi" userId="bc4d29ca-e482-4031-a817-c6a7c744f97a" providerId="ADAL" clId="{26E8905B-7078-46C5-9101-BEFD3468A585}" dt="2022-01-08T04:44:25.662" v="445" actId="478"/>
          <ac:spMkLst>
            <pc:docMk/>
            <pc:sldMk cId="361619267" sldId="324"/>
            <ac:spMk id="23" creationId="{70CCF7E7-384B-49B9-9202-2A079EF5B747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6" creationId="{12FE3928-18C0-4A17-9B06-51B8FC66D9C2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7" creationId="{F51E62AF-8D53-4944-838F-BD1FA768CABB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9" creationId="{12061E58-675A-4592-98B4-F507949E8F45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30" creationId="{7AD2B2DD-FA8C-4840-9C7E-A7C9DF86B4FF}"/>
          </ac:spMkLst>
        </pc:spChg>
        <pc:spChg chg="del">
          <ac:chgData name="Siddarth Joshi" userId="bc4d29ca-e482-4031-a817-c6a7c744f97a" providerId="ADAL" clId="{26E8905B-7078-46C5-9101-BEFD3468A585}" dt="2022-01-08T04:44:33.935" v="448" actId="478"/>
          <ac:spMkLst>
            <pc:docMk/>
            <pc:sldMk cId="361619267" sldId="324"/>
            <ac:spMk id="31" creationId="{4437302D-7F63-4566-8439-0B2524E1911E}"/>
          </ac:spMkLst>
        </pc:spChg>
        <pc:spChg chg="add mod">
          <ac:chgData name="Siddarth Joshi" userId="bc4d29ca-e482-4031-a817-c6a7c744f97a" providerId="ADAL" clId="{26E8905B-7078-46C5-9101-BEFD3468A585}" dt="2022-01-08T04:46:30.441" v="485" actId="20577"/>
          <ac:spMkLst>
            <pc:docMk/>
            <pc:sldMk cId="361619267" sldId="324"/>
            <ac:spMk id="32" creationId="{5C0786AE-5E8E-4A91-9F94-39B213415F56}"/>
          </ac:spMkLst>
        </pc:spChg>
        <pc:picChg chg="del">
          <ac:chgData name="Siddarth Joshi" userId="bc4d29ca-e482-4031-a817-c6a7c744f97a" providerId="ADAL" clId="{26E8905B-7078-46C5-9101-BEFD3468A585}" dt="2022-01-08T04:44:24.622" v="444" actId="478"/>
          <ac:picMkLst>
            <pc:docMk/>
            <pc:sldMk cId="361619267" sldId="324"/>
            <ac:picMk id="5" creationId="{30AB1945-2986-4BBF-A835-B348A6D4FC98}"/>
          </ac:picMkLst>
        </pc:picChg>
        <pc:picChg chg="del">
          <ac:chgData name="Siddarth Joshi" userId="bc4d29ca-e482-4031-a817-c6a7c744f97a" providerId="ADAL" clId="{26E8905B-7078-46C5-9101-BEFD3468A585}" dt="2022-01-08T04:44:27.079" v="446" actId="478"/>
          <ac:picMkLst>
            <pc:docMk/>
            <pc:sldMk cId="361619267" sldId="324"/>
            <ac:picMk id="20" creationId="{F0A311FF-5037-43E1-BE69-97D7A1E6CBD1}"/>
          </ac:picMkLst>
        </pc:pic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1" creationId="{B04EA3DE-495A-496B-87D3-DBA7931BAAF2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4" creationId="{B4168E08-45C0-4FFD-873B-8758A4998200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5" creationId="{B3201690-DD46-4EBB-A0B9-D3B8CA1ECE85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8" creationId="{484EAD0E-6502-413A-8482-F10E2B2CBDEF}"/>
          </ac:cxnSpMkLst>
        </pc:cxnChg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1420919321" sldId="325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2589548285" sldId="326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4120156233" sldId="327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2003019296" sldId="32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063750106" sldId="32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740369512" sldId="33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70798545" sldId="331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668126263" sldId="332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79027218" sldId="33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70209390" sldId="334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877792258" sldId="335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355091510" sldId="33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749964110" sldId="33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23736625" sldId="33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241886654" sldId="33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047277458" sldId="34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473481009" sldId="37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966550041" sldId="374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224435046" sldId="37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4024260661" sldId="37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75625152" sldId="37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378096759" sldId="37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21269158" sldId="38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845758960" sldId="381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44880761" sldId="382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491844017" sldId="38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351388630" sldId="385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747135394" sldId="38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757034839" sldId="38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4071987049" sldId="38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722081642" sldId="389"/>
        </pc:sldMkLst>
      </pc:sldChg>
    </pc:docChg>
  </pc:docChgLst>
  <pc:docChgLst>
    <pc:chgData name="Siddarth Joshi" userId="bc4d29ca-e482-4031-a817-c6a7c744f97a" providerId="ADAL" clId="{3141ACD6-00FB-46A1-88E0-E180C61F409C}"/>
    <pc:docChg chg="undo redo custSel addSld delSld modSld sldOrd">
      <pc:chgData name="Siddarth Joshi" userId="bc4d29ca-e482-4031-a817-c6a7c744f97a" providerId="ADAL" clId="{3141ACD6-00FB-46A1-88E0-E180C61F409C}" dt="2022-01-08T04:11:58.883" v="4160" actId="47"/>
      <pc:docMkLst>
        <pc:docMk/>
      </pc:docMkLst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419779" sldId="25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93414292" sldId="25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05593165" sldId="25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3806186" sldId="26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640494093" sldId="26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573922969" sldId="26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497154245" sldId="26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98828778" sldId="26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28129822" sldId="26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481477569" sldId="26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200475" sldId="26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42404582" sldId="26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90097374" sldId="26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65263738" sldId="27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298747" sldId="27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342752596" sldId="27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85163396" sldId="27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07545541" sldId="27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647977318" sldId="27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01921749" sldId="27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509488449" sldId="27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93527336" sldId="278"/>
        </pc:sldMkLst>
      </pc:sldChg>
      <pc:sldChg chg="modSp add del mod ord setBg">
        <pc:chgData name="Siddarth Joshi" userId="bc4d29ca-e482-4031-a817-c6a7c744f97a" providerId="ADAL" clId="{3141ACD6-00FB-46A1-88E0-E180C61F409C}" dt="2022-01-07T22:47:49.194" v="22" actId="1076"/>
        <pc:sldMkLst>
          <pc:docMk/>
          <pc:sldMk cId="2914385002" sldId="279"/>
        </pc:sldMkLst>
        <pc:spChg chg="mod">
          <ac:chgData name="Siddarth Joshi" userId="bc4d29ca-e482-4031-a817-c6a7c744f97a" providerId="ADAL" clId="{3141ACD6-00FB-46A1-88E0-E180C61F409C}" dt="2022-01-07T22:47:35.155" v="21" actId="20577"/>
          <ac:spMkLst>
            <pc:docMk/>
            <pc:sldMk cId="2914385002" sldId="279"/>
            <ac:spMk id="8" creationId="{BBB9B1C4-5210-4BEA-A556-2A53383A911F}"/>
          </ac:spMkLst>
        </pc:spChg>
        <pc:picChg chg="mod">
          <ac:chgData name="Siddarth Joshi" userId="bc4d29ca-e482-4031-a817-c6a7c744f97a" providerId="ADAL" clId="{3141ACD6-00FB-46A1-88E0-E180C61F409C}" dt="2022-01-07T22:47:49.194" v="22" actId="1076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819825379" sldId="28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856942711" sldId="28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231191889" sldId="28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4512256" sldId="28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23256864" sldId="28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59755062" sldId="28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801342905" sldId="286"/>
        </pc:sldMkLst>
      </pc:sldChg>
      <pc:sldChg chg="modSp add del mod ord setBg">
        <pc:chgData name="Siddarth Joshi" userId="bc4d29ca-e482-4031-a817-c6a7c744f97a" providerId="ADAL" clId="{3141ACD6-00FB-46A1-88E0-E180C61F409C}" dt="2022-01-08T03:11:13.463" v="2322" actId="20577"/>
        <pc:sldMkLst>
          <pc:docMk/>
          <pc:sldMk cId="1672141722" sldId="287"/>
        </pc:sldMkLst>
        <pc:spChg chg="mod">
          <ac:chgData name="Siddarth Joshi" userId="bc4d29ca-e482-4031-a817-c6a7c744f97a" providerId="ADAL" clId="{3141ACD6-00FB-46A1-88E0-E180C61F409C}" dt="2022-01-08T03:11:13.463" v="2322" actId="20577"/>
          <ac:spMkLst>
            <pc:docMk/>
            <pc:sldMk cId="1672141722" sldId="28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03483941" sldId="28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58322502" sldId="28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756124531" sldId="290"/>
        </pc:sldMkLst>
      </pc:sldChg>
      <pc:sldChg chg="addSp modSp mod">
        <pc:chgData name="Siddarth Joshi" userId="bc4d29ca-e482-4031-a817-c6a7c744f97a" providerId="ADAL" clId="{3141ACD6-00FB-46A1-88E0-E180C61F409C}" dt="2022-01-07T23:09:13.394" v="390" actId="20577"/>
        <pc:sldMkLst>
          <pc:docMk/>
          <pc:sldMk cId="2044519996" sldId="317"/>
        </pc:sldMkLst>
        <pc:spChg chg="add mod">
          <ac:chgData name="Siddarth Joshi" userId="bc4d29ca-e482-4031-a817-c6a7c744f97a" providerId="ADAL" clId="{3141ACD6-00FB-46A1-88E0-E180C61F409C}" dt="2022-01-07T23:09:13.394" v="390" actId="20577"/>
          <ac:spMkLst>
            <pc:docMk/>
            <pc:sldMk cId="2044519996" sldId="317"/>
            <ac:spMk id="6" creationId="{02DAADBB-49BD-41B4-ADA1-210B75AEFC99}"/>
          </ac:spMkLst>
        </pc:spChg>
        <pc:spChg chg="mod">
          <ac:chgData name="Siddarth Joshi" userId="bc4d29ca-e482-4031-a817-c6a7c744f97a" providerId="ADAL" clId="{3141ACD6-00FB-46A1-88E0-E180C61F409C}" dt="2022-01-07T22:00:01.956" v="2" actId="6549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3141ACD6-00FB-46A1-88E0-E180C61F409C}" dt="2022-01-07T22:57:36.032" v="30" actId="20577"/>
          <ac:spMkLst>
            <pc:docMk/>
            <pc:sldMk cId="2044519996" sldId="31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48521504" sldId="31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098852852" sldId="31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69769720" sldId="32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6437401" sldId="32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72567319" sldId="32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13536321" sldId="32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37034901" sldId="32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13922576" sldId="32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92215881" sldId="32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8167825" sldId="327"/>
        </pc:sldMkLst>
      </pc:sldChg>
      <pc:sldChg chg="add">
        <pc:chgData name="Siddarth Joshi" userId="bc4d29ca-e482-4031-a817-c6a7c744f97a" providerId="ADAL" clId="{3141ACD6-00FB-46A1-88E0-E180C61F409C}" dt="2022-01-07T21:59:56.768" v="1" actId="2890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12529107" sldId="329"/>
        </pc:sldMkLst>
      </pc:sldChg>
      <pc:sldChg chg="addSp delSp modSp add mod">
        <pc:chgData name="Siddarth Joshi" userId="bc4d29ca-e482-4031-a817-c6a7c744f97a" providerId="ADAL" clId="{3141ACD6-00FB-46A1-88E0-E180C61F409C}" dt="2022-01-08T00:57:29.899" v="449" actId="20577"/>
        <pc:sldMkLst>
          <pc:docMk/>
          <pc:sldMk cId="2740369512" sldId="330"/>
        </pc:sldMkLst>
        <pc:spChg chg="mod">
          <ac:chgData name="Siddarth Joshi" userId="bc4d29ca-e482-4031-a817-c6a7c744f97a" providerId="ADAL" clId="{3141ACD6-00FB-46A1-88E0-E180C61F409C}" dt="2022-01-08T00:54:44.391" v="403" actId="20577"/>
          <ac:spMkLst>
            <pc:docMk/>
            <pc:sldMk cId="2740369512" sldId="33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0:56:06.933" v="434" actId="14100"/>
          <ac:spMkLst>
            <pc:docMk/>
            <pc:sldMk cId="2740369512" sldId="330"/>
            <ac:spMk id="9" creationId="{F7EE7FF8-F1B8-4873-B5D1-51049FF8816E}"/>
          </ac:spMkLst>
        </pc:spChg>
        <pc:spChg chg="add del mod">
          <ac:chgData name="Siddarth Joshi" userId="bc4d29ca-e482-4031-a817-c6a7c744f97a" providerId="ADAL" clId="{3141ACD6-00FB-46A1-88E0-E180C61F409C}" dt="2022-01-08T00:57:05.760" v="438" actId="22"/>
          <ac:spMkLst>
            <pc:docMk/>
            <pc:sldMk cId="2740369512" sldId="330"/>
            <ac:spMk id="10" creationId="{D99DB0AD-77E1-4684-B38B-7FAF3CA84A47}"/>
          </ac:spMkLst>
        </pc:spChg>
        <pc:spChg chg="add del">
          <ac:chgData name="Siddarth Joshi" userId="bc4d29ca-e482-4031-a817-c6a7c744f97a" providerId="ADAL" clId="{3141ACD6-00FB-46A1-88E0-E180C61F409C}" dt="2022-01-08T00:57:11.023" v="444" actId="22"/>
          <ac:spMkLst>
            <pc:docMk/>
            <pc:sldMk cId="2740369512" sldId="330"/>
            <ac:spMk id="12" creationId="{BF1864DF-B8BD-403B-8693-EEAB2877DC48}"/>
          </ac:spMkLst>
        </pc:spChg>
        <pc:spChg chg="add mod">
          <ac:chgData name="Siddarth Joshi" userId="bc4d29ca-e482-4031-a817-c6a7c744f97a" providerId="ADAL" clId="{3141ACD6-00FB-46A1-88E0-E180C61F409C}" dt="2022-01-08T00:57:29.899" v="449" actId="20577"/>
          <ac:spMkLst>
            <pc:docMk/>
            <pc:sldMk cId="2740369512" sldId="330"/>
            <ac:spMk id="13" creationId="{381ED439-BA24-42A8-AADF-50947188CBA3}"/>
          </ac:spMkLst>
        </pc:spChg>
        <pc:picChg chg="add mod">
          <ac:chgData name="Siddarth Joshi" userId="bc4d29ca-e482-4031-a817-c6a7c744f97a" providerId="ADAL" clId="{3141ACD6-00FB-46A1-88E0-E180C61F409C}" dt="2022-01-08T00:55:39.618" v="408" actId="1076"/>
          <ac:picMkLst>
            <pc:docMk/>
            <pc:sldMk cId="2740369512" sldId="330"/>
            <ac:picMk id="4098" creationId="{47EDACCC-4ABE-4C3C-A507-D8B29ED09992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281738354" sldId="330"/>
        </pc:sldMkLst>
      </pc:sldChg>
      <pc:sldChg chg="addSp modSp add mod">
        <pc:chgData name="Siddarth Joshi" userId="bc4d29ca-e482-4031-a817-c6a7c744f97a" providerId="ADAL" clId="{3141ACD6-00FB-46A1-88E0-E180C61F409C}" dt="2022-01-08T01:00:57.723" v="593" actId="20577"/>
        <pc:sldMkLst>
          <pc:docMk/>
          <pc:sldMk cId="670798545" sldId="331"/>
        </pc:sldMkLst>
        <pc:spChg chg="mod">
          <ac:chgData name="Siddarth Joshi" userId="bc4d29ca-e482-4031-a817-c6a7c744f97a" providerId="ADAL" clId="{3141ACD6-00FB-46A1-88E0-E180C61F409C}" dt="2022-01-08T00:59:23.798" v="467" actId="20577"/>
          <ac:spMkLst>
            <pc:docMk/>
            <pc:sldMk cId="670798545" sldId="331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0:57.723" v="593" actId="20577"/>
          <ac:spMkLst>
            <pc:docMk/>
            <pc:sldMk cId="670798545" sldId="331"/>
            <ac:spMk id="9" creationId="{F3032FF6-7768-4975-8CA6-A1145D216862}"/>
          </ac:spMkLst>
        </pc:spChg>
        <pc:picChg chg="add mod">
          <ac:chgData name="Siddarth Joshi" userId="bc4d29ca-e482-4031-a817-c6a7c744f97a" providerId="ADAL" clId="{3141ACD6-00FB-46A1-88E0-E180C61F409C}" dt="2022-01-08T00:59:17.128" v="452" actId="1076"/>
          <ac:picMkLst>
            <pc:docMk/>
            <pc:sldMk cId="670798545" sldId="331"/>
            <ac:picMk id="5122" creationId="{CAC3E87B-9F8B-44DE-8D4C-6D011CBBFBD6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120521297" sldId="331"/>
        </pc:sldMkLst>
      </pc:sldChg>
      <pc:sldChg chg="addSp modSp add mod modNotesTx">
        <pc:chgData name="Siddarth Joshi" userId="bc4d29ca-e482-4031-a817-c6a7c744f97a" providerId="ADAL" clId="{3141ACD6-00FB-46A1-88E0-E180C61F409C}" dt="2022-01-08T01:06:14.515" v="707" actId="20577"/>
        <pc:sldMkLst>
          <pc:docMk/>
          <pc:sldMk cId="1668126263" sldId="332"/>
        </pc:sldMkLst>
        <pc:spChg chg="mod">
          <ac:chgData name="Siddarth Joshi" userId="bc4d29ca-e482-4031-a817-c6a7c744f97a" providerId="ADAL" clId="{3141ACD6-00FB-46A1-88E0-E180C61F409C}" dt="2022-01-08T01:04:17.958" v="605" actId="20577"/>
          <ac:spMkLst>
            <pc:docMk/>
            <pc:sldMk cId="1668126263" sldId="332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5:16.921" v="680" actId="20577"/>
          <ac:spMkLst>
            <pc:docMk/>
            <pc:sldMk cId="1668126263" sldId="332"/>
            <ac:spMk id="9" creationId="{6F68365C-25B7-4E38-B5C2-0711A21CCF73}"/>
          </ac:spMkLst>
        </pc:spChg>
        <pc:picChg chg="add mod">
          <ac:chgData name="Siddarth Joshi" userId="bc4d29ca-e482-4031-a817-c6a7c744f97a" providerId="ADAL" clId="{3141ACD6-00FB-46A1-88E0-E180C61F409C}" dt="2022-01-08T01:06:02.905" v="684" actId="1076"/>
          <ac:picMkLst>
            <pc:docMk/>
            <pc:sldMk cId="1668126263" sldId="332"/>
            <ac:picMk id="10" creationId="{791DA29B-62F7-4058-B611-FA3F3ADBB75C}"/>
          </ac:picMkLst>
        </pc:picChg>
        <pc:picChg chg="add mod">
          <ac:chgData name="Siddarth Joshi" userId="bc4d29ca-e482-4031-a817-c6a7c744f97a" providerId="ADAL" clId="{3141ACD6-00FB-46A1-88E0-E180C61F409C}" dt="2022-01-08T01:04:27.869" v="608" actId="1076"/>
          <ac:picMkLst>
            <pc:docMk/>
            <pc:sldMk cId="1668126263" sldId="332"/>
            <ac:picMk id="6146" creationId="{6D9573A5-0944-4E2B-9C6E-49715F93572A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2379205" sldId="332"/>
        </pc:sldMkLst>
      </pc:sldChg>
      <pc:sldChg chg="addSp delSp modSp add mod replId">
        <pc:chgData name="Siddarth Joshi" userId="bc4d29ca-e482-4031-a817-c6a7c744f97a" providerId="ADAL" clId="{3141ACD6-00FB-46A1-88E0-E180C61F409C}" dt="2022-01-08T02:54:18.052" v="2195" actId="14100"/>
        <pc:sldMkLst>
          <pc:docMk/>
          <pc:sldMk cId="679027218" sldId="333"/>
        </pc:sldMkLst>
        <pc:spChg chg="add mod">
          <ac:chgData name="Siddarth Joshi" userId="bc4d29ca-e482-4031-a817-c6a7c744f97a" providerId="ADAL" clId="{3141ACD6-00FB-46A1-88E0-E180C61F409C}" dt="2022-01-08T02:15:37.258" v="1451"/>
          <ac:spMkLst>
            <pc:docMk/>
            <pc:sldMk cId="679027218" sldId="333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1:19:16.008" v="1231" actId="313"/>
          <ac:spMkLst>
            <pc:docMk/>
            <pc:sldMk cId="679027218" sldId="333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14:25.952" v="1425" actId="20577"/>
          <ac:spMkLst>
            <pc:docMk/>
            <pc:sldMk cId="679027218" sldId="333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14:29.158" v="1426" actId="1076"/>
          <ac:spMkLst>
            <pc:docMk/>
            <pc:sldMk cId="679027218" sldId="333"/>
            <ac:spMk id="10" creationId="{3A9AFDAC-3AB9-4D82-B06D-A4B9E136C1A1}"/>
          </ac:spMkLst>
        </pc:spChg>
        <pc:spChg chg="add mod">
          <ac:chgData name="Siddarth Joshi" userId="bc4d29ca-e482-4031-a817-c6a7c744f97a" providerId="ADAL" clId="{3141ACD6-00FB-46A1-88E0-E180C61F409C}" dt="2022-01-08T02:14:53.083" v="1438" actId="14100"/>
          <ac:spMkLst>
            <pc:docMk/>
            <pc:sldMk cId="679027218" sldId="333"/>
            <ac:spMk id="12" creationId="{10D6300F-F2BC-42F2-8A5B-5A2DF72083FD}"/>
          </ac:spMkLst>
        </pc:spChg>
        <pc:spChg chg="add mod">
          <ac:chgData name="Siddarth Joshi" userId="bc4d29ca-e482-4031-a817-c6a7c744f97a" providerId="ADAL" clId="{3141ACD6-00FB-46A1-88E0-E180C61F409C}" dt="2022-01-08T02:17:03.650" v="1459" actId="1076"/>
          <ac:spMkLst>
            <pc:docMk/>
            <pc:sldMk cId="679027218" sldId="333"/>
            <ac:spMk id="13" creationId="{97720A25-BC26-49BB-B974-7618B397371E}"/>
          </ac:spMkLst>
        </pc:spChg>
        <pc:spChg chg="add mod">
          <ac:chgData name="Siddarth Joshi" userId="bc4d29ca-e482-4031-a817-c6a7c744f97a" providerId="ADAL" clId="{3141ACD6-00FB-46A1-88E0-E180C61F409C}" dt="2022-01-08T02:15:52.180" v="1458" actId="20577"/>
          <ac:spMkLst>
            <pc:docMk/>
            <pc:sldMk cId="679027218" sldId="333"/>
            <ac:spMk id="14" creationId="{501317BF-F408-43A6-81A6-CC9926833A82}"/>
          </ac:spMkLst>
        </pc:spChg>
        <pc:spChg chg="add mod">
          <ac:chgData name="Siddarth Joshi" userId="bc4d29ca-e482-4031-a817-c6a7c744f97a" providerId="ADAL" clId="{3141ACD6-00FB-46A1-88E0-E180C61F409C}" dt="2022-01-08T02:53:56.638" v="2162" actId="1076"/>
          <ac:spMkLst>
            <pc:docMk/>
            <pc:sldMk cId="679027218" sldId="333"/>
            <ac:spMk id="15" creationId="{50476807-EEAE-4EA1-9F00-040DC2D6FE8F}"/>
          </ac:spMkLst>
        </pc:spChg>
        <pc:spChg chg="add mod">
          <ac:chgData name="Siddarth Joshi" userId="bc4d29ca-e482-4031-a817-c6a7c744f97a" providerId="ADAL" clId="{3141ACD6-00FB-46A1-88E0-E180C61F409C}" dt="2022-01-08T02:54:18.052" v="2195" actId="14100"/>
          <ac:spMkLst>
            <pc:docMk/>
            <pc:sldMk cId="679027218" sldId="333"/>
            <ac:spMk id="16" creationId="{7B048234-370C-4C08-AC95-1A40563489DC}"/>
          </ac:spMkLst>
        </pc:spChg>
        <pc:picChg chg="add del">
          <ac:chgData name="Siddarth Joshi" userId="bc4d29ca-e482-4031-a817-c6a7c744f97a" providerId="ADAL" clId="{3141ACD6-00FB-46A1-88E0-E180C61F409C}" dt="2022-01-08T01:15:17.730" v="950"/>
          <ac:picMkLst>
            <pc:docMk/>
            <pc:sldMk cId="679027218" sldId="333"/>
            <ac:picMk id="8194" creationId="{D57DAFBE-C953-4E01-8485-9F093CFAD156}"/>
          </ac:picMkLst>
        </pc:picChg>
        <pc:picChg chg="add mod">
          <ac:chgData name="Siddarth Joshi" userId="bc4d29ca-e482-4031-a817-c6a7c744f97a" providerId="ADAL" clId="{3141ACD6-00FB-46A1-88E0-E180C61F409C}" dt="2022-01-08T02:11:22.390" v="1234" actId="1076"/>
          <ac:picMkLst>
            <pc:docMk/>
            <pc:sldMk cId="679027218" sldId="333"/>
            <ac:picMk id="8196" creationId="{2876B853-D66F-430F-A89D-3231CB9E4C37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0650109" sldId="333"/>
        </pc:sldMkLst>
      </pc:sldChg>
      <pc:sldChg chg="addSp delSp modSp add mod replId">
        <pc:chgData name="Siddarth Joshi" userId="bc4d29ca-e482-4031-a817-c6a7c744f97a" providerId="ADAL" clId="{3141ACD6-00FB-46A1-88E0-E180C61F409C}" dt="2022-01-08T02:42:36.070" v="1928" actId="20577"/>
        <pc:sldMkLst>
          <pc:docMk/>
          <pc:sldMk cId="1170209390" sldId="334"/>
        </pc:sldMkLst>
        <pc:spChg chg="add mod">
          <ac:chgData name="Siddarth Joshi" userId="bc4d29ca-e482-4031-a817-c6a7c744f97a" providerId="ADAL" clId="{3141ACD6-00FB-46A1-88E0-E180C61F409C}" dt="2022-01-08T02:40:26.491" v="1843" actId="14100"/>
          <ac:spMkLst>
            <pc:docMk/>
            <pc:sldMk cId="1170209390" sldId="334"/>
            <ac:spMk id="6" creationId="{2F2F91AC-0A75-4BE8-9B23-640B8A1BA18E}"/>
          </ac:spMkLst>
        </pc:spChg>
        <pc:spChg chg="mod">
          <ac:chgData name="Siddarth Joshi" userId="bc4d29ca-e482-4031-a817-c6a7c744f97a" providerId="ADAL" clId="{3141ACD6-00FB-46A1-88E0-E180C61F409C}" dt="2022-01-08T02:34:02.488" v="1717" actId="20577"/>
          <ac:spMkLst>
            <pc:docMk/>
            <pc:sldMk cId="1170209390" sldId="33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0:51.741" v="1844" actId="1076"/>
          <ac:spMkLst>
            <pc:docMk/>
            <pc:sldMk cId="1170209390" sldId="334"/>
            <ac:spMk id="12" creationId="{D785EA8B-0F68-4801-9185-21B0A49C9625}"/>
          </ac:spMkLst>
        </pc:spChg>
        <pc:spChg chg="add mod">
          <ac:chgData name="Siddarth Joshi" userId="bc4d29ca-e482-4031-a817-c6a7c744f97a" providerId="ADAL" clId="{3141ACD6-00FB-46A1-88E0-E180C61F409C}" dt="2022-01-08T02:39:49.788" v="1830" actId="1076"/>
          <ac:spMkLst>
            <pc:docMk/>
            <pc:sldMk cId="1170209390" sldId="334"/>
            <ac:spMk id="14" creationId="{BC28AF95-E295-4D8D-866F-787D7977BA33}"/>
          </ac:spMkLst>
        </pc:spChg>
        <pc:spChg chg="add mod">
          <ac:chgData name="Siddarth Joshi" userId="bc4d29ca-e482-4031-a817-c6a7c744f97a" providerId="ADAL" clId="{3141ACD6-00FB-46A1-88E0-E180C61F409C}" dt="2022-01-08T02:42:36.070" v="1928" actId="20577"/>
          <ac:spMkLst>
            <pc:docMk/>
            <pc:sldMk cId="1170209390" sldId="334"/>
            <ac:spMk id="15" creationId="{3C6D1FCD-82C9-4027-8ECC-C5E7A6CC6C6C}"/>
          </ac:spMkLst>
        </pc:spChg>
        <pc:picChg chg="add del mod">
          <ac:chgData name="Siddarth Joshi" userId="bc4d29ca-e482-4031-a817-c6a7c744f97a" providerId="ADAL" clId="{3141ACD6-00FB-46A1-88E0-E180C61F409C}" dt="2022-01-08T02:40:01.311" v="1831" actId="478"/>
          <ac:picMkLst>
            <pc:docMk/>
            <pc:sldMk cId="1170209390" sldId="334"/>
            <ac:picMk id="3" creationId="{50F6E463-AC93-4F91-8C68-A9963CFDC7A2}"/>
          </ac:picMkLst>
        </pc:picChg>
        <pc:picChg chg="add mod">
          <ac:chgData name="Siddarth Joshi" userId="bc4d29ca-e482-4031-a817-c6a7c744f97a" providerId="ADAL" clId="{3141ACD6-00FB-46A1-88E0-E180C61F409C}" dt="2022-01-08T02:37:14.325" v="1767" actId="1076"/>
          <ac:picMkLst>
            <pc:docMk/>
            <pc:sldMk cId="1170209390" sldId="334"/>
            <ac:picMk id="9" creationId="{435BEF7B-E1C6-4E87-8AC7-F5D7258E7889}"/>
          </ac:picMkLst>
        </pc:picChg>
        <pc:picChg chg="add mod">
          <ac:chgData name="Siddarth Joshi" userId="bc4d29ca-e482-4031-a817-c6a7c744f97a" providerId="ADAL" clId="{3141ACD6-00FB-46A1-88E0-E180C61F409C}" dt="2022-01-08T02:39:25.717" v="1810" actId="1076"/>
          <ac:picMkLst>
            <pc:docMk/>
            <pc:sldMk cId="1170209390" sldId="334"/>
            <ac:picMk id="13" creationId="{9408E453-C538-48A2-AEFF-1D01FE351320}"/>
          </ac:picMkLst>
        </pc:picChg>
      </pc:sldChg>
      <pc:sldChg chg="addSp modSp add mod">
        <pc:chgData name="Siddarth Joshi" userId="bc4d29ca-e482-4031-a817-c6a7c744f97a" providerId="ADAL" clId="{3141ACD6-00FB-46A1-88E0-E180C61F409C}" dt="2022-01-08T02:45:39.999" v="2054" actId="20577"/>
        <pc:sldMkLst>
          <pc:docMk/>
          <pc:sldMk cId="3877792258" sldId="335"/>
        </pc:sldMkLst>
        <pc:spChg chg="mod">
          <ac:chgData name="Siddarth Joshi" userId="bc4d29ca-e482-4031-a817-c6a7c744f97a" providerId="ADAL" clId="{3141ACD6-00FB-46A1-88E0-E180C61F409C}" dt="2022-01-08T02:44:18.780" v="1934" actId="20577"/>
          <ac:spMkLst>
            <pc:docMk/>
            <pc:sldMk cId="3877792258" sldId="335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5:39.999" v="2054" actId="20577"/>
          <ac:spMkLst>
            <pc:docMk/>
            <pc:sldMk cId="3877792258" sldId="335"/>
            <ac:spMk id="9" creationId="{5ED3DC08-2E65-48A5-9010-746A7F2F3963}"/>
          </ac:spMkLst>
        </pc:spChg>
        <pc:picChg chg="add mod">
          <ac:chgData name="Siddarth Joshi" userId="bc4d29ca-e482-4031-a817-c6a7c744f97a" providerId="ADAL" clId="{3141ACD6-00FB-46A1-88E0-E180C61F409C}" dt="2022-01-08T02:44:14.930" v="1931" actId="1076"/>
          <ac:picMkLst>
            <pc:docMk/>
            <pc:sldMk cId="3877792258" sldId="335"/>
            <ac:picMk id="3" creationId="{8198C0B4-37C5-4D16-8D35-4E801CD9AFB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2:58:12.621" v="2294" actId="27636"/>
        <pc:sldMkLst>
          <pc:docMk/>
          <pc:sldMk cId="1355091510" sldId="336"/>
        </pc:sldMkLst>
        <pc:spChg chg="mod">
          <ac:chgData name="Siddarth Joshi" userId="bc4d29ca-e482-4031-a817-c6a7c744f97a" providerId="ADAL" clId="{3141ACD6-00FB-46A1-88E0-E180C61F409C}" dt="2022-01-08T02:55:40.483" v="2228" actId="20577"/>
          <ac:spMkLst>
            <pc:docMk/>
            <pc:sldMk cId="1355091510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58:12.621" v="2294" actId="27636"/>
          <ac:spMkLst>
            <pc:docMk/>
            <pc:sldMk cId="1355091510" sldId="336"/>
            <ac:spMk id="9" creationId="{597A3F00-6449-4E38-A320-A768F53DC82A}"/>
          </ac:spMkLst>
        </pc:spChg>
        <pc:picChg chg="add mod">
          <ac:chgData name="Siddarth Joshi" userId="bc4d29ca-e482-4031-a817-c6a7c744f97a" providerId="ADAL" clId="{3141ACD6-00FB-46A1-88E0-E180C61F409C}" dt="2022-01-08T02:55:49.627" v="2231" actId="1076"/>
          <ac:picMkLst>
            <pc:docMk/>
            <pc:sldMk cId="1355091510" sldId="336"/>
            <ac:picMk id="11266" creationId="{299A12DA-DA43-4ED8-B1D2-A7F5187A9CB3}"/>
          </ac:picMkLst>
        </pc:picChg>
        <pc:picChg chg="add mod">
          <ac:chgData name="Siddarth Joshi" userId="bc4d29ca-e482-4031-a817-c6a7c744f97a" providerId="ADAL" clId="{3141ACD6-00FB-46A1-88E0-E180C61F409C}" dt="2022-01-08T02:57:27.146" v="2235" actId="1076"/>
          <ac:picMkLst>
            <pc:docMk/>
            <pc:sldMk cId="1355091510" sldId="336"/>
            <ac:picMk id="11268" creationId="{8E49EA6B-BE3D-4241-96FF-504C83FFEC43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03:57.287" v="2306" actId="255"/>
        <pc:sldMkLst>
          <pc:docMk/>
          <pc:sldMk cId="2749964110" sldId="337"/>
        </pc:sldMkLst>
        <pc:spChg chg="mod">
          <ac:chgData name="Siddarth Joshi" userId="bc4d29ca-e482-4031-a817-c6a7c744f97a" providerId="ADAL" clId="{3141ACD6-00FB-46A1-88E0-E180C61F409C}" dt="2022-01-08T03:02:37.188" v="2297" actId="20577"/>
          <ac:spMkLst>
            <pc:docMk/>
            <pc:sldMk cId="2749964110" sldId="337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03:57.287" v="2306" actId="255"/>
          <ac:spMkLst>
            <pc:docMk/>
            <pc:sldMk cId="2749964110" sldId="337"/>
            <ac:spMk id="9" creationId="{852CAFA6-E13B-4CEE-A02E-9EAEBD801B6F}"/>
          </ac:spMkLst>
        </pc:spChg>
        <pc:picChg chg="add mod">
          <ac:chgData name="Siddarth Joshi" userId="bc4d29ca-e482-4031-a817-c6a7c744f97a" providerId="ADAL" clId="{3141ACD6-00FB-46A1-88E0-E180C61F409C}" dt="2022-01-08T03:02:54.807" v="2301" actId="1076"/>
          <ac:picMkLst>
            <pc:docMk/>
            <pc:sldMk cId="2749964110" sldId="337"/>
            <ac:picMk id="15362" creationId="{C06CDBE6-1AD7-4F25-A85C-1752F8F5313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22:51.472" v="2491" actId="20577"/>
        <pc:sldMkLst>
          <pc:docMk/>
          <pc:sldMk cId="1123736625" sldId="338"/>
        </pc:sldMkLst>
        <pc:spChg chg="add mod">
          <ac:chgData name="Siddarth Joshi" userId="bc4d29ca-e482-4031-a817-c6a7c744f97a" providerId="ADAL" clId="{3141ACD6-00FB-46A1-88E0-E180C61F409C}" dt="2022-01-08T03:22:51.472" v="2491" actId="20577"/>
          <ac:spMkLst>
            <pc:docMk/>
            <pc:sldMk cId="1123736625" sldId="338"/>
            <ac:spMk id="6" creationId="{AF314568-F215-474A-A403-8E28FEE601E9}"/>
          </ac:spMkLst>
        </pc:spChg>
        <pc:spChg chg="mod">
          <ac:chgData name="Siddarth Joshi" userId="bc4d29ca-e482-4031-a817-c6a7c744f97a" providerId="ADAL" clId="{3141ACD6-00FB-46A1-88E0-E180C61F409C}" dt="2022-01-08T03:08:30.150" v="2311" actId="20577"/>
          <ac:spMkLst>
            <pc:docMk/>
            <pc:sldMk cId="1123736625" sldId="338"/>
            <ac:spMk id="8" creationId="{BBB9B1C4-5210-4BEA-A556-2A53383A911F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22:14.712" v="2466" actId="20577"/>
        <pc:sldMkLst>
          <pc:docMk/>
          <pc:sldMk cId="1241886654" sldId="339"/>
        </pc:sldMkLst>
        <pc:spChg chg="mod">
          <ac:chgData name="Siddarth Joshi" userId="bc4d29ca-e482-4031-a817-c6a7c744f97a" providerId="ADAL" clId="{3141ACD6-00FB-46A1-88E0-E180C61F409C}" dt="2022-01-08T03:22:14.712" v="2466" actId="20577"/>
          <ac:spMkLst>
            <pc:docMk/>
            <pc:sldMk cId="1241886654" sldId="339"/>
            <ac:spMk id="8" creationId="{BBB9B1C4-5210-4BEA-A556-2A53383A911F}"/>
          </ac:spMkLst>
        </pc:spChg>
        <pc:graphicFrameChg chg="add mod">
          <ac:chgData name="Siddarth Joshi" userId="bc4d29ca-e482-4031-a817-c6a7c744f97a" providerId="ADAL" clId="{3141ACD6-00FB-46A1-88E0-E180C61F409C}" dt="2022-01-08T03:22:04.960" v="2455" actId="1076"/>
          <ac:graphicFrameMkLst>
            <pc:docMk/>
            <pc:sldMk cId="1241886654" sldId="339"/>
            <ac:graphicFrameMk id="2" creationId="{3C6C6B1D-8A37-489F-B770-67CC1C8FE5B0}"/>
          </ac:graphicFrameMkLst>
        </pc:graphicFrameChg>
        <pc:picChg chg="add mod">
          <ac:chgData name="Siddarth Joshi" userId="bc4d29ca-e482-4031-a817-c6a7c744f97a" providerId="ADAL" clId="{3141ACD6-00FB-46A1-88E0-E180C61F409C}" dt="2022-01-08T03:21:57.674" v="2454" actId="1076"/>
          <ac:picMkLst>
            <pc:docMk/>
            <pc:sldMk cId="1241886654" sldId="339"/>
            <ac:picMk id="5" creationId="{523D2A7A-2E48-4E69-8585-0E77C0D13BA8}"/>
          </ac:picMkLst>
        </pc:picChg>
      </pc:sldChg>
      <pc:sldChg chg="addSp modSp add mod ord replId">
        <pc:chgData name="Siddarth Joshi" userId="bc4d29ca-e482-4031-a817-c6a7c744f97a" providerId="ADAL" clId="{3141ACD6-00FB-46A1-88E0-E180C61F409C}" dt="2022-01-08T03:32:29.392" v="2672" actId="20577"/>
        <pc:sldMkLst>
          <pc:docMk/>
          <pc:sldMk cId="3047277458" sldId="340"/>
        </pc:sldMkLst>
        <pc:spChg chg="mod">
          <ac:chgData name="Siddarth Joshi" userId="bc4d29ca-e482-4031-a817-c6a7c744f97a" providerId="ADAL" clId="{3141ACD6-00FB-46A1-88E0-E180C61F409C}" dt="2022-01-08T03:30:32.752" v="2527" actId="20577"/>
          <ac:spMkLst>
            <pc:docMk/>
            <pc:sldMk cId="3047277458" sldId="34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32:29.392" v="2672" actId="20577"/>
          <ac:spMkLst>
            <pc:docMk/>
            <pc:sldMk cId="3047277458" sldId="340"/>
            <ac:spMk id="9" creationId="{DEE121F4-FDF7-4886-9628-79BEB6CBF784}"/>
          </ac:spMkLst>
        </pc:spChg>
        <pc:picChg chg="add mod">
          <ac:chgData name="Siddarth Joshi" userId="bc4d29ca-e482-4031-a817-c6a7c744f97a" providerId="ADAL" clId="{3141ACD6-00FB-46A1-88E0-E180C61F409C}" dt="2022-01-08T03:29:34.727" v="2524" actId="14100"/>
          <ac:picMkLst>
            <pc:docMk/>
            <pc:sldMk cId="3047277458" sldId="340"/>
            <ac:picMk id="18434" creationId="{F0BD8D03-E41B-4CDB-8503-104121A387B7}"/>
          </ac:picMkLst>
        </pc:picChg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2813546243" sldId="34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82617823" sldId="34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535030679" sldId="34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53297202" sldId="34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270522371" sldId="34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6142180" sldId="34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39026081" sldId="34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342766362" sldId="34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742806280" sldId="34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7165624" sldId="35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65305703" sldId="35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62234509" sldId="352"/>
        </pc:sldMkLst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1346543909" sldId="35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635601765" sldId="35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98644163" sldId="35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58985439" sldId="35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4031274" sldId="35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53991481" sldId="35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1466313" sldId="35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4958342" sldId="36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10938142" sldId="36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72515059" sldId="36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797179681" sldId="36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87500377" sldId="36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492785605" sldId="36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88857573" sldId="36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821144685" sldId="36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814515591" sldId="36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3902486" sldId="36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345235889" sldId="37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121840017" sldId="37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39275484" sldId="372"/>
        </pc:sldMkLst>
      </pc:sldChg>
      <pc:sldChg chg="addSp modSp add mod ord replId">
        <pc:chgData name="Siddarth Joshi" userId="bc4d29ca-e482-4031-a817-c6a7c744f97a" providerId="ADAL" clId="{3141ACD6-00FB-46A1-88E0-E180C61F409C}" dt="2022-01-08T03:55:33.002" v="3341" actId="20577"/>
        <pc:sldMkLst>
          <pc:docMk/>
          <pc:sldMk cId="1473481009" sldId="373"/>
        </pc:sldMkLst>
        <pc:spChg chg="add mod">
          <ac:chgData name="Siddarth Joshi" userId="bc4d29ca-e482-4031-a817-c6a7c744f97a" providerId="ADAL" clId="{3141ACD6-00FB-46A1-88E0-E180C61F409C}" dt="2022-01-08T03:55:33.002" v="3341" actId="20577"/>
          <ac:spMkLst>
            <pc:docMk/>
            <pc:sldMk cId="1473481009" sldId="373"/>
            <ac:spMk id="6" creationId="{1C613B68-B5E1-4D94-A426-C731B3D01AC9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40:58.456" v="2899" actId="1076"/>
        <pc:sldMkLst>
          <pc:docMk/>
          <pc:sldMk cId="3966550041" sldId="374"/>
        </pc:sldMkLst>
        <pc:spChg chg="mod">
          <ac:chgData name="Siddarth Joshi" userId="bc4d29ca-e482-4031-a817-c6a7c744f97a" providerId="ADAL" clId="{3141ACD6-00FB-46A1-88E0-E180C61F409C}" dt="2022-01-08T03:38:33.623" v="2885" actId="20577"/>
          <ac:spMkLst>
            <pc:docMk/>
            <pc:sldMk cId="3966550041" sldId="37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40:58.456" v="2899" actId="1076"/>
          <ac:spMkLst>
            <pc:docMk/>
            <pc:sldMk cId="3966550041" sldId="374"/>
            <ac:spMk id="9" creationId="{F0CA25AD-3D8C-415B-A8D2-28D823EBB907}"/>
          </ac:spMkLst>
        </pc:spChg>
        <pc:picChg chg="add mod">
          <ac:chgData name="Siddarth Joshi" userId="bc4d29ca-e482-4031-a817-c6a7c744f97a" providerId="ADAL" clId="{3141ACD6-00FB-46A1-88E0-E180C61F409C}" dt="2022-01-08T03:40:52.786" v="2898" actId="1076"/>
          <ac:picMkLst>
            <pc:docMk/>
            <pc:sldMk cId="3966550041" sldId="374"/>
            <ac:picMk id="5" creationId="{FB70125D-EFCD-407C-B53D-9F2BB1670660}"/>
          </ac:picMkLst>
        </pc:picChg>
      </pc:sldChg>
      <pc:sldChg chg="add del ord replId">
        <pc:chgData name="Siddarth Joshi" userId="bc4d29ca-e482-4031-a817-c6a7c744f97a" providerId="ADAL" clId="{3141ACD6-00FB-46A1-88E0-E180C61F409C}" dt="2022-01-08T03:34:56.455" v="2791" actId="47"/>
        <pc:sldMkLst>
          <pc:docMk/>
          <pc:sldMk cId="2081902705" sldId="375"/>
        </pc:sldMkLst>
      </pc:sldChg>
      <pc:sldChg chg="addSp modSp add mod ord replId">
        <pc:chgData name="Siddarth Joshi" userId="bc4d29ca-e482-4031-a817-c6a7c744f97a" providerId="ADAL" clId="{3141ACD6-00FB-46A1-88E0-E180C61F409C}" dt="2022-01-08T02:19:55.804" v="1586" actId="20577"/>
        <pc:sldMkLst>
          <pc:docMk/>
          <pc:sldMk cId="1224435046" sldId="376"/>
        </pc:sldMkLst>
        <pc:spChg chg="add mod">
          <ac:chgData name="Siddarth Joshi" userId="bc4d29ca-e482-4031-a817-c6a7c744f97a" providerId="ADAL" clId="{3141ACD6-00FB-46A1-88E0-E180C61F409C}" dt="2022-01-08T02:19:55.804" v="1586" actId="20577"/>
          <ac:spMkLst>
            <pc:docMk/>
            <pc:sldMk cId="1224435046" sldId="376"/>
            <ac:spMk id="6" creationId="{ABDDC9B4-E652-4488-A4BF-B68356127B6C}"/>
          </ac:spMkLst>
        </pc:spChg>
      </pc:sldChg>
      <pc:sldChg chg="addSp modSp add mod">
        <pc:chgData name="Siddarth Joshi" userId="bc4d29ca-e482-4031-a817-c6a7c744f97a" providerId="ADAL" clId="{3141ACD6-00FB-46A1-88E0-E180C61F409C}" dt="2022-01-07T23:09:32.838" v="391" actId="20577"/>
        <pc:sldMkLst>
          <pc:docMk/>
          <pc:sldMk cId="4024260661" sldId="377"/>
        </pc:sldMkLst>
        <pc:spChg chg="mod">
          <ac:chgData name="Siddarth Joshi" userId="bc4d29ca-e482-4031-a817-c6a7c744f97a" providerId="ADAL" clId="{3141ACD6-00FB-46A1-88E0-E180C61F409C}" dt="2022-01-07T23:02:49.532" v="325" actId="14100"/>
          <ac:spMkLst>
            <pc:docMk/>
            <pc:sldMk cId="4024260661" sldId="377"/>
            <ac:spMk id="6" creationId="{02DAADBB-49BD-41B4-ADA1-210B75AEFC99}"/>
          </ac:spMkLst>
        </pc:spChg>
        <pc:spChg chg="add mod">
          <ac:chgData name="Siddarth Joshi" userId="bc4d29ca-e482-4031-a817-c6a7c744f97a" providerId="ADAL" clId="{3141ACD6-00FB-46A1-88E0-E180C61F409C}" dt="2022-01-07T23:03:10.963" v="332" actId="14100"/>
          <ac:spMkLst>
            <pc:docMk/>
            <pc:sldMk cId="4024260661" sldId="377"/>
            <ac:spMk id="18" creationId="{C8E1E0B6-0792-4F4C-B5B1-441EE3A153A9}"/>
          </ac:spMkLst>
        </pc:spChg>
        <pc:spChg chg="add mod">
          <ac:chgData name="Siddarth Joshi" userId="bc4d29ca-e482-4031-a817-c6a7c744f97a" providerId="ADAL" clId="{3141ACD6-00FB-46A1-88E0-E180C61F409C}" dt="2022-01-07T23:03:26.827" v="338" actId="14100"/>
          <ac:spMkLst>
            <pc:docMk/>
            <pc:sldMk cId="4024260661" sldId="377"/>
            <ac:spMk id="19" creationId="{D6F96416-8507-43C3-9EA3-F2E0AB64C7A5}"/>
          </ac:spMkLst>
        </pc:spChg>
        <pc:spChg chg="add mod">
          <ac:chgData name="Siddarth Joshi" userId="bc4d29ca-e482-4031-a817-c6a7c744f97a" providerId="ADAL" clId="{3141ACD6-00FB-46A1-88E0-E180C61F409C}" dt="2022-01-07T23:09:32.838" v="391" actId="20577"/>
          <ac:spMkLst>
            <pc:docMk/>
            <pc:sldMk cId="4024260661" sldId="377"/>
            <ac:spMk id="20" creationId="{B944AFDD-57E6-4938-BF34-6B4D24D024F9}"/>
          </ac:spMkLst>
        </pc:spChg>
        <pc:spChg chg="add mod">
          <ac:chgData name="Siddarth Joshi" userId="bc4d29ca-e482-4031-a817-c6a7c744f97a" providerId="ADAL" clId="{3141ACD6-00FB-46A1-88E0-E180C61F409C}" dt="2022-01-07T23:05:08.321" v="385" actId="14100"/>
          <ac:spMkLst>
            <pc:docMk/>
            <pc:sldMk cId="4024260661" sldId="377"/>
            <ac:spMk id="21" creationId="{4859FB88-7B35-41E0-A6B3-B082F8DEC76F}"/>
          </ac:spMkLst>
        </pc:spChg>
        <pc:picChg chg="add mod">
          <ac:chgData name="Siddarth Joshi" userId="bc4d29ca-e482-4031-a817-c6a7c744f97a" providerId="ADAL" clId="{3141ACD6-00FB-46A1-88E0-E180C61F409C}" dt="2022-01-07T23:01:12.791" v="306" actId="1076"/>
          <ac:picMkLst>
            <pc:docMk/>
            <pc:sldMk cId="4024260661" sldId="377"/>
            <ac:picMk id="9" creationId="{1C2D33E8-E1CA-4BC0-AD28-1E8CCE4380D8}"/>
          </ac:picMkLst>
        </pc:picChg>
        <pc:cxnChg chg="add mod">
          <ac:chgData name="Siddarth Joshi" userId="bc4d29ca-e482-4031-a817-c6a7c744f97a" providerId="ADAL" clId="{3141ACD6-00FB-46A1-88E0-E180C61F409C}" dt="2022-01-07T23:01:35.781" v="309" actId="1076"/>
          <ac:cxnSpMkLst>
            <pc:docMk/>
            <pc:sldMk cId="4024260661" sldId="377"/>
            <ac:cxnSpMk id="3" creationId="{E51B292B-6096-494D-8221-FE608635075B}"/>
          </ac:cxnSpMkLst>
        </pc:cxnChg>
        <pc:cxnChg chg="add mod">
          <ac:chgData name="Siddarth Joshi" userId="bc4d29ca-e482-4031-a817-c6a7c744f97a" providerId="ADAL" clId="{3141ACD6-00FB-46A1-88E0-E180C61F409C}" dt="2022-01-07T23:01:47.054" v="312" actId="14100"/>
          <ac:cxnSpMkLst>
            <pc:docMk/>
            <pc:sldMk cId="4024260661" sldId="377"/>
            <ac:cxnSpMk id="10" creationId="{A6E22197-E511-4479-A6B7-820D070991EA}"/>
          </ac:cxnSpMkLst>
        </pc:cxnChg>
        <pc:cxnChg chg="add mod">
          <ac:chgData name="Siddarth Joshi" userId="bc4d29ca-e482-4031-a817-c6a7c744f97a" providerId="ADAL" clId="{3141ACD6-00FB-46A1-88E0-E180C61F409C}" dt="2022-01-07T23:02:03.411" v="315" actId="14100"/>
          <ac:cxnSpMkLst>
            <pc:docMk/>
            <pc:sldMk cId="4024260661" sldId="377"/>
            <ac:cxnSpMk id="12" creationId="{030EC27B-EA31-484D-900C-17893D4CAD95}"/>
          </ac:cxnSpMkLst>
        </pc:cxnChg>
        <pc:cxnChg chg="add mod">
          <ac:chgData name="Siddarth Joshi" userId="bc4d29ca-e482-4031-a817-c6a7c744f97a" providerId="ADAL" clId="{3141ACD6-00FB-46A1-88E0-E180C61F409C}" dt="2022-01-07T23:02:13.021" v="318" actId="14100"/>
          <ac:cxnSpMkLst>
            <pc:docMk/>
            <pc:sldMk cId="4024260661" sldId="377"/>
            <ac:cxnSpMk id="14" creationId="{768F063B-F50E-4A75-953E-3FA1A519DF41}"/>
          </ac:cxnSpMkLst>
        </pc:cxnChg>
        <pc:cxnChg chg="add mod">
          <ac:chgData name="Siddarth Joshi" userId="bc4d29ca-e482-4031-a817-c6a7c744f97a" providerId="ADAL" clId="{3141ACD6-00FB-46A1-88E0-E180C61F409C}" dt="2022-01-07T23:02:45.666" v="324" actId="1076"/>
          <ac:cxnSpMkLst>
            <pc:docMk/>
            <pc:sldMk cId="4024260661" sldId="377"/>
            <ac:cxnSpMk id="17" creationId="{3C450BE6-F0F0-477D-B6C7-7CC00E79ADA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1:14:11.377" v="947" actId="20577"/>
        <pc:sldMkLst>
          <pc:docMk/>
          <pc:sldMk cId="1175625152" sldId="378"/>
        </pc:sldMkLst>
        <pc:spChg chg="mod">
          <ac:chgData name="Siddarth Joshi" userId="bc4d29ca-e482-4031-a817-c6a7c744f97a" providerId="ADAL" clId="{3141ACD6-00FB-46A1-88E0-E180C61F409C}" dt="2022-01-08T01:10:39.231" v="829" actId="14100"/>
          <ac:spMkLst>
            <pc:docMk/>
            <pc:sldMk cId="1175625152" sldId="378"/>
            <ac:spMk id="9" creationId="{6F68365C-25B7-4E38-B5C2-0711A21CCF73}"/>
          </ac:spMkLst>
        </pc:spChg>
        <pc:spChg chg="add mod">
          <ac:chgData name="Siddarth Joshi" userId="bc4d29ca-e482-4031-a817-c6a7c744f97a" providerId="ADAL" clId="{3141ACD6-00FB-46A1-88E0-E180C61F409C}" dt="2022-01-08T01:14:11.377" v="947" actId="20577"/>
          <ac:spMkLst>
            <pc:docMk/>
            <pc:sldMk cId="1175625152" sldId="378"/>
            <ac:spMk id="12" creationId="{0C1F096A-3D39-411B-AB2D-FE9479AF3601}"/>
          </ac:spMkLst>
        </pc:spChg>
        <pc:picChg chg="mod">
          <ac:chgData name="Siddarth Joshi" userId="bc4d29ca-e482-4031-a817-c6a7c744f97a" providerId="ADAL" clId="{3141ACD6-00FB-46A1-88E0-E180C61F409C}" dt="2022-01-08T01:08:29.032" v="717" actId="1076"/>
          <ac:picMkLst>
            <pc:docMk/>
            <pc:sldMk cId="1175625152" sldId="378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07:56.563" v="709" actId="478"/>
          <ac:picMkLst>
            <pc:docMk/>
            <pc:sldMk cId="1175625152" sldId="378"/>
            <ac:picMk id="6146" creationId="{6D9573A5-0944-4E2B-9C6E-49715F93572A}"/>
          </ac:picMkLst>
        </pc:picChg>
        <pc:picChg chg="add mod">
          <ac:chgData name="Siddarth Joshi" userId="bc4d29ca-e482-4031-a817-c6a7c744f97a" providerId="ADAL" clId="{3141ACD6-00FB-46A1-88E0-E180C61F409C}" dt="2022-01-08T01:08:05.878" v="712" actId="1076"/>
          <ac:picMkLst>
            <pc:docMk/>
            <pc:sldMk cId="1175625152" sldId="378"/>
            <ac:picMk id="7170" creationId="{C227C070-2E7F-4460-89DD-B6DBA8393C59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7:32.238" v="1203" actId="20577"/>
        <pc:sldMkLst>
          <pc:docMk/>
          <pc:sldMk cId="2378096759" sldId="379"/>
        </pc:sldMkLst>
        <pc:spChg chg="mod">
          <ac:chgData name="Siddarth Joshi" userId="bc4d29ca-e482-4031-a817-c6a7c744f97a" providerId="ADAL" clId="{3141ACD6-00FB-46A1-88E0-E180C61F409C}" dt="2022-01-08T01:17:32.238" v="1203" actId="20577"/>
          <ac:spMkLst>
            <pc:docMk/>
            <pc:sldMk cId="2378096759" sldId="379"/>
            <ac:spMk id="9" creationId="{6F68365C-25B7-4E38-B5C2-0711A21CCF73}"/>
          </ac:spMkLst>
        </pc:spChg>
        <pc:spChg chg="mod">
          <ac:chgData name="Siddarth Joshi" userId="bc4d29ca-e482-4031-a817-c6a7c744f97a" providerId="ADAL" clId="{3141ACD6-00FB-46A1-88E0-E180C61F409C}" dt="2022-01-08T01:15:39.879" v="960" actId="20577"/>
          <ac:spMkLst>
            <pc:docMk/>
            <pc:sldMk cId="2378096759" sldId="379"/>
            <ac:spMk id="12" creationId="{0C1F096A-3D39-411B-AB2D-FE9479AF3601}"/>
          </ac:spMkLst>
        </pc:spChg>
        <pc:picChg chg="del">
          <ac:chgData name="Siddarth Joshi" userId="bc4d29ca-e482-4031-a817-c6a7c744f97a" providerId="ADAL" clId="{3141ACD6-00FB-46A1-88E0-E180C61F409C}" dt="2022-01-08T01:15:33.350" v="955" actId="478"/>
          <ac:picMkLst>
            <pc:docMk/>
            <pc:sldMk cId="2378096759" sldId="379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15:23.590" v="952" actId="478"/>
          <ac:picMkLst>
            <pc:docMk/>
            <pc:sldMk cId="2378096759" sldId="379"/>
            <ac:picMk id="7170" creationId="{C227C070-2E7F-4460-89DD-B6DBA8393C59}"/>
          </ac:picMkLst>
        </pc:picChg>
        <pc:picChg chg="add mod">
          <ac:chgData name="Siddarth Joshi" userId="bc4d29ca-e482-4031-a817-c6a7c744f97a" providerId="ADAL" clId="{3141ACD6-00FB-46A1-88E0-E180C61F409C}" dt="2022-01-08T01:15:30.865" v="954" actId="1076"/>
          <ac:picMkLst>
            <pc:docMk/>
            <pc:sldMk cId="2378096759" sldId="379"/>
            <ac:picMk id="9218" creationId="{35013CDE-847E-48EA-8F35-93EF236D2EFC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8:43.475" v="1208" actId="1076"/>
        <pc:sldMkLst>
          <pc:docMk/>
          <pc:sldMk cId="321269158" sldId="380"/>
        </pc:sldMkLst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9" creationId="{6F68365C-25B7-4E38-B5C2-0711A21CCF73}"/>
          </ac:spMkLst>
        </pc:spChg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12" creationId="{0C1F096A-3D39-411B-AB2D-FE9479AF3601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5" creationId="{EBFD4B5D-685F-4D0E-BC35-0030C90FA869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7" creationId="{B2D858A9-CA2F-4F7D-A2C6-C879A6BA8A1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9" creationId="{05928F28-8138-4F07-9850-5DD323D47120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0" creationId="{607C2768-300B-4E97-B0F3-CC100E99877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3" creationId="{5958289F-BF96-4BFC-85C0-82F801A87CFA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5" creationId="{D7E7B511-EF25-48EA-97AB-ECEEBBDA176E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6" creationId="{A594F9B3-BEE2-4787-84D8-CA9431AE2536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31" creationId="{A3CA29BA-A057-4EB3-83FE-2C7E197A48C9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2" creationId="{A160CF85-0655-48F8-909F-63B5C63F67B7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3" creationId="{A1D80CA6-218B-4027-8F68-A78ED35522A1}"/>
          </ac:spMkLst>
        </pc:spChg>
        <pc:grpChg chg="add mod">
          <ac:chgData name="Siddarth Joshi" userId="bc4d29ca-e482-4031-a817-c6a7c744f97a" providerId="ADAL" clId="{3141ACD6-00FB-46A1-88E0-E180C61F409C}" dt="2022-01-08T01:18:43.475" v="1208" actId="1076"/>
          <ac:grpSpMkLst>
            <pc:docMk/>
            <pc:sldMk cId="321269158" sldId="380"/>
            <ac:grpSpMk id="10" creationId="{939BD132-2824-410E-828F-B9DDA43BB036}"/>
          </ac:grpSpMkLst>
        </pc:grpChg>
        <pc:picChg chg="mod">
          <ac:chgData name="Siddarth Joshi" userId="bc4d29ca-e482-4031-a817-c6a7c744f97a" providerId="ADAL" clId="{3141ACD6-00FB-46A1-88E0-E180C61F409C}" dt="2022-01-08T01:18:37.260" v="1207"/>
          <ac:picMkLst>
            <pc:docMk/>
            <pc:sldMk cId="321269158" sldId="380"/>
            <ac:picMk id="13" creationId="{A37452BD-4E66-4E77-90D3-41A4EF65297A}"/>
          </ac:picMkLst>
        </pc:picChg>
        <pc:picChg chg="del">
          <ac:chgData name="Siddarth Joshi" userId="bc4d29ca-e482-4031-a817-c6a7c744f97a" providerId="ADAL" clId="{3141ACD6-00FB-46A1-88E0-E180C61F409C}" dt="2022-01-08T01:18:36.809" v="1206" actId="478"/>
          <ac:picMkLst>
            <pc:docMk/>
            <pc:sldMk cId="321269158" sldId="380"/>
            <ac:picMk id="9218" creationId="{35013CDE-847E-48EA-8F35-93EF236D2EFC}"/>
          </ac:picMkLst>
        </pc:pic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4" creationId="{DB6F469D-8DF4-4822-B397-038E10D452B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6" creationId="{789111A8-9185-45B0-9F4F-9B258FF4946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8" creationId="{18BFA878-0CBF-4C77-A9FA-C9BDA3A4BC1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1" creationId="{BE268E29-5A78-4EB0-8812-4CE8453F0157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2" creationId="{0DA57EFB-31B5-44B5-B891-F0D6C6F88260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4" creationId="{75E8B919-946C-449A-9617-EC0309BAF76F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7" creationId="{D2D67707-E4F2-4D16-8986-2F466DBCF71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8" creationId="{942B94F3-F8DE-4656-B222-E616F804AF59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9" creationId="{7A7C6F3E-1A26-4EBD-BC7D-AC2751EA3FE5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30" creationId="{BC4DB499-B558-48DD-9777-A15C51A3929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2:25:31.070" v="1659" actId="20577"/>
        <pc:sldMkLst>
          <pc:docMk/>
          <pc:sldMk cId="1845758960" sldId="381"/>
        </pc:sldMkLst>
        <pc:spChg chg="del">
          <ac:chgData name="Siddarth Joshi" userId="bc4d29ca-e482-4031-a817-c6a7c744f97a" providerId="ADAL" clId="{3141ACD6-00FB-46A1-88E0-E180C61F409C}" dt="2022-01-08T02:24:32.093" v="1595" actId="478"/>
          <ac:spMkLst>
            <pc:docMk/>
            <pc:sldMk cId="1845758960" sldId="381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2:25:31.070" v="1659" actId="20577"/>
          <ac:spMkLst>
            <pc:docMk/>
            <pc:sldMk cId="1845758960" sldId="381"/>
            <ac:spMk id="9" creationId="{7FA90140-EDAC-48BE-BDEE-1092B099AD03}"/>
          </ac:spMkLst>
        </pc:spChg>
        <pc:spChg chg="del">
          <ac:chgData name="Siddarth Joshi" userId="bc4d29ca-e482-4031-a817-c6a7c744f97a" providerId="ADAL" clId="{3141ACD6-00FB-46A1-88E0-E180C61F409C}" dt="2022-01-08T02:25:00.711" v="1601" actId="478"/>
          <ac:spMkLst>
            <pc:docMk/>
            <pc:sldMk cId="1845758960" sldId="381"/>
            <ac:spMk id="10" creationId="{3A9AFDAC-3AB9-4D82-B06D-A4B9E136C1A1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2" creationId="{10D6300F-F2BC-42F2-8A5B-5A2DF72083FD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3" creationId="{97720A25-BC26-49BB-B974-7618B397371E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4" creationId="{501317BF-F408-43A6-81A6-CC9926833A82}"/>
          </ac:spMkLst>
        </pc:spChg>
        <pc:spChg chg="mod">
          <ac:chgData name="Siddarth Joshi" userId="bc4d29ca-e482-4031-a817-c6a7c744f97a" providerId="ADAL" clId="{3141ACD6-00FB-46A1-88E0-E180C61F409C}" dt="2022-01-08T02:24:54.088" v="1600" actId="1076"/>
          <ac:spMkLst>
            <pc:docMk/>
            <pc:sldMk cId="1845758960" sldId="381"/>
            <ac:spMk id="15" creationId="{50476807-EEAE-4EA1-9F00-040DC2D6FE8F}"/>
          </ac:spMkLst>
        </pc:spChg>
        <pc:spChg chg="del">
          <ac:chgData name="Siddarth Joshi" userId="bc4d29ca-e482-4031-a817-c6a7c744f97a" providerId="ADAL" clId="{3141ACD6-00FB-46A1-88E0-E180C61F409C}" dt="2022-01-08T02:24:42.322" v="1597" actId="478"/>
          <ac:spMkLst>
            <pc:docMk/>
            <pc:sldMk cId="1845758960" sldId="381"/>
            <ac:spMk id="16" creationId="{7B048234-370C-4C08-AC95-1A40563489DC}"/>
          </ac:spMkLst>
        </pc:spChg>
        <pc:picChg chg="del">
          <ac:chgData name="Siddarth Joshi" userId="bc4d29ca-e482-4031-a817-c6a7c744f97a" providerId="ADAL" clId="{3141ACD6-00FB-46A1-88E0-E180C61F409C}" dt="2022-01-08T02:24:15.111" v="1588" actId="478"/>
          <ac:picMkLst>
            <pc:docMk/>
            <pc:sldMk cId="1845758960" sldId="381"/>
            <ac:picMk id="8196" creationId="{2876B853-D66F-430F-A89D-3231CB9E4C37}"/>
          </ac:picMkLst>
        </pc:picChg>
        <pc:picChg chg="add mod">
          <ac:chgData name="Siddarth Joshi" userId="bc4d29ca-e482-4031-a817-c6a7c744f97a" providerId="ADAL" clId="{3141ACD6-00FB-46A1-88E0-E180C61F409C}" dt="2022-01-08T02:24:37.195" v="1596" actId="1076"/>
          <ac:picMkLst>
            <pc:docMk/>
            <pc:sldMk cId="1845758960" sldId="381"/>
            <ac:picMk id="10242" creationId="{F02524B9-8061-402B-B03E-2D0699DD9EEC}"/>
          </ac:picMkLst>
        </pc:picChg>
      </pc:sldChg>
      <pc:sldChg chg="addSp delSp modSp add mod delAnim modAnim">
        <pc:chgData name="Siddarth Joshi" userId="bc4d29ca-e482-4031-a817-c6a7c744f97a" providerId="ADAL" clId="{3141ACD6-00FB-46A1-88E0-E180C61F409C}" dt="2022-01-08T02:30:36.591" v="1714" actId="478"/>
        <pc:sldMkLst>
          <pc:docMk/>
          <pc:sldMk cId="644880761" sldId="382"/>
        </pc:sldMkLst>
        <pc:spChg chg="del">
          <ac:chgData name="Siddarth Joshi" userId="bc4d29ca-e482-4031-a817-c6a7c744f97a" providerId="ADAL" clId="{3141ACD6-00FB-46A1-88E0-E180C61F409C}" dt="2022-01-08T02:29:32.785" v="1695" actId="478"/>
          <ac:spMkLst>
            <pc:docMk/>
            <pc:sldMk cId="644880761" sldId="382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0" creationId="{7F2AFEF2-EB3C-41BE-AE27-4E4850264C20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2" creationId="{647AE4A0-3C82-4702-BBEE-08815242B225}"/>
          </ac:spMkLst>
        </pc:spChg>
        <pc:spChg chg="add del mod">
          <ac:chgData name="Siddarth Joshi" userId="bc4d29ca-e482-4031-a817-c6a7c744f97a" providerId="ADAL" clId="{3141ACD6-00FB-46A1-88E0-E180C61F409C}" dt="2022-01-08T02:30:28.206" v="1710" actId="478"/>
          <ac:spMkLst>
            <pc:docMk/>
            <pc:sldMk cId="644880761" sldId="382"/>
            <ac:spMk id="13" creationId="{BFC89322-95A9-4326-BD58-3E65A6D31D59}"/>
          </ac:spMkLst>
        </pc:spChg>
        <pc:spChg chg="add del mod">
          <ac:chgData name="Siddarth Joshi" userId="bc4d29ca-e482-4031-a817-c6a7c744f97a" providerId="ADAL" clId="{3141ACD6-00FB-46A1-88E0-E180C61F409C}" dt="2022-01-08T02:30:12.966" v="1705" actId="478"/>
          <ac:spMkLst>
            <pc:docMk/>
            <pc:sldMk cId="644880761" sldId="382"/>
            <ac:spMk id="14" creationId="{90263A41-1180-4FD6-8878-9D49AFBA2435}"/>
          </ac:spMkLst>
        </pc:spChg>
        <pc:spChg chg="mod">
          <ac:chgData name="Siddarth Joshi" userId="bc4d29ca-e482-4031-a817-c6a7c744f97a" providerId="ADAL" clId="{3141ACD6-00FB-46A1-88E0-E180C61F409C}" dt="2022-01-08T02:29:30.289" v="1694" actId="1076"/>
          <ac:spMkLst>
            <pc:docMk/>
            <pc:sldMk cId="644880761" sldId="382"/>
            <ac:spMk id="15" creationId="{50476807-EEAE-4EA1-9F00-040DC2D6FE8F}"/>
          </ac:spMkLst>
        </pc:spChg>
        <pc:spChg chg="add del mod">
          <ac:chgData name="Siddarth Joshi" userId="bc4d29ca-e482-4031-a817-c6a7c744f97a" providerId="ADAL" clId="{3141ACD6-00FB-46A1-88E0-E180C61F409C}" dt="2022-01-08T02:30:10.572" v="1704" actId="478"/>
          <ac:spMkLst>
            <pc:docMk/>
            <pc:sldMk cId="644880761" sldId="382"/>
            <ac:spMk id="16" creationId="{4A6887DC-FB77-4228-A4E0-361C835126F0}"/>
          </ac:spMkLst>
        </pc:spChg>
        <pc:spChg chg="add del mod">
          <ac:chgData name="Siddarth Joshi" userId="bc4d29ca-e482-4031-a817-c6a7c744f97a" providerId="ADAL" clId="{3141ACD6-00FB-46A1-88E0-E180C61F409C}" dt="2022-01-08T02:30:22.660" v="1709" actId="478"/>
          <ac:spMkLst>
            <pc:docMk/>
            <pc:sldMk cId="644880761" sldId="382"/>
            <ac:spMk id="17" creationId="{075FB0D5-7EC8-401B-9A85-8783AB34324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8" creationId="{22FBEF4B-F453-47D3-B8F6-651A199211E4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9" creationId="{441EC18D-E0C4-448F-B36D-7A57A8E0144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0" creationId="{49CE71A2-ED54-4C2F-B36B-3AD7779492C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1" creationId="{145CAF44-1FF1-4F22-9909-2EA653FD8C13}"/>
          </ac:spMkLst>
        </pc:spChg>
        <pc:spChg chg="add del mod">
          <ac:chgData name="Siddarth Joshi" userId="bc4d29ca-e482-4031-a817-c6a7c744f97a" providerId="ADAL" clId="{3141ACD6-00FB-46A1-88E0-E180C61F409C}" dt="2022-01-08T02:30:14.508" v="1706" actId="478"/>
          <ac:spMkLst>
            <pc:docMk/>
            <pc:sldMk cId="644880761" sldId="382"/>
            <ac:spMk id="22" creationId="{A08EC8CB-304D-4529-A0B0-D8B66136E466}"/>
          </ac:spMkLst>
        </pc:spChg>
        <pc:spChg chg="add del mod">
          <ac:chgData name="Siddarth Joshi" userId="bc4d29ca-e482-4031-a817-c6a7c744f97a" providerId="ADAL" clId="{3141ACD6-00FB-46A1-88E0-E180C61F409C}" dt="2022-01-08T02:30:33.545" v="1712" actId="478"/>
          <ac:spMkLst>
            <pc:docMk/>
            <pc:sldMk cId="644880761" sldId="382"/>
            <ac:spMk id="23" creationId="{CA59D918-3839-4559-8E72-630B1542F78C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4" creationId="{91348D8C-96E8-4BE2-9EC1-0A031C1CA62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5" creationId="{36F8B5CB-C409-4AD0-ADDA-D923989C560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6" creationId="{7B6046A9-15D8-4046-9534-165C21CFD9C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7" creationId="{E54BB653-CF14-4F79-9D31-14AD4364C5D1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8" creationId="{32CC4988-9D36-4F64-8CA0-5C458823E0D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9" creationId="{63F41B5B-5AD4-43B1-BF93-DA5E721AC43B}"/>
          </ac:spMkLst>
        </pc:spChg>
        <pc:spChg chg="add del mod">
          <ac:chgData name="Siddarth Joshi" userId="bc4d29ca-e482-4031-a817-c6a7c744f97a" providerId="ADAL" clId="{3141ACD6-00FB-46A1-88E0-E180C61F409C}" dt="2022-01-08T02:30:15.856" v="1707" actId="478"/>
          <ac:spMkLst>
            <pc:docMk/>
            <pc:sldMk cId="644880761" sldId="382"/>
            <ac:spMk id="30" creationId="{A1D8815C-035B-4F2A-B125-D4D824435B07}"/>
          </ac:spMkLst>
        </pc:spChg>
        <pc:spChg chg="add del mod">
          <ac:chgData name="Siddarth Joshi" userId="bc4d29ca-e482-4031-a817-c6a7c744f97a" providerId="ADAL" clId="{3141ACD6-00FB-46A1-88E0-E180C61F409C}" dt="2022-01-08T02:30:31.807" v="1711" actId="478"/>
          <ac:spMkLst>
            <pc:docMk/>
            <pc:sldMk cId="644880761" sldId="382"/>
            <ac:spMk id="31" creationId="{B1589EF4-05C5-4198-86B9-F0E8F8CE9C8C}"/>
          </ac:spMkLst>
        </pc:spChg>
        <pc:spChg chg="add del mod">
          <ac:chgData name="Siddarth Joshi" userId="bc4d29ca-e482-4031-a817-c6a7c744f97a" providerId="ADAL" clId="{3141ACD6-00FB-46A1-88E0-E180C61F409C}" dt="2022-01-08T02:30:35.041" v="1713" actId="478"/>
          <ac:spMkLst>
            <pc:docMk/>
            <pc:sldMk cId="644880761" sldId="382"/>
            <ac:spMk id="32" creationId="{9F95202E-7D5B-4EC6-B8D9-9E8901A2ED19}"/>
          </ac:spMkLst>
        </pc:spChg>
        <pc:spChg chg="add del mod">
          <ac:chgData name="Siddarth Joshi" userId="bc4d29ca-e482-4031-a817-c6a7c744f97a" providerId="ADAL" clId="{3141ACD6-00FB-46A1-88E0-E180C61F409C}" dt="2022-01-08T02:30:36.591" v="1714" actId="478"/>
          <ac:spMkLst>
            <pc:docMk/>
            <pc:sldMk cId="644880761" sldId="382"/>
            <ac:spMk id="33" creationId="{23DF7F3C-3FE3-4EC8-B9DB-B5AF9627BBB6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4" creationId="{CE40288B-E11E-4A66-9D60-390FB87050E8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5" creationId="{20B3312B-3E69-44EC-962D-B27DB766334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6" creationId="{F2274E38-B443-47E8-8E97-275F6F7C2682}"/>
          </ac:spMkLst>
        </pc:spChg>
        <pc:spChg chg="add mod">
          <ac:chgData name="Siddarth Joshi" userId="bc4d29ca-e482-4031-a817-c6a7c744f97a" providerId="ADAL" clId="{3141ACD6-00FB-46A1-88E0-E180C61F409C}" dt="2022-01-08T02:30:04.446" v="1702" actId="14100"/>
          <ac:spMkLst>
            <pc:docMk/>
            <pc:sldMk cId="644880761" sldId="382"/>
            <ac:spMk id="37" creationId="{91BF594A-5E55-4278-B755-26F9C79765BD}"/>
          </ac:spMkLst>
        </pc:spChg>
        <pc:picChg chg="del">
          <ac:chgData name="Siddarth Joshi" userId="bc4d29ca-e482-4031-a817-c6a7c744f97a" providerId="ADAL" clId="{3141ACD6-00FB-46A1-88E0-E180C61F409C}" dt="2022-01-08T02:29:34.210" v="1696" actId="478"/>
          <ac:picMkLst>
            <pc:docMk/>
            <pc:sldMk cId="644880761" sldId="382"/>
            <ac:picMk id="10242" creationId="{F02524B9-8061-402B-B03E-2D0699DD9EEC}"/>
          </ac:picMkLst>
        </pc:picChg>
        <pc:cxnChg chg="add del mod">
          <ac:chgData name="Siddarth Joshi" userId="bc4d29ca-e482-4031-a817-c6a7c744f97a" providerId="ADAL" clId="{3141ACD6-00FB-46A1-88E0-E180C61F409C}" dt="2022-01-08T02:30:06.972" v="1703" actId="478"/>
          <ac:cxnSpMkLst>
            <pc:docMk/>
            <pc:sldMk cId="644880761" sldId="382"/>
            <ac:cxnSpMk id="38" creationId="{DC3C228F-C185-4C25-948F-7E76C503069A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3:06:15.949" v="2307" actId="478"/>
        <pc:sldMkLst>
          <pc:docMk/>
          <pc:sldMk cId="1491844017" sldId="383"/>
        </pc:sldMkLst>
        <pc:spChg chg="del">
          <ac:chgData name="Siddarth Joshi" userId="bc4d29ca-e482-4031-a817-c6a7c744f97a" providerId="ADAL" clId="{3141ACD6-00FB-46A1-88E0-E180C61F409C}" dt="2022-01-08T02:48:57.269" v="2067" actId="478"/>
          <ac:spMkLst>
            <pc:docMk/>
            <pc:sldMk cId="1491844017" sldId="383"/>
            <ac:spMk id="9" creationId="{5ED3DC08-2E65-48A5-9010-746A7F2F3963}"/>
          </ac:spMkLst>
        </pc:spChg>
        <pc:spChg chg="del">
          <ac:chgData name="Siddarth Joshi" userId="bc4d29ca-e482-4031-a817-c6a7c744f97a" providerId="ADAL" clId="{3141ACD6-00FB-46A1-88E0-E180C61F409C}" dt="2022-01-08T02:48:13.357" v="2065" actId="478"/>
          <ac:spMkLst>
            <pc:docMk/>
            <pc:sldMk cId="1491844017" sldId="383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3141ACD6-00FB-46A1-88E0-E180C61F409C}" dt="2022-01-08T03:06:15.949" v="2307" actId="478"/>
          <ac:spMkLst>
            <pc:docMk/>
            <pc:sldMk cId="1491844017" sldId="383"/>
            <ac:spMk id="12" creationId="{73D375C2-1CE0-4E1D-BBA1-C2380A5E0D45}"/>
          </ac:spMkLst>
        </pc:spChg>
        <pc:picChg chg="del">
          <ac:chgData name="Siddarth Joshi" userId="bc4d29ca-e482-4031-a817-c6a7c744f97a" providerId="ADAL" clId="{3141ACD6-00FB-46A1-88E0-E180C61F409C}" dt="2022-01-08T02:46:59.676" v="2056" actId="478"/>
          <ac:picMkLst>
            <pc:docMk/>
            <pc:sldMk cId="1491844017" sldId="383"/>
            <ac:picMk id="3" creationId="{8198C0B4-37C5-4D16-8D35-4E801CD9AFB5}"/>
          </ac:picMkLst>
        </pc:picChg>
        <pc:picChg chg="add mod">
          <ac:chgData name="Siddarth Joshi" userId="bc4d29ca-e482-4031-a817-c6a7c744f97a" providerId="ADAL" clId="{3141ACD6-00FB-46A1-88E0-E180C61F409C}" dt="2022-01-08T02:48:10.992" v="2064" actId="1076"/>
          <ac:picMkLst>
            <pc:docMk/>
            <pc:sldMk cId="1491844017" sldId="383"/>
            <ac:picMk id="5" creationId="{9974C95A-F1CE-4864-A44A-31E33D45F1BA}"/>
          </ac:picMkLst>
        </pc:picChg>
        <pc:picChg chg="add mod">
          <ac:chgData name="Siddarth Joshi" userId="bc4d29ca-e482-4031-a817-c6a7c744f97a" providerId="ADAL" clId="{3141ACD6-00FB-46A1-88E0-E180C61F409C}" dt="2022-01-08T02:48:17.703" v="2066" actId="1076"/>
          <ac:picMkLst>
            <pc:docMk/>
            <pc:sldMk cId="1491844017" sldId="383"/>
            <ac:picMk id="10" creationId="{1DD1E4E2-E37C-4BAB-8BCC-5187C5AAF828}"/>
          </ac:picMkLst>
        </pc:picChg>
      </pc:sldChg>
      <pc:sldChg chg="add del">
        <pc:chgData name="Siddarth Joshi" userId="bc4d29ca-e482-4031-a817-c6a7c744f97a" providerId="ADAL" clId="{3141ACD6-00FB-46A1-88E0-E180C61F409C}" dt="2022-01-08T03:25:17.237" v="2501" actId="47"/>
        <pc:sldMkLst>
          <pc:docMk/>
          <pc:sldMk cId="1140896541" sldId="384"/>
        </pc:sldMkLst>
      </pc:sldChg>
      <pc:sldChg chg="addSp delSp modSp add mod ord setBg">
        <pc:chgData name="Siddarth Joshi" userId="bc4d29ca-e482-4031-a817-c6a7c744f97a" providerId="ADAL" clId="{3141ACD6-00FB-46A1-88E0-E180C61F409C}" dt="2022-01-08T03:33:53.263" v="2787" actId="20577"/>
        <pc:sldMkLst>
          <pc:docMk/>
          <pc:sldMk cId="2351388630" sldId="385"/>
        </pc:sldMkLst>
        <pc:spChg chg="mod">
          <ac:chgData name="Siddarth Joshi" userId="bc4d29ca-e482-4031-a817-c6a7c744f97a" providerId="ADAL" clId="{3141ACD6-00FB-46A1-88E0-E180C61F409C}" dt="2022-01-08T03:29:11.837" v="2517" actId="20577"/>
          <ac:spMkLst>
            <pc:docMk/>
            <pc:sldMk cId="2351388630" sldId="385"/>
            <ac:spMk id="8" creationId="{BBB9B1C4-5210-4BEA-A556-2A53383A911F}"/>
          </ac:spMkLst>
        </pc:spChg>
        <pc:spChg chg="del">
          <ac:chgData name="Siddarth Joshi" userId="bc4d29ca-e482-4031-a817-c6a7c744f97a" providerId="ADAL" clId="{3141ACD6-00FB-46A1-88E0-E180C61F409C}" dt="2022-01-08T03:25:29.120" v="2505" actId="478"/>
          <ac:spMkLst>
            <pc:docMk/>
            <pc:sldMk cId="2351388630" sldId="385"/>
            <ac:spMk id="32" creationId="{A160CF85-0655-48F8-909F-63B5C63F67B7}"/>
          </ac:spMkLst>
        </pc:spChg>
        <pc:spChg chg="del">
          <ac:chgData name="Siddarth Joshi" userId="bc4d29ca-e482-4031-a817-c6a7c744f97a" providerId="ADAL" clId="{3141ACD6-00FB-46A1-88E0-E180C61F409C}" dt="2022-01-08T03:25:31.359" v="2506" actId="478"/>
          <ac:spMkLst>
            <pc:docMk/>
            <pc:sldMk cId="2351388630" sldId="385"/>
            <ac:spMk id="33" creationId="{A1D80CA6-218B-4027-8F68-A78ED35522A1}"/>
          </ac:spMkLst>
        </pc:spChg>
        <pc:spChg chg="add mod">
          <ac:chgData name="Siddarth Joshi" userId="bc4d29ca-e482-4031-a817-c6a7c744f97a" providerId="ADAL" clId="{3141ACD6-00FB-46A1-88E0-E180C61F409C}" dt="2022-01-08T03:33:53.263" v="2787" actId="20577"/>
          <ac:spMkLst>
            <pc:docMk/>
            <pc:sldMk cId="2351388630" sldId="385"/>
            <ac:spMk id="34" creationId="{A938C3FC-66B1-4E8A-BA1F-B09E69965DD2}"/>
          </ac:spMkLst>
        </pc:spChg>
        <pc:grpChg chg="del">
          <ac:chgData name="Siddarth Joshi" userId="bc4d29ca-e482-4031-a817-c6a7c744f97a" providerId="ADAL" clId="{3141ACD6-00FB-46A1-88E0-E180C61F409C}" dt="2022-01-08T03:25:26.453" v="2504" actId="478"/>
          <ac:grpSpMkLst>
            <pc:docMk/>
            <pc:sldMk cId="2351388630" sldId="385"/>
            <ac:grpSpMk id="10" creationId="{939BD132-2824-410E-828F-B9DDA43BB036}"/>
          </ac:grpSpMkLst>
        </pc:grpChg>
        <pc:picChg chg="add mod">
          <ac:chgData name="Siddarth Joshi" userId="bc4d29ca-e482-4031-a817-c6a7c744f97a" providerId="ADAL" clId="{3141ACD6-00FB-46A1-88E0-E180C61F409C}" dt="2022-01-08T03:25:56.538" v="2513" actId="1076"/>
          <ac:picMkLst>
            <pc:docMk/>
            <pc:sldMk cId="2351388630" sldId="385"/>
            <ac:picMk id="17410" creationId="{1FD4FAEB-2B99-4A3E-B6A7-02049DDEC91C}"/>
          </ac:picMkLst>
        </pc:picChg>
      </pc:sldChg>
      <pc:sldChg chg="modSp add mod">
        <pc:chgData name="Siddarth Joshi" userId="bc4d29ca-e482-4031-a817-c6a7c744f97a" providerId="ADAL" clId="{3141ACD6-00FB-46A1-88E0-E180C61F409C}" dt="2022-01-08T03:35:57.793" v="2866" actId="20577"/>
        <pc:sldMkLst>
          <pc:docMk/>
          <pc:sldMk cId="747135394" sldId="386"/>
        </pc:sldMkLst>
        <pc:spChg chg="mod">
          <ac:chgData name="Siddarth Joshi" userId="bc4d29ca-e482-4031-a817-c6a7c744f97a" providerId="ADAL" clId="{3141ACD6-00FB-46A1-88E0-E180C61F409C}" dt="2022-01-08T03:35:57.793" v="2866" actId="20577"/>
          <ac:spMkLst>
            <pc:docMk/>
            <pc:sldMk cId="747135394" sldId="386"/>
            <ac:spMk id="6" creationId="{ABDDC9B4-E652-4488-A4BF-B68356127B6C}"/>
          </ac:spMkLst>
        </pc:spChg>
      </pc:sldChg>
      <pc:sldChg chg="addSp delSp add del mod setBg">
        <pc:chgData name="Siddarth Joshi" userId="bc4d29ca-e482-4031-a817-c6a7c744f97a" providerId="ADAL" clId="{3141ACD6-00FB-46A1-88E0-E180C61F409C}" dt="2022-01-08T03:25:36.143" v="2510"/>
        <pc:sldMkLst>
          <pc:docMk/>
          <pc:sldMk cId="3659087671" sldId="386"/>
        </pc:sldMkLst>
        <pc:grpChg chg="add del">
          <ac:chgData name="Siddarth Joshi" userId="bc4d29ca-e482-4031-a817-c6a7c744f97a" providerId="ADAL" clId="{3141ACD6-00FB-46A1-88E0-E180C61F409C}" dt="2022-01-08T03:25:35.701" v="2509" actId="478"/>
          <ac:grpSpMkLst>
            <pc:docMk/>
            <pc:sldMk cId="3659087671" sldId="386"/>
            <ac:grpSpMk id="10" creationId="{939BD132-2824-410E-828F-B9DDA43BB036}"/>
          </ac:grpSpMkLst>
        </pc:grpChg>
      </pc:sldChg>
      <pc:sldChg chg="modSp add mod modNotesTx">
        <pc:chgData name="Siddarth Joshi" userId="bc4d29ca-e482-4031-a817-c6a7c744f97a" providerId="ADAL" clId="{3141ACD6-00FB-46A1-88E0-E180C61F409C}" dt="2022-01-08T03:58:34.356" v="3469"/>
        <pc:sldMkLst>
          <pc:docMk/>
          <pc:sldMk cId="1757034839" sldId="387"/>
        </pc:sldMkLst>
        <pc:spChg chg="mod">
          <ac:chgData name="Siddarth Joshi" userId="bc4d29ca-e482-4031-a817-c6a7c744f97a" providerId="ADAL" clId="{3141ACD6-00FB-46A1-88E0-E180C61F409C}" dt="2022-01-08T03:57:38.873" v="3468" actId="20577"/>
          <ac:spMkLst>
            <pc:docMk/>
            <pc:sldMk cId="1757034839" sldId="387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06:18.078" v="3916" actId="20577"/>
        <pc:sldMkLst>
          <pc:docMk/>
          <pc:sldMk cId="4071987049" sldId="388"/>
        </pc:sldMkLst>
        <pc:spChg chg="mod">
          <ac:chgData name="Siddarth Joshi" userId="bc4d29ca-e482-4031-a817-c6a7c744f97a" providerId="ADAL" clId="{3141ACD6-00FB-46A1-88E0-E180C61F409C}" dt="2022-01-08T04:06:18.078" v="3916" actId="20577"/>
          <ac:spMkLst>
            <pc:docMk/>
            <pc:sldMk cId="4071987049" sldId="388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11:35.654" v="4159" actId="20577"/>
        <pc:sldMkLst>
          <pc:docMk/>
          <pc:sldMk cId="722081642" sldId="389"/>
        </pc:sldMkLst>
        <pc:spChg chg="mod">
          <ac:chgData name="Siddarth Joshi" userId="bc4d29ca-e482-4031-a817-c6a7c744f97a" providerId="ADAL" clId="{3141ACD6-00FB-46A1-88E0-E180C61F409C}" dt="2022-01-08T04:11:35.654" v="4159" actId="20577"/>
          <ac:spMkLst>
            <pc:docMk/>
            <pc:sldMk cId="722081642" sldId="389"/>
            <ac:spMk id="6" creationId="{1C613B68-B5E1-4D94-A426-C731B3D01A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FD1E6-1959-4D56-BB72-59F8F1EBA93A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10DD6-E776-41D7-BD9F-62EB747C7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0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4EB-D586-40D0-B3B1-BFBF67D8D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A4495-8640-4D92-9622-484FCB7EA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280A-751E-4F45-B3C9-0FAAB1CD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90CC-95F2-46FD-A687-70D4A69E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C403F-1698-4E87-ACE0-C14C23A9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9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26CE-83AF-4CF4-98DE-590ACB8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03B9A-B1ED-4EC7-901B-260EFD42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70C3-4D2F-49EB-B070-977A2138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9997E-AC3D-4636-97B4-2DB18ED9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5A24-2FDC-463A-8656-96E17CD8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8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DF8D3-D53B-4BE7-9EB1-FD5C672D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FE72-1137-4BE0-9FC6-2272D26D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69A7-EA62-40F8-8BEC-D8AE1C5B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D8D6-D075-4DE8-9FD9-1CE6EF91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D658-1A02-41E6-98E1-8C549D2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5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EB30-F2DC-41AD-B0AE-3355A138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46CA-104A-49EB-B048-7C46D4DF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5BA2-58D7-495C-BB21-AF1B5BCB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43AD-44C9-4C8B-B9ED-51139CB0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911E-0DDE-4A74-BF70-44BCCF4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6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EEC-000C-47EE-A78E-934F3FDB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B7ED2-53F0-49C7-8153-8E3F7C5E1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295A-2C72-4330-ADAA-71EAD70D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39F0-37E9-471C-8AD7-D4F7FEA4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6F43-038E-4A86-863D-98E745C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1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9DEB-082C-447E-BFAB-EDDDD614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BDEB-D13C-49EB-A24F-6602FEFBF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951BA-EAD8-40B3-9EB6-05694E0D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E2F16-6E26-4559-B21E-AFE6639B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03BA-4EB4-4BD6-ACF8-AC94BD1B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74A4A-B24D-4D47-87F0-73AEEC5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2FF7-DBE1-4EE0-9526-71957772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546E-BA07-464A-AAEF-9D43FDC2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6224-CE85-430C-9FBD-9B7E168A0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2042F-7254-49F2-9DCB-5EA1D524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F7C38-B0C1-4C33-B1DA-319469428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BA2E-7D23-4EE5-8D48-9A459949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C1209-2ACB-4881-B911-0917A2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E1776-DC33-456D-ACA3-A314B6A0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4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6021-ECB1-49C5-B744-D92EFE9F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45049-B9AE-4DBB-B2F9-59EE69F0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376C7-2E1B-43E7-8145-55EFA128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5EBE8-3679-43CA-8CBE-A1F6D922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5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F68F7-2C3A-477C-8B5B-405DDBF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67986-A384-4892-89D3-B9A6D0C2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90B0-C207-4DC1-95C5-20FD74C5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65E3-8E65-4516-885F-94970A8F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34AE-1C29-4438-9AC6-C6E341D9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7DFE-2F09-4E87-8B53-8200877A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67F55-6EC1-45A3-A978-3FC19B3B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E5213-1D02-4474-B7C5-119454A1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10286-1AE8-4F2E-B89E-78555AF3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D954-AA3A-45DD-8CAA-1024A689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07FA4-453A-4328-8C9A-E549CB5A5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DC4C5-24E5-402F-8383-46CD326A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8B3D-0D5F-4F7A-9083-DFD37CAF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C5C3-3866-4BA3-A7A0-4AE1D5C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5BF2-7E55-4636-818E-B586C891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3E2F4-2B93-4030-9147-AEDAE5F4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A6EC-4FBA-46F7-B5B1-45564091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3FF4-6953-4B53-A36F-45B66CA8A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8D95-B460-4FAB-A6D7-BCB0A7E5D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D1BE-EEB2-4B34-AEC6-C4F6F61D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12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5.emf"/><Relationship Id="rId7" Type="http://schemas.openxmlformats.org/officeDocument/2006/relationships/oleObject" Target="../embeddings/oleObject2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64C7-2B57-4995-8266-CA21FD2E1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20136" cy="3242114"/>
          </a:xfrm>
        </p:spPr>
        <p:txBody>
          <a:bodyPr>
            <a:normAutofit/>
          </a:bodyPr>
          <a:lstStyle/>
          <a:p>
            <a:r>
              <a:rPr lang="en-GB" dirty="0"/>
              <a:t>Optical communications and data networks (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EENGM2001</a:t>
            </a:r>
            <a:r>
              <a:rPr lang="en-GB" dirty="0"/>
              <a:t>)</a:t>
            </a:r>
            <a:br>
              <a:rPr lang="en-GB" dirty="0"/>
            </a:br>
            <a:r>
              <a:rPr lang="en-GB" sz="4900" dirty="0">
                <a:solidFill>
                  <a:srgbClr val="0070C0"/>
                </a:solidFill>
                <a:latin typeface="Arial Narrow" panose="020B0606020202030204" pitchFamily="34" charset="0"/>
              </a:rPr>
              <a:t>Week14_Lecture010_ASync_APD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C113-DE17-47B7-9EFF-86A8919B7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6466"/>
            <a:ext cx="9144000" cy="781334"/>
          </a:xfrm>
        </p:spPr>
        <p:txBody>
          <a:bodyPr/>
          <a:lstStyle/>
          <a:p>
            <a:r>
              <a:rPr lang="en-GB"/>
              <a:t>Siddarth K Joshi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B83878-284F-4939-B017-2D70417ABE01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APD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2018737-201A-47B6-BF29-174DA7DB6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464" y="1009209"/>
            <a:ext cx="11244786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Another type of photodiode</a:t>
            </a:r>
          </a:p>
          <a:p>
            <a:pPr algn="l"/>
            <a:r>
              <a:rPr lang="en-GB" dirty="0" err="1"/>
              <a:t>APD</a:t>
            </a:r>
            <a:r>
              <a:rPr lang="en-GB" dirty="0"/>
              <a:t> = Avalanche Photo Diode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EE76057A-8F34-4F84-9892-E8DE275D7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3329" y="4268347"/>
            <a:ext cx="5784850" cy="114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effectLst/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rgbClr val="000000"/>
                </a:solidFill>
                <a:effectLst/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effectLst/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rgbClr val="000000"/>
                </a:solidFill>
                <a:effectLst/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High e-field in additional p layer </a:t>
            </a:r>
          </a:p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Electrons accelerated by high e-field</a:t>
            </a:r>
          </a:p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creates more electrons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by ‘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Impact ionisation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’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F41246B1-0644-45B1-B683-A67D21EEA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717" y="1009209"/>
            <a:ext cx="2374900" cy="9144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i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9F3ABAE3-D32A-4201-8C2F-6CEDA6B30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1617" y="1009209"/>
            <a:ext cx="433387" cy="914400"/>
          </a:xfrm>
          <a:prstGeom prst="rect">
            <a:avLst/>
          </a:prstGeom>
          <a:solidFill>
            <a:srgbClr val="3366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n</a:t>
            </a:r>
            <a:r>
              <a:rPr kumimoji="0" lang="en-GB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+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5DEF896A-89B7-46C0-A093-FB80D36A1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329" y="1009209"/>
            <a:ext cx="433388" cy="914400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  <a:latin typeface="Arial" pitchFamily="34" charset="0"/>
              </a:rPr>
              <a:t>p</a:t>
            </a:r>
            <a:r>
              <a:rPr lang="en-GB" baseline="30000">
                <a:solidFill>
                  <a:srgbClr val="000000"/>
                </a:solidFill>
                <a:latin typeface="Arial" pitchFamily="34" charset="0"/>
              </a:rPr>
              <a:t>+</a:t>
            </a:r>
            <a:endParaRPr lang="en-GB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" name="Text Box 8">
            <a:extLst>
              <a:ext uri="{FF2B5EF4-FFF2-40B4-BE49-F238E27FC236}">
                <a16:creationId xmlns:a16="http://schemas.microsoft.com/office/drawing/2014/main" id="{6F818E25-E67E-455A-8091-912F16E6A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5004" y="1369572"/>
            <a:ext cx="3175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  <a:latin typeface="Arial" pitchFamily="34" charset="0"/>
              </a:rPr>
              <a:t>+</a:t>
            </a: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C09E29DF-DB94-4F59-80EE-29782AD3C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554" y="1369572"/>
            <a:ext cx="2603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  <a:latin typeface="Arial" pitchFamily="34" charset="0"/>
              </a:rPr>
              <a:t>-</a:t>
            </a: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25AAD53D-8C3C-484C-9369-30B35F9A3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1267" y="1010797"/>
            <a:ext cx="257175" cy="914400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32" name="Line 12">
            <a:extLst>
              <a:ext uri="{FF2B5EF4-FFF2-40B4-BE49-F238E27FC236}">
                <a16:creationId xmlns:a16="http://schemas.microsoft.com/office/drawing/2014/main" id="{A4BB8649-BA0A-4F62-B11F-5A19D1A24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554" y="3733359"/>
            <a:ext cx="39608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" name="Line 13">
            <a:extLst>
              <a:ext uri="{FF2B5EF4-FFF2-40B4-BE49-F238E27FC236}">
                <a16:creationId xmlns:a16="http://schemas.microsoft.com/office/drawing/2014/main" id="{53AB4C7F-4E2C-4562-9AF5-5C5E7A27FA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4917" y="2582422"/>
            <a:ext cx="0" cy="11509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4" name="Freeform 14">
            <a:extLst>
              <a:ext uri="{FF2B5EF4-FFF2-40B4-BE49-F238E27FC236}">
                <a16:creationId xmlns:a16="http://schemas.microsoft.com/office/drawing/2014/main" id="{BD595F58-F190-4C8D-9954-FC86306650DA}"/>
              </a:ext>
            </a:extLst>
          </p:cNvPr>
          <p:cNvSpPr>
            <a:spLocks/>
          </p:cNvSpPr>
          <p:nvPr/>
        </p:nvSpPr>
        <p:spPr bwMode="auto">
          <a:xfrm>
            <a:off x="6605279" y="2869759"/>
            <a:ext cx="2519363" cy="863600"/>
          </a:xfrm>
          <a:custGeom>
            <a:avLst/>
            <a:gdLst/>
            <a:ahLst/>
            <a:cxnLst>
              <a:cxn ang="0">
                <a:pos x="0" y="544"/>
              </a:cxn>
              <a:cxn ang="0">
                <a:pos x="45" y="318"/>
              </a:cxn>
              <a:cxn ang="0">
                <a:pos x="1360" y="318"/>
              </a:cxn>
              <a:cxn ang="0">
                <a:pos x="1406" y="0"/>
              </a:cxn>
              <a:cxn ang="0">
                <a:pos x="1496" y="0"/>
              </a:cxn>
              <a:cxn ang="0">
                <a:pos x="1587" y="544"/>
              </a:cxn>
            </a:cxnLst>
            <a:rect l="0" t="0" r="r" b="b"/>
            <a:pathLst>
              <a:path w="1587" h="544">
                <a:moveTo>
                  <a:pt x="0" y="544"/>
                </a:moveTo>
                <a:lnTo>
                  <a:pt x="45" y="318"/>
                </a:lnTo>
                <a:lnTo>
                  <a:pt x="1360" y="318"/>
                </a:lnTo>
                <a:lnTo>
                  <a:pt x="1406" y="0"/>
                </a:lnTo>
                <a:lnTo>
                  <a:pt x="1496" y="0"/>
                </a:lnTo>
                <a:lnTo>
                  <a:pt x="1587" y="54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5" name="Text Box 15">
            <a:extLst>
              <a:ext uri="{FF2B5EF4-FFF2-40B4-BE49-F238E27FC236}">
                <a16:creationId xmlns:a16="http://schemas.microsoft.com/office/drawing/2014/main" id="{F124046C-DB0D-4754-859C-42FFB4716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6167" y="3538097"/>
            <a:ext cx="311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36" name="Text Box 16">
            <a:extLst>
              <a:ext uri="{FF2B5EF4-FFF2-40B4-BE49-F238E27FC236}">
                <a16:creationId xmlns:a16="http://schemas.microsoft.com/office/drawing/2014/main" id="{A388009A-445B-4FE7-A580-AF6C4FA13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717" y="2457009"/>
            <a:ext cx="8318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  <a:latin typeface="Arial" pitchFamily="34" charset="0"/>
              </a:rPr>
              <a:t>E-field</a:t>
            </a:r>
          </a:p>
        </p:txBody>
      </p:sp>
      <p:sp>
        <p:nvSpPr>
          <p:cNvPr id="37" name="Line 17">
            <a:extLst>
              <a:ext uri="{FF2B5EF4-FFF2-40B4-BE49-F238E27FC236}">
                <a16:creationId xmlns:a16="http://schemas.microsoft.com/office/drawing/2014/main" id="{3FA033E6-CF4D-4D60-91EB-20292914D8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80179" y="2582422"/>
            <a:ext cx="1008063" cy="5032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8" name="Text Box 18">
            <a:extLst>
              <a:ext uri="{FF2B5EF4-FFF2-40B4-BE49-F238E27FC236}">
                <a16:creationId xmlns:a16="http://schemas.microsoft.com/office/drawing/2014/main" id="{72501396-7FAC-4448-9FE1-452B84E2D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5092" y="2314134"/>
            <a:ext cx="1892300" cy="6413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  <a:latin typeface="Arial" pitchFamily="34" charset="0"/>
              </a:rPr>
              <a:t>Avalanche gain region</a:t>
            </a:r>
          </a:p>
        </p:txBody>
      </p:sp>
      <p:pic>
        <p:nvPicPr>
          <p:cNvPr id="3" name="Picture 4" descr="Avalanche Photodiode structure">
            <a:extLst>
              <a:ext uri="{FF2B5EF4-FFF2-40B4-BE49-F238E27FC236}">
                <a16:creationId xmlns:a16="http://schemas.microsoft.com/office/drawing/2014/main" id="{BA9BA0B8-5ADE-418E-B0AA-21054D46D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2" y="2869759"/>
            <a:ext cx="54864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0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APD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Object 7">
            <a:extLst>
              <a:ext uri="{FF2B5EF4-FFF2-40B4-BE49-F238E27FC236}">
                <a16:creationId xmlns:a16="http://schemas.microsoft.com/office/drawing/2014/main" id="{57FEAA9E-81DA-4DFF-AE44-01625D7B19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257646"/>
              </p:ext>
            </p:extLst>
          </p:nvPr>
        </p:nvGraphicFramePr>
        <p:xfrm>
          <a:off x="985792" y="1293382"/>
          <a:ext cx="13176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47700" imgH="393700" progId="Equation.3">
                  <p:embed/>
                </p:oleObj>
              </mc:Choice>
              <mc:Fallback>
                <p:oleObj name="公式" r:id="rId2" imgW="647700" imgH="393700" progId="Equation.3">
                  <p:embed/>
                  <p:pic>
                    <p:nvPicPr>
                      <p:cNvPr id="24" name="Object 7">
                        <a:extLst>
                          <a:ext uri="{FF2B5EF4-FFF2-40B4-BE49-F238E27FC236}">
                            <a16:creationId xmlns:a16="http://schemas.microsoft.com/office/drawing/2014/main" id="{57FEAA9E-81DA-4DFF-AE44-01625D7B19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792" y="1293382"/>
                        <a:ext cx="1317625" cy="8048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10">
            <a:extLst>
              <a:ext uri="{FF2B5EF4-FFF2-40B4-BE49-F238E27FC236}">
                <a16:creationId xmlns:a16="http://schemas.microsoft.com/office/drawing/2014/main" id="{52247698-3186-49F7-9FE5-B81F51EA9857}"/>
              </a:ext>
            </a:extLst>
          </p:cNvPr>
          <p:cNvSpPr txBox="1"/>
          <p:nvPr/>
        </p:nvSpPr>
        <p:spPr>
          <a:xfrm>
            <a:off x="507082" y="2302122"/>
            <a:ext cx="227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GB" altLang="zh-CN">
                <a:solidFill>
                  <a:srgbClr val="000000"/>
                </a:solidFill>
                <a:latin typeface="Arial" pitchFamily="34" charset="0"/>
              </a:rPr>
              <a:t>Responsivity</a:t>
            </a:r>
            <a:r>
              <a:rPr kumimoji="1" lang="zh-CN" altLang="en-US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kumimoji="1" lang="en-GB" altLang="zh-CN">
                <a:solidFill>
                  <a:srgbClr val="000000"/>
                </a:solidFill>
                <a:latin typeface="Arial" pitchFamily="34" charset="0"/>
              </a:rPr>
              <a:t>of APD</a:t>
            </a:r>
            <a:endParaRPr kumimoji="1" lang="zh-CN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1" name="内容占位符 4">
            <a:extLst>
              <a:ext uri="{FF2B5EF4-FFF2-40B4-BE49-F238E27FC236}">
                <a16:creationId xmlns:a16="http://schemas.microsoft.com/office/drawing/2014/main" id="{B27E7D82-9C93-4F37-9E9C-951976FD7F3B}"/>
              </a:ext>
            </a:extLst>
          </p:cNvPr>
          <p:cNvSpPr txBox="1">
            <a:spLocks/>
          </p:cNvSpPr>
          <p:nvPr/>
        </p:nvSpPr>
        <p:spPr bwMode="auto">
          <a:xfrm>
            <a:off x="457200" y="3233257"/>
            <a:ext cx="6180423" cy="192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 sz="3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effectLst/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5"/>
              </a:buBlip>
              <a:defRPr sz="2400">
                <a:solidFill>
                  <a:srgbClr val="000000"/>
                </a:solidFill>
                <a:effectLst/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effectLst/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2000">
                <a:solidFill>
                  <a:srgbClr val="000000"/>
                </a:solidFill>
                <a:effectLst/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None/>
              <a:tabLst/>
              <a:defRPr/>
            </a:pPr>
            <a:r>
              <a:rPr kumimoji="1" lang="en-GB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Avalanche gain </a:t>
            </a:r>
            <a:r>
              <a:rPr kumimoji="1" lang="en-GB" altLang="zh-CN" sz="200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1" lang="en-GB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1" lang="en-GB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strongly depends on bias voltage (field) and temperature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None/>
              <a:tabLst/>
              <a:defRPr/>
            </a:pPr>
            <a:r>
              <a:rPr kumimoji="1" lang="en-GB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Typical </a:t>
            </a:r>
            <a:r>
              <a:rPr kumimoji="1" lang="en-GB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telecomms</a:t>
            </a:r>
            <a:r>
              <a:rPr kumimoji="1" lang="en-GB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1" lang="en-GB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APD</a:t>
            </a:r>
            <a:r>
              <a:rPr kumimoji="1" lang="en-GB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needs reverse bias of 10-50 V for M ~ 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None/>
              <a:tabLst/>
              <a:defRPr/>
            </a:pPr>
            <a:r>
              <a:rPr kumimoji="1" lang="en-GB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Also needs automatic bias stabilisation to prevent break-down </a:t>
            </a:r>
          </a:p>
        </p:txBody>
      </p:sp>
      <p:graphicFrame>
        <p:nvGraphicFramePr>
          <p:cNvPr id="43" name="Object 13">
            <a:extLst>
              <a:ext uri="{FF2B5EF4-FFF2-40B4-BE49-F238E27FC236}">
                <a16:creationId xmlns:a16="http://schemas.microsoft.com/office/drawing/2014/main" id="{BD9AD29D-4685-4BDF-BE54-C42317EB50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343071"/>
              </p:ext>
            </p:extLst>
          </p:nvPr>
        </p:nvGraphicFramePr>
        <p:xfrm>
          <a:off x="9408443" y="1890960"/>
          <a:ext cx="22764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93760" imgH="215640" progId="Equation.3">
                  <p:embed/>
                </p:oleObj>
              </mc:Choice>
              <mc:Fallback>
                <p:oleObj name="Equation" r:id="rId7" imgW="1193760" imgH="215640" progId="Equation.3">
                  <p:embed/>
                  <p:pic>
                    <p:nvPicPr>
                      <p:cNvPr id="43" name="Object 13">
                        <a:extLst>
                          <a:ext uri="{FF2B5EF4-FFF2-40B4-BE49-F238E27FC236}">
                            <a16:creationId xmlns:a16="http://schemas.microsoft.com/office/drawing/2014/main" id="{BD9AD29D-4685-4BDF-BE54-C42317EB50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8443" y="1890960"/>
                        <a:ext cx="2276475" cy="4111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bject 7">
                <a:extLst>
                  <a:ext uri="{FF2B5EF4-FFF2-40B4-BE49-F238E27FC236}">
                    <a16:creationId xmlns:a16="http://schemas.microsoft.com/office/drawing/2014/main" id="{0DC5DC14-E5B3-47E6-841F-4AA8120086AC}"/>
                  </a:ext>
                </a:extLst>
              </p:cNvPr>
              <p:cNvSpPr txBox="1"/>
              <p:nvPr/>
            </p:nvSpPr>
            <p:spPr bwMode="auto">
              <a:xfrm>
                <a:off x="10625024" y="3859788"/>
                <a:ext cx="1109776" cy="670872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45" name="Object 7">
                <a:extLst>
                  <a:ext uri="{FF2B5EF4-FFF2-40B4-BE49-F238E27FC236}">
                    <a16:creationId xmlns:a16="http://schemas.microsoft.com/office/drawing/2014/main" id="{0DC5DC14-E5B3-47E6-841F-4AA812008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25024" y="3859788"/>
                <a:ext cx="1109776" cy="670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Subtitle 2">
            <a:extLst>
              <a:ext uri="{FF2B5EF4-FFF2-40B4-BE49-F238E27FC236}">
                <a16:creationId xmlns:a16="http://schemas.microsoft.com/office/drawing/2014/main" id="{8D9C9346-14C0-44BA-8591-1AE99298357E}"/>
              </a:ext>
            </a:extLst>
          </p:cNvPr>
          <p:cNvSpPr txBox="1">
            <a:spLocks/>
          </p:cNvSpPr>
          <p:nvPr/>
        </p:nvSpPr>
        <p:spPr>
          <a:xfrm>
            <a:off x="8641591" y="3367392"/>
            <a:ext cx="2355222" cy="1096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For a PIN diode we saw this is </a:t>
            </a:r>
          </a:p>
        </p:txBody>
      </p:sp>
    </p:spTree>
    <p:extLst>
      <p:ext uri="{BB962C8B-B14F-4D97-AF65-F5344CB8AC3E}">
        <p14:creationId xmlns:p14="http://schemas.microsoft.com/office/powerpoint/2010/main" val="236219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APD</a:t>
            </a:r>
            <a:r>
              <a:rPr lang="en-GB" sz="3200" dirty="0">
                <a:solidFill>
                  <a:srgbClr val="002060"/>
                </a:solidFill>
              </a:rPr>
              <a:t> Vs PIN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53A8010-A0E6-48E2-A0BE-1DAFB4F2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464" y="1009209"/>
            <a:ext cx="5581857" cy="4522877"/>
          </a:xfrm>
        </p:spPr>
        <p:txBody>
          <a:bodyPr>
            <a:normAutofit/>
          </a:bodyPr>
          <a:lstStyle/>
          <a:p>
            <a:pPr algn="l"/>
            <a:r>
              <a:rPr lang="en-GB" dirty="0" err="1"/>
              <a:t>APD</a:t>
            </a:r>
            <a:endParaRPr lang="en-GB" dirty="0"/>
          </a:p>
          <a:p>
            <a:pPr algn="l"/>
            <a:r>
              <a:rPr lang="en-GB" dirty="0"/>
              <a:t>High responsivity</a:t>
            </a:r>
          </a:p>
          <a:p>
            <a:pPr algn="l"/>
            <a:r>
              <a:rPr lang="en-GB" dirty="0"/>
              <a:t>V. High bias voltage</a:t>
            </a:r>
          </a:p>
          <a:p>
            <a:pPr algn="l"/>
            <a:r>
              <a:rPr lang="en-GB" dirty="0"/>
              <a:t>High dark current</a:t>
            </a:r>
          </a:p>
          <a:p>
            <a:pPr algn="l"/>
            <a:r>
              <a:rPr lang="en-GB" dirty="0"/>
              <a:t>V. High sensitivity</a:t>
            </a:r>
          </a:p>
          <a:p>
            <a:pPr algn="l"/>
            <a:r>
              <a:rPr lang="en-GB" dirty="0"/>
              <a:t>Can easily be damaged by improper use</a:t>
            </a:r>
          </a:p>
          <a:p>
            <a:pPr algn="l"/>
            <a:r>
              <a:rPr lang="en-GB" dirty="0"/>
              <a:t>Low damage threshold</a:t>
            </a:r>
          </a:p>
          <a:p>
            <a:pPr algn="l"/>
            <a:r>
              <a:rPr lang="en-GB" dirty="0"/>
              <a:t>Needs biasing control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5E30BDA-C1C9-4F84-B900-929ED759C608}"/>
              </a:ext>
            </a:extLst>
          </p:cNvPr>
          <p:cNvSpPr txBox="1">
            <a:spLocks/>
          </p:cNvSpPr>
          <p:nvPr/>
        </p:nvSpPr>
        <p:spPr>
          <a:xfrm>
            <a:off x="6464321" y="924786"/>
            <a:ext cx="5581857" cy="452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PIN</a:t>
            </a:r>
          </a:p>
          <a:p>
            <a:pPr algn="l"/>
            <a:r>
              <a:rPr lang="en-GB" dirty="0"/>
              <a:t>&gt;10 times lower responsivity</a:t>
            </a:r>
          </a:p>
          <a:p>
            <a:pPr algn="l"/>
            <a:r>
              <a:rPr lang="en-GB" dirty="0"/>
              <a:t>Low bias voltage (easy operation)</a:t>
            </a:r>
          </a:p>
          <a:p>
            <a:pPr algn="l"/>
            <a:r>
              <a:rPr lang="en-GB" dirty="0"/>
              <a:t>Low dark current (less noise)</a:t>
            </a:r>
          </a:p>
          <a:p>
            <a:pPr algn="l"/>
            <a:r>
              <a:rPr lang="en-GB" dirty="0"/>
              <a:t>Lower sensitivity (needs brighter signal)</a:t>
            </a:r>
          </a:p>
          <a:p>
            <a:pPr algn="l"/>
            <a:r>
              <a:rPr lang="en-GB" dirty="0"/>
              <a:t>Reliable</a:t>
            </a:r>
          </a:p>
          <a:p>
            <a:pPr algn="l"/>
            <a:r>
              <a:rPr lang="en-GB" dirty="0"/>
              <a:t>V. High damage threshold</a:t>
            </a:r>
          </a:p>
          <a:p>
            <a:pPr algn="l"/>
            <a:r>
              <a:rPr lang="en-GB" dirty="0"/>
              <a:t>Constant bias</a:t>
            </a:r>
          </a:p>
        </p:txBody>
      </p:sp>
    </p:spTree>
    <p:extLst>
      <p:ext uri="{BB962C8B-B14F-4D97-AF65-F5344CB8AC3E}">
        <p14:creationId xmlns:p14="http://schemas.microsoft.com/office/powerpoint/2010/main" val="168996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APD</a:t>
            </a:r>
            <a:r>
              <a:rPr lang="en-GB" sz="3200" dirty="0">
                <a:solidFill>
                  <a:srgbClr val="002060"/>
                </a:solidFill>
              </a:rPr>
              <a:t> Vs PIN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53A8010-A0E6-48E2-A0BE-1DAFB4F2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464" y="1009209"/>
            <a:ext cx="5581857" cy="4522877"/>
          </a:xfrm>
        </p:spPr>
        <p:txBody>
          <a:bodyPr>
            <a:noAutofit/>
          </a:bodyPr>
          <a:lstStyle/>
          <a:p>
            <a:pPr algn="l"/>
            <a:r>
              <a:rPr lang="en-GB" dirty="0" err="1"/>
              <a:t>APD</a:t>
            </a:r>
            <a:endParaRPr lang="en-GB" dirty="0"/>
          </a:p>
          <a:p>
            <a:pPr algn="l"/>
            <a:r>
              <a:rPr lang="en-GB" dirty="0"/>
              <a:t>High responsivity</a:t>
            </a:r>
          </a:p>
          <a:p>
            <a:pPr algn="l"/>
            <a:r>
              <a:rPr lang="en-GB" dirty="0"/>
              <a:t>V. High bias voltage (~150V)</a:t>
            </a:r>
          </a:p>
          <a:p>
            <a:pPr algn="l"/>
            <a:r>
              <a:rPr lang="en-GB" dirty="0"/>
              <a:t>High dark current</a:t>
            </a:r>
          </a:p>
          <a:p>
            <a:pPr algn="l"/>
            <a:r>
              <a:rPr lang="en-GB" dirty="0"/>
              <a:t>V. High sensitivity</a:t>
            </a:r>
          </a:p>
          <a:p>
            <a:pPr algn="l"/>
            <a:r>
              <a:rPr lang="en-GB" dirty="0"/>
              <a:t>Can easily be damaged by improper use</a:t>
            </a:r>
          </a:p>
          <a:p>
            <a:pPr algn="l"/>
            <a:r>
              <a:rPr lang="en-GB" dirty="0"/>
              <a:t>Low damage threshold</a:t>
            </a:r>
          </a:p>
          <a:p>
            <a:pPr algn="l"/>
            <a:r>
              <a:rPr lang="en-GB" dirty="0"/>
              <a:t>Needs biasing control</a:t>
            </a:r>
          </a:p>
          <a:p>
            <a:pPr algn="l"/>
            <a:r>
              <a:rPr lang="en-GB" dirty="0"/>
              <a:t>Slower response time</a:t>
            </a:r>
          </a:p>
          <a:p>
            <a:pPr algn="l"/>
            <a:r>
              <a:rPr lang="en-GB" dirty="0"/>
              <a:t>Expensive</a:t>
            </a:r>
          </a:p>
          <a:p>
            <a:pPr algn="l"/>
            <a:r>
              <a:rPr lang="en-GB" dirty="0"/>
              <a:t>High SNR	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5E30BDA-C1C9-4F84-B900-929ED759C608}"/>
              </a:ext>
            </a:extLst>
          </p:cNvPr>
          <p:cNvSpPr txBox="1">
            <a:spLocks/>
          </p:cNvSpPr>
          <p:nvPr/>
        </p:nvSpPr>
        <p:spPr>
          <a:xfrm>
            <a:off x="6464321" y="924786"/>
            <a:ext cx="5581857" cy="5272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PIN</a:t>
            </a:r>
          </a:p>
          <a:p>
            <a:pPr algn="l"/>
            <a:r>
              <a:rPr lang="en-GB" dirty="0"/>
              <a:t>&gt;10 times lower responsivity</a:t>
            </a:r>
          </a:p>
          <a:p>
            <a:pPr algn="l"/>
            <a:r>
              <a:rPr lang="en-GB" dirty="0"/>
              <a:t>Low bias voltage (easy operation)</a:t>
            </a:r>
          </a:p>
          <a:p>
            <a:pPr algn="l"/>
            <a:r>
              <a:rPr lang="en-GB" dirty="0"/>
              <a:t>Low dark current (less noise)</a:t>
            </a:r>
          </a:p>
          <a:p>
            <a:pPr algn="l"/>
            <a:r>
              <a:rPr lang="en-GB" dirty="0"/>
              <a:t>Lower sensitivity (needs brighter signal)</a:t>
            </a:r>
          </a:p>
          <a:p>
            <a:pPr algn="l"/>
            <a:r>
              <a:rPr lang="en-GB" dirty="0"/>
              <a:t>Reliable</a:t>
            </a:r>
          </a:p>
          <a:p>
            <a:pPr algn="l"/>
            <a:r>
              <a:rPr lang="en-GB" dirty="0"/>
              <a:t>V. High damage threshold</a:t>
            </a:r>
          </a:p>
          <a:p>
            <a:pPr algn="l"/>
            <a:r>
              <a:rPr lang="en-GB" dirty="0"/>
              <a:t>Constant bias</a:t>
            </a:r>
          </a:p>
          <a:p>
            <a:pPr algn="l"/>
            <a:r>
              <a:rPr lang="en-GB" dirty="0"/>
              <a:t>Almost twice as fast</a:t>
            </a:r>
          </a:p>
          <a:p>
            <a:pPr algn="l"/>
            <a:r>
              <a:rPr lang="en-GB" dirty="0"/>
              <a:t>Cheap</a:t>
            </a:r>
          </a:p>
          <a:p>
            <a:pPr algn="l"/>
            <a:r>
              <a:rPr lang="en-GB" dirty="0"/>
              <a:t>Much lower SNR</a:t>
            </a:r>
          </a:p>
        </p:txBody>
      </p:sp>
    </p:spTree>
    <p:extLst>
      <p:ext uri="{BB962C8B-B14F-4D97-AF65-F5344CB8AC3E}">
        <p14:creationId xmlns:p14="http://schemas.microsoft.com/office/powerpoint/2010/main" val="368961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SPAD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53A8010-A0E6-48E2-A0BE-1DAFB4F2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464" y="1009209"/>
            <a:ext cx="5581857" cy="4522877"/>
          </a:xfrm>
        </p:spPr>
        <p:txBody>
          <a:bodyPr>
            <a:noAutofit/>
          </a:bodyPr>
          <a:lstStyle/>
          <a:p>
            <a:pPr algn="l"/>
            <a:r>
              <a:rPr lang="en-GB" dirty="0"/>
              <a:t>Single Photon Avalanche Diode</a:t>
            </a:r>
          </a:p>
          <a:p>
            <a:pPr algn="l"/>
            <a:endParaRPr lang="en-GB" dirty="0"/>
          </a:p>
          <a:p>
            <a:pPr algn="l"/>
            <a:r>
              <a:rPr lang="en-GB" dirty="0" err="1"/>
              <a:t>APD</a:t>
            </a:r>
            <a:r>
              <a:rPr lang="en-GB" dirty="0"/>
              <a:t> with V. large E field &gt;&gt; Breakdown</a:t>
            </a:r>
          </a:p>
          <a:p>
            <a:pPr algn="l"/>
            <a:r>
              <a:rPr lang="en-GB" dirty="0"/>
              <a:t>(~1E6V/cm)</a:t>
            </a:r>
          </a:p>
          <a:p>
            <a:pPr algn="l"/>
            <a:r>
              <a:rPr lang="en-GB" dirty="0"/>
              <a:t>Just one electron hole pair triggers an avalanche to generate mA of current.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Needs quenching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04AE7A33-13AB-4618-BCAB-62D9B325B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00" y="880410"/>
            <a:ext cx="5281236" cy="281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LPhA's Single Photon Detector Initiative">
            <a:extLst>
              <a:ext uri="{FF2B5EF4-FFF2-40B4-BE49-F238E27FC236}">
                <a16:creationId xmlns:a16="http://schemas.microsoft.com/office/drawing/2014/main" id="{ADAF050C-F677-4FFE-95F8-2935662C1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617" y="3713894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 study to develop a robust method for measuring the detection efficiency  of free-running InGaAs/InP single-photon detectors | EPJ Quantum Technology  | Full Text">
            <a:extLst>
              <a:ext uri="{FF2B5EF4-FFF2-40B4-BE49-F238E27FC236}">
                <a16:creationId xmlns:a16="http://schemas.microsoft.com/office/drawing/2014/main" id="{652BC14E-2D86-44BF-A3B9-EBFE0C0E7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00" y="3771044"/>
            <a:ext cx="26860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85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SPAD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2" name="Picture 2" descr="Geiger mode and linear mode of APD. | Download Scientific Diagram">
            <a:extLst>
              <a:ext uri="{FF2B5EF4-FFF2-40B4-BE49-F238E27FC236}">
                <a16:creationId xmlns:a16="http://schemas.microsoft.com/office/drawing/2014/main" id="{5454986F-AF7A-4BD2-87A0-351EA3E83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944" y="1262062"/>
            <a:ext cx="65246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B981663-7AB2-4872-BB99-AAE86C60C96C}"/>
              </a:ext>
            </a:extLst>
          </p:cNvPr>
          <p:cNvSpPr/>
          <p:nvPr/>
        </p:nvSpPr>
        <p:spPr>
          <a:xfrm rot="10583341">
            <a:off x="1437158" y="4595573"/>
            <a:ext cx="3532610" cy="100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CB3299D-084C-4E39-89FB-B51E9CE9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631" y="4520262"/>
            <a:ext cx="1529552" cy="825690"/>
          </a:xfrm>
        </p:spPr>
        <p:txBody>
          <a:bodyPr>
            <a:normAutofit/>
          </a:bodyPr>
          <a:lstStyle/>
          <a:p>
            <a:pPr algn="l"/>
            <a:r>
              <a:rPr lang="en-GB" dirty="0" err="1"/>
              <a:t>APD</a:t>
            </a:r>
            <a:r>
              <a:rPr lang="en-GB" dirty="0"/>
              <a:t> like behaviour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C19390E-53F7-4C07-9565-C22952C61369}"/>
              </a:ext>
            </a:extLst>
          </p:cNvPr>
          <p:cNvSpPr/>
          <p:nvPr/>
        </p:nvSpPr>
        <p:spPr>
          <a:xfrm rot="21145964" flipV="1">
            <a:off x="6965127" y="2580404"/>
            <a:ext cx="2081460" cy="118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CE1E3E9-8008-4010-9EDD-61278D73CEA9}"/>
              </a:ext>
            </a:extLst>
          </p:cNvPr>
          <p:cNvSpPr txBox="1">
            <a:spLocks/>
          </p:cNvSpPr>
          <p:nvPr/>
        </p:nvSpPr>
        <p:spPr>
          <a:xfrm>
            <a:off x="9198820" y="2325252"/>
            <a:ext cx="2708115" cy="379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SPAD like behaviour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Without quenching, the avalanche will continue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B32E77B-7F19-406A-88FF-B0B61EF608FF}"/>
              </a:ext>
            </a:extLst>
          </p:cNvPr>
          <p:cNvSpPr/>
          <p:nvPr/>
        </p:nvSpPr>
        <p:spPr>
          <a:xfrm rot="13458855">
            <a:off x="1202263" y="2886155"/>
            <a:ext cx="2886670" cy="59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948E5BB-3161-47EE-9EE1-3E489D5D4AEF}"/>
              </a:ext>
            </a:extLst>
          </p:cNvPr>
          <p:cNvSpPr txBox="1">
            <a:spLocks/>
          </p:cNvSpPr>
          <p:nvPr/>
        </p:nvSpPr>
        <p:spPr>
          <a:xfrm>
            <a:off x="62447" y="1262061"/>
            <a:ext cx="1661098" cy="891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Works like a photodiode</a:t>
            </a:r>
          </a:p>
        </p:txBody>
      </p:sp>
    </p:spTree>
    <p:extLst>
      <p:ext uri="{BB962C8B-B14F-4D97-AF65-F5344CB8AC3E}">
        <p14:creationId xmlns:p14="http://schemas.microsoft.com/office/powerpoint/2010/main" val="20852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Cambria Math</vt:lpstr>
      <vt:lpstr>Wingdings</vt:lpstr>
      <vt:lpstr>Office Theme</vt:lpstr>
      <vt:lpstr>公式</vt:lpstr>
      <vt:lpstr>Equation</vt:lpstr>
      <vt:lpstr>Optical communications and data networks (EENGM2001) Week14_Lecture010_ASync_APD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communications and data networks (EENGM2001)</dc:title>
  <dc:creator>Siddarth Joshi</dc:creator>
  <cp:lastModifiedBy>Siddarth Joshi</cp:lastModifiedBy>
  <cp:revision>1</cp:revision>
  <dcterms:created xsi:type="dcterms:W3CDTF">2021-12-09T20:36:13Z</dcterms:created>
  <dcterms:modified xsi:type="dcterms:W3CDTF">2022-01-29T15:37:44Z</dcterms:modified>
</cp:coreProperties>
</file>