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28" r:id="rId3"/>
    <p:sldId id="348" r:id="rId4"/>
    <p:sldId id="343" r:id="rId5"/>
    <p:sldId id="349" r:id="rId6"/>
    <p:sldId id="350" r:id="rId7"/>
    <p:sldId id="344" r:id="rId8"/>
    <p:sldId id="345" r:id="rId9"/>
    <p:sldId id="351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B9EF5-3DD1-4E17-859F-FD872AD1FFF8}" v="62" dt="2022-01-29T15:37:20.002"/>
    <p1510:client id="{EA657D85-3EFB-4240-B0E9-FE8EF8E82926}" v="141" dt="2022-01-29T17:18:40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EA657D85-3EFB-4240-B0E9-FE8EF8E82926}"/>
    <pc:docChg chg="undo custSel addSld delSld modSld sldOrd">
      <pc:chgData name="Siddarth Joshi" userId="bc4d29ca-e482-4031-a817-c6a7c744f97a" providerId="ADAL" clId="{EA657D85-3EFB-4240-B0E9-FE8EF8E82926}" dt="2022-01-29T17:18:40.011" v="1988" actId="1076"/>
      <pc:docMkLst>
        <pc:docMk/>
      </pc:docMkLst>
      <pc:sldChg chg="modSp mod">
        <pc:chgData name="Siddarth Joshi" userId="bc4d29ca-e482-4031-a817-c6a7c744f97a" providerId="ADAL" clId="{EA657D85-3EFB-4240-B0E9-FE8EF8E82926}" dt="2022-01-29T15:57:40.699" v="12" actId="14100"/>
        <pc:sldMkLst>
          <pc:docMk/>
          <pc:sldMk cId="357927040" sldId="256"/>
        </pc:sldMkLst>
        <pc:spChg chg="mod">
          <ac:chgData name="Siddarth Joshi" userId="bc4d29ca-e482-4031-a817-c6a7c744f97a" providerId="ADAL" clId="{EA657D85-3EFB-4240-B0E9-FE8EF8E82926}" dt="2022-01-29T15:57:40.699" v="12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EA657D85-3EFB-4240-B0E9-FE8EF8E82926}" dt="2022-01-29T16:00:39.076" v="187" actId="20577"/>
        <pc:sldMkLst>
          <pc:docMk/>
          <pc:sldMk cId="43906639" sldId="328"/>
        </pc:sldMkLst>
        <pc:spChg chg="add del mod">
          <ac:chgData name="Siddarth Joshi" userId="bc4d29ca-e482-4031-a817-c6a7c744f97a" providerId="ADAL" clId="{EA657D85-3EFB-4240-B0E9-FE8EF8E82926}" dt="2022-01-29T15:58:27.846" v="53" actId="478"/>
          <ac:spMkLst>
            <pc:docMk/>
            <pc:sldMk cId="43906639" sldId="328"/>
            <ac:spMk id="2" creationId="{C5C5AD6B-DAD4-4203-9801-DEA83C4207CD}"/>
          </ac:spMkLst>
        </pc:spChg>
        <pc:spChg chg="mod">
          <ac:chgData name="Siddarth Joshi" userId="bc4d29ca-e482-4031-a817-c6a7c744f97a" providerId="ADAL" clId="{EA657D85-3EFB-4240-B0E9-FE8EF8E82926}" dt="2022-01-29T15:58:05.803" v="5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9" creationId="{22018737-201A-47B6-BF29-174DA7DB677A}"/>
          </ac:spMkLst>
        </pc:spChg>
        <pc:spChg chg="add mod">
          <ac:chgData name="Siddarth Joshi" userId="bc4d29ca-e482-4031-a817-c6a7c744f97a" providerId="ADAL" clId="{EA657D85-3EFB-4240-B0E9-FE8EF8E82926}" dt="2022-01-29T16:00:39.076" v="187" actId="20577"/>
          <ac:spMkLst>
            <pc:docMk/>
            <pc:sldMk cId="43906639" sldId="328"/>
            <ac:spMk id="23" creationId="{D60C290C-2E99-4D91-9D6B-053E6ACBE0C2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25" creationId="{EE76057A-8F34-4F84-9892-E8DE275D772C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26" creationId="{F41246B1-0644-45B1-B683-A67D21EEA8B4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27" creationId="{9F3ABAE3-D32A-4201-8C2F-6CEDA6B3010A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28" creationId="{5DEF896A-89B7-46C0-A093-FB80D36A13D9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29" creationId="{6F818E25-E67E-455A-8091-912F16E6A49A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30" creationId="{C09E29DF-DB94-4F59-80EE-29782AD3C0A1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31" creationId="{25AAD53D-8C3C-484C-9369-30B35F9A3B39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32" creationId="{A4BB8649-BA0A-4F62-B11F-5A19D1A2401D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33" creationId="{53AB4C7F-4E2C-4562-9AF5-5C5E7A27FAF4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34" creationId="{BD595F58-F190-4C8D-9954-FC86306650DA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35" creationId="{F124046C-DB0D-4754-859C-42FFB4716838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36" creationId="{A388009A-445B-4FE7-A580-AF6C4FA13E1D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37" creationId="{3FA033E6-CF4D-4D60-91EB-20292914D831}"/>
          </ac:spMkLst>
        </pc:spChg>
        <pc:spChg chg="del">
          <ac:chgData name="Siddarth Joshi" userId="bc4d29ca-e482-4031-a817-c6a7c744f97a" providerId="ADAL" clId="{EA657D85-3EFB-4240-B0E9-FE8EF8E82926}" dt="2022-01-29T15:58:10.913" v="52" actId="478"/>
          <ac:spMkLst>
            <pc:docMk/>
            <pc:sldMk cId="43906639" sldId="328"/>
            <ac:spMk id="38" creationId="{72501396-7FAC-4448-9FE1-452B84E2D48C}"/>
          </ac:spMkLst>
        </pc:spChg>
        <pc:graphicFrameChg chg="add mod">
          <ac:chgData name="Siddarth Joshi" userId="bc4d29ca-e482-4031-a817-c6a7c744f97a" providerId="ADAL" clId="{EA657D85-3EFB-4240-B0E9-FE8EF8E82926}" dt="2022-01-29T15:58:36.066" v="55" actId="1076"/>
          <ac:graphicFrameMkLst>
            <pc:docMk/>
            <pc:sldMk cId="43906639" sldId="328"/>
            <ac:graphicFrameMk id="22" creationId="{2658F25B-A5AE-4BBC-BA22-BF8338D62C33}"/>
          </ac:graphicFrameMkLst>
        </pc:graphicFrameChg>
        <pc:picChg chg="del">
          <ac:chgData name="Siddarth Joshi" userId="bc4d29ca-e482-4031-a817-c6a7c744f97a" providerId="ADAL" clId="{EA657D85-3EFB-4240-B0E9-FE8EF8E82926}" dt="2022-01-29T15:58:10.913" v="52" actId="478"/>
          <ac:picMkLst>
            <pc:docMk/>
            <pc:sldMk cId="43906639" sldId="328"/>
            <ac:picMk id="3" creationId="{BA9BA0B8-5ADE-418E-B0AA-21054D46DB68}"/>
          </ac:picMkLst>
        </pc:picChg>
      </pc:sldChg>
      <pc:sldChg chg="addSp delSp modSp mod">
        <pc:chgData name="Siddarth Joshi" userId="bc4d29ca-e482-4031-a817-c6a7c744f97a" providerId="ADAL" clId="{EA657D85-3EFB-4240-B0E9-FE8EF8E82926}" dt="2022-01-29T16:19:34.704" v="931" actId="20577"/>
        <pc:sldMkLst>
          <pc:docMk/>
          <pc:sldMk cId="2362196120" sldId="343"/>
        </pc:sldMkLst>
        <pc:spChg chg="mod">
          <ac:chgData name="Siddarth Joshi" userId="bc4d29ca-e482-4031-a817-c6a7c744f97a" providerId="ADAL" clId="{EA657D85-3EFB-4240-B0E9-FE8EF8E82926}" dt="2022-01-29T16:08:56.690" v="535" actId="20577"/>
          <ac:spMkLst>
            <pc:docMk/>
            <pc:sldMk cId="2362196120" sldId="343"/>
            <ac:spMk id="8" creationId="{BBB9B1C4-5210-4BEA-A556-2A53383A911F}"/>
          </ac:spMkLst>
        </pc:spChg>
        <pc:spChg chg="del">
          <ac:chgData name="Siddarth Joshi" userId="bc4d29ca-e482-4031-a817-c6a7c744f97a" providerId="ADAL" clId="{EA657D85-3EFB-4240-B0E9-FE8EF8E82926}" dt="2022-01-29T16:19:02.761" v="870" actId="478"/>
          <ac:spMkLst>
            <pc:docMk/>
            <pc:sldMk cId="2362196120" sldId="34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EA657D85-3EFB-4240-B0E9-FE8EF8E82926}" dt="2022-01-29T16:09:15.538" v="538"/>
          <ac:spMkLst>
            <pc:docMk/>
            <pc:sldMk cId="2362196120" sldId="343"/>
            <ac:spMk id="12" creationId="{4F56F904-C1BF-4FAF-9012-38412E2BF529}"/>
          </ac:spMkLst>
        </pc:spChg>
        <pc:spChg chg="add mod">
          <ac:chgData name="Siddarth Joshi" userId="bc4d29ca-e482-4031-a817-c6a7c744f97a" providerId="ADAL" clId="{EA657D85-3EFB-4240-B0E9-FE8EF8E82926}" dt="2022-01-29T16:19:34.704" v="931" actId="20577"/>
          <ac:spMkLst>
            <pc:docMk/>
            <pc:sldMk cId="2362196120" sldId="343"/>
            <ac:spMk id="13" creationId="{EDDE0732-5D55-4B88-8D05-A03534A8B2F5}"/>
          </ac:spMkLst>
        </pc:spChg>
        <pc:spChg chg="del">
          <ac:chgData name="Siddarth Joshi" userId="bc4d29ca-e482-4031-a817-c6a7c744f97a" providerId="ADAL" clId="{EA657D85-3EFB-4240-B0E9-FE8EF8E82926}" dt="2022-01-29T16:09:11.123" v="536" actId="478"/>
          <ac:spMkLst>
            <pc:docMk/>
            <pc:sldMk cId="2362196120" sldId="343"/>
            <ac:spMk id="39" creationId="{52247698-3186-49F7-9FE5-B81F51EA9857}"/>
          </ac:spMkLst>
        </pc:spChg>
        <pc:spChg chg="del">
          <ac:chgData name="Siddarth Joshi" userId="bc4d29ca-e482-4031-a817-c6a7c744f97a" providerId="ADAL" clId="{EA657D85-3EFB-4240-B0E9-FE8EF8E82926}" dt="2022-01-29T16:09:11.123" v="536" actId="478"/>
          <ac:spMkLst>
            <pc:docMk/>
            <pc:sldMk cId="2362196120" sldId="343"/>
            <ac:spMk id="41" creationId="{B27E7D82-9C93-4F37-9E9C-951976FD7F3B}"/>
          </ac:spMkLst>
        </pc:spChg>
        <pc:spChg chg="del">
          <ac:chgData name="Siddarth Joshi" userId="bc4d29ca-e482-4031-a817-c6a7c744f97a" providerId="ADAL" clId="{EA657D85-3EFB-4240-B0E9-FE8EF8E82926}" dt="2022-01-29T16:09:11.123" v="536" actId="478"/>
          <ac:spMkLst>
            <pc:docMk/>
            <pc:sldMk cId="2362196120" sldId="343"/>
            <ac:spMk id="45" creationId="{0DC5DC14-E5B3-47E6-841F-4AA8120086AC}"/>
          </ac:spMkLst>
        </pc:spChg>
        <pc:spChg chg="del">
          <ac:chgData name="Siddarth Joshi" userId="bc4d29ca-e482-4031-a817-c6a7c744f97a" providerId="ADAL" clId="{EA657D85-3EFB-4240-B0E9-FE8EF8E82926}" dt="2022-01-29T16:09:11.123" v="536" actId="478"/>
          <ac:spMkLst>
            <pc:docMk/>
            <pc:sldMk cId="2362196120" sldId="343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EA657D85-3EFB-4240-B0E9-FE8EF8E82926}" dt="2022-01-29T16:09:11.123" v="536" actId="478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EA657D85-3EFB-4240-B0E9-FE8EF8E82926}" dt="2022-01-29T16:09:11.123" v="536" actId="478"/>
          <ac:graphicFrameMkLst>
            <pc:docMk/>
            <pc:sldMk cId="2362196120" sldId="343"/>
            <ac:graphicFrameMk id="43" creationId="{BD9AD29D-4685-4BDF-BE54-C42317EB5040}"/>
          </ac:graphicFrameMkLst>
        </pc:graphicFrameChg>
      </pc:sldChg>
      <pc:sldChg chg="addSp delSp modSp mod">
        <pc:chgData name="Siddarth Joshi" userId="bc4d29ca-e482-4031-a817-c6a7c744f97a" providerId="ADAL" clId="{EA657D85-3EFB-4240-B0E9-FE8EF8E82926}" dt="2022-01-29T16:51:00.853" v="1759" actId="207"/>
        <pc:sldMkLst>
          <pc:docMk/>
          <pc:sldMk cId="1689966019" sldId="344"/>
        </pc:sldMkLst>
        <pc:spChg chg="add mod">
          <ac:chgData name="Siddarth Joshi" userId="bc4d29ca-e482-4031-a817-c6a7c744f97a" providerId="ADAL" clId="{EA657D85-3EFB-4240-B0E9-FE8EF8E82926}" dt="2022-01-29T16:51:00.853" v="1759" actId="207"/>
          <ac:spMkLst>
            <pc:docMk/>
            <pc:sldMk cId="1689966019" sldId="344"/>
            <ac:spMk id="7" creationId="{C1518274-0DE1-4452-82A2-E9CA2A8404D9}"/>
          </ac:spMkLst>
        </pc:spChg>
        <pc:spChg chg="mod">
          <ac:chgData name="Siddarth Joshi" userId="bc4d29ca-e482-4031-a817-c6a7c744f97a" providerId="ADAL" clId="{EA657D85-3EFB-4240-B0E9-FE8EF8E82926}" dt="2022-01-29T16:46:22.923" v="1482" actId="20577"/>
          <ac:spMkLst>
            <pc:docMk/>
            <pc:sldMk cId="1689966019" sldId="344"/>
            <ac:spMk id="8" creationId="{BBB9B1C4-5210-4BEA-A556-2A53383A911F}"/>
          </ac:spMkLst>
        </pc:spChg>
        <pc:spChg chg="mod">
          <ac:chgData name="Siddarth Joshi" userId="bc4d29ca-e482-4031-a817-c6a7c744f97a" providerId="ADAL" clId="{EA657D85-3EFB-4240-B0E9-FE8EF8E82926}" dt="2022-01-29T16:49:33.928" v="1672" actId="20577"/>
          <ac:spMkLst>
            <pc:docMk/>
            <pc:sldMk cId="1689966019" sldId="344"/>
            <ac:spMk id="12" creationId="{153A8010-A0E6-48E2-A0BE-1DAFB4F2C99D}"/>
          </ac:spMkLst>
        </pc:spChg>
        <pc:spChg chg="del">
          <ac:chgData name="Siddarth Joshi" userId="bc4d29ca-e482-4031-a817-c6a7c744f97a" providerId="ADAL" clId="{EA657D85-3EFB-4240-B0E9-FE8EF8E82926}" dt="2022-01-29T16:46:41.238" v="1509" actId="478"/>
          <ac:spMkLst>
            <pc:docMk/>
            <pc:sldMk cId="1689966019" sldId="344"/>
            <ac:spMk id="13" creationId="{15E30BDA-C1C9-4F84-B900-929ED759C608}"/>
          </ac:spMkLst>
        </pc:spChg>
      </pc:sldChg>
      <pc:sldChg chg="addSp delSp modSp mod">
        <pc:chgData name="Siddarth Joshi" userId="bc4d29ca-e482-4031-a817-c6a7c744f97a" providerId="ADAL" clId="{EA657D85-3EFB-4240-B0E9-FE8EF8E82926}" dt="2022-01-29T17:02:45.254" v="1855" actId="1076"/>
        <pc:sldMkLst>
          <pc:docMk/>
          <pc:sldMk cId="3689616148" sldId="345"/>
        </pc:sldMkLst>
        <pc:spChg chg="mod">
          <ac:chgData name="Siddarth Joshi" userId="bc4d29ca-e482-4031-a817-c6a7c744f97a" providerId="ADAL" clId="{EA657D85-3EFB-4240-B0E9-FE8EF8E82926}" dt="2022-01-29T16:57:41.107" v="1762" actId="20577"/>
          <ac:spMkLst>
            <pc:docMk/>
            <pc:sldMk cId="3689616148" sldId="345"/>
            <ac:spMk id="8" creationId="{BBB9B1C4-5210-4BEA-A556-2A53383A911F}"/>
          </ac:spMkLst>
        </pc:spChg>
        <pc:spChg chg="mod">
          <ac:chgData name="Siddarth Joshi" userId="bc4d29ca-e482-4031-a817-c6a7c744f97a" providerId="ADAL" clId="{EA657D85-3EFB-4240-B0E9-FE8EF8E82926}" dt="2022-01-29T16:58:52.940" v="1844" actId="20577"/>
          <ac:spMkLst>
            <pc:docMk/>
            <pc:sldMk cId="3689616148" sldId="345"/>
            <ac:spMk id="12" creationId="{153A8010-A0E6-48E2-A0BE-1DAFB4F2C99D}"/>
          </ac:spMkLst>
        </pc:spChg>
        <pc:spChg chg="del">
          <ac:chgData name="Siddarth Joshi" userId="bc4d29ca-e482-4031-a817-c6a7c744f97a" providerId="ADAL" clId="{EA657D85-3EFB-4240-B0E9-FE8EF8E82926}" dt="2022-01-29T16:59:01.136" v="1845" actId="478"/>
          <ac:spMkLst>
            <pc:docMk/>
            <pc:sldMk cId="3689616148" sldId="345"/>
            <ac:spMk id="13" creationId="{15E30BDA-C1C9-4F84-B900-929ED759C608}"/>
          </ac:spMkLst>
        </pc:spChg>
        <pc:picChg chg="add mod">
          <ac:chgData name="Siddarth Joshi" userId="bc4d29ca-e482-4031-a817-c6a7c744f97a" providerId="ADAL" clId="{EA657D85-3EFB-4240-B0E9-FE8EF8E82926}" dt="2022-01-29T17:02:45.254" v="1855" actId="1076"/>
          <ac:picMkLst>
            <pc:docMk/>
            <pc:sldMk cId="3689616148" sldId="345"/>
            <ac:picMk id="3074" creationId="{212A13FE-8E7C-4B9E-9C99-0110963741B5}"/>
          </ac:picMkLst>
        </pc:picChg>
        <pc:picChg chg="add mod">
          <ac:chgData name="Siddarth Joshi" userId="bc4d29ca-e482-4031-a817-c6a7c744f97a" providerId="ADAL" clId="{EA657D85-3EFB-4240-B0E9-FE8EF8E82926}" dt="2022-01-29T17:02:41.216" v="1854" actId="14100"/>
          <ac:picMkLst>
            <pc:docMk/>
            <pc:sldMk cId="3689616148" sldId="345"/>
            <ac:picMk id="3076" creationId="{8D2A023E-5533-4DAF-9C43-4FDB04724B9A}"/>
          </ac:picMkLst>
        </pc:picChg>
      </pc:sldChg>
      <pc:sldChg chg="addSp delSp modSp mod">
        <pc:chgData name="Siddarth Joshi" userId="bc4d29ca-e482-4031-a817-c6a7c744f97a" providerId="ADAL" clId="{EA657D85-3EFB-4240-B0E9-FE8EF8E82926}" dt="2022-01-29T17:18:40.011" v="1988" actId="1076"/>
        <pc:sldMkLst>
          <pc:docMk/>
          <pc:sldMk cId="3053850485" sldId="346"/>
        </pc:sldMkLst>
        <pc:spChg chg="add del mod">
          <ac:chgData name="Siddarth Joshi" userId="bc4d29ca-e482-4031-a817-c6a7c744f97a" providerId="ADAL" clId="{EA657D85-3EFB-4240-B0E9-FE8EF8E82926}" dt="2022-01-29T17:17:19.525" v="1973" actId="478"/>
          <ac:spMkLst>
            <pc:docMk/>
            <pc:sldMk cId="3053850485" sldId="346"/>
            <ac:spMk id="3" creationId="{7C6C4372-21DF-4F40-A13D-FF76D86DA1C6}"/>
          </ac:spMkLst>
        </pc:spChg>
        <pc:spChg chg="mod">
          <ac:chgData name="Siddarth Joshi" userId="bc4d29ca-e482-4031-a817-c6a7c744f97a" providerId="ADAL" clId="{EA657D85-3EFB-4240-B0E9-FE8EF8E82926}" dt="2022-01-29T17:17:11.909" v="1968" actId="20577"/>
          <ac:spMkLst>
            <pc:docMk/>
            <pc:sldMk cId="3053850485" sldId="346"/>
            <ac:spMk id="8" creationId="{BBB9B1C4-5210-4BEA-A556-2A53383A911F}"/>
          </ac:spMkLst>
        </pc:spChg>
        <pc:spChg chg="del">
          <ac:chgData name="Siddarth Joshi" userId="bc4d29ca-e482-4031-a817-c6a7c744f97a" providerId="ADAL" clId="{EA657D85-3EFB-4240-B0E9-FE8EF8E82926}" dt="2022-01-29T17:17:17.951" v="1972" actId="478"/>
          <ac:spMkLst>
            <pc:docMk/>
            <pc:sldMk cId="3053850485" sldId="346"/>
            <ac:spMk id="12" creationId="{153A8010-A0E6-48E2-A0BE-1DAFB4F2C99D}"/>
          </ac:spMkLst>
        </pc:spChg>
        <pc:picChg chg="del">
          <ac:chgData name="Siddarth Joshi" userId="bc4d29ca-e482-4031-a817-c6a7c744f97a" providerId="ADAL" clId="{EA657D85-3EFB-4240-B0E9-FE8EF8E82926}" dt="2022-01-29T17:17:15.465" v="1971" actId="478"/>
          <ac:picMkLst>
            <pc:docMk/>
            <pc:sldMk cId="3053850485" sldId="346"/>
            <ac:picMk id="4102" creationId="{04AE7A33-13AB-4618-BCAB-62D9B325BECD}"/>
          </ac:picMkLst>
        </pc:picChg>
        <pc:picChg chg="del">
          <ac:chgData name="Siddarth Joshi" userId="bc4d29ca-e482-4031-a817-c6a7c744f97a" providerId="ADAL" clId="{EA657D85-3EFB-4240-B0E9-FE8EF8E82926}" dt="2022-01-29T17:17:14.844" v="1970" actId="478"/>
          <ac:picMkLst>
            <pc:docMk/>
            <pc:sldMk cId="3053850485" sldId="346"/>
            <ac:picMk id="4104" creationId="{ADAF050C-F677-4FFE-95F8-2935662C1CB9}"/>
          </ac:picMkLst>
        </pc:picChg>
        <pc:picChg chg="del">
          <ac:chgData name="Siddarth Joshi" userId="bc4d29ca-e482-4031-a817-c6a7c744f97a" providerId="ADAL" clId="{EA657D85-3EFB-4240-B0E9-FE8EF8E82926}" dt="2022-01-29T17:17:13.907" v="1969" actId="478"/>
          <ac:picMkLst>
            <pc:docMk/>
            <pc:sldMk cId="3053850485" sldId="346"/>
            <ac:picMk id="4106" creationId="{652BC14E-2D86-44BF-A3B9-EBFE0C0E7A74}"/>
          </ac:picMkLst>
        </pc:picChg>
        <pc:picChg chg="add mod">
          <ac:chgData name="Siddarth Joshi" userId="bc4d29ca-e482-4031-a817-c6a7c744f97a" providerId="ADAL" clId="{EA657D85-3EFB-4240-B0E9-FE8EF8E82926}" dt="2022-01-29T17:18:40.011" v="1988" actId="1076"/>
          <ac:picMkLst>
            <pc:docMk/>
            <pc:sldMk cId="3053850485" sldId="346"/>
            <ac:picMk id="5122" creationId="{53164F01-B10C-4C8D-8DE7-905ADFB9F10F}"/>
          </ac:picMkLst>
        </pc:picChg>
        <pc:picChg chg="add del mod">
          <ac:chgData name="Siddarth Joshi" userId="bc4d29ca-e482-4031-a817-c6a7c744f97a" providerId="ADAL" clId="{EA657D85-3EFB-4240-B0E9-FE8EF8E82926}" dt="2022-01-29T17:18:29.569" v="1986" actId="478"/>
          <ac:picMkLst>
            <pc:docMk/>
            <pc:sldMk cId="3053850485" sldId="346"/>
            <ac:picMk id="5124" creationId="{60DD079C-5AF6-441D-A1D6-FFAE50EFC862}"/>
          </ac:picMkLst>
        </pc:picChg>
      </pc:sldChg>
      <pc:sldChg chg="del">
        <pc:chgData name="Siddarth Joshi" userId="bc4d29ca-e482-4031-a817-c6a7c744f97a" providerId="ADAL" clId="{EA657D85-3EFB-4240-B0E9-FE8EF8E82926}" dt="2022-01-29T17:04:13.671" v="1856" actId="2696"/>
        <pc:sldMkLst>
          <pc:docMk/>
          <pc:sldMk cId="208521249" sldId="347"/>
        </pc:sldMkLst>
      </pc:sldChg>
      <pc:sldChg chg="addSp modSp add mod">
        <pc:chgData name="Siddarth Joshi" userId="bc4d29ca-e482-4031-a817-c6a7c744f97a" providerId="ADAL" clId="{EA657D85-3EFB-4240-B0E9-FE8EF8E82926}" dt="2022-01-29T16:07:43.820" v="529" actId="20577"/>
        <pc:sldMkLst>
          <pc:docMk/>
          <pc:sldMk cId="2624139663" sldId="348"/>
        </pc:sldMkLst>
        <pc:spChg chg="add mod">
          <ac:chgData name="Siddarth Joshi" userId="bc4d29ca-e482-4031-a817-c6a7c744f97a" providerId="ADAL" clId="{EA657D85-3EFB-4240-B0E9-FE8EF8E82926}" dt="2022-01-29T16:04:44.655" v="342" actId="20577"/>
          <ac:spMkLst>
            <pc:docMk/>
            <pc:sldMk cId="2624139663" sldId="348"/>
            <ac:spMk id="7" creationId="{DA852502-4265-443C-8076-378B58891192}"/>
          </ac:spMkLst>
        </pc:spChg>
        <pc:spChg chg="mod">
          <ac:chgData name="Siddarth Joshi" userId="bc4d29ca-e482-4031-a817-c6a7c744f97a" providerId="ADAL" clId="{EA657D85-3EFB-4240-B0E9-FE8EF8E82926}" dt="2022-01-29T16:01:50.909" v="199" actId="20577"/>
          <ac:spMkLst>
            <pc:docMk/>
            <pc:sldMk cId="2624139663" sldId="348"/>
            <ac:spMk id="8" creationId="{BBB9B1C4-5210-4BEA-A556-2A53383A911F}"/>
          </ac:spMkLst>
        </pc:spChg>
        <pc:spChg chg="add mod">
          <ac:chgData name="Siddarth Joshi" userId="bc4d29ca-e482-4031-a817-c6a7c744f97a" providerId="ADAL" clId="{EA657D85-3EFB-4240-B0E9-FE8EF8E82926}" dt="2022-01-29T16:06:53.937" v="445" actId="20577"/>
          <ac:spMkLst>
            <pc:docMk/>
            <pc:sldMk cId="2624139663" sldId="348"/>
            <ac:spMk id="9" creationId="{297A3C84-8FA0-4121-99BD-1FE7B80FE456}"/>
          </ac:spMkLst>
        </pc:spChg>
        <pc:spChg chg="add mod">
          <ac:chgData name="Siddarth Joshi" userId="bc4d29ca-e482-4031-a817-c6a7c744f97a" providerId="ADAL" clId="{EA657D85-3EFB-4240-B0E9-FE8EF8E82926}" dt="2022-01-29T16:07:43.820" v="529" actId="20577"/>
          <ac:spMkLst>
            <pc:docMk/>
            <pc:sldMk cId="2624139663" sldId="348"/>
            <ac:spMk id="10" creationId="{1E0BC522-AFDC-4EE3-8EB8-6D16B6D93EAA}"/>
          </ac:spMkLst>
        </pc:spChg>
        <pc:spChg chg="mod">
          <ac:chgData name="Siddarth Joshi" userId="bc4d29ca-e482-4031-a817-c6a7c744f97a" providerId="ADAL" clId="{EA657D85-3EFB-4240-B0E9-FE8EF8E82926}" dt="2022-01-29T16:03:13.601" v="285" actId="20577"/>
          <ac:spMkLst>
            <pc:docMk/>
            <pc:sldMk cId="2624139663" sldId="348"/>
            <ac:spMk id="23" creationId="{D60C290C-2E99-4D91-9D6B-053E6ACBE0C2}"/>
          </ac:spMkLst>
        </pc:spChg>
      </pc:sldChg>
      <pc:sldChg chg="addSp delSp modSp add mod">
        <pc:chgData name="Siddarth Joshi" userId="bc4d29ca-e482-4031-a817-c6a7c744f97a" providerId="ADAL" clId="{EA657D85-3EFB-4240-B0E9-FE8EF8E82926}" dt="2022-01-29T17:14:46.072" v="1965" actId="14100"/>
        <pc:sldMkLst>
          <pc:docMk/>
          <pc:sldMk cId="3632238452" sldId="349"/>
        </pc:sldMkLst>
        <pc:spChg chg="add del">
          <ac:chgData name="Siddarth Joshi" userId="bc4d29ca-e482-4031-a817-c6a7c744f97a" providerId="ADAL" clId="{EA657D85-3EFB-4240-B0E9-FE8EF8E82926}" dt="2022-01-29T16:28:18.778" v="996" actId="478"/>
          <ac:spMkLst>
            <pc:docMk/>
            <pc:sldMk cId="3632238452" sldId="349"/>
            <ac:spMk id="2" creationId="{AB3A7737-A36B-4837-AD9F-15B93FA9C565}"/>
          </ac:spMkLst>
        </pc:spChg>
        <pc:spChg chg="add del mod">
          <ac:chgData name="Siddarth Joshi" userId="bc4d29ca-e482-4031-a817-c6a7c744f97a" providerId="ADAL" clId="{EA657D85-3EFB-4240-B0E9-FE8EF8E82926}" dt="2022-01-29T16:28:14.246" v="995" actId="478"/>
          <ac:spMkLst>
            <pc:docMk/>
            <pc:sldMk cId="3632238452" sldId="349"/>
            <ac:spMk id="3" creationId="{FB99D94B-D981-4FE9-86E6-84733FE8BBEC}"/>
          </ac:spMkLst>
        </pc:spChg>
        <pc:spChg chg="add mod">
          <ac:chgData name="Siddarth Joshi" userId="bc4d29ca-e482-4031-a817-c6a7c744f97a" providerId="ADAL" clId="{EA657D85-3EFB-4240-B0E9-FE8EF8E82926}" dt="2022-01-29T17:13:23.187" v="1858" actId="20577"/>
          <ac:spMkLst>
            <pc:docMk/>
            <pc:sldMk cId="3632238452" sldId="349"/>
            <ac:spMk id="7" creationId="{F13E9FE1-D222-43EF-8898-58F5506269CE}"/>
          </ac:spMkLst>
        </pc:spChg>
        <pc:spChg chg="add mod">
          <ac:chgData name="Siddarth Joshi" userId="bc4d29ca-e482-4031-a817-c6a7c744f97a" providerId="ADAL" clId="{EA657D85-3EFB-4240-B0E9-FE8EF8E82926}" dt="2022-01-29T17:14:46.072" v="1965" actId="14100"/>
          <ac:spMkLst>
            <pc:docMk/>
            <pc:sldMk cId="3632238452" sldId="349"/>
            <ac:spMk id="9" creationId="{180CD08D-1A99-428B-8A7E-2EEFBD9296AF}"/>
          </ac:spMkLst>
        </pc:spChg>
        <pc:spChg chg="add del mod">
          <ac:chgData name="Siddarth Joshi" userId="bc4d29ca-e482-4031-a817-c6a7c744f97a" providerId="ADAL" clId="{EA657D85-3EFB-4240-B0E9-FE8EF8E82926}" dt="2022-01-29T16:28:29.109" v="997" actId="14100"/>
          <ac:spMkLst>
            <pc:docMk/>
            <pc:sldMk cId="3632238452" sldId="349"/>
            <ac:spMk id="13" creationId="{EDDE0732-5D55-4B88-8D05-A03534A8B2F5}"/>
          </ac:spMkLst>
        </pc:spChg>
      </pc:sldChg>
      <pc:sldChg chg="addSp delSp modSp add mod">
        <pc:chgData name="Siddarth Joshi" userId="bc4d29ca-e482-4031-a817-c6a7c744f97a" providerId="ADAL" clId="{EA657D85-3EFB-4240-B0E9-FE8EF8E82926}" dt="2022-01-29T16:42:43.354" v="1363" actId="20577"/>
        <pc:sldMkLst>
          <pc:docMk/>
          <pc:sldMk cId="2538647319" sldId="350"/>
        </pc:sldMkLst>
        <pc:spChg chg="add del">
          <ac:chgData name="Siddarth Joshi" userId="bc4d29ca-e482-4031-a817-c6a7c744f97a" providerId="ADAL" clId="{EA657D85-3EFB-4240-B0E9-FE8EF8E82926}" dt="2022-01-29T16:39:25.431" v="1196" actId="478"/>
          <ac:spMkLst>
            <pc:docMk/>
            <pc:sldMk cId="2538647319" sldId="350"/>
            <ac:spMk id="2" creationId="{2EC57089-3B6F-44E7-88B3-E9FDDB4923DB}"/>
          </ac:spMkLst>
        </pc:spChg>
        <pc:spChg chg="del">
          <ac:chgData name="Siddarth Joshi" userId="bc4d29ca-e482-4031-a817-c6a7c744f97a" providerId="ADAL" clId="{EA657D85-3EFB-4240-B0E9-FE8EF8E82926}" dt="2022-01-29T16:38:15.741" v="1194" actId="478"/>
          <ac:spMkLst>
            <pc:docMk/>
            <pc:sldMk cId="2538647319" sldId="350"/>
            <ac:spMk id="7" creationId="{F13E9FE1-D222-43EF-8898-58F5506269CE}"/>
          </ac:spMkLst>
        </pc:spChg>
        <pc:spChg chg="mod">
          <ac:chgData name="Siddarth Joshi" userId="bc4d29ca-e482-4031-a817-c6a7c744f97a" providerId="ADAL" clId="{EA657D85-3EFB-4240-B0E9-FE8EF8E82926}" dt="2022-01-29T16:42:43.354" v="1363" actId="20577"/>
          <ac:spMkLst>
            <pc:docMk/>
            <pc:sldMk cId="2538647319" sldId="350"/>
            <ac:spMk id="13" creationId="{EDDE0732-5D55-4B88-8D05-A03534A8B2F5}"/>
          </ac:spMkLst>
        </pc:spChg>
        <pc:picChg chg="add del mod">
          <ac:chgData name="Siddarth Joshi" userId="bc4d29ca-e482-4031-a817-c6a7c744f97a" providerId="ADAL" clId="{EA657D85-3EFB-4240-B0E9-FE8EF8E82926}" dt="2022-01-29T16:39:45.735" v="1199" actId="478"/>
          <ac:picMkLst>
            <pc:docMk/>
            <pc:sldMk cId="2538647319" sldId="350"/>
            <ac:picMk id="5" creationId="{1D5871CF-E179-434D-A382-7A4C6508D32E}"/>
          </ac:picMkLst>
        </pc:picChg>
        <pc:picChg chg="add mod">
          <ac:chgData name="Siddarth Joshi" userId="bc4d29ca-e482-4031-a817-c6a7c744f97a" providerId="ADAL" clId="{EA657D85-3EFB-4240-B0E9-FE8EF8E82926}" dt="2022-01-29T16:40:38.436" v="1201" actId="1076"/>
          <ac:picMkLst>
            <pc:docMk/>
            <pc:sldMk cId="2538647319" sldId="350"/>
            <ac:picMk id="9" creationId="{C9B51F25-86AE-40F4-8FDD-F473C207C90E}"/>
          </ac:picMkLst>
        </pc:picChg>
      </pc:sldChg>
      <pc:sldChg chg="delSp modSp add ord">
        <pc:chgData name="Siddarth Joshi" userId="bc4d29ca-e482-4031-a817-c6a7c744f97a" providerId="ADAL" clId="{EA657D85-3EFB-4240-B0E9-FE8EF8E82926}" dt="2022-01-29T17:18:27.201" v="1985" actId="1076"/>
        <pc:sldMkLst>
          <pc:docMk/>
          <pc:sldMk cId="607695884" sldId="351"/>
        </pc:sldMkLst>
        <pc:picChg chg="del">
          <ac:chgData name="Siddarth Joshi" userId="bc4d29ca-e482-4031-a817-c6a7c744f97a" providerId="ADAL" clId="{EA657D85-3EFB-4240-B0E9-FE8EF8E82926}" dt="2022-01-29T17:18:18.529" v="1981" actId="478"/>
          <ac:picMkLst>
            <pc:docMk/>
            <pc:sldMk cId="607695884" sldId="351"/>
            <ac:picMk id="5122" creationId="{53164F01-B10C-4C8D-8DE7-905ADFB9F10F}"/>
          </ac:picMkLst>
        </pc:picChg>
        <pc:picChg chg="mod">
          <ac:chgData name="Siddarth Joshi" userId="bc4d29ca-e482-4031-a817-c6a7c744f97a" providerId="ADAL" clId="{EA657D85-3EFB-4240-B0E9-FE8EF8E82926}" dt="2022-01-29T17:18:27.201" v="1985" actId="1076"/>
          <ac:picMkLst>
            <pc:docMk/>
            <pc:sldMk cId="607695884" sldId="351"/>
            <ac:picMk id="5124" creationId="{60DD079C-5AF6-441D-A1D6-FFAE50EFC862}"/>
          </ac:picMkLst>
        </pc:picChg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3F8B9EF5-3DD1-4E17-859F-FD872AD1FFF8}"/>
    <pc:docChg chg="undo custSel addSld delSld modSld">
      <pc:chgData name="Siddarth Joshi" userId="bc4d29ca-e482-4031-a817-c6a7c744f97a" providerId="ADAL" clId="{3F8B9EF5-3DD1-4E17-859F-FD872AD1FFF8}" dt="2022-01-29T15:37:20.002" v="1085" actId="1076"/>
      <pc:docMkLst>
        <pc:docMk/>
      </pc:docMkLst>
      <pc:sldChg chg="modSp mod">
        <pc:chgData name="Siddarth Joshi" userId="bc4d29ca-e482-4031-a817-c6a7c744f97a" providerId="ADAL" clId="{3F8B9EF5-3DD1-4E17-859F-FD872AD1FFF8}" dt="2022-01-29T14:54:11.725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F8B9EF5-3DD1-4E17-859F-FD872AD1FFF8}" dt="2022-01-29T14:54:11.725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648713783" sldId="318"/>
        </pc:sldMkLst>
      </pc:sldChg>
      <pc:sldChg chg="addSp delSp modSp mod">
        <pc:chgData name="Siddarth Joshi" userId="bc4d29ca-e482-4031-a817-c6a7c744f97a" providerId="ADAL" clId="{3F8B9EF5-3DD1-4E17-859F-FD872AD1FFF8}" dt="2022-01-29T15:18:51.583" v="702" actId="21"/>
        <pc:sldMkLst>
          <pc:docMk/>
          <pc:sldMk cId="43906639" sldId="328"/>
        </pc:sldMkLst>
        <pc:spChg chg="mod">
          <ac:chgData name="Siddarth Joshi" userId="bc4d29ca-e482-4031-a817-c6a7c744f97a" providerId="ADAL" clId="{3F8B9EF5-3DD1-4E17-859F-FD872AD1FFF8}" dt="2022-01-29T14:54:17.493" v="11" actId="20577"/>
          <ac:spMkLst>
            <pc:docMk/>
            <pc:sldMk cId="43906639" sldId="328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4:55:02.520" v="91" actId="20577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0" creationId="{1A423B6B-885E-4384-9741-970692D564B5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2" creationId="{0B3F7196-6F43-42E9-97D9-C568C85175B7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3" creationId="{1EC2BE34-0D54-404D-83B5-FFDB068E979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4" creationId="{719DAB60-BF98-40D3-A7C5-30DCEB9F5A9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5" creationId="{093361CA-B1CF-47C7-904C-055F5F2138D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6" creationId="{128DC17F-BACE-42FA-B69A-DCAB85C7116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7" creationId="{187F53F1-FB21-4455-8C43-0D3F3183324C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8" creationId="{BF39ADCF-7FD2-4C02-9341-4A3FA0AA49E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9" creationId="{90DE42EB-B048-4EE4-8ACB-D433CA528F5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0" creationId="{23C767A6-6772-4CC9-BDBF-6B67D9EB94E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1" creationId="{BFB38EC5-C827-4AB5-9BAA-F5DB017EBE9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2" creationId="{D57FFE9C-1DE0-420D-B186-69B53395291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3" creationId="{01D84651-44AE-42B3-96C0-3334612DEC79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4" creationId="{AAB32F55-6A43-4586-98D0-7C8B43E78E48}"/>
          </ac:spMkLst>
        </pc:spChg>
        <pc:spChg chg="add mod">
          <ac:chgData name="Siddarth Joshi" userId="bc4d29ca-e482-4031-a817-c6a7c744f97a" providerId="ADAL" clId="{3F8B9EF5-3DD1-4E17-859F-FD872AD1FFF8}" dt="2022-01-29T15:18:26.161" v="699" actId="14100"/>
          <ac:spMkLst>
            <pc:docMk/>
            <pc:sldMk cId="43906639" sldId="328"/>
            <ac:spMk id="25" creationId="{EE76057A-8F34-4F84-9892-E8DE275D772C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6" creationId="{F41246B1-0644-45B1-B683-A67D21EEA8B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7" creationId="{9F3ABAE3-D32A-4201-8C2F-6CEDA6B3010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8" creationId="{5DEF896A-89B7-46C0-A093-FB80D36A13D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9" creationId="{6F818E25-E67E-455A-8091-912F16E6A49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0" creationId="{C09E29DF-DB94-4F59-80EE-29782AD3C0A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1" creationId="{25AAD53D-8C3C-484C-9369-30B35F9A3B3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2" creationId="{A4BB8649-BA0A-4F62-B11F-5A19D1A240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3" creationId="{53AB4C7F-4E2C-4562-9AF5-5C5E7A27FAF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4" creationId="{BD595F58-F190-4C8D-9954-FC86306650D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5" creationId="{F124046C-DB0D-4754-859C-42FFB4716838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6" creationId="{A388009A-445B-4FE7-A580-AF6C4FA13E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7" creationId="{3FA033E6-CF4D-4D60-91EB-20292914D83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8" creationId="{72501396-7FAC-4448-9FE1-452B84E2D48C}"/>
          </ac:spMkLst>
        </pc:spChg>
        <pc:picChg chg="add del mod">
          <ac:chgData name="Siddarth Joshi" userId="bc4d29ca-e482-4031-a817-c6a7c744f97a" providerId="ADAL" clId="{3F8B9EF5-3DD1-4E17-859F-FD872AD1FFF8}" dt="2022-01-29T15:18:51.583" v="702" actId="21"/>
          <ac:picMkLst>
            <pc:docMk/>
            <pc:sldMk cId="43906639" sldId="328"/>
            <ac:picMk id="2" creationId="{19F86FCD-28B7-426B-907B-2655490FDE6B}"/>
          </ac:picMkLst>
        </pc:picChg>
        <pc:picChg chg="add mod">
          <ac:chgData name="Siddarth Joshi" userId="bc4d29ca-e482-4031-a817-c6a7c744f97a" providerId="ADAL" clId="{3F8B9EF5-3DD1-4E17-859F-FD872AD1FFF8}" dt="2022-01-29T15:18:40.900" v="701" actId="1076"/>
          <ac:picMkLst>
            <pc:docMk/>
            <pc:sldMk cId="43906639" sldId="328"/>
            <ac:picMk id="3" creationId="{BA9BA0B8-5ADE-418E-B0AA-21054D46DB68}"/>
          </ac:picMkLst>
        </pc:picChg>
        <pc:picChg chg="del">
          <ac:chgData name="Siddarth Joshi" userId="bc4d29ca-e482-4031-a817-c6a7c744f97a" providerId="ADAL" clId="{3F8B9EF5-3DD1-4E17-859F-FD872AD1FFF8}" dt="2022-01-29T14:54:20.575" v="12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3F8B9EF5-3DD1-4E17-859F-FD872AD1FFF8}" dt="2022-01-29T14:54:21.716" v="13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34743135" sldId="32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952237204" sldId="33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803335181" sldId="33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9514579" sldId="332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43325597" sldId="333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822110039" sldId="334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925958494" sldId="336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360548981" sldId="337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93531363" sldId="33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649504799" sldId="34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025661155" sldId="342"/>
        </pc:sldMkLst>
      </pc:sldChg>
      <pc:sldChg chg="addSp delSp modSp add mod">
        <pc:chgData name="Siddarth Joshi" userId="bc4d29ca-e482-4031-a817-c6a7c744f97a" providerId="ADAL" clId="{3F8B9EF5-3DD1-4E17-859F-FD872AD1FFF8}" dt="2022-01-29T15:27:04.588" v="750" actId="478"/>
        <pc:sldMkLst>
          <pc:docMk/>
          <pc:sldMk cId="2362196120" sldId="343"/>
        </pc:sldMkLst>
        <pc:spChg chg="add del mod">
          <ac:chgData name="Siddarth Joshi" userId="bc4d29ca-e482-4031-a817-c6a7c744f97a" providerId="ADAL" clId="{3F8B9EF5-3DD1-4E17-859F-FD872AD1FFF8}" dt="2022-01-29T14:56:39.944" v="102" actId="478"/>
          <ac:spMkLst>
            <pc:docMk/>
            <pc:sldMk cId="2362196120" sldId="343"/>
            <ac:spMk id="3" creationId="{065F1F43-3B56-4CE3-AA19-2BD464AF5C2B}"/>
          </ac:spMkLst>
        </pc:spChg>
        <pc:spChg chg="del mod">
          <ac:chgData name="Siddarth Joshi" userId="bc4d29ca-e482-4031-a817-c6a7c744f97a" providerId="ADAL" clId="{3F8B9EF5-3DD1-4E17-859F-FD872AD1FFF8}" dt="2022-01-29T14:56:37.788" v="101" actId="478"/>
          <ac:spMkLst>
            <pc:docMk/>
            <pc:sldMk cId="2362196120" sldId="343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6:51.029" v="107"/>
          <ac:spMkLst>
            <pc:docMk/>
            <pc:sldMk cId="2362196120" sldId="343"/>
            <ac:spMk id="23" creationId="{02E3D020-D8DE-4673-8B02-2ABDEB2A731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5" creationId="{EE76057A-8F34-4F84-9892-E8DE275D772C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6" creationId="{F41246B1-0644-45B1-B683-A67D21EEA8B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7" creationId="{9F3ABAE3-D32A-4201-8C2F-6CEDA6B3010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8" creationId="{5DEF896A-89B7-46C0-A093-FB80D36A13D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9" creationId="{6F818E25-E67E-455A-8091-912F16E6A49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0" creationId="{C09E29DF-DB94-4F59-80EE-29782AD3C0A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1" creationId="{25AAD53D-8C3C-484C-9369-30B35F9A3B3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2" creationId="{A4BB8649-BA0A-4F62-B11F-5A19D1A240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3" creationId="{53AB4C7F-4E2C-4562-9AF5-5C5E7A27FAF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4" creationId="{BD595F58-F190-4C8D-9954-FC86306650D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5" creationId="{F124046C-DB0D-4754-859C-42FFB4716838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6" creationId="{A388009A-445B-4FE7-A580-AF6C4FA13E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7" creationId="{3FA033E6-CF4D-4D60-91EB-20292914D83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8" creationId="{72501396-7FAC-4448-9FE1-452B84E2D48C}"/>
          </ac:spMkLst>
        </pc:spChg>
        <pc:spChg chg="add mod">
          <ac:chgData name="Siddarth Joshi" userId="bc4d29ca-e482-4031-a817-c6a7c744f97a" providerId="ADAL" clId="{3F8B9EF5-3DD1-4E17-859F-FD872AD1FFF8}" dt="2022-01-29T14:56:55.904" v="109" actId="1076"/>
          <ac:spMkLst>
            <pc:docMk/>
            <pc:sldMk cId="2362196120" sldId="343"/>
            <ac:spMk id="39" creationId="{52247698-3186-49F7-9FE5-B81F51EA9857}"/>
          </ac:spMkLst>
        </pc:spChg>
        <pc:spChg chg="add del mod">
          <ac:chgData name="Siddarth Joshi" userId="bc4d29ca-e482-4031-a817-c6a7c744f97a" providerId="ADAL" clId="{3F8B9EF5-3DD1-4E17-859F-FD872AD1FFF8}" dt="2022-01-29T14:57:06.298" v="113"/>
          <ac:spMkLst>
            <pc:docMk/>
            <pc:sldMk cId="2362196120" sldId="343"/>
            <ac:spMk id="40" creationId="{A07D1B6B-C5B2-4BBB-BA91-DEEF083F74B8}"/>
          </ac:spMkLst>
        </pc:spChg>
        <pc:spChg chg="add mod">
          <ac:chgData name="Siddarth Joshi" userId="bc4d29ca-e482-4031-a817-c6a7c744f97a" providerId="ADAL" clId="{3F8B9EF5-3DD1-4E17-859F-FD872AD1FFF8}" dt="2022-01-29T14:57:34.669" v="123" actId="14100"/>
          <ac:spMkLst>
            <pc:docMk/>
            <pc:sldMk cId="2362196120" sldId="343"/>
            <ac:spMk id="41" creationId="{B27E7D82-9C93-4F37-9E9C-951976FD7F3B}"/>
          </ac:spMkLst>
        </pc:spChg>
        <pc:spChg chg="add mod">
          <ac:chgData name="Siddarth Joshi" userId="bc4d29ca-e482-4031-a817-c6a7c744f97a" providerId="ADAL" clId="{3F8B9EF5-3DD1-4E17-859F-FD872AD1FFF8}" dt="2022-01-29T15:08:19.905" v="145" actId="1076"/>
          <ac:spMkLst>
            <pc:docMk/>
            <pc:sldMk cId="2362196120" sldId="343"/>
            <ac:spMk id="45" creationId="{0DC5DC14-E5B3-47E6-841F-4AA8120086AC}"/>
          </ac:spMkLst>
        </pc:spChg>
        <pc:spChg chg="add mod">
          <ac:chgData name="Siddarth Joshi" userId="bc4d29ca-e482-4031-a817-c6a7c744f97a" providerId="ADAL" clId="{3F8B9EF5-3DD1-4E17-859F-FD872AD1FFF8}" dt="2022-01-29T15:08:41.272" v="191" actId="20577"/>
          <ac:spMkLst>
            <pc:docMk/>
            <pc:sldMk cId="2362196120" sldId="343"/>
            <ac:spMk id="46" creationId="{8D9C9346-14C0-44BA-8591-1AE99298357E}"/>
          </ac:spMkLst>
        </pc:spChg>
        <pc:graphicFrameChg chg="add del mod replId">
          <ac:chgData name="Siddarth Joshi" userId="bc4d29ca-e482-4031-a817-c6a7c744f97a" providerId="ADAL" clId="{3F8B9EF5-3DD1-4E17-859F-FD872AD1FFF8}" dt="2022-01-29T15:07:40.955" v="137"/>
          <ac:graphicFrameMkLst>
            <pc:docMk/>
            <pc:sldMk cId="2362196120" sldId="343"/>
            <ac:graphicFrameMk id="5" creationId="{0DC5DC14-E5B3-47E6-841F-4AA8120086AC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4:56:51.029" v="107"/>
          <ac:graphicFrameMkLst>
            <pc:docMk/>
            <pc:sldMk cId="2362196120" sldId="343"/>
            <ac:graphicFrameMk id="22" creationId="{D44A3DFE-3308-40AB-B944-4EE0D700AD50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4:56:55.904" v="109" actId="1076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6:50.046" v="126"/>
          <ac:graphicFrameMkLst>
            <pc:docMk/>
            <pc:sldMk cId="2362196120" sldId="343"/>
            <ac:graphicFrameMk id="42" creationId="{C3FAD517-DF45-48B0-AA0E-94135B570A74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5:06:56.690" v="128" actId="1076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7:34.716" v="132"/>
          <ac:graphicFrameMkLst>
            <pc:docMk/>
            <pc:sldMk cId="2362196120" sldId="343"/>
            <ac:graphicFrameMk id="44" creationId="{6D011533-7DAE-4A76-ADF9-3F4237BA4EDE}"/>
          </ac:graphicFrameMkLst>
        </pc:graphicFrameChg>
        <pc:picChg chg="add del mod">
          <ac:chgData name="Siddarth Joshi" userId="bc4d29ca-e482-4031-a817-c6a7c744f97a" providerId="ADAL" clId="{3F8B9EF5-3DD1-4E17-859F-FD872AD1FFF8}" dt="2022-01-29T15:27:04.588" v="750" actId="478"/>
          <ac:picMkLst>
            <pc:docMk/>
            <pc:sldMk cId="2362196120" sldId="343"/>
            <ac:picMk id="47" creationId="{290DCA63-DC42-46F6-BCD1-17CC65A49E7A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13:20.596" v="604" actId="20577"/>
        <pc:sldMkLst>
          <pc:docMk/>
          <pc:sldMk cId="1689966019" sldId="344"/>
        </pc:sldMkLst>
        <pc:spChg chg="mod">
          <ac:chgData name="Siddarth Joshi" userId="bc4d29ca-e482-4031-a817-c6a7c744f97a" providerId="ADAL" clId="{3F8B9EF5-3DD1-4E17-859F-FD872AD1FFF8}" dt="2022-01-29T15:08:58.931" v="199" actId="20577"/>
          <ac:spMkLst>
            <pc:docMk/>
            <pc:sldMk cId="1689966019" sldId="34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F8B9EF5-3DD1-4E17-859F-FD872AD1FFF8}" dt="2022-01-29T15:13:09.282" v="590" actId="20577"/>
          <ac:spMkLst>
            <pc:docMk/>
            <pc:sldMk cId="1689966019" sldId="344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13:20.596" v="604" actId="20577"/>
          <ac:spMkLst>
            <pc:docMk/>
            <pc:sldMk cId="1689966019" sldId="344"/>
            <ac:spMk id="13" creationId="{15E30BDA-C1C9-4F84-B900-929ED759C608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39" creationId="{52247698-3186-49F7-9FE5-B81F51EA9857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41" creationId="{B27E7D82-9C93-4F37-9E9C-951976FD7F3B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5" creationId="{0DC5DC14-E5B3-47E6-841F-4AA8120086AC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3F8B9EF5-3DD1-4E17-859F-FD872AD1FFF8}" dt="2022-01-29T15:09:13.539" v="200" actId="478"/>
          <ac:graphicFrameMkLst>
            <pc:docMk/>
            <pc:sldMk cId="1689966019" sldId="344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3F8B9EF5-3DD1-4E17-859F-FD872AD1FFF8}" dt="2022-01-29T15:09:26.382" v="203" actId="478"/>
          <ac:graphicFrameMkLst>
            <pc:docMk/>
            <pc:sldMk cId="1689966019" sldId="344"/>
            <ac:graphicFrameMk id="43" creationId="{BD9AD29D-4685-4BDF-BE54-C42317EB5040}"/>
          </ac:graphicFrameMkLst>
        </pc:graphicFrameChg>
      </pc:sldChg>
      <pc:sldChg chg="modSp add mod">
        <pc:chgData name="Siddarth Joshi" userId="bc4d29ca-e482-4031-a817-c6a7c744f97a" providerId="ADAL" clId="{3F8B9EF5-3DD1-4E17-859F-FD872AD1FFF8}" dt="2022-01-29T15:36:11.881" v="1079" actId="20577"/>
        <pc:sldMkLst>
          <pc:docMk/>
          <pc:sldMk cId="3689616148" sldId="345"/>
        </pc:sldMkLst>
        <pc:spChg chg="mod">
          <ac:chgData name="Siddarth Joshi" userId="bc4d29ca-e482-4031-a817-c6a7c744f97a" providerId="ADAL" clId="{3F8B9EF5-3DD1-4E17-859F-FD872AD1FFF8}" dt="2022-01-29T15:36:11.881" v="1079" actId="20577"/>
          <ac:spMkLst>
            <pc:docMk/>
            <pc:sldMk cId="3689616148" sldId="345"/>
            <ac:spMk id="12" creationId="{153A8010-A0E6-48E2-A0BE-1DAFB4F2C99D}"/>
          </ac:spMkLst>
        </pc:spChg>
        <pc:spChg chg="mod">
          <ac:chgData name="Siddarth Joshi" userId="bc4d29ca-e482-4031-a817-c6a7c744f97a" providerId="ADAL" clId="{3F8B9EF5-3DD1-4E17-859F-FD872AD1FFF8}" dt="2022-01-29T15:15:59.154" v="697" actId="20577"/>
          <ac:spMkLst>
            <pc:docMk/>
            <pc:sldMk cId="3689616148" sldId="345"/>
            <ac:spMk id="13" creationId="{15E30BDA-C1C9-4F84-B900-929ED759C608}"/>
          </ac:spMkLst>
        </pc:spChg>
      </pc:sldChg>
      <pc:sldChg chg="addSp delSp modSp add mod">
        <pc:chgData name="Siddarth Joshi" userId="bc4d29ca-e482-4031-a817-c6a7c744f97a" providerId="ADAL" clId="{3F8B9EF5-3DD1-4E17-859F-FD872AD1FFF8}" dt="2022-01-29T15:37:20.002" v="1085" actId="1076"/>
        <pc:sldMkLst>
          <pc:docMk/>
          <pc:sldMk cId="3053850485" sldId="346"/>
        </pc:sldMkLst>
        <pc:spChg chg="mod">
          <ac:chgData name="Siddarth Joshi" userId="bc4d29ca-e482-4031-a817-c6a7c744f97a" providerId="ADAL" clId="{3F8B9EF5-3DD1-4E17-859F-FD872AD1FFF8}" dt="2022-01-29T15:21:23.167" v="710" actId="20577"/>
          <ac:spMkLst>
            <pc:docMk/>
            <pc:sldMk cId="3053850485" sldId="346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5:30:09.562" v="913" actId="20577"/>
          <ac:spMkLst>
            <pc:docMk/>
            <pc:sldMk cId="3053850485" sldId="346"/>
            <ac:spMk id="12" creationId="{153A8010-A0E6-48E2-A0BE-1DAFB4F2C99D}"/>
          </ac:spMkLst>
        </pc:spChg>
        <pc:spChg chg="del">
          <ac:chgData name="Siddarth Joshi" userId="bc4d29ca-e482-4031-a817-c6a7c744f97a" providerId="ADAL" clId="{3F8B9EF5-3DD1-4E17-859F-FD872AD1FFF8}" dt="2022-01-29T15:21:29.959" v="711" actId="478"/>
          <ac:spMkLst>
            <pc:docMk/>
            <pc:sldMk cId="3053850485" sldId="346"/>
            <ac:spMk id="13" creationId="{15E30BDA-C1C9-4F84-B900-929ED759C608}"/>
          </ac:spMkLst>
        </pc:spChg>
        <pc:picChg chg="add del mod">
          <ac:chgData name="Siddarth Joshi" userId="bc4d29ca-e482-4031-a817-c6a7c744f97a" providerId="ADAL" clId="{3F8B9EF5-3DD1-4E17-859F-FD872AD1FFF8}" dt="2022-01-29T15:26:26.584" v="749" actId="478"/>
          <ac:picMkLst>
            <pc:docMk/>
            <pc:sldMk cId="3053850485" sldId="346"/>
            <ac:picMk id="4098" creationId="{059D6046-E3EE-4A3D-A95B-F627ED334CB2}"/>
          </ac:picMkLst>
        </pc:picChg>
        <pc:picChg chg="add del mod">
          <ac:chgData name="Siddarth Joshi" userId="bc4d29ca-e482-4031-a817-c6a7c744f97a" providerId="ADAL" clId="{3F8B9EF5-3DD1-4E17-859F-FD872AD1FFF8}" dt="2022-01-29T15:27:19.668" v="754" actId="478"/>
          <ac:picMkLst>
            <pc:docMk/>
            <pc:sldMk cId="3053850485" sldId="346"/>
            <ac:picMk id="4100" creationId="{8E650E80-E506-49C7-BC6D-D2F2AB6171FF}"/>
          </ac:picMkLst>
        </pc:picChg>
        <pc:picChg chg="add mod">
          <ac:chgData name="Siddarth Joshi" userId="bc4d29ca-e482-4031-a817-c6a7c744f97a" providerId="ADAL" clId="{3F8B9EF5-3DD1-4E17-859F-FD872AD1FFF8}" dt="2022-01-29T15:27:44.734" v="757" actId="1076"/>
          <ac:picMkLst>
            <pc:docMk/>
            <pc:sldMk cId="3053850485" sldId="346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7:10.447" v="1083" actId="1076"/>
          <ac:picMkLst>
            <pc:docMk/>
            <pc:sldMk cId="3053850485" sldId="346"/>
            <ac:picMk id="4104" creationId="{ADAF050C-F677-4FFE-95F8-2935662C1CB9}"/>
          </ac:picMkLst>
        </pc:picChg>
        <pc:picChg chg="add mod">
          <ac:chgData name="Siddarth Joshi" userId="bc4d29ca-e482-4031-a817-c6a7c744f97a" providerId="ADAL" clId="{3F8B9EF5-3DD1-4E17-859F-FD872AD1FFF8}" dt="2022-01-29T15:37:20.002" v="1085" actId="1076"/>
          <ac:picMkLst>
            <pc:docMk/>
            <pc:sldMk cId="3053850485" sldId="346"/>
            <ac:picMk id="4106" creationId="{652BC14E-2D86-44BF-A3B9-EBFE0C0E7A74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35:50.170" v="1071" actId="27636"/>
        <pc:sldMkLst>
          <pc:docMk/>
          <pc:sldMk cId="208521249" sldId="347"/>
        </pc:sldMkLst>
        <pc:spChg chg="add del mod">
          <ac:chgData name="Siddarth Joshi" userId="bc4d29ca-e482-4031-a817-c6a7c744f97a" providerId="ADAL" clId="{3F8B9EF5-3DD1-4E17-859F-FD872AD1FFF8}" dt="2022-01-29T15:31:19.442" v="917" actId="478"/>
          <ac:spMkLst>
            <pc:docMk/>
            <pc:sldMk cId="208521249" sldId="347"/>
            <ac:spMk id="3" creationId="{99F86623-8578-4277-9398-61EA206E65E4}"/>
          </ac:spMkLst>
        </pc:spChg>
        <pc:spChg chg="add mod">
          <ac:chgData name="Siddarth Joshi" userId="bc4d29ca-e482-4031-a817-c6a7c744f97a" providerId="ADAL" clId="{3F8B9EF5-3DD1-4E17-859F-FD872AD1FFF8}" dt="2022-01-29T15:32:07.962" v="925" actId="1076"/>
          <ac:spMkLst>
            <pc:docMk/>
            <pc:sldMk cId="208521249" sldId="347"/>
            <ac:spMk id="5" creationId="{3B981663-7AB2-4872-BB99-AAE86C60C96C}"/>
          </ac:spMkLst>
        </pc:spChg>
        <pc:spChg chg="del">
          <ac:chgData name="Siddarth Joshi" userId="bc4d29ca-e482-4031-a817-c6a7c744f97a" providerId="ADAL" clId="{3F8B9EF5-3DD1-4E17-859F-FD872AD1FFF8}" dt="2022-01-29T15:31:17.156" v="916" actId="478"/>
          <ac:spMkLst>
            <pc:docMk/>
            <pc:sldMk cId="208521249" sldId="347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32:45.571" v="950" actId="1076"/>
          <ac:spMkLst>
            <pc:docMk/>
            <pc:sldMk cId="208521249" sldId="347"/>
            <ac:spMk id="13" creationId="{2CB3299D-084C-4E39-89FB-B51E9CE9E96A}"/>
          </ac:spMkLst>
        </pc:spChg>
        <pc:spChg chg="add mod">
          <ac:chgData name="Siddarth Joshi" userId="bc4d29ca-e482-4031-a817-c6a7c744f97a" providerId="ADAL" clId="{3F8B9EF5-3DD1-4E17-859F-FD872AD1FFF8}" dt="2022-01-29T15:33:07.933" v="955" actId="14100"/>
          <ac:spMkLst>
            <pc:docMk/>
            <pc:sldMk cId="208521249" sldId="347"/>
            <ac:spMk id="14" creationId="{7C19390E-53F7-4C07-9565-C22952C61369}"/>
          </ac:spMkLst>
        </pc:spChg>
        <pc:spChg chg="add mod">
          <ac:chgData name="Siddarth Joshi" userId="bc4d29ca-e482-4031-a817-c6a7c744f97a" providerId="ADAL" clId="{3F8B9EF5-3DD1-4E17-859F-FD872AD1FFF8}" dt="2022-01-29T15:34:33.152" v="1034" actId="1076"/>
          <ac:spMkLst>
            <pc:docMk/>
            <pc:sldMk cId="208521249" sldId="347"/>
            <ac:spMk id="15" creationId="{DCE1E3E9-8008-4010-9EDD-61278D73CEA9}"/>
          </ac:spMkLst>
        </pc:spChg>
        <pc:spChg chg="add mod">
          <ac:chgData name="Siddarth Joshi" userId="bc4d29ca-e482-4031-a817-c6a7c744f97a" providerId="ADAL" clId="{3F8B9EF5-3DD1-4E17-859F-FD872AD1FFF8}" dt="2022-01-29T15:35:28.501" v="1042" actId="1076"/>
          <ac:spMkLst>
            <pc:docMk/>
            <pc:sldMk cId="208521249" sldId="347"/>
            <ac:spMk id="16" creationId="{6B32E77B-7F19-406A-88FF-B0B61EF608FF}"/>
          </ac:spMkLst>
        </pc:spChg>
        <pc:spChg chg="add mod">
          <ac:chgData name="Siddarth Joshi" userId="bc4d29ca-e482-4031-a817-c6a7c744f97a" providerId="ADAL" clId="{3F8B9EF5-3DD1-4E17-859F-FD872AD1FFF8}" dt="2022-01-29T15:35:50.170" v="1071" actId="27636"/>
          <ac:spMkLst>
            <pc:docMk/>
            <pc:sldMk cId="208521249" sldId="347"/>
            <ac:spMk id="17" creationId="{1948E5BB-3161-47EE-9EE1-3E489D5D4AEF}"/>
          </ac:spMkLst>
        </pc:spChg>
        <pc:picChg chg="del">
          <ac:chgData name="Siddarth Joshi" userId="bc4d29ca-e482-4031-a817-c6a7c744f97a" providerId="ADAL" clId="{3F8B9EF5-3DD1-4E17-859F-FD872AD1FFF8}" dt="2022-01-29T15:31:14.842" v="915" actId="478"/>
          <ac:picMkLst>
            <pc:docMk/>
            <pc:sldMk cId="208521249" sldId="347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1:26.384" v="919" actId="1076"/>
          <ac:picMkLst>
            <pc:docMk/>
            <pc:sldMk cId="208521249" sldId="347"/>
            <ac:picMk id="5122" creationId="{5454986F-AF7A-4BD2-87A0-351EA3E838FE}"/>
          </ac:picMkLst>
        </pc:picChg>
      </pc:sld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69AED-686E-47AC-AD8A-004FBF1E82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A079BF-A60D-4EF1-8B6B-C0292F3F05FD}">
      <dgm:prSet phldrT="[Text]"/>
      <dgm:spPr/>
      <dgm:t>
        <a:bodyPr/>
        <a:lstStyle/>
        <a:p>
          <a:r>
            <a:rPr lang="en-GB"/>
            <a:t>Transmitter</a:t>
          </a:r>
        </a:p>
      </dgm:t>
    </dgm:pt>
    <dgm:pt modelId="{2071314E-0CE7-41BD-A85F-72884634D546}" type="parTrans" cxnId="{A244A22B-5D05-4D59-B8A3-D0CF0E7EEC5C}">
      <dgm:prSet/>
      <dgm:spPr/>
      <dgm:t>
        <a:bodyPr/>
        <a:lstStyle/>
        <a:p>
          <a:endParaRPr lang="en-GB"/>
        </a:p>
      </dgm:t>
    </dgm:pt>
    <dgm:pt modelId="{97670F5E-8578-43B2-A2C6-36BCADA0DF9B}" type="sibTrans" cxnId="{A244A22B-5D05-4D59-B8A3-D0CF0E7EEC5C}">
      <dgm:prSet/>
      <dgm:spPr/>
      <dgm:t>
        <a:bodyPr/>
        <a:lstStyle/>
        <a:p>
          <a:endParaRPr lang="en-GB"/>
        </a:p>
      </dgm:t>
    </dgm:pt>
    <dgm:pt modelId="{231CC11C-B773-4004-B7EC-8694E56B4CB4}">
      <dgm:prSet phldrT="[Text]"/>
      <dgm:spPr/>
      <dgm:t>
        <a:bodyPr/>
        <a:lstStyle/>
        <a:p>
          <a:r>
            <a:rPr lang="en-GB"/>
            <a:t>Medium</a:t>
          </a:r>
        </a:p>
      </dgm:t>
    </dgm:pt>
    <dgm:pt modelId="{2A89A7A2-E887-4D3C-AD34-CEAF081CBD80}" type="parTrans" cxnId="{4E090D05-6E7B-4044-8E33-5A00C8AF9155}">
      <dgm:prSet/>
      <dgm:spPr/>
      <dgm:t>
        <a:bodyPr/>
        <a:lstStyle/>
        <a:p>
          <a:endParaRPr lang="en-GB"/>
        </a:p>
      </dgm:t>
    </dgm:pt>
    <dgm:pt modelId="{AF9DEB7A-7CDC-4930-B1E6-0F5FCC6170FB}" type="sibTrans" cxnId="{4E090D05-6E7B-4044-8E33-5A00C8AF9155}">
      <dgm:prSet/>
      <dgm:spPr/>
      <dgm:t>
        <a:bodyPr/>
        <a:lstStyle/>
        <a:p>
          <a:endParaRPr lang="en-GB"/>
        </a:p>
      </dgm:t>
    </dgm:pt>
    <dgm:pt modelId="{7441640C-86F1-42CC-A4AE-CEA23CF16CAA}">
      <dgm:prSet phldrT="[Text]"/>
      <dgm:spPr/>
      <dgm:t>
        <a:bodyPr/>
        <a:lstStyle/>
        <a:p>
          <a:r>
            <a:rPr lang="en-GB"/>
            <a:t>Receiver</a:t>
          </a:r>
        </a:p>
      </dgm:t>
    </dgm:pt>
    <dgm:pt modelId="{20D36E6C-E032-4E4C-BEFA-DE9C269B15FF}" type="parTrans" cxnId="{0F1FAE1F-3983-4516-B55E-15774583DD4F}">
      <dgm:prSet/>
      <dgm:spPr/>
      <dgm:t>
        <a:bodyPr/>
        <a:lstStyle/>
        <a:p>
          <a:endParaRPr lang="en-GB"/>
        </a:p>
      </dgm:t>
    </dgm:pt>
    <dgm:pt modelId="{17000866-601F-4226-B0E9-99C2E8019452}" type="sibTrans" cxnId="{0F1FAE1F-3983-4516-B55E-15774583DD4F}">
      <dgm:prSet/>
      <dgm:spPr/>
      <dgm:t>
        <a:bodyPr/>
        <a:lstStyle/>
        <a:p>
          <a:endParaRPr lang="en-GB"/>
        </a:p>
      </dgm:t>
    </dgm:pt>
    <dgm:pt modelId="{70C60671-3E16-4EB8-95D7-D861DB04A280}">
      <dgm:prSet phldrT="[Text]"/>
      <dgm:spPr/>
      <dgm:t>
        <a:bodyPr/>
        <a:lstStyle/>
        <a:p>
          <a:r>
            <a:rPr lang="en-GB"/>
            <a:t>Laser/LED</a:t>
          </a:r>
        </a:p>
      </dgm:t>
    </dgm:pt>
    <dgm:pt modelId="{713BFB76-5DDD-432B-9DB0-9D902D1D580F}" type="parTrans" cxnId="{BD081F1E-0F52-4060-A592-CD35BC1C0893}">
      <dgm:prSet/>
      <dgm:spPr/>
      <dgm:t>
        <a:bodyPr/>
        <a:lstStyle/>
        <a:p>
          <a:endParaRPr lang="en-GB"/>
        </a:p>
      </dgm:t>
    </dgm:pt>
    <dgm:pt modelId="{664943E4-BEBD-449A-934D-7E3B2800A274}" type="sibTrans" cxnId="{BD081F1E-0F52-4060-A592-CD35BC1C0893}">
      <dgm:prSet/>
      <dgm:spPr/>
      <dgm:t>
        <a:bodyPr/>
        <a:lstStyle/>
        <a:p>
          <a:endParaRPr lang="en-GB"/>
        </a:p>
      </dgm:t>
    </dgm:pt>
    <dgm:pt modelId="{0D209C7D-761A-4C07-9D10-5BB7C7986EC2}">
      <dgm:prSet phldrT="[Text]"/>
      <dgm:spPr/>
      <dgm:t>
        <a:bodyPr/>
        <a:lstStyle/>
        <a:p>
          <a:r>
            <a:rPr lang="en-GB"/>
            <a:t>Modulator</a:t>
          </a:r>
        </a:p>
      </dgm:t>
    </dgm:pt>
    <dgm:pt modelId="{F1E5A64C-D8F4-4E3C-AF35-93F3A51BE5E9}" type="parTrans" cxnId="{E5A17077-5C8D-43D8-A393-ABDDCBB0FF0D}">
      <dgm:prSet/>
      <dgm:spPr/>
      <dgm:t>
        <a:bodyPr/>
        <a:lstStyle/>
        <a:p>
          <a:endParaRPr lang="en-GB"/>
        </a:p>
      </dgm:t>
    </dgm:pt>
    <dgm:pt modelId="{19A99211-7C35-445D-AB20-7B859EC0908B}" type="sibTrans" cxnId="{E5A17077-5C8D-43D8-A393-ABDDCBB0FF0D}">
      <dgm:prSet/>
      <dgm:spPr/>
      <dgm:t>
        <a:bodyPr/>
        <a:lstStyle/>
        <a:p>
          <a:endParaRPr lang="en-GB"/>
        </a:p>
      </dgm:t>
    </dgm:pt>
    <dgm:pt modelId="{2B6EA36B-571D-461E-8EAB-A8C985D97398}">
      <dgm:prSet phldrT="[Text]"/>
      <dgm:spPr/>
      <dgm:t>
        <a:bodyPr/>
        <a:lstStyle/>
        <a:p>
          <a:r>
            <a:rPr lang="en-GB"/>
            <a:t>Optical Fibre</a:t>
          </a:r>
        </a:p>
      </dgm:t>
    </dgm:pt>
    <dgm:pt modelId="{78280B84-EA2A-461E-A032-EF22D6F09E79}" type="parTrans" cxnId="{92D14C13-0BFD-4364-AFCE-4D8BB4516228}">
      <dgm:prSet/>
      <dgm:spPr/>
      <dgm:t>
        <a:bodyPr/>
        <a:lstStyle/>
        <a:p>
          <a:endParaRPr lang="en-GB"/>
        </a:p>
      </dgm:t>
    </dgm:pt>
    <dgm:pt modelId="{173B56A7-B20F-4B3A-9A6F-1C415225785D}" type="sibTrans" cxnId="{92D14C13-0BFD-4364-AFCE-4D8BB4516228}">
      <dgm:prSet/>
      <dgm:spPr/>
      <dgm:t>
        <a:bodyPr/>
        <a:lstStyle/>
        <a:p>
          <a:endParaRPr lang="en-GB"/>
        </a:p>
      </dgm:t>
    </dgm:pt>
    <dgm:pt modelId="{F848952D-BE62-4319-B39E-A3B86E334032}">
      <dgm:prSet phldrT="[Text]"/>
      <dgm:spPr/>
      <dgm:t>
        <a:bodyPr/>
        <a:lstStyle/>
        <a:p>
          <a:r>
            <a:rPr lang="en-GB"/>
            <a:t>Free space</a:t>
          </a:r>
        </a:p>
      </dgm:t>
    </dgm:pt>
    <dgm:pt modelId="{5B1F986A-4A5A-4B5E-9B50-09A30259AB27}" type="parTrans" cxnId="{8E6DAE5A-74D5-40AA-AFC4-4A0DCBC5DDED}">
      <dgm:prSet/>
      <dgm:spPr/>
      <dgm:t>
        <a:bodyPr/>
        <a:lstStyle/>
        <a:p>
          <a:endParaRPr lang="en-GB"/>
        </a:p>
      </dgm:t>
    </dgm:pt>
    <dgm:pt modelId="{466F552E-9925-4007-A8AF-6F631F37F626}" type="sibTrans" cxnId="{8E6DAE5A-74D5-40AA-AFC4-4A0DCBC5DDED}">
      <dgm:prSet/>
      <dgm:spPr/>
      <dgm:t>
        <a:bodyPr/>
        <a:lstStyle/>
        <a:p>
          <a:endParaRPr lang="en-GB"/>
        </a:p>
      </dgm:t>
    </dgm:pt>
    <dgm:pt modelId="{BE476C1F-2D56-4723-B482-50C239D811C9}">
      <dgm:prSet phldrT="[Text]"/>
      <dgm:spPr/>
      <dgm:t>
        <a:bodyPr/>
        <a:lstStyle/>
        <a:p>
          <a:r>
            <a:rPr lang="en-GB"/>
            <a:t>Photodiodes</a:t>
          </a:r>
        </a:p>
      </dgm:t>
    </dgm:pt>
    <dgm:pt modelId="{87476AB5-6C4A-4BE7-9DDF-97940DFD71D6}" type="parTrans" cxnId="{A620ECE0-D980-4834-A8BB-E6ACE9E3962A}">
      <dgm:prSet/>
      <dgm:spPr/>
      <dgm:t>
        <a:bodyPr/>
        <a:lstStyle/>
        <a:p>
          <a:endParaRPr lang="en-GB"/>
        </a:p>
      </dgm:t>
    </dgm:pt>
    <dgm:pt modelId="{0EAA779E-C44C-4DB7-B9CD-9652631C1E7D}" type="sibTrans" cxnId="{A620ECE0-D980-4834-A8BB-E6ACE9E3962A}">
      <dgm:prSet/>
      <dgm:spPr/>
      <dgm:t>
        <a:bodyPr/>
        <a:lstStyle/>
        <a:p>
          <a:endParaRPr lang="en-GB"/>
        </a:p>
      </dgm:t>
    </dgm:pt>
    <dgm:pt modelId="{7C6B3665-77D3-4E4F-9E22-9A7363578BB0}">
      <dgm:prSet phldrT="[Text]"/>
      <dgm:spPr/>
      <dgm:t>
        <a:bodyPr/>
        <a:lstStyle/>
        <a:p>
          <a:r>
            <a:rPr lang="en-GB"/>
            <a:t>Homo/heterodyne detectors</a:t>
          </a:r>
        </a:p>
      </dgm:t>
    </dgm:pt>
    <dgm:pt modelId="{3B4D9CA4-1384-4805-959C-F4823BD552CA}" type="parTrans" cxnId="{52D7E2E4-C155-4D94-B8B3-3123A5C51260}">
      <dgm:prSet/>
      <dgm:spPr/>
      <dgm:t>
        <a:bodyPr/>
        <a:lstStyle/>
        <a:p>
          <a:endParaRPr lang="en-GB"/>
        </a:p>
      </dgm:t>
    </dgm:pt>
    <dgm:pt modelId="{3F523CE0-E2D4-4229-BADD-EDF99FBF2746}" type="sibTrans" cxnId="{52D7E2E4-C155-4D94-B8B3-3123A5C51260}">
      <dgm:prSet/>
      <dgm:spPr/>
      <dgm:t>
        <a:bodyPr/>
        <a:lstStyle/>
        <a:p>
          <a:endParaRPr lang="en-GB"/>
        </a:p>
      </dgm:t>
    </dgm:pt>
    <dgm:pt modelId="{67189E36-0E7D-41D7-80C2-556337E07ED7}" type="pres">
      <dgm:prSet presAssocID="{0CD69AED-686E-47AC-AD8A-004FBF1E82FF}" presName="Name0" presStyleCnt="0">
        <dgm:presLayoutVars>
          <dgm:dir/>
          <dgm:resizeHandles val="exact"/>
        </dgm:presLayoutVars>
      </dgm:prSet>
      <dgm:spPr/>
    </dgm:pt>
    <dgm:pt modelId="{81B3B457-394F-4204-9D74-C53FED45E365}" type="pres">
      <dgm:prSet presAssocID="{B2A079BF-A60D-4EF1-8B6B-C0292F3F05FD}" presName="node" presStyleLbl="node1" presStyleIdx="0" presStyleCnt="3">
        <dgm:presLayoutVars>
          <dgm:bulletEnabled val="1"/>
        </dgm:presLayoutVars>
      </dgm:prSet>
      <dgm:spPr/>
    </dgm:pt>
    <dgm:pt modelId="{2EE5004E-177F-4F5F-B690-E6ABDC52C7E3}" type="pres">
      <dgm:prSet presAssocID="{97670F5E-8578-43B2-A2C6-36BCADA0DF9B}" presName="sibTrans" presStyleLbl="sibTrans2D1" presStyleIdx="0" presStyleCnt="2"/>
      <dgm:spPr/>
    </dgm:pt>
    <dgm:pt modelId="{73454A43-9104-4D4F-95AB-3E1FB3EBC920}" type="pres">
      <dgm:prSet presAssocID="{97670F5E-8578-43B2-A2C6-36BCADA0DF9B}" presName="connectorText" presStyleLbl="sibTrans2D1" presStyleIdx="0" presStyleCnt="2"/>
      <dgm:spPr/>
    </dgm:pt>
    <dgm:pt modelId="{18A14AF0-84C2-4DA9-9750-47569356A66C}" type="pres">
      <dgm:prSet presAssocID="{231CC11C-B773-4004-B7EC-8694E56B4CB4}" presName="node" presStyleLbl="node1" presStyleIdx="1" presStyleCnt="3">
        <dgm:presLayoutVars>
          <dgm:bulletEnabled val="1"/>
        </dgm:presLayoutVars>
      </dgm:prSet>
      <dgm:spPr/>
    </dgm:pt>
    <dgm:pt modelId="{BBB6C499-49BA-4568-9C66-520474C9E89D}" type="pres">
      <dgm:prSet presAssocID="{AF9DEB7A-7CDC-4930-B1E6-0F5FCC6170FB}" presName="sibTrans" presStyleLbl="sibTrans2D1" presStyleIdx="1" presStyleCnt="2"/>
      <dgm:spPr/>
    </dgm:pt>
    <dgm:pt modelId="{B1ADE284-2F6A-4321-9496-91D24345ABC6}" type="pres">
      <dgm:prSet presAssocID="{AF9DEB7A-7CDC-4930-B1E6-0F5FCC6170FB}" presName="connectorText" presStyleLbl="sibTrans2D1" presStyleIdx="1" presStyleCnt="2"/>
      <dgm:spPr/>
    </dgm:pt>
    <dgm:pt modelId="{F22C6CFF-BC6E-4309-BFE4-A45E16A5ADE7}" type="pres">
      <dgm:prSet presAssocID="{7441640C-86F1-42CC-A4AE-CEA23CF16CAA}" presName="node" presStyleLbl="node1" presStyleIdx="2" presStyleCnt="3">
        <dgm:presLayoutVars>
          <dgm:bulletEnabled val="1"/>
        </dgm:presLayoutVars>
      </dgm:prSet>
      <dgm:spPr/>
    </dgm:pt>
  </dgm:ptLst>
  <dgm:cxnLst>
    <dgm:cxn modelId="{4E090D05-6E7B-4044-8E33-5A00C8AF9155}" srcId="{0CD69AED-686E-47AC-AD8A-004FBF1E82FF}" destId="{231CC11C-B773-4004-B7EC-8694E56B4CB4}" srcOrd="1" destOrd="0" parTransId="{2A89A7A2-E887-4D3C-AD34-CEAF081CBD80}" sibTransId="{AF9DEB7A-7CDC-4930-B1E6-0F5FCC6170FB}"/>
    <dgm:cxn modelId="{92D14C13-0BFD-4364-AFCE-4D8BB4516228}" srcId="{231CC11C-B773-4004-B7EC-8694E56B4CB4}" destId="{2B6EA36B-571D-461E-8EAB-A8C985D97398}" srcOrd="0" destOrd="0" parTransId="{78280B84-EA2A-461E-A032-EF22D6F09E79}" sibTransId="{173B56A7-B20F-4B3A-9A6F-1C415225785D}"/>
    <dgm:cxn modelId="{B20D6F16-1A8A-4A50-9FCF-F2EE651CCF80}" type="presOf" srcId="{0D209C7D-761A-4C07-9D10-5BB7C7986EC2}" destId="{81B3B457-394F-4204-9D74-C53FED45E365}" srcOrd="0" destOrd="2" presId="urn:microsoft.com/office/officeart/2005/8/layout/process1"/>
    <dgm:cxn modelId="{BD081F1E-0F52-4060-A592-CD35BC1C0893}" srcId="{B2A079BF-A60D-4EF1-8B6B-C0292F3F05FD}" destId="{70C60671-3E16-4EB8-95D7-D861DB04A280}" srcOrd="0" destOrd="0" parTransId="{713BFB76-5DDD-432B-9DB0-9D902D1D580F}" sibTransId="{664943E4-BEBD-449A-934D-7E3B2800A274}"/>
    <dgm:cxn modelId="{0F1FAE1F-3983-4516-B55E-15774583DD4F}" srcId="{0CD69AED-686E-47AC-AD8A-004FBF1E82FF}" destId="{7441640C-86F1-42CC-A4AE-CEA23CF16CAA}" srcOrd="2" destOrd="0" parTransId="{20D36E6C-E032-4E4C-BEFA-DE9C269B15FF}" sibTransId="{17000866-601F-4226-B0E9-99C2E8019452}"/>
    <dgm:cxn modelId="{A244A22B-5D05-4D59-B8A3-D0CF0E7EEC5C}" srcId="{0CD69AED-686E-47AC-AD8A-004FBF1E82FF}" destId="{B2A079BF-A60D-4EF1-8B6B-C0292F3F05FD}" srcOrd="0" destOrd="0" parTransId="{2071314E-0CE7-41BD-A85F-72884634D546}" sibTransId="{97670F5E-8578-43B2-A2C6-36BCADA0DF9B}"/>
    <dgm:cxn modelId="{F3FB4031-E638-48BA-AC74-D44C1308C0A7}" type="presOf" srcId="{7C6B3665-77D3-4E4F-9E22-9A7363578BB0}" destId="{F22C6CFF-BC6E-4309-BFE4-A45E16A5ADE7}" srcOrd="0" destOrd="2" presId="urn:microsoft.com/office/officeart/2005/8/layout/process1"/>
    <dgm:cxn modelId="{319B8C33-3F59-40C0-B00A-5DADA9D62DCA}" type="presOf" srcId="{7441640C-86F1-42CC-A4AE-CEA23CF16CAA}" destId="{F22C6CFF-BC6E-4309-BFE4-A45E16A5ADE7}" srcOrd="0" destOrd="0" presId="urn:microsoft.com/office/officeart/2005/8/layout/process1"/>
    <dgm:cxn modelId="{07954634-F261-4BDC-A528-E7550F971428}" type="presOf" srcId="{2B6EA36B-571D-461E-8EAB-A8C985D97398}" destId="{18A14AF0-84C2-4DA9-9750-47569356A66C}" srcOrd="0" destOrd="1" presId="urn:microsoft.com/office/officeart/2005/8/layout/process1"/>
    <dgm:cxn modelId="{E5A17077-5C8D-43D8-A393-ABDDCBB0FF0D}" srcId="{B2A079BF-A60D-4EF1-8B6B-C0292F3F05FD}" destId="{0D209C7D-761A-4C07-9D10-5BB7C7986EC2}" srcOrd="1" destOrd="0" parTransId="{F1E5A64C-D8F4-4E3C-AF35-93F3A51BE5E9}" sibTransId="{19A99211-7C35-445D-AB20-7B859EC0908B}"/>
    <dgm:cxn modelId="{263C6F58-7267-472E-AD67-971E6B711C6C}" type="presOf" srcId="{97670F5E-8578-43B2-A2C6-36BCADA0DF9B}" destId="{73454A43-9104-4D4F-95AB-3E1FB3EBC920}" srcOrd="1" destOrd="0" presId="urn:microsoft.com/office/officeart/2005/8/layout/process1"/>
    <dgm:cxn modelId="{8E6DAE5A-74D5-40AA-AFC4-4A0DCBC5DDED}" srcId="{231CC11C-B773-4004-B7EC-8694E56B4CB4}" destId="{F848952D-BE62-4319-B39E-A3B86E334032}" srcOrd="1" destOrd="0" parTransId="{5B1F986A-4A5A-4B5E-9B50-09A30259AB27}" sibTransId="{466F552E-9925-4007-A8AF-6F631F37F626}"/>
    <dgm:cxn modelId="{E841E17D-0EAF-4FED-B71A-CA536C9755F6}" type="presOf" srcId="{70C60671-3E16-4EB8-95D7-D861DB04A280}" destId="{81B3B457-394F-4204-9D74-C53FED45E365}" srcOrd="0" destOrd="1" presId="urn:microsoft.com/office/officeart/2005/8/layout/process1"/>
    <dgm:cxn modelId="{2FF5E080-E389-4FDC-A35B-42D65A1B49EC}" type="presOf" srcId="{AF9DEB7A-7CDC-4930-B1E6-0F5FCC6170FB}" destId="{BBB6C499-49BA-4568-9C66-520474C9E89D}" srcOrd="0" destOrd="0" presId="urn:microsoft.com/office/officeart/2005/8/layout/process1"/>
    <dgm:cxn modelId="{8BAC2194-5B67-4C77-93E9-B8C6E59F9F1F}" type="presOf" srcId="{AF9DEB7A-7CDC-4930-B1E6-0F5FCC6170FB}" destId="{B1ADE284-2F6A-4321-9496-91D24345ABC6}" srcOrd="1" destOrd="0" presId="urn:microsoft.com/office/officeart/2005/8/layout/process1"/>
    <dgm:cxn modelId="{0B443AAB-3BE7-42E9-BDE9-FC1CD5A25022}" type="presOf" srcId="{231CC11C-B773-4004-B7EC-8694E56B4CB4}" destId="{18A14AF0-84C2-4DA9-9750-47569356A66C}" srcOrd="0" destOrd="0" presId="urn:microsoft.com/office/officeart/2005/8/layout/process1"/>
    <dgm:cxn modelId="{C716DFB7-1BB3-478B-BDCA-D3753768A599}" type="presOf" srcId="{BE476C1F-2D56-4723-B482-50C239D811C9}" destId="{F22C6CFF-BC6E-4309-BFE4-A45E16A5ADE7}" srcOrd="0" destOrd="1" presId="urn:microsoft.com/office/officeart/2005/8/layout/process1"/>
    <dgm:cxn modelId="{D8EBF9BF-17E3-4751-BA75-783A0D7BFBE9}" type="presOf" srcId="{F848952D-BE62-4319-B39E-A3B86E334032}" destId="{18A14AF0-84C2-4DA9-9750-47569356A66C}" srcOrd="0" destOrd="2" presId="urn:microsoft.com/office/officeart/2005/8/layout/process1"/>
    <dgm:cxn modelId="{A620ECE0-D980-4834-A8BB-E6ACE9E3962A}" srcId="{7441640C-86F1-42CC-A4AE-CEA23CF16CAA}" destId="{BE476C1F-2D56-4723-B482-50C239D811C9}" srcOrd="0" destOrd="0" parTransId="{87476AB5-6C4A-4BE7-9DDF-97940DFD71D6}" sibTransId="{0EAA779E-C44C-4DB7-B9CD-9652631C1E7D}"/>
    <dgm:cxn modelId="{481A6CE3-F948-4657-B8DF-4758962D74C7}" type="presOf" srcId="{0CD69AED-686E-47AC-AD8A-004FBF1E82FF}" destId="{67189E36-0E7D-41D7-80C2-556337E07ED7}" srcOrd="0" destOrd="0" presId="urn:microsoft.com/office/officeart/2005/8/layout/process1"/>
    <dgm:cxn modelId="{52D7E2E4-C155-4D94-B8B3-3123A5C51260}" srcId="{7441640C-86F1-42CC-A4AE-CEA23CF16CAA}" destId="{7C6B3665-77D3-4E4F-9E22-9A7363578BB0}" srcOrd="1" destOrd="0" parTransId="{3B4D9CA4-1384-4805-959C-F4823BD552CA}" sibTransId="{3F523CE0-E2D4-4229-BADD-EDF99FBF2746}"/>
    <dgm:cxn modelId="{B21BFDF4-D110-4B69-9A57-6D386ED4E50B}" type="presOf" srcId="{97670F5E-8578-43B2-A2C6-36BCADA0DF9B}" destId="{2EE5004E-177F-4F5F-B690-E6ABDC52C7E3}" srcOrd="0" destOrd="0" presId="urn:microsoft.com/office/officeart/2005/8/layout/process1"/>
    <dgm:cxn modelId="{8834E2FB-96E9-4E12-AE58-E808D75DB357}" type="presOf" srcId="{B2A079BF-A60D-4EF1-8B6B-C0292F3F05FD}" destId="{81B3B457-394F-4204-9D74-C53FED45E365}" srcOrd="0" destOrd="0" presId="urn:microsoft.com/office/officeart/2005/8/layout/process1"/>
    <dgm:cxn modelId="{CEE92CB3-969F-4628-B1DA-0F468B8DB77D}" type="presParOf" srcId="{67189E36-0E7D-41D7-80C2-556337E07ED7}" destId="{81B3B457-394F-4204-9D74-C53FED45E365}" srcOrd="0" destOrd="0" presId="urn:microsoft.com/office/officeart/2005/8/layout/process1"/>
    <dgm:cxn modelId="{4053CF59-7718-4E88-B0FE-1B8398235695}" type="presParOf" srcId="{67189E36-0E7D-41D7-80C2-556337E07ED7}" destId="{2EE5004E-177F-4F5F-B690-E6ABDC52C7E3}" srcOrd="1" destOrd="0" presId="urn:microsoft.com/office/officeart/2005/8/layout/process1"/>
    <dgm:cxn modelId="{9B0A37EB-B7C3-4FF8-BCB8-7C2E46183934}" type="presParOf" srcId="{2EE5004E-177F-4F5F-B690-E6ABDC52C7E3}" destId="{73454A43-9104-4D4F-95AB-3E1FB3EBC920}" srcOrd="0" destOrd="0" presId="urn:microsoft.com/office/officeart/2005/8/layout/process1"/>
    <dgm:cxn modelId="{E6308CCA-6263-4B60-999A-03469A42C5D2}" type="presParOf" srcId="{67189E36-0E7D-41D7-80C2-556337E07ED7}" destId="{18A14AF0-84C2-4DA9-9750-47569356A66C}" srcOrd="2" destOrd="0" presId="urn:microsoft.com/office/officeart/2005/8/layout/process1"/>
    <dgm:cxn modelId="{CFB2F0B2-7ACA-4E0C-B7AE-020297D57E74}" type="presParOf" srcId="{67189E36-0E7D-41D7-80C2-556337E07ED7}" destId="{BBB6C499-49BA-4568-9C66-520474C9E89D}" srcOrd="3" destOrd="0" presId="urn:microsoft.com/office/officeart/2005/8/layout/process1"/>
    <dgm:cxn modelId="{DFC5D64A-E8A5-439D-9FD5-2266E9901580}" type="presParOf" srcId="{BBB6C499-49BA-4568-9C66-520474C9E89D}" destId="{B1ADE284-2F6A-4321-9496-91D24345ABC6}" srcOrd="0" destOrd="0" presId="urn:microsoft.com/office/officeart/2005/8/layout/process1"/>
    <dgm:cxn modelId="{6238DDFD-2526-460F-B51C-6E85D1B2D26C}" type="presParOf" srcId="{67189E36-0E7D-41D7-80C2-556337E07ED7}" destId="{F22C6CFF-BC6E-4309-BFE4-A45E16A5AD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D69AED-686E-47AC-AD8A-004FBF1E82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A079BF-A60D-4EF1-8B6B-C0292F3F05FD}">
      <dgm:prSet phldrT="[Text]"/>
      <dgm:spPr/>
      <dgm:t>
        <a:bodyPr/>
        <a:lstStyle/>
        <a:p>
          <a:r>
            <a:rPr lang="en-GB"/>
            <a:t>Transmitter</a:t>
          </a:r>
        </a:p>
      </dgm:t>
    </dgm:pt>
    <dgm:pt modelId="{2071314E-0CE7-41BD-A85F-72884634D546}" type="parTrans" cxnId="{A244A22B-5D05-4D59-B8A3-D0CF0E7EEC5C}">
      <dgm:prSet/>
      <dgm:spPr/>
      <dgm:t>
        <a:bodyPr/>
        <a:lstStyle/>
        <a:p>
          <a:endParaRPr lang="en-GB"/>
        </a:p>
      </dgm:t>
    </dgm:pt>
    <dgm:pt modelId="{97670F5E-8578-43B2-A2C6-36BCADA0DF9B}" type="sibTrans" cxnId="{A244A22B-5D05-4D59-B8A3-D0CF0E7EEC5C}">
      <dgm:prSet/>
      <dgm:spPr/>
      <dgm:t>
        <a:bodyPr/>
        <a:lstStyle/>
        <a:p>
          <a:endParaRPr lang="en-GB"/>
        </a:p>
      </dgm:t>
    </dgm:pt>
    <dgm:pt modelId="{231CC11C-B773-4004-B7EC-8694E56B4CB4}">
      <dgm:prSet phldrT="[Text]"/>
      <dgm:spPr/>
      <dgm:t>
        <a:bodyPr/>
        <a:lstStyle/>
        <a:p>
          <a:r>
            <a:rPr lang="en-GB"/>
            <a:t>Medium</a:t>
          </a:r>
        </a:p>
      </dgm:t>
    </dgm:pt>
    <dgm:pt modelId="{2A89A7A2-E887-4D3C-AD34-CEAF081CBD80}" type="parTrans" cxnId="{4E090D05-6E7B-4044-8E33-5A00C8AF9155}">
      <dgm:prSet/>
      <dgm:spPr/>
      <dgm:t>
        <a:bodyPr/>
        <a:lstStyle/>
        <a:p>
          <a:endParaRPr lang="en-GB"/>
        </a:p>
      </dgm:t>
    </dgm:pt>
    <dgm:pt modelId="{AF9DEB7A-7CDC-4930-B1E6-0F5FCC6170FB}" type="sibTrans" cxnId="{4E090D05-6E7B-4044-8E33-5A00C8AF9155}">
      <dgm:prSet/>
      <dgm:spPr/>
      <dgm:t>
        <a:bodyPr/>
        <a:lstStyle/>
        <a:p>
          <a:endParaRPr lang="en-GB"/>
        </a:p>
      </dgm:t>
    </dgm:pt>
    <dgm:pt modelId="{7441640C-86F1-42CC-A4AE-CEA23CF16CAA}">
      <dgm:prSet phldrT="[Text]"/>
      <dgm:spPr/>
      <dgm:t>
        <a:bodyPr/>
        <a:lstStyle/>
        <a:p>
          <a:r>
            <a:rPr lang="en-GB"/>
            <a:t>Receiver</a:t>
          </a:r>
        </a:p>
      </dgm:t>
    </dgm:pt>
    <dgm:pt modelId="{20D36E6C-E032-4E4C-BEFA-DE9C269B15FF}" type="parTrans" cxnId="{0F1FAE1F-3983-4516-B55E-15774583DD4F}">
      <dgm:prSet/>
      <dgm:spPr/>
      <dgm:t>
        <a:bodyPr/>
        <a:lstStyle/>
        <a:p>
          <a:endParaRPr lang="en-GB"/>
        </a:p>
      </dgm:t>
    </dgm:pt>
    <dgm:pt modelId="{17000866-601F-4226-B0E9-99C2E8019452}" type="sibTrans" cxnId="{0F1FAE1F-3983-4516-B55E-15774583DD4F}">
      <dgm:prSet/>
      <dgm:spPr/>
      <dgm:t>
        <a:bodyPr/>
        <a:lstStyle/>
        <a:p>
          <a:endParaRPr lang="en-GB"/>
        </a:p>
      </dgm:t>
    </dgm:pt>
    <dgm:pt modelId="{70C60671-3E16-4EB8-95D7-D861DB04A280}">
      <dgm:prSet phldrT="[Text]"/>
      <dgm:spPr/>
      <dgm:t>
        <a:bodyPr/>
        <a:lstStyle/>
        <a:p>
          <a:r>
            <a:rPr lang="en-GB"/>
            <a:t>Laser/LED</a:t>
          </a:r>
        </a:p>
      </dgm:t>
    </dgm:pt>
    <dgm:pt modelId="{713BFB76-5DDD-432B-9DB0-9D902D1D580F}" type="parTrans" cxnId="{BD081F1E-0F52-4060-A592-CD35BC1C0893}">
      <dgm:prSet/>
      <dgm:spPr/>
      <dgm:t>
        <a:bodyPr/>
        <a:lstStyle/>
        <a:p>
          <a:endParaRPr lang="en-GB"/>
        </a:p>
      </dgm:t>
    </dgm:pt>
    <dgm:pt modelId="{664943E4-BEBD-449A-934D-7E3B2800A274}" type="sibTrans" cxnId="{BD081F1E-0F52-4060-A592-CD35BC1C0893}">
      <dgm:prSet/>
      <dgm:spPr/>
      <dgm:t>
        <a:bodyPr/>
        <a:lstStyle/>
        <a:p>
          <a:endParaRPr lang="en-GB"/>
        </a:p>
      </dgm:t>
    </dgm:pt>
    <dgm:pt modelId="{0D209C7D-761A-4C07-9D10-5BB7C7986EC2}">
      <dgm:prSet phldrT="[Text]"/>
      <dgm:spPr/>
      <dgm:t>
        <a:bodyPr/>
        <a:lstStyle/>
        <a:p>
          <a:r>
            <a:rPr lang="en-GB"/>
            <a:t>Modulator</a:t>
          </a:r>
        </a:p>
      </dgm:t>
    </dgm:pt>
    <dgm:pt modelId="{F1E5A64C-D8F4-4E3C-AF35-93F3A51BE5E9}" type="parTrans" cxnId="{E5A17077-5C8D-43D8-A393-ABDDCBB0FF0D}">
      <dgm:prSet/>
      <dgm:spPr/>
      <dgm:t>
        <a:bodyPr/>
        <a:lstStyle/>
        <a:p>
          <a:endParaRPr lang="en-GB"/>
        </a:p>
      </dgm:t>
    </dgm:pt>
    <dgm:pt modelId="{19A99211-7C35-445D-AB20-7B859EC0908B}" type="sibTrans" cxnId="{E5A17077-5C8D-43D8-A393-ABDDCBB0FF0D}">
      <dgm:prSet/>
      <dgm:spPr/>
      <dgm:t>
        <a:bodyPr/>
        <a:lstStyle/>
        <a:p>
          <a:endParaRPr lang="en-GB"/>
        </a:p>
      </dgm:t>
    </dgm:pt>
    <dgm:pt modelId="{2B6EA36B-571D-461E-8EAB-A8C985D97398}">
      <dgm:prSet phldrT="[Text]"/>
      <dgm:spPr/>
      <dgm:t>
        <a:bodyPr/>
        <a:lstStyle/>
        <a:p>
          <a:r>
            <a:rPr lang="en-GB"/>
            <a:t>Optical Fibre</a:t>
          </a:r>
        </a:p>
      </dgm:t>
    </dgm:pt>
    <dgm:pt modelId="{78280B84-EA2A-461E-A032-EF22D6F09E79}" type="parTrans" cxnId="{92D14C13-0BFD-4364-AFCE-4D8BB4516228}">
      <dgm:prSet/>
      <dgm:spPr/>
      <dgm:t>
        <a:bodyPr/>
        <a:lstStyle/>
        <a:p>
          <a:endParaRPr lang="en-GB"/>
        </a:p>
      </dgm:t>
    </dgm:pt>
    <dgm:pt modelId="{173B56A7-B20F-4B3A-9A6F-1C415225785D}" type="sibTrans" cxnId="{92D14C13-0BFD-4364-AFCE-4D8BB4516228}">
      <dgm:prSet/>
      <dgm:spPr/>
      <dgm:t>
        <a:bodyPr/>
        <a:lstStyle/>
        <a:p>
          <a:endParaRPr lang="en-GB"/>
        </a:p>
      </dgm:t>
    </dgm:pt>
    <dgm:pt modelId="{F848952D-BE62-4319-B39E-A3B86E334032}">
      <dgm:prSet phldrT="[Text]"/>
      <dgm:spPr/>
      <dgm:t>
        <a:bodyPr/>
        <a:lstStyle/>
        <a:p>
          <a:r>
            <a:rPr lang="en-GB"/>
            <a:t>Free space</a:t>
          </a:r>
        </a:p>
      </dgm:t>
    </dgm:pt>
    <dgm:pt modelId="{5B1F986A-4A5A-4B5E-9B50-09A30259AB27}" type="parTrans" cxnId="{8E6DAE5A-74D5-40AA-AFC4-4A0DCBC5DDED}">
      <dgm:prSet/>
      <dgm:spPr/>
      <dgm:t>
        <a:bodyPr/>
        <a:lstStyle/>
        <a:p>
          <a:endParaRPr lang="en-GB"/>
        </a:p>
      </dgm:t>
    </dgm:pt>
    <dgm:pt modelId="{466F552E-9925-4007-A8AF-6F631F37F626}" type="sibTrans" cxnId="{8E6DAE5A-74D5-40AA-AFC4-4A0DCBC5DDED}">
      <dgm:prSet/>
      <dgm:spPr/>
      <dgm:t>
        <a:bodyPr/>
        <a:lstStyle/>
        <a:p>
          <a:endParaRPr lang="en-GB"/>
        </a:p>
      </dgm:t>
    </dgm:pt>
    <dgm:pt modelId="{BE476C1F-2D56-4723-B482-50C239D811C9}">
      <dgm:prSet phldrT="[Text]"/>
      <dgm:spPr/>
      <dgm:t>
        <a:bodyPr/>
        <a:lstStyle/>
        <a:p>
          <a:r>
            <a:rPr lang="en-GB"/>
            <a:t>Photodiodes</a:t>
          </a:r>
        </a:p>
      </dgm:t>
    </dgm:pt>
    <dgm:pt modelId="{87476AB5-6C4A-4BE7-9DDF-97940DFD71D6}" type="parTrans" cxnId="{A620ECE0-D980-4834-A8BB-E6ACE9E3962A}">
      <dgm:prSet/>
      <dgm:spPr/>
      <dgm:t>
        <a:bodyPr/>
        <a:lstStyle/>
        <a:p>
          <a:endParaRPr lang="en-GB"/>
        </a:p>
      </dgm:t>
    </dgm:pt>
    <dgm:pt modelId="{0EAA779E-C44C-4DB7-B9CD-9652631C1E7D}" type="sibTrans" cxnId="{A620ECE0-D980-4834-A8BB-E6ACE9E3962A}">
      <dgm:prSet/>
      <dgm:spPr/>
      <dgm:t>
        <a:bodyPr/>
        <a:lstStyle/>
        <a:p>
          <a:endParaRPr lang="en-GB"/>
        </a:p>
      </dgm:t>
    </dgm:pt>
    <dgm:pt modelId="{7C6B3665-77D3-4E4F-9E22-9A7363578BB0}">
      <dgm:prSet phldrT="[Text]"/>
      <dgm:spPr/>
      <dgm:t>
        <a:bodyPr/>
        <a:lstStyle/>
        <a:p>
          <a:r>
            <a:rPr lang="en-GB"/>
            <a:t>Homo/heterodyne detectors</a:t>
          </a:r>
        </a:p>
      </dgm:t>
    </dgm:pt>
    <dgm:pt modelId="{3B4D9CA4-1384-4805-959C-F4823BD552CA}" type="parTrans" cxnId="{52D7E2E4-C155-4D94-B8B3-3123A5C51260}">
      <dgm:prSet/>
      <dgm:spPr/>
      <dgm:t>
        <a:bodyPr/>
        <a:lstStyle/>
        <a:p>
          <a:endParaRPr lang="en-GB"/>
        </a:p>
      </dgm:t>
    </dgm:pt>
    <dgm:pt modelId="{3F523CE0-E2D4-4229-BADD-EDF99FBF2746}" type="sibTrans" cxnId="{52D7E2E4-C155-4D94-B8B3-3123A5C51260}">
      <dgm:prSet/>
      <dgm:spPr/>
      <dgm:t>
        <a:bodyPr/>
        <a:lstStyle/>
        <a:p>
          <a:endParaRPr lang="en-GB"/>
        </a:p>
      </dgm:t>
    </dgm:pt>
    <dgm:pt modelId="{67189E36-0E7D-41D7-80C2-556337E07ED7}" type="pres">
      <dgm:prSet presAssocID="{0CD69AED-686E-47AC-AD8A-004FBF1E82FF}" presName="Name0" presStyleCnt="0">
        <dgm:presLayoutVars>
          <dgm:dir/>
          <dgm:resizeHandles val="exact"/>
        </dgm:presLayoutVars>
      </dgm:prSet>
      <dgm:spPr/>
    </dgm:pt>
    <dgm:pt modelId="{81B3B457-394F-4204-9D74-C53FED45E365}" type="pres">
      <dgm:prSet presAssocID="{B2A079BF-A60D-4EF1-8B6B-C0292F3F05FD}" presName="node" presStyleLbl="node1" presStyleIdx="0" presStyleCnt="3">
        <dgm:presLayoutVars>
          <dgm:bulletEnabled val="1"/>
        </dgm:presLayoutVars>
      </dgm:prSet>
      <dgm:spPr/>
    </dgm:pt>
    <dgm:pt modelId="{2EE5004E-177F-4F5F-B690-E6ABDC52C7E3}" type="pres">
      <dgm:prSet presAssocID="{97670F5E-8578-43B2-A2C6-36BCADA0DF9B}" presName="sibTrans" presStyleLbl="sibTrans2D1" presStyleIdx="0" presStyleCnt="2"/>
      <dgm:spPr/>
    </dgm:pt>
    <dgm:pt modelId="{73454A43-9104-4D4F-95AB-3E1FB3EBC920}" type="pres">
      <dgm:prSet presAssocID="{97670F5E-8578-43B2-A2C6-36BCADA0DF9B}" presName="connectorText" presStyleLbl="sibTrans2D1" presStyleIdx="0" presStyleCnt="2"/>
      <dgm:spPr/>
    </dgm:pt>
    <dgm:pt modelId="{18A14AF0-84C2-4DA9-9750-47569356A66C}" type="pres">
      <dgm:prSet presAssocID="{231CC11C-B773-4004-B7EC-8694E56B4CB4}" presName="node" presStyleLbl="node1" presStyleIdx="1" presStyleCnt="3">
        <dgm:presLayoutVars>
          <dgm:bulletEnabled val="1"/>
        </dgm:presLayoutVars>
      </dgm:prSet>
      <dgm:spPr/>
    </dgm:pt>
    <dgm:pt modelId="{BBB6C499-49BA-4568-9C66-520474C9E89D}" type="pres">
      <dgm:prSet presAssocID="{AF9DEB7A-7CDC-4930-B1E6-0F5FCC6170FB}" presName="sibTrans" presStyleLbl="sibTrans2D1" presStyleIdx="1" presStyleCnt="2"/>
      <dgm:spPr/>
    </dgm:pt>
    <dgm:pt modelId="{B1ADE284-2F6A-4321-9496-91D24345ABC6}" type="pres">
      <dgm:prSet presAssocID="{AF9DEB7A-7CDC-4930-B1E6-0F5FCC6170FB}" presName="connectorText" presStyleLbl="sibTrans2D1" presStyleIdx="1" presStyleCnt="2"/>
      <dgm:spPr/>
    </dgm:pt>
    <dgm:pt modelId="{F22C6CFF-BC6E-4309-BFE4-A45E16A5ADE7}" type="pres">
      <dgm:prSet presAssocID="{7441640C-86F1-42CC-A4AE-CEA23CF16CAA}" presName="node" presStyleLbl="node1" presStyleIdx="2" presStyleCnt="3">
        <dgm:presLayoutVars>
          <dgm:bulletEnabled val="1"/>
        </dgm:presLayoutVars>
      </dgm:prSet>
      <dgm:spPr/>
    </dgm:pt>
  </dgm:ptLst>
  <dgm:cxnLst>
    <dgm:cxn modelId="{4E090D05-6E7B-4044-8E33-5A00C8AF9155}" srcId="{0CD69AED-686E-47AC-AD8A-004FBF1E82FF}" destId="{231CC11C-B773-4004-B7EC-8694E56B4CB4}" srcOrd="1" destOrd="0" parTransId="{2A89A7A2-E887-4D3C-AD34-CEAF081CBD80}" sibTransId="{AF9DEB7A-7CDC-4930-B1E6-0F5FCC6170FB}"/>
    <dgm:cxn modelId="{92D14C13-0BFD-4364-AFCE-4D8BB4516228}" srcId="{231CC11C-B773-4004-B7EC-8694E56B4CB4}" destId="{2B6EA36B-571D-461E-8EAB-A8C985D97398}" srcOrd="0" destOrd="0" parTransId="{78280B84-EA2A-461E-A032-EF22D6F09E79}" sibTransId="{173B56A7-B20F-4B3A-9A6F-1C415225785D}"/>
    <dgm:cxn modelId="{B20D6F16-1A8A-4A50-9FCF-F2EE651CCF80}" type="presOf" srcId="{0D209C7D-761A-4C07-9D10-5BB7C7986EC2}" destId="{81B3B457-394F-4204-9D74-C53FED45E365}" srcOrd="0" destOrd="2" presId="urn:microsoft.com/office/officeart/2005/8/layout/process1"/>
    <dgm:cxn modelId="{BD081F1E-0F52-4060-A592-CD35BC1C0893}" srcId="{B2A079BF-A60D-4EF1-8B6B-C0292F3F05FD}" destId="{70C60671-3E16-4EB8-95D7-D861DB04A280}" srcOrd="0" destOrd="0" parTransId="{713BFB76-5DDD-432B-9DB0-9D902D1D580F}" sibTransId="{664943E4-BEBD-449A-934D-7E3B2800A274}"/>
    <dgm:cxn modelId="{0F1FAE1F-3983-4516-B55E-15774583DD4F}" srcId="{0CD69AED-686E-47AC-AD8A-004FBF1E82FF}" destId="{7441640C-86F1-42CC-A4AE-CEA23CF16CAA}" srcOrd="2" destOrd="0" parTransId="{20D36E6C-E032-4E4C-BEFA-DE9C269B15FF}" sibTransId="{17000866-601F-4226-B0E9-99C2E8019452}"/>
    <dgm:cxn modelId="{A244A22B-5D05-4D59-B8A3-D0CF0E7EEC5C}" srcId="{0CD69AED-686E-47AC-AD8A-004FBF1E82FF}" destId="{B2A079BF-A60D-4EF1-8B6B-C0292F3F05FD}" srcOrd="0" destOrd="0" parTransId="{2071314E-0CE7-41BD-A85F-72884634D546}" sibTransId="{97670F5E-8578-43B2-A2C6-36BCADA0DF9B}"/>
    <dgm:cxn modelId="{F3FB4031-E638-48BA-AC74-D44C1308C0A7}" type="presOf" srcId="{7C6B3665-77D3-4E4F-9E22-9A7363578BB0}" destId="{F22C6CFF-BC6E-4309-BFE4-A45E16A5ADE7}" srcOrd="0" destOrd="2" presId="urn:microsoft.com/office/officeart/2005/8/layout/process1"/>
    <dgm:cxn modelId="{319B8C33-3F59-40C0-B00A-5DADA9D62DCA}" type="presOf" srcId="{7441640C-86F1-42CC-A4AE-CEA23CF16CAA}" destId="{F22C6CFF-BC6E-4309-BFE4-A45E16A5ADE7}" srcOrd="0" destOrd="0" presId="urn:microsoft.com/office/officeart/2005/8/layout/process1"/>
    <dgm:cxn modelId="{07954634-F261-4BDC-A528-E7550F971428}" type="presOf" srcId="{2B6EA36B-571D-461E-8EAB-A8C985D97398}" destId="{18A14AF0-84C2-4DA9-9750-47569356A66C}" srcOrd="0" destOrd="1" presId="urn:microsoft.com/office/officeart/2005/8/layout/process1"/>
    <dgm:cxn modelId="{E5A17077-5C8D-43D8-A393-ABDDCBB0FF0D}" srcId="{B2A079BF-A60D-4EF1-8B6B-C0292F3F05FD}" destId="{0D209C7D-761A-4C07-9D10-5BB7C7986EC2}" srcOrd="1" destOrd="0" parTransId="{F1E5A64C-D8F4-4E3C-AF35-93F3A51BE5E9}" sibTransId="{19A99211-7C35-445D-AB20-7B859EC0908B}"/>
    <dgm:cxn modelId="{263C6F58-7267-472E-AD67-971E6B711C6C}" type="presOf" srcId="{97670F5E-8578-43B2-A2C6-36BCADA0DF9B}" destId="{73454A43-9104-4D4F-95AB-3E1FB3EBC920}" srcOrd="1" destOrd="0" presId="urn:microsoft.com/office/officeart/2005/8/layout/process1"/>
    <dgm:cxn modelId="{8E6DAE5A-74D5-40AA-AFC4-4A0DCBC5DDED}" srcId="{231CC11C-B773-4004-B7EC-8694E56B4CB4}" destId="{F848952D-BE62-4319-B39E-A3B86E334032}" srcOrd="1" destOrd="0" parTransId="{5B1F986A-4A5A-4B5E-9B50-09A30259AB27}" sibTransId="{466F552E-9925-4007-A8AF-6F631F37F626}"/>
    <dgm:cxn modelId="{E841E17D-0EAF-4FED-B71A-CA536C9755F6}" type="presOf" srcId="{70C60671-3E16-4EB8-95D7-D861DB04A280}" destId="{81B3B457-394F-4204-9D74-C53FED45E365}" srcOrd="0" destOrd="1" presId="urn:microsoft.com/office/officeart/2005/8/layout/process1"/>
    <dgm:cxn modelId="{2FF5E080-E389-4FDC-A35B-42D65A1B49EC}" type="presOf" srcId="{AF9DEB7A-7CDC-4930-B1E6-0F5FCC6170FB}" destId="{BBB6C499-49BA-4568-9C66-520474C9E89D}" srcOrd="0" destOrd="0" presId="urn:microsoft.com/office/officeart/2005/8/layout/process1"/>
    <dgm:cxn modelId="{8BAC2194-5B67-4C77-93E9-B8C6E59F9F1F}" type="presOf" srcId="{AF9DEB7A-7CDC-4930-B1E6-0F5FCC6170FB}" destId="{B1ADE284-2F6A-4321-9496-91D24345ABC6}" srcOrd="1" destOrd="0" presId="urn:microsoft.com/office/officeart/2005/8/layout/process1"/>
    <dgm:cxn modelId="{0B443AAB-3BE7-42E9-BDE9-FC1CD5A25022}" type="presOf" srcId="{231CC11C-B773-4004-B7EC-8694E56B4CB4}" destId="{18A14AF0-84C2-4DA9-9750-47569356A66C}" srcOrd="0" destOrd="0" presId="urn:microsoft.com/office/officeart/2005/8/layout/process1"/>
    <dgm:cxn modelId="{C716DFB7-1BB3-478B-BDCA-D3753768A599}" type="presOf" srcId="{BE476C1F-2D56-4723-B482-50C239D811C9}" destId="{F22C6CFF-BC6E-4309-BFE4-A45E16A5ADE7}" srcOrd="0" destOrd="1" presId="urn:microsoft.com/office/officeart/2005/8/layout/process1"/>
    <dgm:cxn modelId="{D8EBF9BF-17E3-4751-BA75-783A0D7BFBE9}" type="presOf" srcId="{F848952D-BE62-4319-B39E-A3B86E334032}" destId="{18A14AF0-84C2-4DA9-9750-47569356A66C}" srcOrd="0" destOrd="2" presId="urn:microsoft.com/office/officeart/2005/8/layout/process1"/>
    <dgm:cxn modelId="{A620ECE0-D980-4834-A8BB-E6ACE9E3962A}" srcId="{7441640C-86F1-42CC-A4AE-CEA23CF16CAA}" destId="{BE476C1F-2D56-4723-B482-50C239D811C9}" srcOrd="0" destOrd="0" parTransId="{87476AB5-6C4A-4BE7-9DDF-97940DFD71D6}" sibTransId="{0EAA779E-C44C-4DB7-B9CD-9652631C1E7D}"/>
    <dgm:cxn modelId="{481A6CE3-F948-4657-B8DF-4758962D74C7}" type="presOf" srcId="{0CD69AED-686E-47AC-AD8A-004FBF1E82FF}" destId="{67189E36-0E7D-41D7-80C2-556337E07ED7}" srcOrd="0" destOrd="0" presId="urn:microsoft.com/office/officeart/2005/8/layout/process1"/>
    <dgm:cxn modelId="{52D7E2E4-C155-4D94-B8B3-3123A5C51260}" srcId="{7441640C-86F1-42CC-A4AE-CEA23CF16CAA}" destId="{7C6B3665-77D3-4E4F-9E22-9A7363578BB0}" srcOrd="1" destOrd="0" parTransId="{3B4D9CA4-1384-4805-959C-F4823BD552CA}" sibTransId="{3F523CE0-E2D4-4229-BADD-EDF99FBF2746}"/>
    <dgm:cxn modelId="{B21BFDF4-D110-4B69-9A57-6D386ED4E50B}" type="presOf" srcId="{97670F5E-8578-43B2-A2C6-36BCADA0DF9B}" destId="{2EE5004E-177F-4F5F-B690-E6ABDC52C7E3}" srcOrd="0" destOrd="0" presId="urn:microsoft.com/office/officeart/2005/8/layout/process1"/>
    <dgm:cxn modelId="{8834E2FB-96E9-4E12-AE58-E808D75DB357}" type="presOf" srcId="{B2A079BF-A60D-4EF1-8B6B-C0292F3F05FD}" destId="{81B3B457-394F-4204-9D74-C53FED45E365}" srcOrd="0" destOrd="0" presId="urn:microsoft.com/office/officeart/2005/8/layout/process1"/>
    <dgm:cxn modelId="{CEE92CB3-969F-4628-B1DA-0F468B8DB77D}" type="presParOf" srcId="{67189E36-0E7D-41D7-80C2-556337E07ED7}" destId="{81B3B457-394F-4204-9D74-C53FED45E365}" srcOrd="0" destOrd="0" presId="urn:microsoft.com/office/officeart/2005/8/layout/process1"/>
    <dgm:cxn modelId="{4053CF59-7718-4E88-B0FE-1B8398235695}" type="presParOf" srcId="{67189E36-0E7D-41D7-80C2-556337E07ED7}" destId="{2EE5004E-177F-4F5F-B690-E6ABDC52C7E3}" srcOrd="1" destOrd="0" presId="urn:microsoft.com/office/officeart/2005/8/layout/process1"/>
    <dgm:cxn modelId="{9B0A37EB-B7C3-4FF8-BCB8-7C2E46183934}" type="presParOf" srcId="{2EE5004E-177F-4F5F-B690-E6ABDC52C7E3}" destId="{73454A43-9104-4D4F-95AB-3E1FB3EBC920}" srcOrd="0" destOrd="0" presId="urn:microsoft.com/office/officeart/2005/8/layout/process1"/>
    <dgm:cxn modelId="{E6308CCA-6263-4B60-999A-03469A42C5D2}" type="presParOf" srcId="{67189E36-0E7D-41D7-80C2-556337E07ED7}" destId="{18A14AF0-84C2-4DA9-9750-47569356A66C}" srcOrd="2" destOrd="0" presId="urn:microsoft.com/office/officeart/2005/8/layout/process1"/>
    <dgm:cxn modelId="{CFB2F0B2-7ACA-4E0C-B7AE-020297D57E74}" type="presParOf" srcId="{67189E36-0E7D-41D7-80C2-556337E07ED7}" destId="{BBB6C499-49BA-4568-9C66-520474C9E89D}" srcOrd="3" destOrd="0" presId="urn:microsoft.com/office/officeart/2005/8/layout/process1"/>
    <dgm:cxn modelId="{DFC5D64A-E8A5-439D-9FD5-2266E9901580}" type="presParOf" srcId="{BBB6C499-49BA-4568-9C66-520474C9E89D}" destId="{B1ADE284-2F6A-4321-9496-91D24345ABC6}" srcOrd="0" destOrd="0" presId="urn:microsoft.com/office/officeart/2005/8/layout/process1"/>
    <dgm:cxn modelId="{6238DDFD-2526-460F-B51C-6E85D1B2D26C}" type="presParOf" srcId="{67189E36-0E7D-41D7-80C2-556337E07ED7}" destId="{F22C6CFF-BC6E-4309-BFE4-A45E16A5AD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457-394F-4204-9D74-C53FED45E365}">
      <dsp:nvSpPr>
        <dsp:cNvPr id="0" name=""/>
        <dsp:cNvSpPr/>
      </dsp:nvSpPr>
      <dsp:spPr>
        <a:xfrm>
          <a:off x="9818" y="692214"/>
          <a:ext cx="2934746" cy="176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Transmitter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Laser/LED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Modulator</a:t>
          </a:r>
        </a:p>
      </dsp:txBody>
      <dsp:txXfrm>
        <a:off x="61391" y="743787"/>
        <a:ext cx="2831600" cy="1657702"/>
      </dsp:txXfrm>
    </dsp:sp>
    <dsp:sp modelId="{2EE5004E-177F-4F5F-B690-E6ABDC52C7E3}">
      <dsp:nvSpPr>
        <dsp:cNvPr id="0" name=""/>
        <dsp:cNvSpPr/>
      </dsp:nvSpPr>
      <dsp:spPr>
        <a:xfrm>
          <a:off x="3238040" y="1208729"/>
          <a:ext cx="622166" cy="727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3238040" y="1354292"/>
        <a:ext cx="435516" cy="436691"/>
      </dsp:txXfrm>
    </dsp:sp>
    <dsp:sp modelId="{18A14AF0-84C2-4DA9-9750-47569356A66C}">
      <dsp:nvSpPr>
        <dsp:cNvPr id="0" name=""/>
        <dsp:cNvSpPr/>
      </dsp:nvSpPr>
      <dsp:spPr>
        <a:xfrm>
          <a:off x="4118464" y="692214"/>
          <a:ext cx="2934746" cy="176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Medium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Optical Fibre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Free space</a:t>
          </a:r>
        </a:p>
      </dsp:txBody>
      <dsp:txXfrm>
        <a:off x="4170037" y="743787"/>
        <a:ext cx="2831600" cy="1657702"/>
      </dsp:txXfrm>
    </dsp:sp>
    <dsp:sp modelId="{BBB6C499-49BA-4568-9C66-520474C9E89D}">
      <dsp:nvSpPr>
        <dsp:cNvPr id="0" name=""/>
        <dsp:cNvSpPr/>
      </dsp:nvSpPr>
      <dsp:spPr>
        <a:xfrm>
          <a:off x="7346686" y="1208729"/>
          <a:ext cx="622166" cy="727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7346686" y="1354292"/>
        <a:ext cx="435516" cy="436691"/>
      </dsp:txXfrm>
    </dsp:sp>
    <dsp:sp modelId="{F22C6CFF-BC6E-4309-BFE4-A45E16A5ADE7}">
      <dsp:nvSpPr>
        <dsp:cNvPr id="0" name=""/>
        <dsp:cNvSpPr/>
      </dsp:nvSpPr>
      <dsp:spPr>
        <a:xfrm>
          <a:off x="8227110" y="692214"/>
          <a:ext cx="2934746" cy="176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Receiver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Photodiodes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Homo/heterodyne detectors</a:t>
          </a:r>
        </a:p>
      </dsp:txBody>
      <dsp:txXfrm>
        <a:off x="8278683" y="743787"/>
        <a:ext cx="2831600" cy="1657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457-394F-4204-9D74-C53FED45E365}">
      <dsp:nvSpPr>
        <dsp:cNvPr id="0" name=""/>
        <dsp:cNvSpPr/>
      </dsp:nvSpPr>
      <dsp:spPr>
        <a:xfrm>
          <a:off x="9818" y="692214"/>
          <a:ext cx="2934746" cy="176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Transmitter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Laser/LED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Modulator</a:t>
          </a:r>
        </a:p>
      </dsp:txBody>
      <dsp:txXfrm>
        <a:off x="61391" y="743787"/>
        <a:ext cx="2831600" cy="1657702"/>
      </dsp:txXfrm>
    </dsp:sp>
    <dsp:sp modelId="{2EE5004E-177F-4F5F-B690-E6ABDC52C7E3}">
      <dsp:nvSpPr>
        <dsp:cNvPr id="0" name=""/>
        <dsp:cNvSpPr/>
      </dsp:nvSpPr>
      <dsp:spPr>
        <a:xfrm>
          <a:off x="3238040" y="1208729"/>
          <a:ext cx="622166" cy="727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3238040" y="1354292"/>
        <a:ext cx="435516" cy="436691"/>
      </dsp:txXfrm>
    </dsp:sp>
    <dsp:sp modelId="{18A14AF0-84C2-4DA9-9750-47569356A66C}">
      <dsp:nvSpPr>
        <dsp:cNvPr id="0" name=""/>
        <dsp:cNvSpPr/>
      </dsp:nvSpPr>
      <dsp:spPr>
        <a:xfrm>
          <a:off x="4118464" y="692214"/>
          <a:ext cx="2934746" cy="176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Medium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Optical Fibre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Free space</a:t>
          </a:r>
        </a:p>
      </dsp:txBody>
      <dsp:txXfrm>
        <a:off x="4170037" y="743787"/>
        <a:ext cx="2831600" cy="1657702"/>
      </dsp:txXfrm>
    </dsp:sp>
    <dsp:sp modelId="{BBB6C499-49BA-4568-9C66-520474C9E89D}">
      <dsp:nvSpPr>
        <dsp:cNvPr id="0" name=""/>
        <dsp:cNvSpPr/>
      </dsp:nvSpPr>
      <dsp:spPr>
        <a:xfrm>
          <a:off x="7346686" y="1208729"/>
          <a:ext cx="622166" cy="727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7346686" y="1354292"/>
        <a:ext cx="435516" cy="436691"/>
      </dsp:txXfrm>
    </dsp:sp>
    <dsp:sp modelId="{F22C6CFF-BC6E-4309-BFE4-A45E16A5ADE7}">
      <dsp:nvSpPr>
        <dsp:cNvPr id="0" name=""/>
        <dsp:cNvSpPr/>
      </dsp:nvSpPr>
      <dsp:spPr>
        <a:xfrm>
          <a:off x="8227110" y="692214"/>
          <a:ext cx="2934746" cy="176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Receiver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Photodiodes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Homo/heterodyne detectors</a:t>
          </a:r>
        </a:p>
      </dsp:txBody>
      <dsp:txXfrm>
        <a:off x="8278683" y="743787"/>
        <a:ext cx="2831600" cy="1657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38250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900" dirty="0">
                <a:solidFill>
                  <a:srgbClr val="0070C0"/>
                </a:solidFill>
                <a:latin typeface="Arial Narrow" panose="020B0606020202030204" pitchFamily="34" charset="0"/>
              </a:rPr>
              <a:t>Week14_Lecture011_ASync_LossBudget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Erf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 descr="erf(x) and erfc(x) functions to be approximated are the error function... |  Download Scientific Diagram">
            <a:extLst>
              <a:ext uri="{FF2B5EF4-FFF2-40B4-BE49-F238E27FC236}">
                <a16:creationId xmlns:a16="http://schemas.microsoft.com/office/drawing/2014/main" id="{53164F01-B10C-4C8D-8DE7-905ADFB9F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69" y="1009209"/>
            <a:ext cx="7209945" cy="445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5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System perspective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2658F25B-A5AE-4BBC-BA22-BF8338D62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723497"/>
              </p:ext>
            </p:extLst>
          </p:nvPr>
        </p:nvGraphicFramePr>
        <p:xfrm>
          <a:off x="388080" y="283723"/>
          <a:ext cx="11171676" cy="3145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Subtitle 2">
            <a:extLst>
              <a:ext uri="{FF2B5EF4-FFF2-40B4-BE49-F238E27FC236}">
                <a16:creationId xmlns:a16="http://schemas.microsoft.com/office/drawing/2014/main" id="{D60C290C-2E99-4D91-9D6B-053E6ACBE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64" y="2927396"/>
            <a:ext cx="11397178" cy="260469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A loss budget accounts for all transmission powers, losses and receiver sensitivities</a:t>
            </a:r>
          </a:p>
          <a:p>
            <a:pPr algn="l"/>
            <a:r>
              <a:rPr lang="en-GB" dirty="0"/>
              <a:t>Will the system work?</a:t>
            </a:r>
          </a:p>
        </p:txBody>
      </p:sp>
    </p:spTree>
    <p:extLst>
      <p:ext uri="{BB962C8B-B14F-4D97-AF65-F5344CB8AC3E}">
        <p14:creationId xmlns:p14="http://schemas.microsoft.com/office/powerpoint/2010/main" val="439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Loss Budget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2658F25B-A5AE-4BBC-BA22-BF8338D62C33}"/>
              </a:ext>
            </a:extLst>
          </p:cNvPr>
          <p:cNvGraphicFramePr/>
          <p:nvPr/>
        </p:nvGraphicFramePr>
        <p:xfrm>
          <a:off x="388080" y="283723"/>
          <a:ext cx="11171676" cy="3145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Subtitle 2">
            <a:extLst>
              <a:ext uri="{FF2B5EF4-FFF2-40B4-BE49-F238E27FC236}">
                <a16:creationId xmlns:a16="http://schemas.microsoft.com/office/drawing/2014/main" id="{D60C290C-2E99-4D91-9D6B-053E6ACBE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64" y="2927396"/>
            <a:ext cx="3542548" cy="260469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Transmitter power:</a:t>
            </a:r>
          </a:p>
          <a:p>
            <a:pPr algn="l"/>
            <a:r>
              <a:rPr lang="en-GB" dirty="0"/>
              <a:t>	peak</a:t>
            </a:r>
          </a:p>
          <a:p>
            <a:pPr algn="l"/>
            <a:r>
              <a:rPr lang="en-GB" dirty="0"/>
              <a:t>	average</a:t>
            </a:r>
          </a:p>
          <a:p>
            <a:pPr algn="l"/>
            <a:r>
              <a:rPr lang="en-GB" dirty="0"/>
              <a:t>Transmitter noise power</a:t>
            </a:r>
          </a:p>
          <a:p>
            <a:pPr algn="l"/>
            <a:r>
              <a:rPr lang="en-GB" dirty="0"/>
              <a:t>Baud rate</a:t>
            </a:r>
          </a:p>
          <a:p>
            <a:pPr algn="l"/>
            <a:r>
              <a:rPr lang="en-GB" dirty="0"/>
              <a:t>Bit rate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852502-4265-443C-8076-378B58891192}"/>
              </a:ext>
            </a:extLst>
          </p:cNvPr>
          <p:cNvSpPr txBox="1">
            <a:spLocks/>
          </p:cNvSpPr>
          <p:nvPr/>
        </p:nvSpPr>
        <p:spPr>
          <a:xfrm>
            <a:off x="4324725" y="2927396"/>
            <a:ext cx="3542548" cy="260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Loss</a:t>
            </a:r>
          </a:p>
          <a:p>
            <a:pPr algn="l"/>
            <a:r>
              <a:rPr lang="en-GB" dirty="0"/>
              <a:t>Any amplifiers?</a:t>
            </a:r>
          </a:p>
          <a:p>
            <a:pPr algn="l"/>
            <a:r>
              <a:rPr lang="en-GB" dirty="0"/>
              <a:t>Other degradation to signal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97A3C84-8FA0-4121-99BD-1FE7B80FE456}"/>
              </a:ext>
            </a:extLst>
          </p:cNvPr>
          <p:cNvSpPr txBox="1">
            <a:spLocks/>
          </p:cNvSpPr>
          <p:nvPr/>
        </p:nvSpPr>
        <p:spPr>
          <a:xfrm>
            <a:off x="8565921" y="3125845"/>
            <a:ext cx="3542548" cy="260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Sensitivity</a:t>
            </a:r>
          </a:p>
          <a:p>
            <a:pPr algn="l"/>
            <a:r>
              <a:rPr lang="en-GB" dirty="0"/>
              <a:t>Noise &amp; BER:</a:t>
            </a:r>
          </a:p>
          <a:p>
            <a:pPr lvl="1" algn="l"/>
            <a:r>
              <a:rPr lang="en-GB" dirty="0"/>
              <a:t>includes inter-symbol    interference</a:t>
            </a:r>
          </a:p>
          <a:p>
            <a:pPr algn="l"/>
            <a:r>
              <a:rPr lang="en-GB" dirty="0"/>
              <a:t>De-modulation</a:t>
            </a:r>
          </a:p>
          <a:p>
            <a:pPr algn="l"/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0BC522-AFDC-4EE3-8EB8-6D16B6D93EAA}"/>
              </a:ext>
            </a:extLst>
          </p:cNvPr>
          <p:cNvSpPr txBox="1">
            <a:spLocks/>
          </p:cNvSpPr>
          <p:nvPr/>
        </p:nvSpPr>
        <p:spPr>
          <a:xfrm>
            <a:off x="155432" y="5645791"/>
            <a:ext cx="11823865" cy="1096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The aim: to know the performance of the system and where a bottleneck is.</a:t>
            </a:r>
          </a:p>
        </p:txBody>
      </p:sp>
    </p:spTree>
    <p:extLst>
      <p:ext uri="{BB962C8B-B14F-4D97-AF65-F5344CB8AC3E}">
        <p14:creationId xmlns:p14="http://schemas.microsoft.com/office/powerpoint/2010/main" val="262413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BER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DDE0732-5D55-4B88-8D05-A03534A8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04" y="1009209"/>
            <a:ext cx="11778727" cy="552973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BER = Bit Error Rate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Sometimes there are errors and we need to correct for them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Detecting Errors:</a:t>
            </a:r>
          </a:p>
          <a:p>
            <a:pPr algn="l"/>
            <a:r>
              <a:rPr lang="en-GB" dirty="0"/>
              <a:t>	Add extra information to transmitted bits (e.g. Hamming code, Parity, Checksum, etc)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Correcting errors:</a:t>
            </a:r>
          </a:p>
          <a:p>
            <a:pPr algn="l"/>
            <a:r>
              <a:rPr lang="en-GB" dirty="0"/>
              <a:t>	Add even more info to allow receiver to correct errors (if any) = Forward Error Correction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 	Allow receiver to ask for the data to be sent again.</a:t>
            </a:r>
          </a:p>
        </p:txBody>
      </p:sp>
    </p:spTree>
    <p:extLst>
      <p:ext uri="{BB962C8B-B14F-4D97-AF65-F5344CB8AC3E}">
        <p14:creationId xmlns:p14="http://schemas.microsoft.com/office/powerpoint/2010/main" val="236219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BER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DDE0732-5D55-4B88-8D05-A03534A8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05" y="1009209"/>
            <a:ext cx="4674036" cy="552973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BER = Bit Error Rate</a:t>
            </a:r>
          </a:p>
          <a:p>
            <a:pPr algn="l"/>
            <a:endParaRPr lang="en-GB" dirty="0"/>
          </a:p>
          <a:p>
            <a:pPr algn="l"/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Transmit :	1 1 0 0 0 1 0 1 1 0</a:t>
            </a:r>
          </a:p>
          <a:p>
            <a:pPr algn="l"/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But Receive: 	</a:t>
            </a:r>
            <a:r>
              <a:rPr lang="en-GB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1 0 </a:t>
            </a:r>
            <a:r>
              <a:rPr lang="en-GB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0 1 0 </a:t>
            </a:r>
            <a:r>
              <a:rPr lang="en-GB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1 0</a:t>
            </a:r>
          </a:p>
          <a:p>
            <a:pPr algn="l"/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BER = 3 bits or 30%</a:t>
            </a:r>
          </a:p>
          <a:p>
            <a:pPr algn="l"/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F13E9FE1-D222-43EF-8898-58F550626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7723" y="1009209"/>
                <a:ext cx="4674036" cy="5529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dirty="0"/>
                  <a:t>Let E</a:t>
                </a:r>
                <a:r>
                  <a:rPr lang="en-GB" baseline="-25000" dirty="0"/>
                  <a:t>b</a:t>
                </a:r>
                <a:r>
                  <a:rPr lang="en-GB" dirty="0"/>
                  <a:t> be the energy per bit</a:t>
                </a:r>
              </a:p>
              <a:p>
                <a:pPr algn="l"/>
                <a:r>
                  <a:rPr lang="en-GB" dirty="0"/>
                  <a:t>And N</a:t>
                </a:r>
                <a:r>
                  <a:rPr lang="en-GB" baseline="-25000" dirty="0"/>
                  <a:t>0</a:t>
                </a:r>
                <a:r>
                  <a:rPr lang="en-GB" dirty="0"/>
                  <a:t> be the noise power spectral density</a:t>
                </a:r>
              </a:p>
              <a:p>
                <a:pPr algn="l"/>
                <a:endParaRPr lang="en-GB" dirty="0"/>
              </a:p>
              <a:p>
                <a:pPr algn="l"/>
                <a:r>
                  <a:rPr lang="en-GB" sz="4000" dirty="0"/>
                  <a:t>BER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erfc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⁡(</m:t>
                    </m:r>
                    <m:rad>
                      <m:radPr>
                        <m:degHide m:val="on"/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GB" sz="4000" b="0" i="1" baseline="-2500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4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ra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4000" dirty="0"/>
              </a:p>
              <a:p>
                <a:pPr algn="l"/>
                <a:endParaRPr lang="en-GB" dirty="0"/>
              </a:p>
              <a:p>
                <a:pPr algn="l"/>
                <a:r>
                  <a:rPr lang="en-GB" dirty="0"/>
                  <a:t>E</a:t>
                </a:r>
                <a:r>
                  <a:rPr lang="en-GB" baseline="-25000" dirty="0"/>
                  <a:t>b</a:t>
                </a:r>
                <a:r>
                  <a:rPr lang="en-GB" dirty="0"/>
                  <a:t> is the average power/bit rate.</a:t>
                </a:r>
              </a:p>
              <a:p>
                <a:pPr algn="l"/>
                <a:endParaRPr lang="en-GB" dirty="0"/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2400" b="0" i="1" baseline="-25000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sz="2400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GB" dirty="0"/>
                  <a:t> is like the SNR…</a:t>
                </a:r>
              </a:p>
              <a:p>
                <a:pPr algn="l"/>
                <a:endParaRPr lang="en-GB" dirty="0"/>
              </a:p>
            </p:txBody>
          </p:sp>
        </mc:Choice>
        <mc:Fallback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F13E9FE1-D222-43EF-8898-58F550626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23" y="1009209"/>
                <a:ext cx="4674036" cy="5529738"/>
              </a:xfrm>
              <a:prstGeom prst="rect">
                <a:avLst/>
              </a:prstGeom>
              <a:blipFill>
                <a:blip r:embed="rId2"/>
                <a:stretch>
                  <a:fillRect l="-4563" t="-1544" r="-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>
            <a:extLst>
              <a:ext uri="{FF2B5EF4-FFF2-40B4-BE49-F238E27FC236}">
                <a16:creationId xmlns:a16="http://schemas.microsoft.com/office/drawing/2014/main" id="{180CD08D-1A99-428B-8A7E-2EEFBD9296AF}"/>
              </a:ext>
            </a:extLst>
          </p:cNvPr>
          <p:cNvSpPr txBox="1">
            <a:spLocks/>
          </p:cNvSpPr>
          <p:nvPr/>
        </p:nvSpPr>
        <p:spPr>
          <a:xfrm>
            <a:off x="135697" y="4211695"/>
            <a:ext cx="5653310" cy="2221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err="1">
                <a:solidFill>
                  <a:srgbClr val="0070C0"/>
                </a:solidFill>
              </a:rPr>
              <a:t>erfc</a:t>
            </a:r>
            <a:r>
              <a:rPr lang="en-GB" dirty="0">
                <a:solidFill>
                  <a:srgbClr val="0070C0"/>
                </a:solidFill>
              </a:rPr>
              <a:t> is the complimentary error function. </a:t>
            </a:r>
            <a:r>
              <a:rPr lang="en-GB" dirty="0" err="1">
                <a:solidFill>
                  <a:srgbClr val="0070C0"/>
                </a:solidFill>
              </a:rPr>
              <a:t>erfc</a:t>
            </a:r>
            <a:r>
              <a:rPr lang="en-GB" dirty="0">
                <a:solidFill>
                  <a:srgbClr val="0070C0"/>
                </a:solidFill>
              </a:rPr>
              <a:t>(x) = 1-erf(x).</a:t>
            </a:r>
          </a:p>
          <a:p>
            <a:pPr algn="l"/>
            <a:r>
              <a:rPr lang="en-GB" dirty="0">
                <a:solidFill>
                  <a:srgbClr val="0070C0"/>
                </a:solidFill>
              </a:rPr>
              <a:t>erf() is the error function. It is the mathematical name given to the integral of a gaussian.</a:t>
            </a:r>
          </a:p>
        </p:txBody>
      </p:sp>
    </p:spTree>
    <p:extLst>
      <p:ext uri="{BB962C8B-B14F-4D97-AF65-F5344CB8AC3E}">
        <p14:creationId xmlns:p14="http://schemas.microsoft.com/office/powerpoint/2010/main" val="36322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BER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DDE0732-5D55-4B88-8D05-A03534A8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05" y="1009209"/>
            <a:ext cx="4674036" cy="5529738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Despite having the same SNR, different protocols have different BER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Difference between </a:t>
            </a:r>
            <a:r>
              <a:rPr lang="en-GB" dirty="0" err="1"/>
              <a:t>BPSK</a:t>
            </a:r>
            <a:r>
              <a:rPr lang="en-GB" dirty="0"/>
              <a:t> and </a:t>
            </a:r>
            <a:r>
              <a:rPr lang="en-GB" dirty="0" err="1"/>
              <a:t>QPSK</a:t>
            </a:r>
            <a:r>
              <a:rPr lang="en-GB" dirty="0"/>
              <a:t> too small to be seen on this graph.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B51F25-86AE-40F4-8FDD-F473C207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688" y="924111"/>
            <a:ext cx="6904318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4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Shannon limit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153A8010-A0E6-48E2-A0BE-1DAFB4F2C99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3464" y="1009209"/>
                <a:ext cx="7042265" cy="452287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GB" dirty="0"/>
                  <a:t>Shannon—Hartley Theorem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𝐵𝑊𝑙𝑜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algn="l"/>
                <a:r>
                  <a:rPr lang="en-GB" dirty="0"/>
                  <a:t>I: information rate (i.e. bit rate – error correction info)</a:t>
                </a:r>
              </a:p>
              <a:p>
                <a:pPr algn="l"/>
                <a:r>
                  <a:rPr lang="en-GB" dirty="0"/>
                  <a:t>B</a:t>
                </a:r>
                <a:r>
                  <a:rPr lang="en-GB" baseline="-25000" dirty="0"/>
                  <a:t>W</a:t>
                </a:r>
                <a:r>
                  <a:rPr lang="en-GB" dirty="0"/>
                  <a:t>: Bandwidth</a:t>
                </a:r>
              </a:p>
              <a:p>
                <a:pPr algn="l"/>
                <a:r>
                  <a:rPr lang="en-GB" dirty="0"/>
                  <a:t>S: Total signal power</a:t>
                </a:r>
              </a:p>
              <a:p>
                <a:pPr algn="l"/>
                <a:r>
                  <a:rPr lang="en-GB" dirty="0"/>
                  <a:t>N: Total noise power in that bandwidth</a:t>
                </a:r>
              </a:p>
              <a:p>
                <a:pPr algn="l"/>
                <a:endParaRPr lang="en-GB" dirty="0"/>
              </a:p>
            </p:txBody>
          </p:sp>
        </mc:Choice>
        <mc:Fallback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153A8010-A0E6-48E2-A0BE-1DAFB4F2C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3464" y="1009209"/>
                <a:ext cx="7042265" cy="4522877"/>
              </a:xfrm>
              <a:blipFill>
                <a:blip r:embed="rId2"/>
                <a:stretch>
                  <a:fillRect l="-1298" t="-1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id="{C1518274-0DE1-4452-82A2-E9CA2A8404D9}"/>
              </a:ext>
            </a:extLst>
          </p:cNvPr>
          <p:cNvSpPr txBox="1">
            <a:spLocks/>
          </p:cNvSpPr>
          <p:nvPr/>
        </p:nvSpPr>
        <p:spPr>
          <a:xfrm>
            <a:off x="8321697" y="1295948"/>
            <a:ext cx="3778203" cy="2723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dirty="0">
                <a:solidFill>
                  <a:srgbClr val="FF0000"/>
                </a:solidFill>
              </a:rPr>
              <a:t>The limit of reliable information transfer depends on the bandwidth and SNR</a:t>
            </a:r>
          </a:p>
        </p:txBody>
      </p:sp>
    </p:spTree>
    <p:extLst>
      <p:ext uri="{BB962C8B-B14F-4D97-AF65-F5344CB8AC3E}">
        <p14:creationId xmlns:p14="http://schemas.microsoft.com/office/powerpoint/2010/main" val="168996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BER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3A8010-A0E6-48E2-A0BE-1DAFB4F2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64" y="1009209"/>
            <a:ext cx="5581857" cy="4522877"/>
          </a:xfrm>
        </p:spPr>
        <p:txBody>
          <a:bodyPr>
            <a:noAutofit/>
          </a:bodyPr>
          <a:lstStyle/>
          <a:p>
            <a:pPr algn="l"/>
            <a:r>
              <a:rPr lang="en-GB" dirty="0"/>
              <a:t>BER &lt; 1E-6 : excellent.</a:t>
            </a:r>
          </a:p>
          <a:p>
            <a:pPr algn="l"/>
            <a:r>
              <a:rPr lang="en-GB" dirty="0"/>
              <a:t>BER = ~1E-4 : Ok not so great.</a:t>
            </a:r>
          </a:p>
          <a:p>
            <a:pPr algn="l"/>
            <a:r>
              <a:rPr lang="en-GB" dirty="0"/>
              <a:t>BER &gt; 1E-2: Bad</a:t>
            </a:r>
          </a:p>
        </p:txBody>
      </p:sp>
      <p:pic>
        <p:nvPicPr>
          <p:cNvPr id="3074" name="Picture 2" descr="Symbol Error Rate - an overview | ScienceDirect Topics">
            <a:extLst>
              <a:ext uri="{FF2B5EF4-FFF2-40B4-BE49-F238E27FC236}">
                <a16:creationId xmlns:a16="http://schemas.microsoft.com/office/drawing/2014/main" id="{212A13FE-8E7C-4B9E-9C99-01109637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4" y="2315284"/>
            <a:ext cx="4531503" cy="376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olved Given BER curve shown in the following figure, how | Chegg.com">
            <a:extLst>
              <a:ext uri="{FF2B5EF4-FFF2-40B4-BE49-F238E27FC236}">
                <a16:creationId xmlns:a16="http://schemas.microsoft.com/office/drawing/2014/main" id="{8D2A023E-5533-4DAF-9C43-4FDB04724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14" y="917438"/>
            <a:ext cx="6942244" cy="505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61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Erf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4" name="Picture 4" descr="Q function and Error functions : demystified - GaussianWaves">
            <a:extLst>
              <a:ext uri="{FF2B5EF4-FFF2-40B4-BE49-F238E27FC236}">
                <a16:creationId xmlns:a16="http://schemas.microsoft.com/office/drawing/2014/main" id="{60DD079C-5AF6-441D-A1D6-FFAE50EF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81" y="825691"/>
            <a:ext cx="9520827" cy="530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9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Cambria Math</vt:lpstr>
      <vt:lpstr>Office Theme</vt:lpstr>
      <vt:lpstr>Optical communications and data networks (EENGM2001) Week14_Lecture011_ASync_LossBudget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Siddarth Joshi</cp:lastModifiedBy>
  <cp:revision>1</cp:revision>
  <dcterms:created xsi:type="dcterms:W3CDTF">2021-12-09T20:36:13Z</dcterms:created>
  <dcterms:modified xsi:type="dcterms:W3CDTF">2022-01-29T17:18:43Z</dcterms:modified>
</cp:coreProperties>
</file>