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317" r:id="rId4"/>
    <p:sldId id="334" r:id="rId5"/>
    <p:sldId id="318" r:id="rId6"/>
    <p:sldId id="319" r:id="rId7"/>
    <p:sldId id="320" r:id="rId8"/>
    <p:sldId id="321" r:id="rId9"/>
    <p:sldId id="322" r:id="rId10"/>
    <p:sldId id="336" r:id="rId11"/>
    <p:sldId id="323" r:id="rId12"/>
    <p:sldId id="324" r:id="rId13"/>
    <p:sldId id="326" r:id="rId14"/>
    <p:sldId id="335" r:id="rId15"/>
    <p:sldId id="325" r:id="rId16"/>
    <p:sldId id="327" r:id="rId17"/>
    <p:sldId id="329" r:id="rId18"/>
    <p:sldId id="330" r:id="rId19"/>
    <p:sldId id="331" r:id="rId20"/>
    <p:sldId id="332"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9F6"/>
    <a:srgbClr val="D65420"/>
    <a:srgbClr val="7B75FB"/>
    <a:srgbClr val="4E45F9"/>
    <a:srgbClr val="E34513"/>
    <a:srgbClr val="DCE5F4"/>
    <a:srgbClr val="D9E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D0062-CDF7-4BC6-9E0E-79A8D1BBB229}" v="64" dt="2022-02-14T01:32:00.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15"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arth Joshi" userId="bc4d29ca-e482-4031-a817-c6a7c744f97a" providerId="ADAL" clId="{3F8B9EF5-3DD1-4E17-859F-FD872AD1FFF8}"/>
    <pc:docChg chg="undo custSel addSld delSld modSld">
      <pc:chgData name="Siddarth Joshi" userId="bc4d29ca-e482-4031-a817-c6a7c744f97a" providerId="ADAL" clId="{3F8B9EF5-3DD1-4E17-859F-FD872AD1FFF8}" dt="2022-01-29T15:37:20.002" v="1085" actId="1076"/>
      <pc:docMkLst>
        <pc:docMk/>
      </pc:docMkLst>
      <pc:sldChg chg="modSp mod">
        <pc:chgData name="Siddarth Joshi" userId="bc4d29ca-e482-4031-a817-c6a7c744f97a" providerId="ADAL" clId="{3F8B9EF5-3DD1-4E17-859F-FD872AD1FFF8}" dt="2022-01-29T14:54:11.725" v="8" actId="20577"/>
        <pc:sldMkLst>
          <pc:docMk/>
          <pc:sldMk cId="357927040" sldId="256"/>
        </pc:sldMkLst>
        <pc:spChg chg="mod">
          <ac:chgData name="Siddarth Joshi" userId="bc4d29ca-e482-4031-a817-c6a7c744f97a" providerId="ADAL" clId="{3F8B9EF5-3DD1-4E17-859F-FD872AD1FFF8}" dt="2022-01-29T14:54:11.725" v="8" actId="20577"/>
          <ac:spMkLst>
            <pc:docMk/>
            <pc:sldMk cId="357927040" sldId="256"/>
            <ac:spMk id="2" creationId="{EB1D64C7-2B57-4995-8266-CA21FD2E1527}"/>
          </ac:spMkLst>
        </pc:spChg>
      </pc:sldChg>
      <pc:sldChg chg="del">
        <pc:chgData name="Siddarth Joshi" userId="bc4d29ca-e482-4031-a817-c6a7c744f97a" providerId="ADAL" clId="{3F8B9EF5-3DD1-4E17-859F-FD872AD1FFF8}" dt="2022-01-29T15:21:15.797" v="706" actId="47"/>
        <pc:sldMkLst>
          <pc:docMk/>
          <pc:sldMk cId="648713783" sldId="318"/>
        </pc:sldMkLst>
      </pc:sldChg>
      <pc:sldChg chg="addSp delSp modSp mod">
        <pc:chgData name="Siddarth Joshi" userId="bc4d29ca-e482-4031-a817-c6a7c744f97a" providerId="ADAL" clId="{3F8B9EF5-3DD1-4E17-859F-FD872AD1FFF8}" dt="2022-01-29T15:18:51.583" v="702" actId="21"/>
        <pc:sldMkLst>
          <pc:docMk/>
          <pc:sldMk cId="43906639" sldId="328"/>
        </pc:sldMkLst>
        <pc:spChg chg="mod">
          <ac:chgData name="Siddarth Joshi" userId="bc4d29ca-e482-4031-a817-c6a7c744f97a" providerId="ADAL" clId="{3F8B9EF5-3DD1-4E17-859F-FD872AD1FFF8}" dt="2022-01-29T14:54:17.493" v="11" actId="20577"/>
          <ac:spMkLst>
            <pc:docMk/>
            <pc:sldMk cId="43906639" sldId="328"/>
            <ac:spMk id="8" creationId="{BBB9B1C4-5210-4BEA-A556-2A53383A911F}"/>
          </ac:spMkLst>
        </pc:spChg>
        <pc:spChg chg="mod">
          <ac:chgData name="Siddarth Joshi" userId="bc4d29ca-e482-4031-a817-c6a7c744f97a" providerId="ADAL" clId="{3F8B9EF5-3DD1-4E17-859F-FD872AD1FFF8}" dt="2022-01-29T14:55:02.520" v="91" actId="20577"/>
          <ac:spMkLst>
            <pc:docMk/>
            <pc:sldMk cId="43906639" sldId="328"/>
            <ac:spMk id="9" creationId="{22018737-201A-47B6-BF29-174DA7DB677A}"/>
          </ac:spMkLst>
        </pc:spChg>
        <pc:spChg chg="add del mod">
          <ac:chgData name="Siddarth Joshi" userId="bc4d29ca-e482-4031-a817-c6a7c744f97a" providerId="ADAL" clId="{3F8B9EF5-3DD1-4E17-859F-FD872AD1FFF8}" dt="2022-01-29T14:55:28.006" v="95"/>
          <ac:spMkLst>
            <pc:docMk/>
            <pc:sldMk cId="43906639" sldId="328"/>
            <ac:spMk id="10" creationId="{1A423B6B-885E-4384-9741-970692D564B5}"/>
          </ac:spMkLst>
        </pc:spChg>
        <pc:spChg chg="add del mod">
          <ac:chgData name="Siddarth Joshi" userId="bc4d29ca-e482-4031-a817-c6a7c744f97a" providerId="ADAL" clId="{3F8B9EF5-3DD1-4E17-859F-FD872AD1FFF8}" dt="2022-01-29T14:55:28.006" v="95"/>
          <ac:spMkLst>
            <pc:docMk/>
            <pc:sldMk cId="43906639" sldId="328"/>
            <ac:spMk id="12" creationId="{0B3F7196-6F43-42E9-97D9-C568C85175B7}"/>
          </ac:spMkLst>
        </pc:spChg>
        <pc:spChg chg="add del mod">
          <ac:chgData name="Siddarth Joshi" userId="bc4d29ca-e482-4031-a817-c6a7c744f97a" providerId="ADAL" clId="{3F8B9EF5-3DD1-4E17-859F-FD872AD1FFF8}" dt="2022-01-29T14:55:28.006" v="95"/>
          <ac:spMkLst>
            <pc:docMk/>
            <pc:sldMk cId="43906639" sldId="328"/>
            <ac:spMk id="13" creationId="{1EC2BE34-0D54-404D-83B5-FFDB068E979F}"/>
          </ac:spMkLst>
        </pc:spChg>
        <pc:spChg chg="add del mod">
          <ac:chgData name="Siddarth Joshi" userId="bc4d29ca-e482-4031-a817-c6a7c744f97a" providerId="ADAL" clId="{3F8B9EF5-3DD1-4E17-859F-FD872AD1FFF8}" dt="2022-01-29T14:55:28.006" v="95"/>
          <ac:spMkLst>
            <pc:docMk/>
            <pc:sldMk cId="43906639" sldId="328"/>
            <ac:spMk id="14" creationId="{719DAB60-BF98-40D3-A7C5-30DCEB9F5A91}"/>
          </ac:spMkLst>
        </pc:spChg>
        <pc:spChg chg="add del mod">
          <ac:chgData name="Siddarth Joshi" userId="bc4d29ca-e482-4031-a817-c6a7c744f97a" providerId="ADAL" clId="{3F8B9EF5-3DD1-4E17-859F-FD872AD1FFF8}" dt="2022-01-29T14:55:28.006" v="95"/>
          <ac:spMkLst>
            <pc:docMk/>
            <pc:sldMk cId="43906639" sldId="328"/>
            <ac:spMk id="15" creationId="{093361CA-B1CF-47C7-904C-055F5F2138D1}"/>
          </ac:spMkLst>
        </pc:spChg>
        <pc:spChg chg="add del mod">
          <ac:chgData name="Siddarth Joshi" userId="bc4d29ca-e482-4031-a817-c6a7c744f97a" providerId="ADAL" clId="{3F8B9EF5-3DD1-4E17-859F-FD872AD1FFF8}" dt="2022-01-29T14:55:28.006" v="95"/>
          <ac:spMkLst>
            <pc:docMk/>
            <pc:sldMk cId="43906639" sldId="328"/>
            <ac:spMk id="16" creationId="{128DC17F-BACE-42FA-B69A-DCAB85C7116F}"/>
          </ac:spMkLst>
        </pc:spChg>
        <pc:spChg chg="add del mod">
          <ac:chgData name="Siddarth Joshi" userId="bc4d29ca-e482-4031-a817-c6a7c744f97a" providerId="ADAL" clId="{3F8B9EF5-3DD1-4E17-859F-FD872AD1FFF8}" dt="2022-01-29T14:55:28.006" v="95"/>
          <ac:spMkLst>
            <pc:docMk/>
            <pc:sldMk cId="43906639" sldId="328"/>
            <ac:spMk id="17" creationId="{187F53F1-FB21-4455-8C43-0D3F3183324C}"/>
          </ac:spMkLst>
        </pc:spChg>
        <pc:spChg chg="add del mod">
          <ac:chgData name="Siddarth Joshi" userId="bc4d29ca-e482-4031-a817-c6a7c744f97a" providerId="ADAL" clId="{3F8B9EF5-3DD1-4E17-859F-FD872AD1FFF8}" dt="2022-01-29T14:55:28.006" v="95"/>
          <ac:spMkLst>
            <pc:docMk/>
            <pc:sldMk cId="43906639" sldId="328"/>
            <ac:spMk id="18" creationId="{BF39ADCF-7FD2-4C02-9341-4A3FA0AA49EA}"/>
          </ac:spMkLst>
        </pc:spChg>
        <pc:spChg chg="add del mod">
          <ac:chgData name="Siddarth Joshi" userId="bc4d29ca-e482-4031-a817-c6a7c744f97a" providerId="ADAL" clId="{3F8B9EF5-3DD1-4E17-859F-FD872AD1FFF8}" dt="2022-01-29T14:55:28.006" v="95"/>
          <ac:spMkLst>
            <pc:docMk/>
            <pc:sldMk cId="43906639" sldId="328"/>
            <ac:spMk id="19" creationId="{90DE42EB-B048-4EE4-8ACB-D433CA528F51}"/>
          </ac:spMkLst>
        </pc:spChg>
        <pc:spChg chg="add del mod">
          <ac:chgData name="Siddarth Joshi" userId="bc4d29ca-e482-4031-a817-c6a7c744f97a" providerId="ADAL" clId="{3F8B9EF5-3DD1-4E17-859F-FD872AD1FFF8}" dt="2022-01-29T14:55:28.006" v="95"/>
          <ac:spMkLst>
            <pc:docMk/>
            <pc:sldMk cId="43906639" sldId="328"/>
            <ac:spMk id="20" creationId="{23C767A6-6772-4CC9-BDBF-6B67D9EB94E3}"/>
          </ac:spMkLst>
        </pc:spChg>
        <pc:spChg chg="add del mod">
          <ac:chgData name="Siddarth Joshi" userId="bc4d29ca-e482-4031-a817-c6a7c744f97a" providerId="ADAL" clId="{3F8B9EF5-3DD1-4E17-859F-FD872AD1FFF8}" dt="2022-01-29T14:55:28.006" v="95"/>
          <ac:spMkLst>
            <pc:docMk/>
            <pc:sldMk cId="43906639" sldId="328"/>
            <ac:spMk id="21" creationId="{BFB38EC5-C827-4AB5-9BAA-F5DB017EBE93}"/>
          </ac:spMkLst>
        </pc:spChg>
        <pc:spChg chg="add del mod">
          <ac:chgData name="Siddarth Joshi" userId="bc4d29ca-e482-4031-a817-c6a7c744f97a" providerId="ADAL" clId="{3F8B9EF5-3DD1-4E17-859F-FD872AD1FFF8}" dt="2022-01-29T14:55:28.006" v="95"/>
          <ac:spMkLst>
            <pc:docMk/>
            <pc:sldMk cId="43906639" sldId="328"/>
            <ac:spMk id="22" creationId="{D57FFE9C-1DE0-420D-B186-69B53395291F}"/>
          </ac:spMkLst>
        </pc:spChg>
        <pc:spChg chg="add del mod">
          <ac:chgData name="Siddarth Joshi" userId="bc4d29ca-e482-4031-a817-c6a7c744f97a" providerId="ADAL" clId="{3F8B9EF5-3DD1-4E17-859F-FD872AD1FFF8}" dt="2022-01-29T14:55:28.006" v="95"/>
          <ac:spMkLst>
            <pc:docMk/>
            <pc:sldMk cId="43906639" sldId="328"/>
            <ac:spMk id="23" creationId="{01D84651-44AE-42B3-96C0-3334612DEC79}"/>
          </ac:spMkLst>
        </pc:spChg>
        <pc:spChg chg="add del mod">
          <ac:chgData name="Siddarth Joshi" userId="bc4d29ca-e482-4031-a817-c6a7c744f97a" providerId="ADAL" clId="{3F8B9EF5-3DD1-4E17-859F-FD872AD1FFF8}" dt="2022-01-29T14:55:28.006" v="95"/>
          <ac:spMkLst>
            <pc:docMk/>
            <pc:sldMk cId="43906639" sldId="328"/>
            <ac:spMk id="24" creationId="{AAB32F55-6A43-4586-98D0-7C8B43E78E48}"/>
          </ac:spMkLst>
        </pc:spChg>
        <pc:spChg chg="add mod">
          <ac:chgData name="Siddarth Joshi" userId="bc4d29ca-e482-4031-a817-c6a7c744f97a" providerId="ADAL" clId="{3F8B9EF5-3DD1-4E17-859F-FD872AD1FFF8}" dt="2022-01-29T15:18:26.161" v="699" actId="14100"/>
          <ac:spMkLst>
            <pc:docMk/>
            <pc:sldMk cId="43906639" sldId="328"/>
            <ac:spMk id="25" creationId="{EE76057A-8F34-4F84-9892-E8DE275D772C}"/>
          </ac:spMkLst>
        </pc:spChg>
        <pc:spChg chg="add mod">
          <ac:chgData name="Siddarth Joshi" userId="bc4d29ca-e482-4031-a817-c6a7c744f97a" providerId="ADAL" clId="{3F8B9EF5-3DD1-4E17-859F-FD872AD1FFF8}" dt="2022-01-29T14:55:35.127" v="97" actId="1076"/>
          <ac:spMkLst>
            <pc:docMk/>
            <pc:sldMk cId="43906639" sldId="328"/>
            <ac:spMk id="26" creationId="{F41246B1-0644-45B1-B683-A67D21EEA8B4}"/>
          </ac:spMkLst>
        </pc:spChg>
        <pc:spChg chg="add mod">
          <ac:chgData name="Siddarth Joshi" userId="bc4d29ca-e482-4031-a817-c6a7c744f97a" providerId="ADAL" clId="{3F8B9EF5-3DD1-4E17-859F-FD872AD1FFF8}" dt="2022-01-29T14:55:35.127" v="97" actId="1076"/>
          <ac:spMkLst>
            <pc:docMk/>
            <pc:sldMk cId="43906639" sldId="328"/>
            <ac:spMk id="27" creationId="{9F3ABAE3-D32A-4201-8C2F-6CEDA6B3010A}"/>
          </ac:spMkLst>
        </pc:spChg>
        <pc:spChg chg="add mod">
          <ac:chgData name="Siddarth Joshi" userId="bc4d29ca-e482-4031-a817-c6a7c744f97a" providerId="ADAL" clId="{3F8B9EF5-3DD1-4E17-859F-FD872AD1FFF8}" dt="2022-01-29T14:55:35.127" v="97" actId="1076"/>
          <ac:spMkLst>
            <pc:docMk/>
            <pc:sldMk cId="43906639" sldId="328"/>
            <ac:spMk id="28" creationId="{5DEF896A-89B7-46C0-A093-FB80D36A13D9}"/>
          </ac:spMkLst>
        </pc:spChg>
        <pc:spChg chg="add mod">
          <ac:chgData name="Siddarth Joshi" userId="bc4d29ca-e482-4031-a817-c6a7c744f97a" providerId="ADAL" clId="{3F8B9EF5-3DD1-4E17-859F-FD872AD1FFF8}" dt="2022-01-29T14:55:35.127" v="97" actId="1076"/>
          <ac:spMkLst>
            <pc:docMk/>
            <pc:sldMk cId="43906639" sldId="328"/>
            <ac:spMk id="29" creationId="{6F818E25-E67E-455A-8091-912F16E6A49A}"/>
          </ac:spMkLst>
        </pc:spChg>
        <pc:spChg chg="add mod">
          <ac:chgData name="Siddarth Joshi" userId="bc4d29ca-e482-4031-a817-c6a7c744f97a" providerId="ADAL" clId="{3F8B9EF5-3DD1-4E17-859F-FD872AD1FFF8}" dt="2022-01-29T14:55:35.127" v="97" actId="1076"/>
          <ac:spMkLst>
            <pc:docMk/>
            <pc:sldMk cId="43906639" sldId="328"/>
            <ac:spMk id="30" creationId="{C09E29DF-DB94-4F59-80EE-29782AD3C0A1}"/>
          </ac:spMkLst>
        </pc:spChg>
        <pc:spChg chg="add mod">
          <ac:chgData name="Siddarth Joshi" userId="bc4d29ca-e482-4031-a817-c6a7c744f97a" providerId="ADAL" clId="{3F8B9EF5-3DD1-4E17-859F-FD872AD1FFF8}" dt="2022-01-29T14:55:35.127" v="97" actId="1076"/>
          <ac:spMkLst>
            <pc:docMk/>
            <pc:sldMk cId="43906639" sldId="328"/>
            <ac:spMk id="31" creationId="{25AAD53D-8C3C-484C-9369-30B35F9A3B39}"/>
          </ac:spMkLst>
        </pc:spChg>
        <pc:spChg chg="add mod">
          <ac:chgData name="Siddarth Joshi" userId="bc4d29ca-e482-4031-a817-c6a7c744f97a" providerId="ADAL" clId="{3F8B9EF5-3DD1-4E17-859F-FD872AD1FFF8}" dt="2022-01-29T14:55:35.127" v="97" actId="1076"/>
          <ac:spMkLst>
            <pc:docMk/>
            <pc:sldMk cId="43906639" sldId="328"/>
            <ac:spMk id="32" creationId="{A4BB8649-BA0A-4F62-B11F-5A19D1A2401D}"/>
          </ac:spMkLst>
        </pc:spChg>
        <pc:spChg chg="add mod">
          <ac:chgData name="Siddarth Joshi" userId="bc4d29ca-e482-4031-a817-c6a7c744f97a" providerId="ADAL" clId="{3F8B9EF5-3DD1-4E17-859F-FD872AD1FFF8}" dt="2022-01-29T14:55:35.127" v="97" actId="1076"/>
          <ac:spMkLst>
            <pc:docMk/>
            <pc:sldMk cId="43906639" sldId="328"/>
            <ac:spMk id="33" creationId="{53AB4C7F-4E2C-4562-9AF5-5C5E7A27FAF4}"/>
          </ac:spMkLst>
        </pc:spChg>
        <pc:spChg chg="add mod">
          <ac:chgData name="Siddarth Joshi" userId="bc4d29ca-e482-4031-a817-c6a7c744f97a" providerId="ADAL" clId="{3F8B9EF5-3DD1-4E17-859F-FD872AD1FFF8}" dt="2022-01-29T14:55:35.127" v="97" actId="1076"/>
          <ac:spMkLst>
            <pc:docMk/>
            <pc:sldMk cId="43906639" sldId="328"/>
            <ac:spMk id="34" creationId="{BD595F58-F190-4C8D-9954-FC86306650DA}"/>
          </ac:spMkLst>
        </pc:spChg>
        <pc:spChg chg="add mod">
          <ac:chgData name="Siddarth Joshi" userId="bc4d29ca-e482-4031-a817-c6a7c744f97a" providerId="ADAL" clId="{3F8B9EF5-3DD1-4E17-859F-FD872AD1FFF8}" dt="2022-01-29T14:55:35.127" v="97" actId="1076"/>
          <ac:spMkLst>
            <pc:docMk/>
            <pc:sldMk cId="43906639" sldId="328"/>
            <ac:spMk id="35" creationId="{F124046C-DB0D-4754-859C-42FFB4716838}"/>
          </ac:spMkLst>
        </pc:spChg>
        <pc:spChg chg="add mod">
          <ac:chgData name="Siddarth Joshi" userId="bc4d29ca-e482-4031-a817-c6a7c744f97a" providerId="ADAL" clId="{3F8B9EF5-3DD1-4E17-859F-FD872AD1FFF8}" dt="2022-01-29T14:55:35.127" v="97" actId="1076"/>
          <ac:spMkLst>
            <pc:docMk/>
            <pc:sldMk cId="43906639" sldId="328"/>
            <ac:spMk id="36" creationId="{A388009A-445B-4FE7-A580-AF6C4FA13E1D}"/>
          </ac:spMkLst>
        </pc:spChg>
        <pc:spChg chg="add mod">
          <ac:chgData name="Siddarth Joshi" userId="bc4d29ca-e482-4031-a817-c6a7c744f97a" providerId="ADAL" clId="{3F8B9EF5-3DD1-4E17-859F-FD872AD1FFF8}" dt="2022-01-29T14:55:35.127" v="97" actId="1076"/>
          <ac:spMkLst>
            <pc:docMk/>
            <pc:sldMk cId="43906639" sldId="328"/>
            <ac:spMk id="37" creationId="{3FA033E6-CF4D-4D60-91EB-20292914D831}"/>
          </ac:spMkLst>
        </pc:spChg>
        <pc:spChg chg="add mod">
          <ac:chgData name="Siddarth Joshi" userId="bc4d29ca-e482-4031-a817-c6a7c744f97a" providerId="ADAL" clId="{3F8B9EF5-3DD1-4E17-859F-FD872AD1FFF8}" dt="2022-01-29T14:55:35.127" v="97" actId="1076"/>
          <ac:spMkLst>
            <pc:docMk/>
            <pc:sldMk cId="43906639" sldId="328"/>
            <ac:spMk id="38" creationId="{72501396-7FAC-4448-9FE1-452B84E2D48C}"/>
          </ac:spMkLst>
        </pc:spChg>
        <pc:picChg chg="add del mod">
          <ac:chgData name="Siddarth Joshi" userId="bc4d29ca-e482-4031-a817-c6a7c744f97a" providerId="ADAL" clId="{3F8B9EF5-3DD1-4E17-859F-FD872AD1FFF8}" dt="2022-01-29T15:18:51.583" v="702" actId="21"/>
          <ac:picMkLst>
            <pc:docMk/>
            <pc:sldMk cId="43906639" sldId="328"/>
            <ac:picMk id="2" creationId="{19F86FCD-28B7-426B-907B-2655490FDE6B}"/>
          </ac:picMkLst>
        </pc:picChg>
        <pc:picChg chg="add mod">
          <ac:chgData name="Siddarth Joshi" userId="bc4d29ca-e482-4031-a817-c6a7c744f97a" providerId="ADAL" clId="{3F8B9EF5-3DD1-4E17-859F-FD872AD1FFF8}" dt="2022-01-29T15:18:40.900" v="701" actId="1076"/>
          <ac:picMkLst>
            <pc:docMk/>
            <pc:sldMk cId="43906639" sldId="328"/>
            <ac:picMk id="3" creationId="{BA9BA0B8-5ADE-418E-B0AA-21054D46DB68}"/>
          </ac:picMkLst>
        </pc:picChg>
        <pc:picChg chg="del">
          <ac:chgData name="Siddarth Joshi" userId="bc4d29ca-e482-4031-a817-c6a7c744f97a" providerId="ADAL" clId="{3F8B9EF5-3DD1-4E17-859F-FD872AD1FFF8}" dt="2022-01-29T14:54:20.575" v="12" actId="478"/>
          <ac:picMkLst>
            <pc:docMk/>
            <pc:sldMk cId="43906639" sldId="328"/>
            <ac:picMk id="1026" creationId="{78E3F112-E0CD-4ED6-AB11-14C68C26BC57}"/>
          </ac:picMkLst>
        </pc:picChg>
        <pc:picChg chg="del">
          <ac:chgData name="Siddarth Joshi" userId="bc4d29ca-e482-4031-a817-c6a7c744f97a" providerId="ADAL" clId="{3F8B9EF5-3DD1-4E17-859F-FD872AD1FFF8}" dt="2022-01-29T14:54:21.716" v="13" actId="478"/>
          <ac:picMkLst>
            <pc:docMk/>
            <pc:sldMk cId="43906639" sldId="328"/>
            <ac:picMk id="1028" creationId="{9185BBD3-48D2-4B1D-A002-14E4EC23594A}"/>
          </ac:picMkLst>
        </pc:picChg>
      </pc:sldChg>
      <pc:sldChg chg="del">
        <pc:chgData name="Siddarth Joshi" userId="bc4d29ca-e482-4031-a817-c6a7c744f97a" providerId="ADAL" clId="{3F8B9EF5-3DD1-4E17-859F-FD872AD1FFF8}" dt="2022-01-29T15:21:15.797" v="706" actId="47"/>
        <pc:sldMkLst>
          <pc:docMk/>
          <pc:sldMk cId="3634743135" sldId="329"/>
        </pc:sldMkLst>
      </pc:sldChg>
      <pc:sldChg chg="del">
        <pc:chgData name="Siddarth Joshi" userId="bc4d29ca-e482-4031-a817-c6a7c744f97a" providerId="ADAL" clId="{3F8B9EF5-3DD1-4E17-859F-FD872AD1FFF8}" dt="2022-01-29T15:21:15.797" v="706" actId="47"/>
        <pc:sldMkLst>
          <pc:docMk/>
          <pc:sldMk cId="1952237204" sldId="330"/>
        </pc:sldMkLst>
      </pc:sldChg>
      <pc:sldChg chg="del">
        <pc:chgData name="Siddarth Joshi" userId="bc4d29ca-e482-4031-a817-c6a7c744f97a" providerId="ADAL" clId="{3F8B9EF5-3DD1-4E17-859F-FD872AD1FFF8}" dt="2022-01-29T15:21:15.797" v="706" actId="47"/>
        <pc:sldMkLst>
          <pc:docMk/>
          <pc:sldMk cId="3803335181" sldId="331"/>
        </pc:sldMkLst>
      </pc:sldChg>
      <pc:sldChg chg="del">
        <pc:chgData name="Siddarth Joshi" userId="bc4d29ca-e482-4031-a817-c6a7c744f97a" providerId="ADAL" clId="{3F8B9EF5-3DD1-4E17-859F-FD872AD1FFF8}" dt="2022-01-29T15:21:15.797" v="706" actId="47"/>
        <pc:sldMkLst>
          <pc:docMk/>
          <pc:sldMk cId="369514579" sldId="332"/>
        </pc:sldMkLst>
      </pc:sldChg>
      <pc:sldChg chg="del">
        <pc:chgData name="Siddarth Joshi" userId="bc4d29ca-e482-4031-a817-c6a7c744f97a" providerId="ADAL" clId="{3F8B9EF5-3DD1-4E17-859F-FD872AD1FFF8}" dt="2022-01-29T15:21:15.797" v="706" actId="47"/>
        <pc:sldMkLst>
          <pc:docMk/>
          <pc:sldMk cId="343325597" sldId="333"/>
        </pc:sldMkLst>
      </pc:sldChg>
      <pc:sldChg chg="del">
        <pc:chgData name="Siddarth Joshi" userId="bc4d29ca-e482-4031-a817-c6a7c744f97a" providerId="ADAL" clId="{3F8B9EF5-3DD1-4E17-859F-FD872AD1FFF8}" dt="2022-01-29T15:21:15.797" v="706" actId="47"/>
        <pc:sldMkLst>
          <pc:docMk/>
          <pc:sldMk cId="2822110039" sldId="334"/>
        </pc:sldMkLst>
      </pc:sldChg>
      <pc:sldChg chg="del">
        <pc:chgData name="Siddarth Joshi" userId="bc4d29ca-e482-4031-a817-c6a7c744f97a" providerId="ADAL" clId="{3F8B9EF5-3DD1-4E17-859F-FD872AD1FFF8}" dt="2022-01-29T15:21:15.797" v="706" actId="47"/>
        <pc:sldMkLst>
          <pc:docMk/>
          <pc:sldMk cId="3925958494" sldId="336"/>
        </pc:sldMkLst>
      </pc:sldChg>
      <pc:sldChg chg="del">
        <pc:chgData name="Siddarth Joshi" userId="bc4d29ca-e482-4031-a817-c6a7c744f97a" providerId="ADAL" clId="{3F8B9EF5-3DD1-4E17-859F-FD872AD1FFF8}" dt="2022-01-29T15:21:15.797" v="706" actId="47"/>
        <pc:sldMkLst>
          <pc:docMk/>
          <pc:sldMk cId="2360548981" sldId="337"/>
        </pc:sldMkLst>
      </pc:sldChg>
      <pc:sldChg chg="del">
        <pc:chgData name="Siddarth Joshi" userId="bc4d29ca-e482-4031-a817-c6a7c744f97a" providerId="ADAL" clId="{3F8B9EF5-3DD1-4E17-859F-FD872AD1FFF8}" dt="2022-01-29T15:21:15.797" v="706" actId="47"/>
        <pc:sldMkLst>
          <pc:docMk/>
          <pc:sldMk cId="4041925155" sldId="338"/>
        </pc:sldMkLst>
      </pc:sldChg>
      <pc:sldChg chg="del">
        <pc:chgData name="Siddarth Joshi" userId="bc4d29ca-e482-4031-a817-c6a7c744f97a" providerId="ADAL" clId="{3F8B9EF5-3DD1-4E17-859F-FD872AD1FFF8}" dt="2022-01-29T15:21:15.797" v="706" actId="47"/>
        <pc:sldMkLst>
          <pc:docMk/>
          <pc:sldMk cId="493531363" sldId="339"/>
        </pc:sldMkLst>
      </pc:sldChg>
      <pc:sldChg chg="del">
        <pc:chgData name="Siddarth Joshi" userId="bc4d29ca-e482-4031-a817-c6a7c744f97a" providerId="ADAL" clId="{3F8B9EF5-3DD1-4E17-859F-FD872AD1FFF8}" dt="2022-01-29T15:21:15.797" v="706" actId="47"/>
        <pc:sldMkLst>
          <pc:docMk/>
          <pc:sldMk cId="3605965751" sldId="340"/>
        </pc:sldMkLst>
      </pc:sldChg>
      <pc:sldChg chg="del">
        <pc:chgData name="Siddarth Joshi" userId="bc4d29ca-e482-4031-a817-c6a7c744f97a" providerId="ADAL" clId="{3F8B9EF5-3DD1-4E17-859F-FD872AD1FFF8}" dt="2022-01-29T15:21:15.797" v="706" actId="47"/>
        <pc:sldMkLst>
          <pc:docMk/>
          <pc:sldMk cId="1649504799" sldId="341"/>
        </pc:sldMkLst>
      </pc:sldChg>
      <pc:sldChg chg="del">
        <pc:chgData name="Siddarth Joshi" userId="bc4d29ca-e482-4031-a817-c6a7c744f97a" providerId="ADAL" clId="{3F8B9EF5-3DD1-4E17-859F-FD872AD1FFF8}" dt="2022-01-29T15:21:15.797" v="706" actId="47"/>
        <pc:sldMkLst>
          <pc:docMk/>
          <pc:sldMk cId="3025661155" sldId="342"/>
        </pc:sldMkLst>
      </pc:sldChg>
      <pc:sldChg chg="addSp delSp modSp add mod">
        <pc:chgData name="Siddarth Joshi" userId="bc4d29ca-e482-4031-a817-c6a7c744f97a" providerId="ADAL" clId="{3F8B9EF5-3DD1-4E17-859F-FD872AD1FFF8}" dt="2022-01-29T15:27:04.588" v="750" actId="478"/>
        <pc:sldMkLst>
          <pc:docMk/>
          <pc:sldMk cId="2362196120" sldId="343"/>
        </pc:sldMkLst>
        <pc:spChg chg="add del mod">
          <ac:chgData name="Siddarth Joshi" userId="bc4d29ca-e482-4031-a817-c6a7c744f97a" providerId="ADAL" clId="{3F8B9EF5-3DD1-4E17-859F-FD872AD1FFF8}" dt="2022-01-29T14:56:39.944" v="102" actId="478"/>
          <ac:spMkLst>
            <pc:docMk/>
            <pc:sldMk cId="2362196120" sldId="343"/>
            <ac:spMk id="3" creationId="{065F1F43-3B56-4CE3-AA19-2BD464AF5C2B}"/>
          </ac:spMkLst>
        </pc:spChg>
        <pc:spChg chg="del mod">
          <ac:chgData name="Siddarth Joshi" userId="bc4d29ca-e482-4031-a817-c6a7c744f97a" providerId="ADAL" clId="{3F8B9EF5-3DD1-4E17-859F-FD872AD1FFF8}" dt="2022-01-29T14:56:37.788" v="101" actId="478"/>
          <ac:spMkLst>
            <pc:docMk/>
            <pc:sldMk cId="2362196120" sldId="343"/>
            <ac:spMk id="9" creationId="{22018737-201A-47B6-BF29-174DA7DB677A}"/>
          </ac:spMkLst>
        </pc:spChg>
        <pc:spChg chg="add del mod">
          <ac:chgData name="Siddarth Joshi" userId="bc4d29ca-e482-4031-a817-c6a7c744f97a" providerId="ADAL" clId="{3F8B9EF5-3DD1-4E17-859F-FD872AD1FFF8}" dt="2022-01-29T14:56:51.029" v="107"/>
          <ac:spMkLst>
            <pc:docMk/>
            <pc:sldMk cId="2362196120" sldId="343"/>
            <ac:spMk id="23" creationId="{02E3D020-D8DE-4673-8B02-2ABDEB2A7311}"/>
          </ac:spMkLst>
        </pc:spChg>
        <pc:spChg chg="del">
          <ac:chgData name="Siddarth Joshi" userId="bc4d29ca-e482-4031-a817-c6a7c744f97a" providerId="ADAL" clId="{3F8B9EF5-3DD1-4E17-859F-FD872AD1FFF8}" dt="2022-01-29T14:56:45.584" v="103" actId="478"/>
          <ac:spMkLst>
            <pc:docMk/>
            <pc:sldMk cId="2362196120" sldId="343"/>
            <ac:spMk id="25" creationId="{EE76057A-8F34-4F84-9892-E8DE275D772C}"/>
          </ac:spMkLst>
        </pc:spChg>
        <pc:spChg chg="del">
          <ac:chgData name="Siddarth Joshi" userId="bc4d29ca-e482-4031-a817-c6a7c744f97a" providerId="ADAL" clId="{3F8B9EF5-3DD1-4E17-859F-FD872AD1FFF8}" dt="2022-01-29T14:56:45.584" v="103" actId="478"/>
          <ac:spMkLst>
            <pc:docMk/>
            <pc:sldMk cId="2362196120" sldId="343"/>
            <ac:spMk id="26" creationId="{F41246B1-0644-45B1-B683-A67D21EEA8B4}"/>
          </ac:spMkLst>
        </pc:spChg>
        <pc:spChg chg="del">
          <ac:chgData name="Siddarth Joshi" userId="bc4d29ca-e482-4031-a817-c6a7c744f97a" providerId="ADAL" clId="{3F8B9EF5-3DD1-4E17-859F-FD872AD1FFF8}" dt="2022-01-29T14:56:45.584" v="103" actId="478"/>
          <ac:spMkLst>
            <pc:docMk/>
            <pc:sldMk cId="2362196120" sldId="343"/>
            <ac:spMk id="27" creationId="{9F3ABAE3-D32A-4201-8C2F-6CEDA6B3010A}"/>
          </ac:spMkLst>
        </pc:spChg>
        <pc:spChg chg="del">
          <ac:chgData name="Siddarth Joshi" userId="bc4d29ca-e482-4031-a817-c6a7c744f97a" providerId="ADAL" clId="{3F8B9EF5-3DD1-4E17-859F-FD872AD1FFF8}" dt="2022-01-29T14:56:45.584" v="103" actId="478"/>
          <ac:spMkLst>
            <pc:docMk/>
            <pc:sldMk cId="2362196120" sldId="343"/>
            <ac:spMk id="28" creationId="{5DEF896A-89B7-46C0-A093-FB80D36A13D9}"/>
          </ac:spMkLst>
        </pc:spChg>
        <pc:spChg chg="del">
          <ac:chgData name="Siddarth Joshi" userId="bc4d29ca-e482-4031-a817-c6a7c744f97a" providerId="ADAL" clId="{3F8B9EF5-3DD1-4E17-859F-FD872AD1FFF8}" dt="2022-01-29T14:56:45.584" v="103" actId="478"/>
          <ac:spMkLst>
            <pc:docMk/>
            <pc:sldMk cId="2362196120" sldId="343"/>
            <ac:spMk id="29" creationId="{6F818E25-E67E-455A-8091-912F16E6A49A}"/>
          </ac:spMkLst>
        </pc:spChg>
        <pc:spChg chg="del">
          <ac:chgData name="Siddarth Joshi" userId="bc4d29ca-e482-4031-a817-c6a7c744f97a" providerId="ADAL" clId="{3F8B9EF5-3DD1-4E17-859F-FD872AD1FFF8}" dt="2022-01-29T14:56:45.584" v="103" actId="478"/>
          <ac:spMkLst>
            <pc:docMk/>
            <pc:sldMk cId="2362196120" sldId="343"/>
            <ac:spMk id="30" creationId="{C09E29DF-DB94-4F59-80EE-29782AD3C0A1}"/>
          </ac:spMkLst>
        </pc:spChg>
        <pc:spChg chg="del">
          <ac:chgData name="Siddarth Joshi" userId="bc4d29ca-e482-4031-a817-c6a7c744f97a" providerId="ADAL" clId="{3F8B9EF5-3DD1-4E17-859F-FD872AD1FFF8}" dt="2022-01-29T14:56:45.584" v="103" actId="478"/>
          <ac:spMkLst>
            <pc:docMk/>
            <pc:sldMk cId="2362196120" sldId="343"/>
            <ac:spMk id="31" creationId="{25AAD53D-8C3C-484C-9369-30B35F9A3B39}"/>
          </ac:spMkLst>
        </pc:spChg>
        <pc:spChg chg="del">
          <ac:chgData name="Siddarth Joshi" userId="bc4d29ca-e482-4031-a817-c6a7c744f97a" providerId="ADAL" clId="{3F8B9EF5-3DD1-4E17-859F-FD872AD1FFF8}" dt="2022-01-29T14:56:45.584" v="103" actId="478"/>
          <ac:spMkLst>
            <pc:docMk/>
            <pc:sldMk cId="2362196120" sldId="343"/>
            <ac:spMk id="32" creationId="{A4BB8649-BA0A-4F62-B11F-5A19D1A2401D}"/>
          </ac:spMkLst>
        </pc:spChg>
        <pc:spChg chg="del">
          <ac:chgData name="Siddarth Joshi" userId="bc4d29ca-e482-4031-a817-c6a7c744f97a" providerId="ADAL" clId="{3F8B9EF5-3DD1-4E17-859F-FD872AD1FFF8}" dt="2022-01-29T14:56:45.584" v="103" actId="478"/>
          <ac:spMkLst>
            <pc:docMk/>
            <pc:sldMk cId="2362196120" sldId="343"/>
            <ac:spMk id="33" creationId="{53AB4C7F-4E2C-4562-9AF5-5C5E7A27FAF4}"/>
          </ac:spMkLst>
        </pc:spChg>
        <pc:spChg chg="del">
          <ac:chgData name="Siddarth Joshi" userId="bc4d29ca-e482-4031-a817-c6a7c744f97a" providerId="ADAL" clId="{3F8B9EF5-3DD1-4E17-859F-FD872AD1FFF8}" dt="2022-01-29T14:56:45.584" v="103" actId="478"/>
          <ac:spMkLst>
            <pc:docMk/>
            <pc:sldMk cId="2362196120" sldId="343"/>
            <ac:spMk id="34" creationId="{BD595F58-F190-4C8D-9954-FC86306650DA}"/>
          </ac:spMkLst>
        </pc:spChg>
        <pc:spChg chg="del">
          <ac:chgData name="Siddarth Joshi" userId="bc4d29ca-e482-4031-a817-c6a7c744f97a" providerId="ADAL" clId="{3F8B9EF5-3DD1-4E17-859F-FD872AD1FFF8}" dt="2022-01-29T14:56:45.584" v="103" actId="478"/>
          <ac:spMkLst>
            <pc:docMk/>
            <pc:sldMk cId="2362196120" sldId="343"/>
            <ac:spMk id="35" creationId="{F124046C-DB0D-4754-859C-42FFB4716838}"/>
          </ac:spMkLst>
        </pc:spChg>
        <pc:spChg chg="del">
          <ac:chgData name="Siddarth Joshi" userId="bc4d29ca-e482-4031-a817-c6a7c744f97a" providerId="ADAL" clId="{3F8B9EF5-3DD1-4E17-859F-FD872AD1FFF8}" dt="2022-01-29T14:56:45.584" v="103" actId="478"/>
          <ac:spMkLst>
            <pc:docMk/>
            <pc:sldMk cId="2362196120" sldId="343"/>
            <ac:spMk id="36" creationId="{A388009A-445B-4FE7-A580-AF6C4FA13E1D}"/>
          </ac:spMkLst>
        </pc:spChg>
        <pc:spChg chg="del">
          <ac:chgData name="Siddarth Joshi" userId="bc4d29ca-e482-4031-a817-c6a7c744f97a" providerId="ADAL" clId="{3F8B9EF5-3DD1-4E17-859F-FD872AD1FFF8}" dt="2022-01-29T14:56:45.584" v="103" actId="478"/>
          <ac:spMkLst>
            <pc:docMk/>
            <pc:sldMk cId="2362196120" sldId="343"/>
            <ac:spMk id="37" creationId="{3FA033E6-CF4D-4D60-91EB-20292914D831}"/>
          </ac:spMkLst>
        </pc:spChg>
        <pc:spChg chg="del">
          <ac:chgData name="Siddarth Joshi" userId="bc4d29ca-e482-4031-a817-c6a7c744f97a" providerId="ADAL" clId="{3F8B9EF5-3DD1-4E17-859F-FD872AD1FFF8}" dt="2022-01-29T14:56:45.584" v="103" actId="478"/>
          <ac:spMkLst>
            <pc:docMk/>
            <pc:sldMk cId="2362196120" sldId="343"/>
            <ac:spMk id="38" creationId="{72501396-7FAC-4448-9FE1-452B84E2D48C}"/>
          </ac:spMkLst>
        </pc:spChg>
        <pc:spChg chg="add mod">
          <ac:chgData name="Siddarth Joshi" userId="bc4d29ca-e482-4031-a817-c6a7c744f97a" providerId="ADAL" clId="{3F8B9EF5-3DD1-4E17-859F-FD872AD1FFF8}" dt="2022-01-29T14:56:55.904" v="109" actId="1076"/>
          <ac:spMkLst>
            <pc:docMk/>
            <pc:sldMk cId="2362196120" sldId="343"/>
            <ac:spMk id="39" creationId="{52247698-3186-49F7-9FE5-B81F51EA9857}"/>
          </ac:spMkLst>
        </pc:spChg>
        <pc:spChg chg="add del mod">
          <ac:chgData name="Siddarth Joshi" userId="bc4d29ca-e482-4031-a817-c6a7c744f97a" providerId="ADAL" clId="{3F8B9EF5-3DD1-4E17-859F-FD872AD1FFF8}" dt="2022-01-29T14:57:06.298" v="113"/>
          <ac:spMkLst>
            <pc:docMk/>
            <pc:sldMk cId="2362196120" sldId="343"/>
            <ac:spMk id="40" creationId="{A07D1B6B-C5B2-4BBB-BA91-DEEF083F74B8}"/>
          </ac:spMkLst>
        </pc:spChg>
        <pc:spChg chg="add mod">
          <ac:chgData name="Siddarth Joshi" userId="bc4d29ca-e482-4031-a817-c6a7c744f97a" providerId="ADAL" clId="{3F8B9EF5-3DD1-4E17-859F-FD872AD1FFF8}" dt="2022-01-29T14:57:34.669" v="123" actId="14100"/>
          <ac:spMkLst>
            <pc:docMk/>
            <pc:sldMk cId="2362196120" sldId="343"/>
            <ac:spMk id="41" creationId="{B27E7D82-9C93-4F37-9E9C-951976FD7F3B}"/>
          </ac:spMkLst>
        </pc:spChg>
        <pc:spChg chg="add mod">
          <ac:chgData name="Siddarth Joshi" userId="bc4d29ca-e482-4031-a817-c6a7c744f97a" providerId="ADAL" clId="{3F8B9EF5-3DD1-4E17-859F-FD872AD1FFF8}" dt="2022-01-29T15:08:19.905" v="145" actId="1076"/>
          <ac:spMkLst>
            <pc:docMk/>
            <pc:sldMk cId="2362196120" sldId="343"/>
            <ac:spMk id="45" creationId="{0DC5DC14-E5B3-47E6-841F-4AA8120086AC}"/>
          </ac:spMkLst>
        </pc:spChg>
        <pc:spChg chg="add mod">
          <ac:chgData name="Siddarth Joshi" userId="bc4d29ca-e482-4031-a817-c6a7c744f97a" providerId="ADAL" clId="{3F8B9EF5-3DD1-4E17-859F-FD872AD1FFF8}" dt="2022-01-29T15:08:41.272" v="191" actId="20577"/>
          <ac:spMkLst>
            <pc:docMk/>
            <pc:sldMk cId="2362196120" sldId="343"/>
            <ac:spMk id="46" creationId="{8D9C9346-14C0-44BA-8591-1AE99298357E}"/>
          </ac:spMkLst>
        </pc:spChg>
        <pc:graphicFrameChg chg="add del mod replId">
          <ac:chgData name="Siddarth Joshi" userId="bc4d29ca-e482-4031-a817-c6a7c744f97a" providerId="ADAL" clId="{3F8B9EF5-3DD1-4E17-859F-FD872AD1FFF8}" dt="2022-01-29T15:07:40.955" v="137"/>
          <ac:graphicFrameMkLst>
            <pc:docMk/>
            <pc:sldMk cId="2362196120" sldId="343"/>
            <ac:graphicFrameMk id="5" creationId="{0DC5DC14-E5B3-47E6-841F-4AA8120086AC}"/>
          </ac:graphicFrameMkLst>
        </pc:graphicFrameChg>
        <pc:graphicFrameChg chg="add del mod">
          <ac:chgData name="Siddarth Joshi" userId="bc4d29ca-e482-4031-a817-c6a7c744f97a" providerId="ADAL" clId="{3F8B9EF5-3DD1-4E17-859F-FD872AD1FFF8}" dt="2022-01-29T14:56:51.029" v="107"/>
          <ac:graphicFrameMkLst>
            <pc:docMk/>
            <pc:sldMk cId="2362196120" sldId="343"/>
            <ac:graphicFrameMk id="22" creationId="{D44A3DFE-3308-40AB-B944-4EE0D700AD50}"/>
          </ac:graphicFrameMkLst>
        </pc:graphicFrameChg>
        <pc:graphicFrameChg chg="add mod">
          <ac:chgData name="Siddarth Joshi" userId="bc4d29ca-e482-4031-a817-c6a7c744f97a" providerId="ADAL" clId="{3F8B9EF5-3DD1-4E17-859F-FD872AD1FFF8}" dt="2022-01-29T14:56:55.904" v="109" actId="1076"/>
          <ac:graphicFrameMkLst>
            <pc:docMk/>
            <pc:sldMk cId="2362196120" sldId="343"/>
            <ac:graphicFrameMk id="24" creationId="{57FEAA9E-81DA-4DFF-AE44-01625D7B19AD}"/>
          </ac:graphicFrameMkLst>
        </pc:graphicFrameChg>
        <pc:graphicFrameChg chg="add del mod">
          <ac:chgData name="Siddarth Joshi" userId="bc4d29ca-e482-4031-a817-c6a7c744f97a" providerId="ADAL" clId="{3F8B9EF5-3DD1-4E17-859F-FD872AD1FFF8}" dt="2022-01-29T15:06:50.046" v="126"/>
          <ac:graphicFrameMkLst>
            <pc:docMk/>
            <pc:sldMk cId="2362196120" sldId="343"/>
            <ac:graphicFrameMk id="42" creationId="{C3FAD517-DF45-48B0-AA0E-94135B570A74}"/>
          </ac:graphicFrameMkLst>
        </pc:graphicFrameChg>
        <pc:graphicFrameChg chg="add mod">
          <ac:chgData name="Siddarth Joshi" userId="bc4d29ca-e482-4031-a817-c6a7c744f97a" providerId="ADAL" clId="{3F8B9EF5-3DD1-4E17-859F-FD872AD1FFF8}" dt="2022-01-29T15:06:56.690" v="128" actId="1076"/>
          <ac:graphicFrameMkLst>
            <pc:docMk/>
            <pc:sldMk cId="2362196120" sldId="343"/>
            <ac:graphicFrameMk id="43" creationId="{BD9AD29D-4685-4BDF-BE54-C42317EB5040}"/>
          </ac:graphicFrameMkLst>
        </pc:graphicFrameChg>
        <pc:graphicFrameChg chg="add del mod">
          <ac:chgData name="Siddarth Joshi" userId="bc4d29ca-e482-4031-a817-c6a7c744f97a" providerId="ADAL" clId="{3F8B9EF5-3DD1-4E17-859F-FD872AD1FFF8}" dt="2022-01-29T15:07:34.716" v="132"/>
          <ac:graphicFrameMkLst>
            <pc:docMk/>
            <pc:sldMk cId="2362196120" sldId="343"/>
            <ac:graphicFrameMk id="44" creationId="{6D011533-7DAE-4A76-ADF9-3F4237BA4EDE}"/>
          </ac:graphicFrameMkLst>
        </pc:graphicFrameChg>
        <pc:picChg chg="add del mod">
          <ac:chgData name="Siddarth Joshi" userId="bc4d29ca-e482-4031-a817-c6a7c744f97a" providerId="ADAL" clId="{3F8B9EF5-3DD1-4E17-859F-FD872AD1FFF8}" dt="2022-01-29T15:27:04.588" v="750" actId="478"/>
          <ac:picMkLst>
            <pc:docMk/>
            <pc:sldMk cId="2362196120" sldId="343"/>
            <ac:picMk id="47" creationId="{290DCA63-DC42-46F6-BCD1-17CC65A49E7A}"/>
          </ac:picMkLst>
        </pc:picChg>
      </pc:sldChg>
      <pc:sldChg chg="addSp delSp modSp add mod">
        <pc:chgData name="Siddarth Joshi" userId="bc4d29ca-e482-4031-a817-c6a7c744f97a" providerId="ADAL" clId="{3F8B9EF5-3DD1-4E17-859F-FD872AD1FFF8}" dt="2022-01-29T15:13:20.596" v="604" actId="20577"/>
        <pc:sldMkLst>
          <pc:docMk/>
          <pc:sldMk cId="1689966019" sldId="344"/>
        </pc:sldMkLst>
        <pc:spChg chg="mod">
          <ac:chgData name="Siddarth Joshi" userId="bc4d29ca-e482-4031-a817-c6a7c744f97a" providerId="ADAL" clId="{3F8B9EF5-3DD1-4E17-859F-FD872AD1FFF8}" dt="2022-01-29T15:08:58.931" v="199" actId="20577"/>
          <ac:spMkLst>
            <pc:docMk/>
            <pc:sldMk cId="1689966019" sldId="344"/>
            <ac:spMk id="8" creationId="{BBB9B1C4-5210-4BEA-A556-2A53383A911F}"/>
          </ac:spMkLst>
        </pc:spChg>
        <pc:spChg chg="add mod">
          <ac:chgData name="Siddarth Joshi" userId="bc4d29ca-e482-4031-a817-c6a7c744f97a" providerId="ADAL" clId="{3F8B9EF5-3DD1-4E17-859F-FD872AD1FFF8}" dt="2022-01-29T15:13:09.282" v="590" actId="20577"/>
          <ac:spMkLst>
            <pc:docMk/>
            <pc:sldMk cId="1689966019" sldId="344"/>
            <ac:spMk id="12" creationId="{153A8010-A0E6-48E2-A0BE-1DAFB4F2C99D}"/>
          </ac:spMkLst>
        </pc:spChg>
        <pc:spChg chg="add mod">
          <ac:chgData name="Siddarth Joshi" userId="bc4d29ca-e482-4031-a817-c6a7c744f97a" providerId="ADAL" clId="{3F8B9EF5-3DD1-4E17-859F-FD872AD1FFF8}" dt="2022-01-29T15:13:20.596" v="604" actId="20577"/>
          <ac:spMkLst>
            <pc:docMk/>
            <pc:sldMk cId="1689966019" sldId="344"/>
            <ac:spMk id="13" creationId="{15E30BDA-C1C9-4F84-B900-929ED759C608}"/>
          </ac:spMkLst>
        </pc:spChg>
        <pc:spChg chg="del">
          <ac:chgData name="Siddarth Joshi" userId="bc4d29ca-e482-4031-a817-c6a7c744f97a" providerId="ADAL" clId="{3F8B9EF5-3DD1-4E17-859F-FD872AD1FFF8}" dt="2022-01-29T15:09:13.539" v="200" actId="478"/>
          <ac:spMkLst>
            <pc:docMk/>
            <pc:sldMk cId="1689966019" sldId="344"/>
            <ac:spMk id="39" creationId="{52247698-3186-49F7-9FE5-B81F51EA9857}"/>
          </ac:spMkLst>
        </pc:spChg>
        <pc:spChg chg="del">
          <ac:chgData name="Siddarth Joshi" userId="bc4d29ca-e482-4031-a817-c6a7c744f97a" providerId="ADAL" clId="{3F8B9EF5-3DD1-4E17-859F-FD872AD1FFF8}" dt="2022-01-29T15:09:13.539" v="200" actId="478"/>
          <ac:spMkLst>
            <pc:docMk/>
            <pc:sldMk cId="1689966019" sldId="344"/>
            <ac:spMk id="41" creationId="{B27E7D82-9C93-4F37-9E9C-951976FD7F3B}"/>
          </ac:spMkLst>
        </pc:spChg>
        <pc:spChg chg="del">
          <ac:chgData name="Siddarth Joshi" userId="bc4d29ca-e482-4031-a817-c6a7c744f97a" providerId="ADAL" clId="{3F8B9EF5-3DD1-4E17-859F-FD872AD1FFF8}" dt="2022-01-29T15:09:26.382" v="203" actId="478"/>
          <ac:spMkLst>
            <pc:docMk/>
            <pc:sldMk cId="1689966019" sldId="344"/>
            <ac:spMk id="45" creationId="{0DC5DC14-E5B3-47E6-841F-4AA8120086AC}"/>
          </ac:spMkLst>
        </pc:spChg>
        <pc:spChg chg="del">
          <ac:chgData name="Siddarth Joshi" userId="bc4d29ca-e482-4031-a817-c6a7c744f97a" providerId="ADAL" clId="{3F8B9EF5-3DD1-4E17-859F-FD872AD1FFF8}" dt="2022-01-29T15:09:26.382" v="203" actId="478"/>
          <ac:spMkLst>
            <pc:docMk/>
            <pc:sldMk cId="1689966019" sldId="344"/>
            <ac:spMk id="46" creationId="{8D9C9346-14C0-44BA-8591-1AE99298357E}"/>
          </ac:spMkLst>
        </pc:spChg>
        <pc:graphicFrameChg chg="del">
          <ac:chgData name="Siddarth Joshi" userId="bc4d29ca-e482-4031-a817-c6a7c744f97a" providerId="ADAL" clId="{3F8B9EF5-3DD1-4E17-859F-FD872AD1FFF8}" dt="2022-01-29T15:09:13.539" v="200" actId="478"/>
          <ac:graphicFrameMkLst>
            <pc:docMk/>
            <pc:sldMk cId="1689966019" sldId="344"/>
            <ac:graphicFrameMk id="24" creationId="{57FEAA9E-81DA-4DFF-AE44-01625D7B19AD}"/>
          </ac:graphicFrameMkLst>
        </pc:graphicFrameChg>
        <pc:graphicFrameChg chg="del">
          <ac:chgData name="Siddarth Joshi" userId="bc4d29ca-e482-4031-a817-c6a7c744f97a" providerId="ADAL" clId="{3F8B9EF5-3DD1-4E17-859F-FD872AD1FFF8}" dt="2022-01-29T15:09:26.382" v="203" actId="478"/>
          <ac:graphicFrameMkLst>
            <pc:docMk/>
            <pc:sldMk cId="1689966019" sldId="344"/>
            <ac:graphicFrameMk id="43" creationId="{BD9AD29D-4685-4BDF-BE54-C42317EB5040}"/>
          </ac:graphicFrameMkLst>
        </pc:graphicFrameChg>
      </pc:sldChg>
      <pc:sldChg chg="modSp add mod">
        <pc:chgData name="Siddarth Joshi" userId="bc4d29ca-e482-4031-a817-c6a7c744f97a" providerId="ADAL" clId="{3F8B9EF5-3DD1-4E17-859F-FD872AD1FFF8}" dt="2022-01-29T15:36:11.881" v="1079" actId="20577"/>
        <pc:sldMkLst>
          <pc:docMk/>
          <pc:sldMk cId="3689616148" sldId="345"/>
        </pc:sldMkLst>
        <pc:spChg chg="mod">
          <ac:chgData name="Siddarth Joshi" userId="bc4d29ca-e482-4031-a817-c6a7c744f97a" providerId="ADAL" clId="{3F8B9EF5-3DD1-4E17-859F-FD872AD1FFF8}" dt="2022-01-29T15:36:11.881" v="1079" actId="20577"/>
          <ac:spMkLst>
            <pc:docMk/>
            <pc:sldMk cId="3689616148" sldId="345"/>
            <ac:spMk id="12" creationId="{153A8010-A0E6-48E2-A0BE-1DAFB4F2C99D}"/>
          </ac:spMkLst>
        </pc:spChg>
        <pc:spChg chg="mod">
          <ac:chgData name="Siddarth Joshi" userId="bc4d29ca-e482-4031-a817-c6a7c744f97a" providerId="ADAL" clId="{3F8B9EF5-3DD1-4E17-859F-FD872AD1FFF8}" dt="2022-01-29T15:15:59.154" v="697" actId="20577"/>
          <ac:spMkLst>
            <pc:docMk/>
            <pc:sldMk cId="3689616148" sldId="345"/>
            <ac:spMk id="13" creationId="{15E30BDA-C1C9-4F84-B900-929ED759C608}"/>
          </ac:spMkLst>
        </pc:spChg>
      </pc:sldChg>
      <pc:sldChg chg="addSp delSp modSp add mod">
        <pc:chgData name="Siddarth Joshi" userId="bc4d29ca-e482-4031-a817-c6a7c744f97a" providerId="ADAL" clId="{3F8B9EF5-3DD1-4E17-859F-FD872AD1FFF8}" dt="2022-01-29T15:37:20.002" v="1085" actId="1076"/>
        <pc:sldMkLst>
          <pc:docMk/>
          <pc:sldMk cId="3053850485" sldId="346"/>
        </pc:sldMkLst>
        <pc:spChg chg="mod">
          <ac:chgData name="Siddarth Joshi" userId="bc4d29ca-e482-4031-a817-c6a7c744f97a" providerId="ADAL" clId="{3F8B9EF5-3DD1-4E17-859F-FD872AD1FFF8}" dt="2022-01-29T15:21:23.167" v="710" actId="20577"/>
          <ac:spMkLst>
            <pc:docMk/>
            <pc:sldMk cId="3053850485" sldId="346"/>
            <ac:spMk id="8" creationId="{BBB9B1C4-5210-4BEA-A556-2A53383A911F}"/>
          </ac:spMkLst>
        </pc:spChg>
        <pc:spChg chg="mod">
          <ac:chgData name="Siddarth Joshi" userId="bc4d29ca-e482-4031-a817-c6a7c744f97a" providerId="ADAL" clId="{3F8B9EF5-3DD1-4E17-859F-FD872AD1FFF8}" dt="2022-01-29T15:30:09.562" v="913" actId="20577"/>
          <ac:spMkLst>
            <pc:docMk/>
            <pc:sldMk cId="3053850485" sldId="346"/>
            <ac:spMk id="12" creationId="{153A8010-A0E6-48E2-A0BE-1DAFB4F2C99D}"/>
          </ac:spMkLst>
        </pc:spChg>
        <pc:spChg chg="del">
          <ac:chgData name="Siddarth Joshi" userId="bc4d29ca-e482-4031-a817-c6a7c744f97a" providerId="ADAL" clId="{3F8B9EF5-3DD1-4E17-859F-FD872AD1FFF8}" dt="2022-01-29T15:21:29.959" v="711" actId="478"/>
          <ac:spMkLst>
            <pc:docMk/>
            <pc:sldMk cId="3053850485" sldId="346"/>
            <ac:spMk id="13" creationId="{15E30BDA-C1C9-4F84-B900-929ED759C608}"/>
          </ac:spMkLst>
        </pc:spChg>
        <pc:picChg chg="add del mod">
          <ac:chgData name="Siddarth Joshi" userId="bc4d29ca-e482-4031-a817-c6a7c744f97a" providerId="ADAL" clId="{3F8B9EF5-3DD1-4E17-859F-FD872AD1FFF8}" dt="2022-01-29T15:26:26.584" v="749" actId="478"/>
          <ac:picMkLst>
            <pc:docMk/>
            <pc:sldMk cId="3053850485" sldId="346"/>
            <ac:picMk id="4098" creationId="{059D6046-E3EE-4A3D-A95B-F627ED334CB2}"/>
          </ac:picMkLst>
        </pc:picChg>
        <pc:picChg chg="add del mod">
          <ac:chgData name="Siddarth Joshi" userId="bc4d29ca-e482-4031-a817-c6a7c744f97a" providerId="ADAL" clId="{3F8B9EF5-3DD1-4E17-859F-FD872AD1FFF8}" dt="2022-01-29T15:27:19.668" v="754" actId="478"/>
          <ac:picMkLst>
            <pc:docMk/>
            <pc:sldMk cId="3053850485" sldId="346"/>
            <ac:picMk id="4100" creationId="{8E650E80-E506-49C7-BC6D-D2F2AB6171FF}"/>
          </ac:picMkLst>
        </pc:picChg>
        <pc:picChg chg="add mod">
          <ac:chgData name="Siddarth Joshi" userId="bc4d29ca-e482-4031-a817-c6a7c744f97a" providerId="ADAL" clId="{3F8B9EF5-3DD1-4E17-859F-FD872AD1FFF8}" dt="2022-01-29T15:27:44.734" v="757" actId="1076"/>
          <ac:picMkLst>
            <pc:docMk/>
            <pc:sldMk cId="3053850485" sldId="346"/>
            <ac:picMk id="4102" creationId="{04AE7A33-13AB-4618-BCAB-62D9B325BECD}"/>
          </ac:picMkLst>
        </pc:picChg>
        <pc:picChg chg="add mod">
          <ac:chgData name="Siddarth Joshi" userId="bc4d29ca-e482-4031-a817-c6a7c744f97a" providerId="ADAL" clId="{3F8B9EF5-3DD1-4E17-859F-FD872AD1FFF8}" dt="2022-01-29T15:37:10.447" v="1083" actId="1076"/>
          <ac:picMkLst>
            <pc:docMk/>
            <pc:sldMk cId="3053850485" sldId="346"/>
            <ac:picMk id="4104" creationId="{ADAF050C-F677-4FFE-95F8-2935662C1CB9}"/>
          </ac:picMkLst>
        </pc:picChg>
        <pc:picChg chg="add mod">
          <ac:chgData name="Siddarth Joshi" userId="bc4d29ca-e482-4031-a817-c6a7c744f97a" providerId="ADAL" clId="{3F8B9EF5-3DD1-4E17-859F-FD872AD1FFF8}" dt="2022-01-29T15:37:20.002" v="1085" actId="1076"/>
          <ac:picMkLst>
            <pc:docMk/>
            <pc:sldMk cId="3053850485" sldId="346"/>
            <ac:picMk id="4106" creationId="{652BC14E-2D86-44BF-A3B9-EBFE0C0E7A74}"/>
          </ac:picMkLst>
        </pc:picChg>
      </pc:sldChg>
      <pc:sldChg chg="addSp delSp modSp add mod">
        <pc:chgData name="Siddarth Joshi" userId="bc4d29ca-e482-4031-a817-c6a7c744f97a" providerId="ADAL" clId="{3F8B9EF5-3DD1-4E17-859F-FD872AD1FFF8}" dt="2022-01-29T15:35:50.170" v="1071" actId="27636"/>
        <pc:sldMkLst>
          <pc:docMk/>
          <pc:sldMk cId="208521249" sldId="347"/>
        </pc:sldMkLst>
        <pc:spChg chg="add del mod">
          <ac:chgData name="Siddarth Joshi" userId="bc4d29ca-e482-4031-a817-c6a7c744f97a" providerId="ADAL" clId="{3F8B9EF5-3DD1-4E17-859F-FD872AD1FFF8}" dt="2022-01-29T15:31:19.442" v="917" actId="478"/>
          <ac:spMkLst>
            <pc:docMk/>
            <pc:sldMk cId="208521249" sldId="347"/>
            <ac:spMk id="3" creationId="{99F86623-8578-4277-9398-61EA206E65E4}"/>
          </ac:spMkLst>
        </pc:spChg>
        <pc:spChg chg="add mod">
          <ac:chgData name="Siddarth Joshi" userId="bc4d29ca-e482-4031-a817-c6a7c744f97a" providerId="ADAL" clId="{3F8B9EF5-3DD1-4E17-859F-FD872AD1FFF8}" dt="2022-01-29T15:32:07.962" v="925" actId="1076"/>
          <ac:spMkLst>
            <pc:docMk/>
            <pc:sldMk cId="208521249" sldId="347"/>
            <ac:spMk id="5" creationId="{3B981663-7AB2-4872-BB99-AAE86C60C96C}"/>
          </ac:spMkLst>
        </pc:spChg>
        <pc:spChg chg="del">
          <ac:chgData name="Siddarth Joshi" userId="bc4d29ca-e482-4031-a817-c6a7c744f97a" providerId="ADAL" clId="{3F8B9EF5-3DD1-4E17-859F-FD872AD1FFF8}" dt="2022-01-29T15:31:17.156" v="916" actId="478"/>
          <ac:spMkLst>
            <pc:docMk/>
            <pc:sldMk cId="208521249" sldId="347"/>
            <ac:spMk id="12" creationId="{153A8010-A0E6-48E2-A0BE-1DAFB4F2C99D}"/>
          </ac:spMkLst>
        </pc:spChg>
        <pc:spChg chg="add mod">
          <ac:chgData name="Siddarth Joshi" userId="bc4d29ca-e482-4031-a817-c6a7c744f97a" providerId="ADAL" clId="{3F8B9EF5-3DD1-4E17-859F-FD872AD1FFF8}" dt="2022-01-29T15:32:45.571" v="950" actId="1076"/>
          <ac:spMkLst>
            <pc:docMk/>
            <pc:sldMk cId="208521249" sldId="347"/>
            <ac:spMk id="13" creationId="{2CB3299D-084C-4E39-89FB-B51E9CE9E96A}"/>
          </ac:spMkLst>
        </pc:spChg>
        <pc:spChg chg="add mod">
          <ac:chgData name="Siddarth Joshi" userId="bc4d29ca-e482-4031-a817-c6a7c744f97a" providerId="ADAL" clId="{3F8B9EF5-3DD1-4E17-859F-FD872AD1FFF8}" dt="2022-01-29T15:33:07.933" v="955" actId="14100"/>
          <ac:spMkLst>
            <pc:docMk/>
            <pc:sldMk cId="208521249" sldId="347"/>
            <ac:spMk id="14" creationId="{7C19390E-53F7-4C07-9565-C22952C61369}"/>
          </ac:spMkLst>
        </pc:spChg>
        <pc:spChg chg="add mod">
          <ac:chgData name="Siddarth Joshi" userId="bc4d29ca-e482-4031-a817-c6a7c744f97a" providerId="ADAL" clId="{3F8B9EF5-3DD1-4E17-859F-FD872AD1FFF8}" dt="2022-01-29T15:34:33.152" v="1034" actId="1076"/>
          <ac:spMkLst>
            <pc:docMk/>
            <pc:sldMk cId="208521249" sldId="347"/>
            <ac:spMk id="15" creationId="{DCE1E3E9-8008-4010-9EDD-61278D73CEA9}"/>
          </ac:spMkLst>
        </pc:spChg>
        <pc:spChg chg="add mod">
          <ac:chgData name="Siddarth Joshi" userId="bc4d29ca-e482-4031-a817-c6a7c744f97a" providerId="ADAL" clId="{3F8B9EF5-3DD1-4E17-859F-FD872AD1FFF8}" dt="2022-01-29T15:35:28.501" v="1042" actId="1076"/>
          <ac:spMkLst>
            <pc:docMk/>
            <pc:sldMk cId="208521249" sldId="347"/>
            <ac:spMk id="16" creationId="{6B32E77B-7F19-406A-88FF-B0B61EF608FF}"/>
          </ac:spMkLst>
        </pc:spChg>
        <pc:spChg chg="add mod">
          <ac:chgData name="Siddarth Joshi" userId="bc4d29ca-e482-4031-a817-c6a7c744f97a" providerId="ADAL" clId="{3F8B9EF5-3DD1-4E17-859F-FD872AD1FFF8}" dt="2022-01-29T15:35:50.170" v="1071" actId="27636"/>
          <ac:spMkLst>
            <pc:docMk/>
            <pc:sldMk cId="208521249" sldId="347"/>
            <ac:spMk id="17" creationId="{1948E5BB-3161-47EE-9EE1-3E489D5D4AEF}"/>
          </ac:spMkLst>
        </pc:spChg>
        <pc:picChg chg="del">
          <ac:chgData name="Siddarth Joshi" userId="bc4d29ca-e482-4031-a817-c6a7c744f97a" providerId="ADAL" clId="{3F8B9EF5-3DD1-4E17-859F-FD872AD1FFF8}" dt="2022-01-29T15:31:14.842" v="915" actId="478"/>
          <ac:picMkLst>
            <pc:docMk/>
            <pc:sldMk cId="208521249" sldId="347"/>
            <ac:picMk id="4102" creationId="{04AE7A33-13AB-4618-BCAB-62D9B325BECD}"/>
          </ac:picMkLst>
        </pc:picChg>
        <pc:picChg chg="add mod">
          <ac:chgData name="Siddarth Joshi" userId="bc4d29ca-e482-4031-a817-c6a7c744f97a" providerId="ADAL" clId="{3F8B9EF5-3DD1-4E17-859F-FD872AD1FFF8}" dt="2022-01-29T15:31:26.384" v="919" actId="1076"/>
          <ac:picMkLst>
            <pc:docMk/>
            <pc:sldMk cId="208521249" sldId="347"/>
            <ac:picMk id="5122" creationId="{5454986F-AF7A-4BD2-87A0-351EA3E838FE}"/>
          </ac:picMkLst>
        </pc:picChg>
      </pc:sldChg>
    </pc:docChg>
  </pc:docChgLst>
  <pc:docChgLst>
    <pc:chgData name="Siddarth Joshi" userId="bc4d29ca-e482-4031-a817-c6a7c744f97a" providerId="ADAL" clId="{D3A2F84A-6C9A-419A-9C7B-B5B68F50507D}"/>
    <pc:docChg chg="undo redo custSel addSld delSld modSld sldOrd">
      <pc:chgData name="Siddarth Joshi" userId="bc4d29ca-e482-4031-a817-c6a7c744f97a" providerId="ADAL" clId="{D3A2F84A-6C9A-419A-9C7B-B5B68F50507D}" dt="2022-01-07T21:47:28.463" v="7665" actId="255"/>
      <pc:docMkLst>
        <pc:docMk/>
      </pc:docMkLst>
      <pc:sldChg chg="addSp modSp new mod setBg">
        <pc:chgData name="Siddarth Joshi" userId="bc4d29ca-e482-4031-a817-c6a7c744f97a" providerId="ADAL" clId="{D3A2F84A-6C9A-419A-9C7B-B5B68F50507D}" dt="2021-12-10T05:31:13.176" v="296" actId="14100"/>
        <pc:sldMkLst>
          <pc:docMk/>
          <pc:sldMk cId="357927040" sldId="256"/>
        </pc:sldMkLst>
        <pc:spChg chg="mod">
          <ac:chgData name="Siddarth Joshi" userId="bc4d29ca-e482-4031-a817-c6a7c744f97a" providerId="ADAL" clId="{D3A2F84A-6C9A-419A-9C7B-B5B68F50507D}" dt="2021-12-10T05:30:50.212" v="279" actId="207"/>
          <ac:spMkLst>
            <pc:docMk/>
            <pc:sldMk cId="357927040" sldId="256"/>
            <ac:spMk id="2" creationId="{EB1D64C7-2B57-4995-8266-CA21FD2E1527}"/>
          </ac:spMkLst>
        </pc:spChg>
        <pc:spChg chg="mod">
          <ac:chgData name="Siddarth Joshi" userId="bc4d29ca-e482-4031-a817-c6a7c744f97a" providerId="ADAL" clId="{D3A2F84A-6C9A-419A-9C7B-B5B68F50507D}" dt="2021-12-10T05:31:13.176" v="296" actId="14100"/>
          <ac:spMkLst>
            <pc:docMk/>
            <pc:sldMk cId="357927040" sldId="256"/>
            <ac:spMk id="3" creationId="{829AC113-DE17-47B7-9EFF-86A8919B7BF3}"/>
          </ac:spMkLst>
        </pc:spChg>
        <pc:spChg chg="add mod">
          <ac:chgData name="Siddarth Joshi" userId="bc4d29ca-e482-4031-a817-c6a7c744f97a" providerId="ADAL" clId="{D3A2F84A-6C9A-419A-9C7B-B5B68F50507D}" dt="2021-12-10T05:28:49.472" v="226" actId="2085"/>
          <ac:spMkLst>
            <pc:docMk/>
            <pc:sldMk cId="357927040" sldId="256"/>
            <ac:spMk id="4" creationId="{58827ACC-E19D-4E38-AE05-33F188248FC2}"/>
          </ac:spMkLst>
        </pc:spChg>
        <pc:spChg chg="add mod">
          <ac:chgData name="Siddarth Joshi" userId="bc4d29ca-e482-4031-a817-c6a7c744f97a" providerId="ADAL" clId="{D3A2F84A-6C9A-419A-9C7B-B5B68F50507D}" dt="2021-12-10T05:29:13.724" v="230" actId="1076"/>
          <ac:spMkLst>
            <pc:docMk/>
            <pc:sldMk cId="357927040" sldId="256"/>
            <ac:spMk id="5" creationId="{FCB83878-284F-4939-B017-2D70417ABE01}"/>
          </ac:spMkLst>
        </pc:spChg>
      </pc:sldChg>
      <pc:sldChg chg="addSp delSp modSp add mod">
        <pc:chgData name="Siddarth Joshi" userId="bc4d29ca-e482-4031-a817-c6a7c744f97a" providerId="ADAL" clId="{D3A2F84A-6C9A-419A-9C7B-B5B68F50507D}" dt="2021-12-12T23:14:34.712" v="649" actId="20577"/>
        <pc:sldMkLst>
          <pc:docMk/>
          <pc:sldMk cId="4041419779" sldId="257"/>
        </pc:sldMkLst>
        <pc:spChg chg="del">
          <ac:chgData name="Siddarth Joshi" userId="bc4d29ca-e482-4031-a817-c6a7c744f97a" providerId="ADAL" clId="{D3A2F84A-6C9A-419A-9C7B-B5B68F50507D}" dt="2021-12-12T23:06:29.867" v="298" actId="478"/>
          <ac:spMkLst>
            <pc:docMk/>
            <pc:sldMk cId="4041419779" sldId="257"/>
            <ac:spMk id="2" creationId="{EB1D64C7-2B57-4995-8266-CA21FD2E1527}"/>
          </ac:spMkLst>
        </pc:spChg>
        <pc:spChg chg="mod">
          <ac:chgData name="Siddarth Joshi" userId="bc4d29ca-e482-4031-a817-c6a7c744f97a" providerId="ADAL" clId="{D3A2F84A-6C9A-419A-9C7B-B5B68F50507D}" dt="2021-12-12T23:14:34.712" v="649" actId="20577"/>
          <ac:spMkLst>
            <pc:docMk/>
            <pc:sldMk cId="4041419779" sldId="257"/>
            <ac:spMk id="3" creationId="{829AC113-DE17-47B7-9EFF-86A8919B7BF3}"/>
          </ac:spMkLst>
        </pc:spChg>
        <pc:spChg chg="add del mod">
          <ac:chgData name="Siddarth Joshi" userId="bc4d29ca-e482-4031-a817-c6a7c744f97a" providerId="ADAL" clId="{D3A2F84A-6C9A-419A-9C7B-B5B68F50507D}" dt="2021-12-12T23:06:31.795" v="299" actId="478"/>
          <ac:spMkLst>
            <pc:docMk/>
            <pc:sldMk cId="4041419779" sldId="257"/>
            <ac:spMk id="7" creationId="{1EAF4499-B0E6-4A50-8C2F-FF044BBB83B1}"/>
          </ac:spMkLst>
        </pc:spChg>
      </pc:sldChg>
      <pc:sldChg chg="modSp add mod">
        <pc:chgData name="Siddarth Joshi" userId="bc4d29ca-e482-4031-a817-c6a7c744f97a" providerId="ADAL" clId="{D3A2F84A-6C9A-419A-9C7B-B5B68F50507D}" dt="2021-12-12T23:19:59.882" v="1005" actId="20577"/>
        <pc:sldMkLst>
          <pc:docMk/>
          <pc:sldMk cId="2593414292" sldId="258"/>
        </pc:sldMkLst>
        <pc:spChg chg="mod">
          <ac:chgData name="Siddarth Joshi" userId="bc4d29ca-e482-4031-a817-c6a7c744f97a" providerId="ADAL" clId="{D3A2F84A-6C9A-419A-9C7B-B5B68F50507D}" dt="2021-12-12T23:19:59.882" v="1005" actId="20577"/>
          <ac:spMkLst>
            <pc:docMk/>
            <pc:sldMk cId="2593414292" sldId="258"/>
            <ac:spMk id="3" creationId="{829AC113-DE17-47B7-9EFF-86A8919B7BF3}"/>
          </ac:spMkLst>
        </pc:spChg>
      </pc:sldChg>
      <pc:sldChg chg="modSp add mod">
        <pc:chgData name="Siddarth Joshi" userId="bc4d29ca-e482-4031-a817-c6a7c744f97a" providerId="ADAL" clId="{D3A2F84A-6C9A-419A-9C7B-B5B68F50507D}" dt="2022-01-06T21:33:27.377" v="1105" actId="11"/>
        <pc:sldMkLst>
          <pc:docMk/>
          <pc:sldMk cId="105593165" sldId="259"/>
        </pc:sldMkLst>
        <pc:spChg chg="mod">
          <ac:chgData name="Siddarth Joshi" userId="bc4d29ca-e482-4031-a817-c6a7c744f97a" providerId="ADAL" clId="{D3A2F84A-6C9A-419A-9C7B-B5B68F50507D}" dt="2022-01-06T21:33:27.377" v="1105" actId="11"/>
          <ac:spMkLst>
            <pc:docMk/>
            <pc:sldMk cId="105593165" sldId="259"/>
            <ac:spMk id="3" creationId="{829AC113-DE17-47B7-9EFF-86A8919B7BF3}"/>
          </ac:spMkLst>
        </pc:spChg>
      </pc:sldChg>
      <pc:sldChg chg="addSp delSp modSp add mod">
        <pc:chgData name="Siddarth Joshi" userId="bc4d29ca-e482-4031-a817-c6a7c744f97a" providerId="ADAL" clId="{D3A2F84A-6C9A-419A-9C7B-B5B68F50507D}" dt="2022-01-06T22:26:28.190" v="1234"/>
        <pc:sldMkLst>
          <pc:docMk/>
          <pc:sldMk cId="3713806186" sldId="260"/>
        </pc:sldMkLst>
        <pc:spChg chg="del mod">
          <ac:chgData name="Siddarth Joshi" userId="bc4d29ca-e482-4031-a817-c6a7c744f97a" providerId="ADAL" clId="{D3A2F84A-6C9A-419A-9C7B-B5B68F50507D}" dt="2022-01-06T22:17:51.760" v="1221" actId="478"/>
          <ac:spMkLst>
            <pc:docMk/>
            <pc:sldMk cId="3713806186" sldId="260"/>
            <ac:spMk id="3" creationId="{829AC113-DE17-47B7-9EFF-86A8919B7BF3}"/>
          </ac:spMkLst>
        </pc:spChg>
        <pc:spChg chg="add del mod">
          <ac:chgData name="Siddarth Joshi" userId="bc4d29ca-e482-4031-a817-c6a7c744f97a" providerId="ADAL" clId="{D3A2F84A-6C9A-419A-9C7B-B5B68F50507D}" dt="2022-01-06T22:17:55.475" v="1222" actId="478"/>
          <ac:spMkLst>
            <pc:docMk/>
            <pc:sldMk cId="3713806186" sldId="260"/>
            <ac:spMk id="8" creationId="{D26B6805-FE24-4F43-A398-45884A2031EB}"/>
          </ac:spMkLst>
        </pc:spChg>
        <pc:graphicFrameChg chg="add del">
          <ac:chgData name="Siddarth Joshi" userId="bc4d29ca-e482-4031-a817-c6a7c744f97a" providerId="ADAL" clId="{D3A2F84A-6C9A-419A-9C7B-B5B68F50507D}" dt="2022-01-06T21:36:03.337" v="1114" actId="478"/>
          <ac:graphicFrameMkLst>
            <pc:docMk/>
            <pc:sldMk cId="3713806186" sldId="260"/>
            <ac:graphicFrameMk id="2" creationId="{34204159-090D-4437-890D-8EC565435993}"/>
          </ac:graphicFrameMkLst>
        </pc:graphicFrameChg>
        <pc:graphicFrameChg chg="add mod modGraphic">
          <ac:chgData name="Siddarth Joshi" userId="bc4d29ca-e482-4031-a817-c6a7c744f97a" providerId="ADAL" clId="{D3A2F84A-6C9A-419A-9C7B-B5B68F50507D}" dt="2022-01-06T22:26:28.190" v="1234"/>
          <ac:graphicFrameMkLst>
            <pc:docMk/>
            <pc:sldMk cId="3713806186" sldId="260"/>
            <ac:graphicFrameMk id="6" creationId="{73BD8F81-FB3A-443B-8790-FB04B40497A9}"/>
          </ac:graphicFrameMkLst>
        </pc:graphicFrameChg>
      </pc:sldChg>
      <pc:sldChg chg="addSp modSp add mod ord">
        <pc:chgData name="Siddarth Joshi" userId="bc4d29ca-e482-4031-a817-c6a7c744f97a" providerId="ADAL" clId="{D3A2F84A-6C9A-419A-9C7B-B5B68F50507D}" dt="2022-01-07T02:42:02.967" v="1301" actId="14100"/>
        <pc:sldMkLst>
          <pc:docMk/>
          <pc:sldMk cId="1640494093" sldId="261"/>
        </pc:sldMkLst>
        <pc:spChg chg="add mod">
          <ac:chgData name="Siddarth Joshi" userId="bc4d29ca-e482-4031-a817-c6a7c744f97a" providerId="ADAL" clId="{D3A2F84A-6C9A-419A-9C7B-B5B68F50507D}" dt="2022-01-07T02:41:05.849" v="1285" actId="1076"/>
          <ac:spMkLst>
            <pc:docMk/>
            <pc:sldMk cId="1640494093" sldId="261"/>
            <ac:spMk id="2" creationId="{FA5AC977-DF7A-4940-A54B-57F6B458B47B}"/>
          </ac:spMkLst>
        </pc:spChg>
        <pc:spChg chg="mod">
          <ac:chgData name="Siddarth Joshi" userId="bc4d29ca-e482-4031-a817-c6a7c744f97a" providerId="ADAL" clId="{D3A2F84A-6C9A-419A-9C7B-B5B68F50507D}" dt="2022-01-07T02:40:55.961" v="1283" actId="20577"/>
          <ac:spMkLst>
            <pc:docMk/>
            <pc:sldMk cId="1640494093" sldId="261"/>
            <ac:spMk id="3" creationId="{829AC113-DE17-47B7-9EFF-86A8919B7BF3}"/>
          </ac:spMkLst>
        </pc:spChg>
        <pc:spChg chg="add mod">
          <ac:chgData name="Siddarth Joshi" userId="bc4d29ca-e482-4031-a817-c6a7c744f97a" providerId="ADAL" clId="{D3A2F84A-6C9A-419A-9C7B-B5B68F50507D}" dt="2022-01-07T02:41:24.584" v="1290" actId="1076"/>
          <ac:spMkLst>
            <pc:docMk/>
            <pc:sldMk cId="1640494093" sldId="261"/>
            <ac:spMk id="6" creationId="{D7CDAFBD-DC25-4D18-AC41-E5AF8EB1E8E8}"/>
          </ac:spMkLst>
        </pc:spChg>
        <pc:spChg chg="add mod">
          <ac:chgData name="Siddarth Joshi" userId="bc4d29ca-e482-4031-a817-c6a7c744f97a" providerId="ADAL" clId="{D3A2F84A-6C9A-419A-9C7B-B5B68F50507D}" dt="2022-01-07T02:42:02.967" v="1301" actId="14100"/>
          <ac:spMkLst>
            <pc:docMk/>
            <pc:sldMk cId="1640494093" sldId="261"/>
            <ac:spMk id="7" creationId="{BB7CC6B1-615F-44CA-9783-CDABFBBB8178}"/>
          </ac:spMkLst>
        </pc:spChg>
      </pc:sldChg>
      <pc:sldChg chg="addSp delSp modSp add mod">
        <pc:chgData name="Siddarth Joshi" userId="bc4d29ca-e482-4031-a817-c6a7c744f97a" providerId="ADAL" clId="{D3A2F84A-6C9A-419A-9C7B-B5B68F50507D}" dt="2022-01-07T02:51:50.136" v="1426" actId="14100"/>
        <pc:sldMkLst>
          <pc:docMk/>
          <pc:sldMk cId="3573922969" sldId="262"/>
        </pc:sldMkLst>
        <pc:spChg chg="del">
          <ac:chgData name="Siddarth Joshi" userId="bc4d29ca-e482-4031-a817-c6a7c744f97a" providerId="ADAL" clId="{D3A2F84A-6C9A-419A-9C7B-B5B68F50507D}" dt="2022-01-07T02:48:05.760" v="1388" actId="478"/>
          <ac:spMkLst>
            <pc:docMk/>
            <pc:sldMk cId="3573922969" sldId="262"/>
            <ac:spMk id="2" creationId="{FA5AC977-DF7A-4940-A54B-57F6B458B47B}"/>
          </ac:spMkLst>
        </pc:spChg>
        <pc:spChg chg="mod">
          <ac:chgData name="Siddarth Joshi" userId="bc4d29ca-e482-4031-a817-c6a7c744f97a" providerId="ADAL" clId="{D3A2F84A-6C9A-419A-9C7B-B5B68F50507D}" dt="2022-01-07T02:47:07.668" v="1337" actId="14100"/>
          <ac:spMkLst>
            <pc:docMk/>
            <pc:sldMk cId="3573922969" sldId="262"/>
            <ac:spMk id="3" creationId="{829AC113-DE17-47B7-9EFF-86A8919B7BF3}"/>
          </ac:spMkLst>
        </pc:spChg>
        <pc:spChg chg="mod">
          <ac:chgData name="Siddarth Joshi" userId="bc4d29ca-e482-4031-a817-c6a7c744f97a" providerId="ADAL" clId="{D3A2F84A-6C9A-419A-9C7B-B5B68F50507D}" dt="2022-01-07T02:48:30.349" v="1390" actId="207"/>
          <ac:spMkLst>
            <pc:docMk/>
            <pc:sldMk cId="3573922969" sldId="262"/>
            <ac:spMk id="7" creationId="{BB7CC6B1-615F-44CA-9783-CDABFBBB8178}"/>
          </ac:spMkLst>
        </pc:spChg>
        <pc:spChg chg="add mod">
          <ac:chgData name="Siddarth Joshi" userId="bc4d29ca-e482-4031-a817-c6a7c744f97a" providerId="ADAL" clId="{D3A2F84A-6C9A-419A-9C7B-B5B68F50507D}" dt="2022-01-07T02:44:04.307" v="1322" actId="207"/>
          <ac:spMkLst>
            <pc:docMk/>
            <pc:sldMk cId="3573922969" sldId="262"/>
            <ac:spMk id="8" creationId="{BBB9B1C4-5210-4BEA-A556-2A53383A911F}"/>
          </ac:spMkLst>
        </pc:spChg>
        <pc:spChg chg="add mod">
          <ac:chgData name="Siddarth Joshi" userId="bc4d29ca-e482-4031-a817-c6a7c744f97a" providerId="ADAL" clId="{D3A2F84A-6C9A-419A-9C7B-B5B68F50507D}" dt="2022-01-07T02:51:00.791" v="1399" actId="14100"/>
          <ac:spMkLst>
            <pc:docMk/>
            <pc:sldMk cId="3573922969" sldId="262"/>
            <ac:spMk id="11" creationId="{C4F1503B-6828-4465-8B82-AD498B768899}"/>
          </ac:spMkLst>
        </pc:spChg>
        <pc:spChg chg="add mod">
          <ac:chgData name="Siddarth Joshi" userId="bc4d29ca-e482-4031-a817-c6a7c744f97a" providerId="ADAL" clId="{D3A2F84A-6C9A-419A-9C7B-B5B68F50507D}" dt="2022-01-07T02:51:50.136" v="1426" actId="14100"/>
          <ac:spMkLst>
            <pc:docMk/>
            <pc:sldMk cId="3573922969" sldId="262"/>
            <ac:spMk id="12" creationId="{00008C31-49CA-4A95-BADE-3476CF7DEDA8}"/>
          </ac:spMkLst>
        </pc:spChg>
        <pc:picChg chg="add mod modCrop">
          <ac:chgData name="Siddarth Joshi" userId="bc4d29ca-e482-4031-a817-c6a7c744f97a" providerId="ADAL" clId="{D3A2F84A-6C9A-419A-9C7B-B5B68F50507D}" dt="2022-01-07T02:50:28.262" v="1395" actId="1076"/>
          <ac:picMkLst>
            <pc:docMk/>
            <pc:sldMk cId="3573922969" sldId="262"/>
            <ac:picMk id="10" creationId="{019AF28F-7D87-4C2A-BF2E-5CB0782BF447}"/>
          </ac:picMkLst>
        </pc:picChg>
      </pc:sldChg>
      <pc:sldChg chg="delSp modSp add mod">
        <pc:chgData name="Siddarth Joshi" userId="bc4d29ca-e482-4031-a817-c6a7c744f97a" providerId="ADAL" clId="{D3A2F84A-6C9A-419A-9C7B-B5B68F50507D}" dt="2022-01-07T02:59:25.440" v="1474" actId="20577"/>
        <pc:sldMkLst>
          <pc:docMk/>
          <pc:sldMk cId="2497154245" sldId="263"/>
        </pc:sldMkLst>
        <pc:spChg chg="mod">
          <ac:chgData name="Siddarth Joshi" userId="bc4d29ca-e482-4031-a817-c6a7c744f97a" providerId="ADAL" clId="{D3A2F84A-6C9A-419A-9C7B-B5B68F50507D}" dt="2022-01-07T02:59:25.440" v="1474" actId="20577"/>
          <ac:spMkLst>
            <pc:docMk/>
            <pc:sldMk cId="2497154245" sldId="263"/>
            <ac:spMk id="3" creationId="{829AC113-DE17-47B7-9EFF-86A8919B7BF3}"/>
          </ac:spMkLst>
        </pc:spChg>
        <pc:spChg chg="del">
          <ac:chgData name="Siddarth Joshi" userId="bc4d29ca-e482-4031-a817-c6a7c744f97a" providerId="ADAL" clId="{D3A2F84A-6C9A-419A-9C7B-B5B68F50507D}" dt="2022-01-07T02:57:23.920" v="1455" actId="478"/>
          <ac:spMkLst>
            <pc:docMk/>
            <pc:sldMk cId="2497154245" sldId="263"/>
            <ac:spMk id="7" creationId="{BB7CC6B1-615F-44CA-9783-CDABFBBB8178}"/>
          </ac:spMkLst>
        </pc:spChg>
        <pc:spChg chg="mod">
          <ac:chgData name="Siddarth Joshi" userId="bc4d29ca-e482-4031-a817-c6a7c744f97a" providerId="ADAL" clId="{D3A2F84A-6C9A-419A-9C7B-B5B68F50507D}" dt="2022-01-07T02:57:04.343" v="1441" actId="20577"/>
          <ac:spMkLst>
            <pc:docMk/>
            <pc:sldMk cId="2497154245" sldId="263"/>
            <ac:spMk id="8" creationId="{BBB9B1C4-5210-4BEA-A556-2A53383A911F}"/>
          </ac:spMkLst>
        </pc:spChg>
        <pc:spChg chg="del">
          <ac:chgData name="Siddarth Joshi" userId="bc4d29ca-e482-4031-a817-c6a7c744f97a" providerId="ADAL" clId="{D3A2F84A-6C9A-419A-9C7B-B5B68F50507D}" dt="2022-01-07T02:57:27.846" v="1457" actId="478"/>
          <ac:spMkLst>
            <pc:docMk/>
            <pc:sldMk cId="2497154245" sldId="263"/>
            <ac:spMk id="11" creationId="{C4F1503B-6828-4465-8B82-AD498B768899}"/>
          </ac:spMkLst>
        </pc:spChg>
        <pc:spChg chg="del">
          <ac:chgData name="Siddarth Joshi" userId="bc4d29ca-e482-4031-a817-c6a7c744f97a" providerId="ADAL" clId="{D3A2F84A-6C9A-419A-9C7B-B5B68F50507D}" dt="2022-01-07T02:57:26.213" v="1456" actId="478"/>
          <ac:spMkLst>
            <pc:docMk/>
            <pc:sldMk cId="2497154245" sldId="263"/>
            <ac:spMk id="12" creationId="{00008C31-49CA-4A95-BADE-3476CF7DEDA8}"/>
          </ac:spMkLst>
        </pc:spChg>
        <pc:picChg chg="del">
          <ac:chgData name="Siddarth Joshi" userId="bc4d29ca-e482-4031-a817-c6a7c744f97a" providerId="ADAL" clId="{D3A2F84A-6C9A-419A-9C7B-B5B68F50507D}" dt="2022-01-07T02:57:21.336" v="1454" actId="478"/>
          <ac:picMkLst>
            <pc:docMk/>
            <pc:sldMk cId="2497154245" sldId="263"/>
            <ac:picMk id="10" creationId="{019AF28F-7D87-4C2A-BF2E-5CB0782BF447}"/>
          </ac:picMkLst>
        </pc:picChg>
      </pc:sldChg>
      <pc:sldChg chg="addSp modSp add mod">
        <pc:chgData name="Siddarth Joshi" userId="bc4d29ca-e482-4031-a817-c6a7c744f97a" providerId="ADAL" clId="{D3A2F84A-6C9A-419A-9C7B-B5B68F50507D}" dt="2022-01-07T03:12:22.553" v="1838" actId="20577"/>
        <pc:sldMkLst>
          <pc:docMk/>
          <pc:sldMk cId="3998828778" sldId="264"/>
        </pc:sldMkLst>
        <pc:spChg chg="mod">
          <ac:chgData name="Siddarth Joshi" userId="bc4d29ca-e482-4031-a817-c6a7c744f97a" providerId="ADAL" clId="{D3A2F84A-6C9A-419A-9C7B-B5B68F50507D}" dt="2022-01-07T02:59:53.014" v="1481" actId="20577"/>
          <ac:spMkLst>
            <pc:docMk/>
            <pc:sldMk cId="3998828778" sldId="264"/>
            <ac:spMk id="3" creationId="{829AC113-DE17-47B7-9EFF-86A8919B7BF3}"/>
          </ac:spMkLst>
        </pc:spChg>
        <pc:spChg chg="add mod">
          <ac:chgData name="Siddarth Joshi" userId="bc4d29ca-e482-4031-a817-c6a7c744f97a" providerId="ADAL" clId="{D3A2F84A-6C9A-419A-9C7B-B5B68F50507D}" dt="2022-01-07T03:06:21.148" v="1724" actId="14100"/>
          <ac:spMkLst>
            <pc:docMk/>
            <pc:sldMk cId="3998828778" sldId="264"/>
            <ac:spMk id="9" creationId="{2D356619-6990-4352-9787-5C9C8F172F3E}"/>
          </ac:spMkLst>
        </pc:spChg>
        <pc:spChg chg="add mod">
          <ac:chgData name="Siddarth Joshi" userId="bc4d29ca-e482-4031-a817-c6a7c744f97a" providerId="ADAL" clId="{D3A2F84A-6C9A-419A-9C7B-B5B68F50507D}" dt="2022-01-07T03:07:27.945" v="1791" actId="20577"/>
          <ac:spMkLst>
            <pc:docMk/>
            <pc:sldMk cId="3998828778" sldId="264"/>
            <ac:spMk id="10" creationId="{D5423857-D2C7-4D69-831D-05366005F4FA}"/>
          </ac:spMkLst>
        </pc:spChg>
        <pc:spChg chg="add mod">
          <ac:chgData name="Siddarth Joshi" userId="bc4d29ca-e482-4031-a817-c6a7c744f97a" providerId="ADAL" clId="{D3A2F84A-6C9A-419A-9C7B-B5B68F50507D}" dt="2022-01-07T03:12:22.553" v="1838" actId="20577"/>
          <ac:spMkLst>
            <pc:docMk/>
            <pc:sldMk cId="3998828778" sldId="264"/>
            <ac:spMk id="11" creationId="{4765C7ED-9826-43C4-8420-F52A035F7270}"/>
          </ac:spMkLst>
        </pc:spChg>
        <pc:graphicFrameChg chg="add mod modGraphic">
          <ac:chgData name="Siddarth Joshi" userId="bc4d29ca-e482-4031-a817-c6a7c744f97a" providerId="ADAL" clId="{D3A2F84A-6C9A-419A-9C7B-B5B68F50507D}" dt="2022-01-07T03:06:03.736" v="1722" actId="20577"/>
          <ac:graphicFrameMkLst>
            <pc:docMk/>
            <pc:sldMk cId="3998828778" sldId="264"/>
            <ac:graphicFrameMk id="2" creationId="{8B15E198-1E83-49C5-B752-F7CF1EDD3B4A}"/>
          </ac:graphicFrameMkLst>
        </pc:graphicFrameChg>
      </pc:sldChg>
      <pc:sldChg chg="addSp delSp modSp add mod">
        <pc:chgData name="Siddarth Joshi" userId="bc4d29ca-e482-4031-a817-c6a7c744f97a" providerId="ADAL" clId="{D3A2F84A-6C9A-419A-9C7B-B5B68F50507D}" dt="2022-01-07T04:02:29.069" v="3300" actId="478"/>
        <pc:sldMkLst>
          <pc:docMk/>
          <pc:sldMk cId="3928129822" sldId="265"/>
        </pc:sldMkLst>
        <pc:spChg chg="mod">
          <ac:chgData name="Siddarth Joshi" userId="bc4d29ca-e482-4031-a817-c6a7c744f97a" providerId="ADAL" clId="{D3A2F84A-6C9A-419A-9C7B-B5B68F50507D}" dt="2022-01-07T03:16:17.697" v="1972" actId="20577"/>
          <ac:spMkLst>
            <pc:docMk/>
            <pc:sldMk cId="3928129822" sldId="265"/>
            <ac:spMk id="3" creationId="{829AC113-DE17-47B7-9EFF-86A8919B7BF3}"/>
          </ac:spMkLst>
        </pc:spChg>
        <pc:spChg chg="add mod">
          <ac:chgData name="Siddarth Joshi" userId="bc4d29ca-e482-4031-a817-c6a7c744f97a" providerId="ADAL" clId="{D3A2F84A-6C9A-419A-9C7B-B5B68F50507D}" dt="2022-01-07T03:58:14.295" v="3271" actId="1076"/>
          <ac:spMkLst>
            <pc:docMk/>
            <pc:sldMk cId="3928129822" sldId="265"/>
            <ac:spMk id="7" creationId="{65802D48-0443-412C-A42F-34EF89B157CA}"/>
          </ac:spMkLst>
        </pc:spChg>
        <pc:spChg chg="mod">
          <ac:chgData name="Siddarth Joshi" userId="bc4d29ca-e482-4031-a817-c6a7c744f97a" providerId="ADAL" clId="{D3A2F84A-6C9A-419A-9C7B-B5B68F50507D}" dt="2022-01-07T03:14:48.803" v="1851" actId="20577"/>
          <ac:spMkLst>
            <pc:docMk/>
            <pc:sldMk cId="3928129822" sldId="265"/>
            <ac:spMk id="8" creationId="{BBB9B1C4-5210-4BEA-A556-2A53383A911F}"/>
          </ac:spMkLst>
        </pc:spChg>
        <pc:spChg chg="add del mod">
          <ac:chgData name="Siddarth Joshi" userId="bc4d29ca-e482-4031-a817-c6a7c744f97a" providerId="ADAL" clId="{D3A2F84A-6C9A-419A-9C7B-B5B68F50507D}" dt="2022-01-07T03:55:31.685" v="3226" actId="478"/>
          <ac:spMkLst>
            <pc:docMk/>
            <pc:sldMk cId="3928129822" sldId="265"/>
            <ac:spMk id="9" creationId="{09C96F6C-CFC9-4EAE-B9D5-A70BACCB0AEF}"/>
          </ac:spMkLst>
        </pc:spChg>
        <pc:spChg chg="del">
          <ac:chgData name="Siddarth Joshi" userId="bc4d29ca-e482-4031-a817-c6a7c744f97a" providerId="ADAL" clId="{D3A2F84A-6C9A-419A-9C7B-B5B68F50507D}" dt="2022-01-07T03:15:01.229" v="1856" actId="478"/>
          <ac:spMkLst>
            <pc:docMk/>
            <pc:sldMk cId="3928129822" sldId="265"/>
            <ac:spMk id="9" creationId="{2D356619-6990-4352-9787-5C9C8F172F3E}"/>
          </ac:spMkLst>
        </pc:spChg>
        <pc:spChg chg="add del mod">
          <ac:chgData name="Siddarth Joshi" userId="bc4d29ca-e482-4031-a817-c6a7c744f97a" providerId="ADAL" clId="{D3A2F84A-6C9A-419A-9C7B-B5B68F50507D}" dt="2022-01-07T04:02:29.069" v="3300" actId="478"/>
          <ac:spMkLst>
            <pc:docMk/>
            <pc:sldMk cId="3928129822" sldId="265"/>
            <ac:spMk id="10" creationId="{4915204C-5816-4CDD-A9B3-509E7E8226DF}"/>
          </ac:spMkLst>
        </pc:spChg>
        <pc:spChg chg="del">
          <ac:chgData name="Siddarth Joshi" userId="bc4d29ca-e482-4031-a817-c6a7c744f97a" providerId="ADAL" clId="{D3A2F84A-6C9A-419A-9C7B-B5B68F50507D}" dt="2022-01-07T03:15:03.353" v="1857" actId="478"/>
          <ac:spMkLst>
            <pc:docMk/>
            <pc:sldMk cId="3928129822" sldId="265"/>
            <ac:spMk id="10" creationId="{D5423857-D2C7-4D69-831D-05366005F4FA}"/>
          </ac:spMkLst>
        </pc:spChg>
        <pc:spChg chg="del">
          <ac:chgData name="Siddarth Joshi" userId="bc4d29ca-e482-4031-a817-c6a7c744f97a" providerId="ADAL" clId="{D3A2F84A-6C9A-419A-9C7B-B5B68F50507D}" dt="2022-01-07T03:15:07.365" v="1858" actId="478"/>
          <ac:spMkLst>
            <pc:docMk/>
            <pc:sldMk cId="3928129822" sldId="265"/>
            <ac:spMk id="11" creationId="{4765C7ED-9826-43C4-8420-F52A035F7270}"/>
          </ac:spMkLst>
        </pc:spChg>
        <pc:graphicFrameChg chg="add mod modGraphic">
          <ac:chgData name="Siddarth Joshi" userId="bc4d29ca-e482-4031-a817-c6a7c744f97a" providerId="ADAL" clId="{D3A2F84A-6C9A-419A-9C7B-B5B68F50507D}" dt="2022-01-07T03:58:20.974" v="3272" actId="1076"/>
          <ac:graphicFrameMkLst>
            <pc:docMk/>
            <pc:sldMk cId="3928129822" sldId="265"/>
            <ac:graphicFrameMk id="2" creationId="{3DC0FEC7-5F54-4BD3-87BD-821D8FD40AE1}"/>
          </ac:graphicFrameMkLst>
        </pc:graphicFrameChg>
        <pc:graphicFrameChg chg="del mod">
          <ac:chgData name="Siddarth Joshi" userId="bc4d29ca-e482-4031-a817-c6a7c744f97a" providerId="ADAL" clId="{D3A2F84A-6C9A-419A-9C7B-B5B68F50507D}" dt="2022-01-07T03:14:55.765" v="1855" actId="478"/>
          <ac:graphicFrameMkLst>
            <pc:docMk/>
            <pc:sldMk cId="3928129822" sldId="265"/>
            <ac:graphicFrameMk id="2" creationId="{8B15E198-1E83-49C5-B752-F7CF1EDD3B4A}"/>
          </ac:graphicFrameMkLst>
        </pc:graphicFrameChg>
      </pc:sldChg>
      <pc:sldChg chg="addSp modSp add mod">
        <pc:chgData name="Siddarth Joshi" userId="bc4d29ca-e482-4031-a817-c6a7c744f97a" providerId="ADAL" clId="{D3A2F84A-6C9A-419A-9C7B-B5B68F50507D}" dt="2022-01-07T03:30:40.199" v="2235" actId="1076"/>
        <pc:sldMkLst>
          <pc:docMk/>
          <pc:sldMk cId="3481477569" sldId="266"/>
        </pc:sldMkLst>
        <pc:spChg chg="add mod">
          <ac:chgData name="Siddarth Joshi" userId="bc4d29ca-e482-4031-a817-c6a7c744f97a" providerId="ADAL" clId="{D3A2F84A-6C9A-419A-9C7B-B5B68F50507D}" dt="2022-01-07T03:30:40.199" v="2235" actId="1076"/>
          <ac:spMkLst>
            <pc:docMk/>
            <pc:sldMk cId="3481477569" sldId="266"/>
            <ac:spMk id="2" creationId="{0EBB7D6B-D575-4F6F-BA46-4013FDA81D9E}"/>
          </ac:spMkLst>
        </pc:spChg>
        <pc:spChg chg="mod">
          <ac:chgData name="Siddarth Joshi" userId="bc4d29ca-e482-4031-a817-c6a7c744f97a" providerId="ADAL" clId="{D3A2F84A-6C9A-419A-9C7B-B5B68F50507D}" dt="2022-01-07T03:28:57.427" v="2168" actId="20577"/>
          <ac:spMkLst>
            <pc:docMk/>
            <pc:sldMk cId="3481477569" sldId="266"/>
            <ac:spMk id="3" creationId="{829AC113-DE17-47B7-9EFF-86A8919B7BF3}"/>
          </ac:spMkLst>
        </pc:spChg>
        <pc:spChg chg="mod">
          <ac:chgData name="Siddarth Joshi" userId="bc4d29ca-e482-4031-a817-c6a7c744f97a" providerId="ADAL" clId="{D3A2F84A-6C9A-419A-9C7B-B5B68F50507D}" dt="2022-01-07T03:27:35.385" v="2028" actId="20577"/>
          <ac:spMkLst>
            <pc:docMk/>
            <pc:sldMk cId="3481477569" sldId="266"/>
            <ac:spMk id="8" creationId="{BBB9B1C4-5210-4BEA-A556-2A53383A911F}"/>
          </ac:spMkLst>
        </pc:spChg>
        <pc:spChg chg="add mod">
          <ac:chgData name="Siddarth Joshi" userId="bc4d29ca-e482-4031-a817-c6a7c744f97a" providerId="ADAL" clId="{D3A2F84A-6C9A-419A-9C7B-B5B68F50507D}" dt="2022-01-07T03:30:36.910" v="2234" actId="1076"/>
          <ac:spMkLst>
            <pc:docMk/>
            <pc:sldMk cId="3481477569" sldId="266"/>
            <ac:spMk id="9" creationId="{178C39F6-DE45-4C06-8095-BA01BDC4A4F3}"/>
          </ac:spMkLst>
        </pc:spChg>
        <pc:spChg chg="add mod">
          <ac:chgData name="Siddarth Joshi" userId="bc4d29ca-e482-4031-a817-c6a7c744f97a" providerId="ADAL" clId="{D3A2F84A-6C9A-419A-9C7B-B5B68F50507D}" dt="2022-01-07T03:30:33.970" v="2233" actId="1076"/>
          <ac:spMkLst>
            <pc:docMk/>
            <pc:sldMk cId="3481477569" sldId="266"/>
            <ac:spMk id="10" creationId="{EABC446F-4463-44F0-A52D-65AC6C9F7C55}"/>
          </ac:spMkLst>
        </pc:spChg>
        <pc:spChg chg="add mod">
          <ac:chgData name="Siddarth Joshi" userId="bc4d29ca-e482-4031-a817-c6a7c744f97a" providerId="ADAL" clId="{D3A2F84A-6C9A-419A-9C7B-B5B68F50507D}" dt="2022-01-07T03:30:25.083" v="2232" actId="20577"/>
          <ac:spMkLst>
            <pc:docMk/>
            <pc:sldMk cId="3481477569" sldId="266"/>
            <ac:spMk id="11" creationId="{D6F0A8DE-4A70-4C61-835E-EA1D7A5E9A23}"/>
          </ac:spMkLst>
        </pc:spChg>
      </pc:sldChg>
      <pc:sldChg chg="addSp delSp modSp add mod">
        <pc:chgData name="Siddarth Joshi" userId="bc4d29ca-e482-4031-a817-c6a7c744f97a" providerId="ADAL" clId="{D3A2F84A-6C9A-419A-9C7B-B5B68F50507D}" dt="2022-01-07T03:33:38.803" v="2269"/>
        <pc:sldMkLst>
          <pc:docMk/>
          <pc:sldMk cId="210200475" sldId="267"/>
        </pc:sldMkLst>
        <pc:spChg chg="del">
          <ac:chgData name="Siddarth Joshi" userId="bc4d29ca-e482-4031-a817-c6a7c744f97a" providerId="ADAL" clId="{D3A2F84A-6C9A-419A-9C7B-B5B68F50507D}" dt="2022-01-07T03:32:24.518" v="2259" actId="478"/>
          <ac:spMkLst>
            <pc:docMk/>
            <pc:sldMk cId="210200475" sldId="267"/>
            <ac:spMk id="2" creationId="{0EBB7D6B-D575-4F6F-BA46-4013FDA81D9E}"/>
          </ac:spMkLst>
        </pc:spChg>
        <pc:spChg chg="del mod">
          <ac:chgData name="Siddarth Joshi" userId="bc4d29ca-e482-4031-a817-c6a7c744f97a" providerId="ADAL" clId="{D3A2F84A-6C9A-419A-9C7B-B5B68F50507D}" dt="2022-01-07T03:32:41.189" v="2262" actId="478"/>
          <ac:spMkLst>
            <pc:docMk/>
            <pc:sldMk cId="210200475" sldId="267"/>
            <ac:spMk id="3" creationId="{829AC113-DE17-47B7-9EFF-86A8919B7BF3}"/>
          </ac:spMkLst>
        </pc:spChg>
        <pc:spChg chg="del">
          <ac:chgData name="Siddarth Joshi" userId="bc4d29ca-e482-4031-a817-c6a7c744f97a" providerId="ADAL" clId="{D3A2F84A-6C9A-419A-9C7B-B5B68F50507D}" dt="2022-01-07T03:33:38.214" v="2268" actId="478"/>
          <ac:spMkLst>
            <pc:docMk/>
            <pc:sldMk cId="210200475" sldId="267"/>
            <ac:spMk id="6" creationId="{D7CDAFBD-DC25-4D18-AC41-E5AF8EB1E8E8}"/>
          </ac:spMkLst>
        </pc:spChg>
        <pc:spChg chg="mod">
          <ac:chgData name="Siddarth Joshi" userId="bc4d29ca-e482-4031-a817-c6a7c744f97a" providerId="ADAL" clId="{D3A2F84A-6C9A-419A-9C7B-B5B68F50507D}" dt="2022-01-07T03:31:23.522" v="2252" actId="20577"/>
          <ac:spMkLst>
            <pc:docMk/>
            <pc:sldMk cId="210200475" sldId="267"/>
            <ac:spMk id="8" creationId="{BBB9B1C4-5210-4BEA-A556-2A53383A911F}"/>
          </ac:spMkLst>
        </pc:spChg>
        <pc:spChg chg="del">
          <ac:chgData name="Siddarth Joshi" userId="bc4d29ca-e482-4031-a817-c6a7c744f97a" providerId="ADAL" clId="{D3A2F84A-6C9A-419A-9C7B-B5B68F50507D}" dt="2022-01-07T03:32:23.344" v="2258" actId="478"/>
          <ac:spMkLst>
            <pc:docMk/>
            <pc:sldMk cId="210200475" sldId="267"/>
            <ac:spMk id="9" creationId="{178C39F6-DE45-4C06-8095-BA01BDC4A4F3}"/>
          </ac:spMkLst>
        </pc:spChg>
        <pc:spChg chg="del">
          <ac:chgData name="Siddarth Joshi" userId="bc4d29ca-e482-4031-a817-c6a7c744f97a" providerId="ADAL" clId="{D3A2F84A-6C9A-419A-9C7B-B5B68F50507D}" dt="2022-01-07T03:32:22.264" v="2257" actId="478"/>
          <ac:spMkLst>
            <pc:docMk/>
            <pc:sldMk cId="210200475" sldId="267"/>
            <ac:spMk id="10" creationId="{EABC446F-4463-44F0-A52D-65AC6C9F7C55}"/>
          </ac:spMkLst>
        </pc:spChg>
        <pc:spChg chg="del mod">
          <ac:chgData name="Siddarth Joshi" userId="bc4d29ca-e482-4031-a817-c6a7c744f97a" providerId="ADAL" clId="{D3A2F84A-6C9A-419A-9C7B-B5B68F50507D}" dt="2022-01-07T03:32:20.778" v="2256" actId="478"/>
          <ac:spMkLst>
            <pc:docMk/>
            <pc:sldMk cId="210200475" sldId="267"/>
            <ac:spMk id="11" creationId="{D6F0A8DE-4A70-4C61-835E-EA1D7A5E9A23}"/>
          </ac:spMkLst>
        </pc:spChg>
        <pc:spChg chg="add del mod">
          <ac:chgData name="Siddarth Joshi" userId="bc4d29ca-e482-4031-a817-c6a7c744f97a" providerId="ADAL" clId="{D3A2F84A-6C9A-419A-9C7B-B5B68F50507D}" dt="2022-01-07T03:33:38.214" v="2268" actId="478"/>
          <ac:spMkLst>
            <pc:docMk/>
            <pc:sldMk cId="210200475" sldId="267"/>
            <ac:spMk id="14" creationId="{1F808AD1-69EC-4E79-8AF5-D2E8AFA0D580}"/>
          </ac:spMkLst>
        </pc:spChg>
        <pc:spChg chg="add del mod">
          <ac:chgData name="Siddarth Joshi" userId="bc4d29ca-e482-4031-a817-c6a7c744f97a" providerId="ADAL" clId="{D3A2F84A-6C9A-419A-9C7B-B5B68F50507D}" dt="2022-01-07T03:33:38.214" v="2268" actId="478"/>
          <ac:spMkLst>
            <pc:docMk/>
            <pc:sldMk cId="210200475" sldId="267"/>
            <ac:spMk id="15" creationId="{46C0A390-AA03-440B-88F9-EE271D2CDB36}"/>
          </ac:spMkLst>
        </pc:spChg>
        <pc:spChg chg="add del mod">
          <ac:chgData name="Siddarth Joshi" userId="bc4d29ca-e482-4031-a817-c6a7c744f97a" providerId="ADAL" clId="{D3A2F84A-6C9A-419A-9C7B-B5B68F50507D}" dt="2022-01-07T03:33:38.214" v="2268" actId="478"/>
          <ac:spMkLst>
            <pc:docMk/>
            <pc:sldMk cId="210200475" sldId="267"/>
            <ac:spMk id="19" creationId="{A00A0F09-BC4B-44C7-A0BC-2CA19BE05AED}"/>
          </ac:spMkLst>
        </pc:spChg>
        <pc:spChg chg="add del mod">
          <ac:chgData name="Siddarth Joshi" userId="bc4d29ca-e482-4031-a817-c6a7c744f97a" providerId="ADAL" clId="{D3A2F84A-6C9A-419A-9C7B-B5B68F50507D}" dt="2022-01-07T03:33:38.214" v="2268" actId="478"/>
          <ac:spMkLst>
            <pc:docMk/>
            <pc:sldMk cId="210200475" sldId="267"/>
            <ac:spMk id="20" creationId="{8854CF5F-91CE-4FCA-B02C-741D7BB56A17}"/>
          </ac:spMkLst>
        </pc:spChg>
        <pc:spChg chg="add del mod">
          <ac:chgData name="Siddarth Joshi" userId="bc4d29ca-e482-4031-a817-c6a7c744f97a" providerId="ADAL" clId="{D3A2F84A-6C9A-419A-9C7B-B5B68F50507D}" dt="2022-01-07T03:33:38.214" v="2268" actId="478"/>
          <ac:spMkLst>
            <pc:docMk/>
            <pc:sldMk cId="210200475" sldId="267"/>
            <ac:spMk id="21" creationId="{3F457895-97E0-45F8-80A1-F2ACB2C5FB87}"/>
          </ac:spMkLst>
        </pc:spChg>
        <pc:spChg chg="add del mod">
          <ac:chgData name="Siddarth Joshi" userId="bc4d29ca-e482-4031-a817-c6a7c744f97a" providerId="ADAL" clId="{D3A2F84A-6C9A-419A-9C7B-B5B68F50507D}" dt="2022-01-07T03:33:38.214" v="2268" actId="478"/>
          <ac:spMkLst>
            <pc:docMk/>
            <pc:sldMk cId="210200475" sldId="267"/>
            <ac:spMk id="22" creationId="{26BB6FFF-31E8-4B7F-B8C7-443A4BDF37EF}"/>
          </ac:spMkLst>
        </pc:spChg>
        <pc:spChg chg="add del mod">
          <ac:chgData name="Siddarth Joshi" userId="bc4d29ca-e482-4031-a817-c6a7c744f97a" providerId="ADAL" clId="{D3A2F84A-6C9A-419A-9C7B-B5B68F50507D}" dt="2022-01-07T03:33:38.214" v="2268" actId="478"/>
          <ac:spMkLst>
            <pc:docMk/>
            <pc:sldMk cId="210200475" sldId="267"/>
            <ac:spMk id="23" creationId="{8F59D688-3DED-4083-BC76-3C1278AFCC9E}"/>
          </ac:spMkLst>
        </pc:spChg>
        <pc:spChg chg="add del mod">
          <ac:chgData name="Siddarth Joshi" userId="bc4d29ca-e482-4031-a817-c6a7c744f97a" providerId="ADAL" clId="{D3A2F84A-6C9A-419A-9C7B-B5B68F50507D}" dt="2022-01-07T03:33:38.214" v="2268" actId="478"/>
          <ac:spMkLst>
            <pc:docMk/>
            <pc:sldMk cId="210200475" sldId="267"/>
            <ac:spMk id="24" creationId="{1986C889-1E8C-4E4C-AC61-548B96737856}"/>
          </ac:spMkLst>
        </pc:spChg>
        <pc:spChg chg="add del mod">
          <ac:chgData name="Siddarth Joshi" userId="bc4d29ca-e482-4031-a817-c6a7c744f97a" providerId="ADAL" clId="{D3A2F84A-6C9A-419A-9C7B-B5B68F50507D}" dt="2022-01-07T03:33:38.214" v="2268" actId="478"/>
          <ac:spMkLst>
            <pc:docMk/>
            <pc:sldMk cId="210200475" sldId="267"/>
            <ac:spMk id="26" creationId="{53C242A3-47D3-46EA-BBF0-9EE119CF0932}"/>
          </ac:spMkLst>
        </pc:spChg>
        <pc:spChg chg="add del mod">
          <ac:chgData name="Siddarth Joshi" userId="bc4d29ca-e482-4031-a817-c6a7c744f97a" providerId="ADAL" clId="{D3A2F84A-6C9A-419A-9C7B-B5B68F50507D}" dt="2022-01-07T03:33:38.214" v="2268" actId="478"/>
          <ac:spMkLst>
            <pc:docMk/>
            <pc:sldMk cId="210200475" sldId="267"/>
            <ac:spMk id="27" creationId="{BFBEADAE-90DD-4CA2-B442-10BB6743DFA5}"/>
          </ac:spMkLst>
        </pc:spChg>
        <pc:spChg chg="add del mod">
          <ac:chgData name="Siddarth Joshi" userId="bc4d29ca-e482-4031-a817-c6a7c744f97a" providerId="ADAL" clId="{D3A2F84A-6C9A-419A-9C7B-B5B68F50507D}" dt="2022-01-07T03:33:38.214" v="2268" actId="478"/>
          <ac:spMkLst>
            <pc:docMk/>
            <pc:sldMk cId="210200475" sldId="267"/>
            <ac:spMk id="28" creationId="{2E947C2A-0926-4986-96D1-7BF11AD2426E}"/>
          </ac:spMkLst>
        </pc:spChg>
        <pc:spChg chg="add del mod">
          <ac:chgData name="Siddarth Joshi" userId="bc4d29ca-e482-4031-a817-c6a7c744f97a" providerId="ADAL" clId="{D3A2F84A-6C9A-419A-9C7B-B5B68F50507D}" dt="2022-01-07T03:33:38.214" v="2268" actId="478"/>
          <ac:spMkLst>
            <pc:docMk/>
            <pc:sldMk cId="210200475" sldId="267"/>
            <ac:spMk id="29" creationId="{3D46FF7D-687B-4FB3-A5F1-5B1AB550D2E2}"/>
          </ac:spMkLst>
        </pc:spChg>
        <pc:spChg chg="add del mod">
          <ac:chgData name="Siddarth Joshi" userId="bc4d29ca-e482-4031-a817-c6a7c744f97a" providerId="ADAL" clId="{D3A2F84A-6C9A-419A-9C7B-B5B68F50507D}" dt="2022-01-07T03:33:38.214" v="2268" actId="478"/>
          <ac:spMkLst>
            <pc:docMk/>
            <pc:sldMk cId="210200475" sldId="267"/>
            <ac:spMk id="30" creationId="{757D878B-F685-48D3-9A73-4FA28C5704C3}"/>
          </ac:spMkLst>
        </pc:spChg>
        <pc:spChg chg="add del mod">
          <ac:chgData name="Siddarth Joshi" userId="bc4d29ca-e482-4031-a817-c6a7c744f97a" providerId="ADAL" clId="{D3A2F84A-6C9A-419A-9C7B-B5B68F50507D}" dt="2022-01-07T03:33:38.214" v="2268" actId="478"/>
          <ac:spMkLst>
            <pc:docMk/>
            <pc:sldMk cId="210200475" sldId="267"/>
            <ac:spMk id="32" creationId="{5089F363-C121-432C-8DE9-9E7235B541B7}"/>
          </ac:spMkLst>
        </pc:spChg>
        <pc:spChg chg="add del mod">
          <ac:chgData name="Siddarth Joshi" userId="bc4d29ca-e482-4031-a817-c6a7c744f97a" providerId="ADAL" clId="{D3A2F84A-6C9A-419A-9C7B-B5B68F50507D}" dt="2022-01-07T03:33:38.214" v="2268" actId="478"/>
          <ac:spMkLst>
            <pc:docMk/>
            <pc:sldMk cId="210200475" sldId="267"/>
            <ac:spMk id="33" creationId="{CB8E70FC-3538-4B37-BDB8-52B46092E7CE}"/>
          </ac:spMkLst>
        </pc:spChg>
        <pc:spChg chg="add del mod">
          <ac:chgData name="Siddarth Joshi" userId="bc4d29ca-e482-4031-a817-c6a7c744f97a" providerId="ADAL" clId="{D3A2F84A-6C9A-419A-9C7B-B5B68F50507D}" dt="2022-01-07T03:32:44.407" v="2263" actId="478"/>
          <ac:spMkLst>
            <pc:docMk/>
            <pc:sldMk cId="210200475" sldId="267"/>
            <ac:spMk id="34" creationId="{74F38715-4526-49C0-AFBB-96B1D0ED77C6}"/>
          </ac:spMkLst>
        </pc:spChg>
        <pc:spChg chg="add mod">
          <ac:chgData name="Siddarth Joshi" userId="bc4d29ca-e482-4031-a817-c6a7c744f97a" providerId="ADAL" clId="{D3A2F84A-6C9A-419A-9C7B-B5B68F50507D}" dt="2022-01-07T03:33:38.803" v="2269"/>
          <ac:spMkLst>
            <pc:docMk/>
            <pc:sldMk cId="210200475" sldId="267"/>
            <ac:spMk id="38" creationId="{EB318088-B414-4236-82C6-5F2E91EC7F78}"/>
          </ac:spMkLst>
        </pc:spChg>
        <pc:spChg chg="add mod">
          <ac:chgData name="Siddarth Joshi" userId="bc4d29ca-e482-4031-a817-c6a7c744f97a" providerId="ADAL" clId="{D3A2F84A-6C9A-419A-9C7B-B5B68F50507D}" dt="2022-01-07T03:33:38.803" v="2269"/>
          <ac:spMkLst>
            <pc:docMk/>
            <pc:sldMk cId="210200475" sldId="267"/>
            <ac:spMk id="40" creationId="{3B56ED22-2361-4C5F-A8CB-6B1AA2344D50}"/>
          </ac:spMkLst>
        </pc:spChg>
        <pc:spChg chg="add mod">
          <ac:chgData name="Siddarth Joshi" userId="bc4d29ca-e482-4031-a817-c6a7c744f97a" providerId="ADAL" clId="{D3A2F84A-6C9A-419A-9C7B-B5B68F50507D}" dt="2022-01-07T03:33:38.803" v="2269"/>
          <ac:spMkLst>
            <pc:docMk/>
            <pc:sldMk cId="210200475" sldId="267"/>
            <ac:spMk id="41" creationId="{4953D06E-015D-4ED8-8D42-1504870D44A4}"/>
          </ac:spMkLst>
        </pc:spChg>
        <pc:spChg chg="add mod">
          <ac:chgData name="Siddarth Joshi" userId="bc4d29ca-e482-4031-a817-c6a7c744f97a" providerId="ADAL" clId="{D3A2F84A-6C9A-419A-9C7B-B5B68F50507D}" dt="2022-01-07T03:33:38.803" v="2269"/>
          <ac:spMkLst>
            <pc:docMk/>
            <pc:sldMk cId="210200475" sldId="267"/>
            <ac:spMk id="42" creationId="{ECCF51ED-7F68-44D1-A732-4536CE3DA515}"/>
          </ac:spMkLst>
        </pc:spChg>
        <pc:picChg chg="add del mod">
          <ac:chgData name="Siddarth Joshi" userId="bc4d29ca-e482-4031-a817-c6a7c744f97a" providerId="ADAL" clId="{D3A2F84A-6C9A-419A-9C7B-B5B68F50507D}" dt="2022-01-07T03:33:38.214" v="2268" actId="478"/>
          <ac:picMkLst>
            <pc:docMk/>
            <pc:sldMk cId="210200475" sldId="267"/>
            <ac:picMk id="12" creationId="{292BE958-2AB8-4901-A229-54379EA7EFCD}"/>
          </ac:picMkLst>
        </pc:picChg>
        <pc:picChg chg="add del mod">
          <ac:chgData name="Siddarth Joshi" userId="bc4d29ca-e482-4031-a817-c6a7c744f97a" providerId="ADAL" clId="{D3A2F84A-6C9A-419A-9C7B-B5B68F50507D}" dt="2022-01-07T03:33:38.214" v="2268" actId="478"/>
          <ac:picMkLst>
            <pc:docMk/>
            <pc:sldMk cId="210200475" sldId="267"/>
            <ac:picMk id="13" creationId="{DE285298-5C15-4318-A2FE-A748A71DD855}"/>
          </ac:picMkLst>
        </pc:picChg>
        <pc:picChg chg="add del mod">
          <ac:chgData name="Siddarth Joshi" userId="bc4d29ca-e482-4031-a817-c6a7c744f97a" providerId="ADAL" clId="{D3A2F84A-6C9A-419A-9C7B-B5B68F50507D}" dt="2022-01-07T03:33:38.214" v="2268" actId="478"/>
          <ac:picMkLst>
            <pc:docMk/>
            <pc:sldMk cId="210200475" sldId="267"/>
            <ac:picMk id="16" creationId="{8EF4C9A1-7418-4E4D-8037-BA77DE039A0F}"/>
          </ac:picMkLst>
        </pc:picChg>
        <pc:picChg chg="add del mod">
          <ac:chgData name="Siddarth Joshi" userId="bc4d29ca-e482-4031-a817-c6a7c744f97a" providerId="ADAL" clId="{D3A2F84A-6C9A-419A-9C7B-B5B68F50507D}" dt="2022-01-07T03:33:38.214" v="2268" actId="478"/>
          <ac:picMkLst>
            <pc:docMk/>
            <pc:sldMk cId="210200475" sldId="267"/>
            <ac:picMk id="17" creationId="{D85A44AF-DB1A-42B5-AEFE-3F7BE68B0D0A}"/>
          </ac:picMkLst>
        </pc:picChg>
        <pc:picChg chg="add del mod">
          <ac:chgData name="Siddarth Joshi" userId="bc4d29ca-e482-4031-a817-c6a7c744f97a" providerId="ADAL" clId="{D3A2F84A-6C9A-419A-9C7B-B5B68F50507D}" dt="2022-01-07T03:33:38.214" v="2268" actId="478"/>
          <ac:picMkLst>
            <pc:docMk/>
            <pc:sldMk cId="210200475" sldId="267"/>
            <ac:picMk id="18" creationId="{5BB9D43E-3FE1-4F3C-9E09-11F24DC97F42}"/>
          </ac:picMkLst>
        </pc:picChg>
        <pc:picChg chg="add del mod">
          <ac:chgData name="Siddarth Joshi" userId="bc4d29ca-e482-4031-a817-c6a7c744f97a" providerId="ADAL" clId="{D3A2F84A-6C9A-419A-9C7B-B5B68F50507D}" dt="2022-01-07T03:33:38.214" v="2268" actId="478"/>
          <ac:picMkLst>
            <pc:docMk/>
            <pc:sldMk cId="210200475" sldId="267"/>
            <ac:picMk id="25" creationId="{B503C2A5-DA04-4925-A689-3A8880B04957}"/>
          </ac:picMkLst>
        </pc:picChg>
        <pc:picChg chg="add del mod">
          <ac:chgData name="Siddarth Joshi" userId="bc4d29ca-e482-4031-a817-c6a7c744f97a" providerId="ADAL" clId="{D3A2F84A-6C9A-419A-9C7B-B5B68F50507D}" dt="2022-01-07T03:33:38.214" v="2268" actId="478"/>
          <ac:picMkLst>
            <pc:docMk/>
            <pc:sldMk cId="210200475" sldId="267"/>
            <ac:picMk id="31" creationId="{42B5BC97-DBDF-470A-8100-D3D3DEF57CCC}"/>
          </ac:picMkLst>
        </pc:picChg>
        <pc:picChg chg="add mod">
          <ac:chgData name="Siddarth Joshi" userId="bc4d29ca-e482-4031-a817-c6a7c744f97a" providerId="ADAL" clId="{D3A2F84A-6C9A-419A-9C7B-B5B68F50507D}" dt="2022-01-07T03:33:38.803" v="2269"/>
          <ac:picMkLst>
            <pc:docMk/>
            <pc:sldMk cId="210200475" sldId="267"/>
            <ac:picMk id="35" creationId="{C82EE781-5931-49EA-B1D4-09A26AF17F93}"/>
          </ac:picMkLst>
        </pc:picChg>
        <pc:picChg chg="add mod">
          <ac:chgData name="Siddarth Joshi" userId="bc4d29ca-e482-4031-a817-c6a7c744f97a" providerId="ADAL" clId="{D3A2F84A-6C9A-419A-9C7B-B5B68F50507D}" dt="2022-01-07T03:33:38.803" v="2269"/>
          <ac:picMkLst>
            <pc:docMk/>
            <pc:sldMk cId="210200475" sldId="267"/>
            <ac:picMk id="36" creationId="{B3766AE2-F5AB-409C-8461-9C1B036ADE08}"/>
          </ac:picMkLst>
        </pc:picChg>
        <pc:picChg chg="add mod">
          <ac:chgData name="Siddarth Joshi" userId="bc4d29ca-e482-4031-a817-c6a7c744f97a" providerId="ADAL" clId="{D3A2F84A-6C9A-419A-9C7B-B5B68F50507D}" dt="2022-01-07T03:33:38.803" v="2269"/>
          <ac:picMkLst>
            <pc:docMk/>
            <pc:sldMk cId="210200475" sldId="267"/>
            <ac:picMk id="37" creationId="{F7D34113-4AD1-43CC-9E45-4DE7FDF2DD44}"/>
          </ac:picMkLst>
        </pc:picChg>
        <pc:picChg chg="add mod">
          <ac:chgData name="Siddarth Joshi" userId="bc4d29ca-e482-4031-a817-c6a7c744f97a" providerId="ADAL" clId="{D3A2F84A-6C9A-419A-9C7B-B5B68F50507D}" dt="2022-01-07T03:33:38.803" v="2269"/>
          <ac:picMkLst>
            <pc:docMk/>
            <pc:sldMk cId="210200475" sldId="267"/>
            <ac:picMk id="39" creationId="{5B0AFA6D-D5DD-4F11-878E-BA48188A3B46}"/>
          </ac:picMkLst>
        </pc:picChg>
      </pc:sldChg>
      <pc:sldChg chg="add">
        <pc:chgData name="Siddarth Joshi" userId="bc4d29ca-e482-4031-a817-c6a7c744f97a" providerId="ADAL" clId="{D3A2F84A-6C9A-419A-9C7B-B5B68F50507D}" dt="2022-01-07T03:32:55.552" v="2264" actId="2890"/>
        <pc:sldMkLst>
          <pc:docMk/>
          <pc:sldMk cId="4142404582" sldId="268"/>
        </pc:sldMkLst>
      </pc:sldChg>
      <pc:sldChg chg="delSp modSp add mod ord">
        <pc:chgData name="Siddarth Joshi" userId="bc4d29ca-e482-4031-a817-c6a7c744f97a" providerId="ADAL" clId="{D3A2F84A-6C9A-419A-9C7B-B5B68F50507D}" dt="2022-01-07T03:37:27.303" v="2461" actId="20577"/>
        <pc:sldMkLst>
          <pc:docMk/>
          <pc:sldMk cId="4090097374" sldId="269"/>
        </pc:sldMkLst>
        <pc:spChg chg="del">
          <ac:chgData name="Siddarth Joshi" userId="bc4d29ca-e482-4031-a817-c6a7c744f97a" providerId="ADAL" clId="{D3A2F84A-6C9A-419A-9C7B-B5B68F50507D}" dt="2022-01-07T03:34:35.571" v="2312" actId="478"/>
          <ac:spMkLst>
            <pc:docMk/>
            <pc:sldMk cId="4090097374" sldId="269"/>
            <ac:spMk id="2" creationId="{0EBB7D6B-D575-4F6F-BA46-4013FDA81D9E}"/>
          </ac:spMkLst>
        </pc:spChg>
        <pc:spChg chg="mod">
          <ac:chgData name="Siddarth Joshi" userId="bc4d29ca-e482-4031-a817-c6a7c744f97a" providerId="ADAL" clId="{D3A2F84A-6C9A-419A-9C7B-B5B68F50507D}" dt="2022-01-07T03:37:27.303" v="2461" actId="20577"/>
          <ac:spMkLst>
            <pc:docMk/>
            <pc:sldMk cId="4090097374" sldId="269"/>
            <ac:spMk id="3" creationId="{829AC113-DE17-47B7-9EFF-86A8919B7BF3}"/>
          </ac:spMkLst>
        </pc:spChg>
        <pc:spChg chg="del">
          <ac:chgData name="Siddarth Joshi" userId="bc4d29ca-e482-4031-a817-c6a7c744f97a" providerId="ADAL" clId="{D3A2F84A-6C9A-419A-9C7B-B5B68F50507D}" dt="2022-01-07T03:34:34.239" v="2311" actId="478"/>
          <ac:spMkLst>
            <pc:docMk/>
            <pc:sldMk cId="4090097374" sldId="269"/>
            <ac:spMk id="9" creationId="{178C39F6-DE45-4C06-8095-BA01BDC4A4F3}"/>
          </ac:spMkLst>
        </pc:spChg>
        <pc:spChg chg="del">
          <ac:chgData name="Siddarth Joshi" userId="bc4d29ca-e482-4031-a817-c6a7c744f97a" providerId="ADAL" clId="{D3A2F84A-6C9A-419A-9C7B-B5B68F50507D}" dt="2022-01-07T03:34:33.315" v="2310" actId="478"/>
          <ac:spMkLst>
            <pc:docMk/>
            <pc:sldMk cId="4090097374" sldId="269"/>
            <ac:spMk id="10" creationId="{EABC446F-4463-44F0-A52D-65AC6C9F7C55}"/>
          </ac:spMkLst>
        </pc:spChg>
        <pc:spChg chg="del">
          <ac:chgData name="Siddarth Joshi" userId="bc4d29ca-e482-4031-a817-c6a7c744f97a" providerId="ADAL" clId="{D3A2F84A-6C9A-419A-9C7B-B5B68F50507D}" dt="2022-01-07T03:34:32.188" v="2309" actId="478"/>
          <ac:spMkLst>
            <pc:docMk/>
            <pc:sldMk cId="4090097374" sldId="269"/>
            <ac:spMk id="11" creationId="{D6F0A8DE-4A70-4C61-835E-EA1D7A5E9A23}"/>
          </ac:spMkLst>
        </pc:spChg>
      </pc:sldChg>
      <pc:sldChg chg="addSp modSp add mod">
        <pc:chgData name="Siddarth Joshi" userId="bc4d29ca-e482-4031-a817-c6a7c744f97a" providerId="ADAL" clId="{D3A2F84A-6C9A-419A-9C7B-B5B68F50507D}" dt="2022-01-07T03:45:38.687" v="2851" actId="1076"/>
        <pc:sldMkLst>
          <pc:docMk/>
          <pc:sldMk cId="1965263738" sldId="270"/>
        </pc:sldMkLst>
        <pc:spChg chg="mod">
          <ac:chgData name="Siddarth Joshi" userId="bc4d29ca-e482-4031-a817-c6a7c744f97a" providerId="ADAL" clId="{D3A2F84A-6C9A-419A-9C7B-B5B68F50507D}" dt="2022-01-07T03:45:32.245" v="2850" actId="313"/>
          <ac:spMkLst>
            <pc:docMk/>
            <pc:sldMk cId="1965263738" sldId="270"/>
            <ac:spMk id="3" creationId="{829AC113-DE17-47B7-9EFF-86A8919B7BF3}"/>
          </ac:spMkLst>
        </pc:spChg>
        <pc:spChg chg="add mod">
          <ac:chgData name="Siddarth Joshi" userId="bc4d29ca-e482-4031-a817-c6a7c744f97a" providerId="ADAL" clId="{D3A2F84A-6C9A-419A-9C7B-B5B68F50507D}" dt="2022-01-07T03:45:38.687" v="2851" actId="1076"/>
          <ac:spMkLst>
            <pc:docMk/>
            <pc:sldMk cId="1965263738" sldId="270"/>
            <ac:spMk id="7" creationId="{B7D65237-2CE4-4AA8-8F2A-B05E1B64F847}"/>
          </ac:spMkLst>
        </pc:spChg>
      </pc:sldChg>
      <pc:sldChg chg="delSp modSp add mod">
        <pc:chgData name="Siddarth Joshi" userId="bc4d29ca-e482-4031-a817-c6a7c744f97a" providerId="ADAL" clId="{D3A2F84A-6C9A-419A-9C7B-B5B68F50507D}" dt="2022-01-07T04:03:46.445" v="3417" actId="20577"/>
        <pc:sldMkLst>
          <pc:docMk/>
          <pc:sldMk cId="4041298747" sldId="271"/>
        </pc:sldMkLst>
        <pc:spChg chg="mod">
          <ac:chgData name="Siddarth Joshi" userId="bc4d29ca-e482-4031-a817-c6a7c744f97a" providerId="ADAL" clId="{D3A2F84A-6C9A-419A-9C7B-B5B68F50507D}" dt="2022-01-07T04:03:46.445" v="3417" actId="20577"/>
          <ac:spMkLst>
            <pc:docMk/>
            <pc:sldMk cId="4041298747" sldId="271"/>
            <ac:spMk id="3" creationId="{829AC113-DE17-47B7-9EFF-86A8919B7BF3}"/>
          </ac:spMkLst>
        </pc:spChg>
        <pc:spChg chg="del">
          <ac:chgData name="Siddarth Joshi" userId="bc4d29ca-e482-4031-a817-c6a7c744f97a" providerId="ADAL" clId="{D3A2F84A-6C9A-419A-9C7B-B5B68F50507D}" dt="2022-01-07T03:46:34.520" v="2864" actId="478"/>
          <ac:spMkLst>
            <pc:docMk/>
            <pc:sldMk cId="4041298747" sldId="271"/>
            <ac:spMk id="7" creationId="{B7D65237-2CE4-4AA8-8F2A-B05E1B64F847}"/>
          </ac:spMkLst>
        </pc:spChg>
        <pc:spChg chg="mod">
          <ac:chgData name="Siddarth Joshi" userId="bc4d29ca-e482-4031-a817-c6a7c744f97a" providerId="ADAL" clId="{D3A2F84A-6C9A-419A-9C7B-B5B68F50507D}" dt="2022-01-07T03:46:20.422" v="2863" actId="20577"/>
          <ac:spMkLst>
            <pc:docMk/>
            <pc:sldMk cId="4041298747" sldId="271"/>
            <ac:spMk id="8" creationId="{BBB9B1C4-5210-4BEA-A556-2A53383A911F}"/>
          </ac:spMkLst>
        </pc:spChg>
      </pc:sldChg>
      <pc:sldChg chg="addSp delSp modSp add mod">
        <pc:chgData name="Siddarth Joshi" userId="bc4d29ca-e482-4031-a817-c6a7c744f97a" providerId="ADAL" clId="{D3A2F84A-6C9A-419A-9C7B-B5B68F50507D}" dt="2022-01-07T06:37:58.774" v="3446" actId="20577"/>
        <pc:sldMkLst>
          <pc:docMk/>
          <pc:sldMk cId="3342752596" sldId="272"/>
        </pc:sldMkLst>
        <pc:spChg chg="del">
          <ac:chgData name="Siddarth Joshi" userId="bc4d29ca-e482-4031-a817-c6a7c744f97a" providerId="ADAL" clId="{D3A2F84A-6C9A-419A-9C7B-B5B68F50507D}" dt="2022-01-07T06:37:26.884" v="3419" actId="478"/>
          <ac:spMkLst>
            <pc:docMk/>
            <pc:sldMk cId="3342752596" sldId="272"/>
            <ac:spMk id="3" creationId="{829AC113-DE17-47B7-9EFF-86A8919B7BF3}"/>
          </ac:spMkLst>
        </pc:spChg>
        <pc:spChg chg="del">
          <ac:chgData name="Siddarth Joshi" userId="bc4d29ca-e482-4031-a817-c6a7c744f97a" providerId="ADAL" clId="{D3A2F84A-6C9A-419A-9C7B-B5B68F50507D}" dt="2022-01-07T06:37:40.711" v="3423" actId="478"/>
          <ac:spMkLst>
            <pc:docMk/>
            <pc:sldMk cId="3342752596" sldId="272"/>
            <ac:spMk id="5" creationId="{FCB83878-284F-4939-B017-2D70417ABE01}"/>
          </ac:spMkLst>
        </pc:spChg>
        <pc:spChg chg="add del mod">
          <ac:chgData name="Siddarth Joshi" userId="bc4d29ca-e482-4031-a817-c6a7c744f97a" providerId="ADAL" clId="{D3A2F84A-6C9A-419A-9C7B-B5B68F50507D}" dt="2022-01-07T06:37:30.417" v="3420" actId="478"/>
          <ac:spMkLst>
            <pc:docMk/>
            <pc:sldMk cId="3342752596" sldId="272"/>
            <ac:spMk id="7" creationId="{D1121B32-CEDC-4B6B-AC5D-274402B514D5}"/>
          </ac:spMkLst>
        </pc:spChg>
        <pc:spChg chg="mod">
          <ac:chgData name="Siddarth Joshi" userId="bc4d29ca-e482-4031-a817-c6a7c744f97a" providerId="ADAL" clId="{D3A2F84A-6C9A-419A-9C7B-B5B68F50507D}" dt="2022-01-07T06:37:58.774" v="3446" actId="20577"/>
          <ac:spMkLst>
            <pc:docMk/>
            <pc:sldMk cId="3342752596" sldId="272"/>
            <ac:spMk id="8" creationId="{BBB9B1C4-5210-4BEA-A556-2A53383A911F}"/>
          </ac:spMkLst>
        </pc:spChg>
        <pc:spChg chg="add mod">
          <ac:chgData name="Siddarth Joshi" userId="bc4d29ca-e482-4031-a817-c6a7c744f97a" providerId="ADAL" clId="{D3A2F84A-6C9A-419A-9C7B-B5B68F50507D}" dt="2022-01-07T06:37:35.989" v="3422" actId="1076"/>
          <ac:spMkLst>
            <pc:docMk/>
            <pc:sldMk cId="3342752596" sldId="272"/>
            <ac:spMk id="10" creationId="{E040E816-55DC-48AA-BCC2-E926D6F07BD0}"/>
          </ac:spMkLst>
        </pc:spChg>
        <pc:spChg chg="add mod">
          <ac:chgData name="Siddarth Joshi" userId="bc4d29ca-e482-4031-a817-c6a7c744f97a" providerId="ADAL" clId="{D3A2F84A-6C9A-419A-9C7B-B5B68F50507D}" dt="2022-01-07T06:37:35.989" v="3422" actId="1076"/>
          <ac:spMkLst>
            <pc:docMk/>
            <pc:sldMk cId="3342752596" sldId="272"/>
            <ac:spMk id="11" creationId="{5BDA1C1D-C2D8-493C-ADCF-53D18B21F37B}"/>
          </ac:spMkLst>
        </pc:spChg>
        <pc:picChg chg="add mod">
          <ac:chgData name="Siddarth Joshi" userId="bc4d29ca-e482-4031-a817-c6a7c744f97a" providerId="ADAL" clId="{D3A2F84A-6C9A-419A-9C7B-B5B68F50507D}" dt="2022-01-07T06:37:35.989" v="3422" actId="1076"/>
          <ac:picMkLst>
            <pc:docMk/>
            <pc:sldMk cId="3342752596" sldId="272"/>
            <ac:picMk id="9" creationId="{4D6EC81C-C0DE-4249-A732-F37840DB68B0}"/>
          </ac:picMkLst>
        </pc:picChg>
      </pc:sldChg>
      <pc:sldChg chg="addSp delSp modSp add mod">
        <pc:chgData name="Siddarth Joshi" userId="bc4d29ca-e482-4031-a817-c6a7c744f97a" providerId="ADAL" clId="{D3A2F84A-6C9A-419A-9C7B-B5B68F50507D}" dt="2022-01-07T07:14:48.232" v="4315" actId="20577"/>
        <pc:sldMkLst>
          <pc:docMk/>
          <pc:sldMk cId="1985163396" sldId="273"/>
        </pc:sldMkLst>
        <pc:spChg chg="add mod">
          <ac:chgData name="Siddarth Joshi" userId="bc4d29ca-e482-4031-a817-c6a7c744f97a" providerId="ADAL" clId="{D3A2F84A-6C9A-419A-9C7B-B5B68F50507D}" dt="2022-01-07T06:41:03.010" v="3504" actId="1076"/>
          <ac:spMkLst>
            <pc:docMk/>
            <pc:sldMk cId="1985163396" sldId="273"/>
            <ac:spMk id="2" creationId="{2F979040-BE4B-4380-B187-C18C5C405CE6}"/>
          </ac:spMkLst>
        </pc:spChg>
        <pc:spChg chg="mod">
          <ac:chgData name="Siddarth Joshi" userId="bc4d29ca-e482-4031-a817-c6a7c744f97a" providerId="ADAL" clId="{D3A2F84A-6C9A-419A-9C7B-B5B68F50507D}" dt="2022-01-07T06:38:48.202" v="3460" actId="20577"/>
          <ac:spMkLst>
            <pc:docMk/>
            <pc:sldMk cId="1985163396" sldId="273"/>
            <ac:spMk id="8" creationId="{BBB9B1C4-5210-4BEA-A556-2A53383A911F}"/>
          </ac:spMkLst>
        </pc:spChg>
        <pc:spChg chg="del">
          <ac:chgData name="Siddarth Joshi" userId="bc4d29ca-e482-4031-a817-c6a7c744f97a" providerId="ADAL" clId="{D3A2F84A-6C9A-419A-9C7B-B5B68F50507D}" dt="2022-01-07T06:38:37.848" v="3449" actId="478"/>
          <ac:spMkLst>
            <pc:docMk/>
            <pc:sldMk cId="1985163396" sldId="273"/>
            <ac:spMk id="10" creationId="{E040E816-55DC-48AA-BCC2-E926D6F07BD0}"/>
          </ac:spMkLst>
        </pc:spChg>
        <pc:spChg chg="del">
          <ac:chgData name="Siddarth Joshi" userId="bc4d29ca-e482-4031-a817-c6a7c744f97a" providerId="ADAL" clId="{D3A2F84A-6C9A-419A-9C7B-B5B68F50507D}" dt="2022-01-07T06:38:39.234" v="3450" actId="478"/>
          <ac:spMkLst>
            <pc:docMk/>
            <pc:sldMk cId="1985163396" sldId="273"/>
            <ac:spMk id="11" creationId="{5BDA1C1D-C2D8-493C-ADCF-53D18B21F37B}"/>
          </ac:spMkLst>
        </pc:spChg>
        <pc:spChg chg="add mod">
          <ac:chgData name="Siddarth Joshi" userId="bc4d29ca-e482-4031-a817-c6a7c744f97a" providerId="ADAL" clId="{D3A2F84A-6C9A-419A-9C7B-B5B68F50507D}" dt="2022-01-07T06:43:38.113" v="3591" actId="20577"/>
          <ac:spMkLst>
            <pc:docMk/>
            <pc:sldMk cId="1985163396" sldId="273"/>
            <ac:spMk id="13" creationId="{8891818F-21C4-49C0-92A3-7D92BF6D8BCD}"/>
          </ac:spMkLst>
        </pc:spChg>
        <pc:spChg chg="add mod">
          <ac:chgData name="Siddarth Joshi" userId="bc4d29ca-e482-4031-a817-c6a7c744f97a" providerId="ADAL" clId="{D3A2F84A-6C9A-419A-9C7B-B5B68F50507D}" dt="2022-01-07T06:43:00.509" v="3589" actId="1076"/>
          <ac:spMkLst>
            <pc:docMk/>
            <pc:sldMk cId="1985163396" sldId="273"/>
            <ac:spMk id="14" creationId="{60A02034-3060-4B21-8FD1-C6E5A4FE7502}"/>
          </ac:spMkLst>
        </pc:spChg>
        <pc:spChg chg="add del mod">
          <ac:chgData name="Siddarth Joshi" userId="bc4d29ca-e482-4031-a817-c6a7c744f97a" providerId="ADAL" clId="{D3A2F84A-6C9A-419A-9C7B-B5B68F50507D}" dt="2022-01-07T06:43:57.693" v="3616" actId="478"/>
          <ac:spMkLst>
            <pc:docMk/>
            <pc:sldMk cId="1985163396" sldId="273"/>
            <ac:spMk id="15" creationId="{55DD9537-6F2C-4BCA-BF20-1273333BC3BC}"/>
          </ac:spMkLst>
        </pc:spChg>
        <pc:spChg chg="add mod">
          <ac:chgData name="Siddarth Joshi" userId="bc4d29ca-e482-4031-a817-c6a7c744f97a" providerId="ADAL" clId="{D3A2F84A-6C9A-419A-9C7B-B5B68F50507D}" dt="2022-01-07T07:14:48.232" v="4315" actId="20577"/>
          <ac:spMkLst>
            <pc:docMk/>
            <pc:sldMk cId="1985163396" sldId="273"/>
            <ac:spMk id="16" creationId="{BC2EC186-4EAC-4AFF-AE5B-5A57AD281199}"/>
          </ac:spMkLst>
        </pc:spChg>
        <pc:spChg chg="add mod">
          <ac:chgData name="Siddarth Joshi" userId="bc4d29ca-e482-4031-a817-c6a7c744f97a" providerId="ADAL" clId="{D3A2F84A-6C9A-419A-9C7B-B5B68F50507D}" dt="2022-01-07T06:56:22.563" v="3792"/>
          <ac:spMkLst>
            <pc:docMk/>
            <pc:sldMk cId="1985163396" sldId="273"/>
            <ac:spMk id="17" creationId="{18E0C6B3-70C4-4C99-932B-6D512BE3507A}"/>
          </ac:spMkLst>
        </pc:spChg>
        <pc:picChg chg="del">
          <ac:chgData name="Siddarth Joshi" userId="bc4d29ca-e482-4031-a817-c6a7c744f97a" providerId="ADAL" clId="{D3A2F84A-6C9A-419A-9C7B-B5B68F50507D}" dt="2022-01-07T06:38:35.518" v="3448" actId="478"/>
          <ac:picMkLst>
            <pc:docMk/>
            <pc:sldMk cId="1985163396" sldId="273"/>
            <ac:picMk id="9" creationId="{4D6EC81C-C0DE-4249-A732-F37840DB68B0}"/>
          </ac:picMkLst>
        </pc:picChg>
        <pc:picChg chg="add mod">
          <ac:chgData name="Siddarth Joshi" userId="bc4d29ca-e482-4031-a817-c6a7c744f97a" providerId="ADAL" clId="{D3A2F84A-6C9A-419A-9C7B-B5B68F50507D}" dt="2022-01-07T06:38:55.079" v="3462" actId="1076"/>
          <ac:picMkLst>
            <pc:docMk/>
            <pc:sldMk cId="1985163396" sldId="273"/>
            <ac:picMk id="12" creationId="{935370D2-A8AF-42D9-B70F-F3EA684A08DD}"/>
          </ac:picMkLst>
        </pc:picChg>
      </pc:sldChg>
      <pc:sldChg chg="addSp delSp modSp add mod">
        <pc:chgData name="Siddarth Joshi" userId="bc4d29ca-e482-4031-a817-c6a7c744f97a" providerId="ADAL" clId="{D3A2F84A-6C9A-419A-9C7B-B5B68F50507D}" dt="2022-01-07T06:56:24.056" v="3793"/>
        <pc:sldMkLst>
          <pc:docMk/>
          <pc:sldMk cId="3707545541" sldId="274"/>
        </pc:sldMkLst>
        <pc:spChg chg="del">
          <ac:chgData name="Siddarth Joshi" userId="bc4d29ca-e482-4031-a817-c6a7c744f97a" providerId="ADAL" clId="{D3A2F84A-6C9A-419A-9C7B-B5B68F50507D}" dt="2022-01-07T06:46:12.538" v="3683" actId="478"/>
          <ac:spMkLst>
            <pc:docMk/>
            <pc:sldMk cId="3707545541" sldId="274"/>
            <ac:spMk id="2" creationId="{2F979040-BE4B-4380-B187-C18C5C405CE6}"/>
          </ac:spMkLst>
        </pc:spChg>
        <pc:spChg chg="add del mod">
          <ac:chgData name="Siddarth Joshi" userId="bc4d29ca-e482-4031-a817-c6a7c744f97a" providerId="ADAL" clId="{D3A2F84A-6C9A-419A-9C7B-B5B68F50507D}" dt="2022-01-07T06:46:18.421" v="3685" actId="478"/>
          <ac:spMkLst>
            <pc:docMk/>
            <pc:sldMk cId="3707545541" sldId="274"/>
            <ac:spMk id="5" creationId="{EDFD4E6D-6A96-4889-94D1-57235D8212CF}"/>
          </ac:spMkLst>
        </pc:spChg>
        <pc:spChg chg="mod">
          <ac:chgData name="Siddarth Joshi" userId="bc4d29ca-e482-4031-a817-c6a7c744f97a" providerId="ADAL" clId="{D3A2F84A-6C9A-419A-9C7B-B5B68F50507D}" dt="2022-01-07T06:46:00.526" v="3681" actId="20577"/>
          <ac:spMkLst>
            <pc:docMk/>
            <pc:sldMk cId="3707545541" sldId="274"/>
            <ac:spMk id="8" creationId="{BBB9B1C4-5210-4BEA-A556-2A53383A911F}"/>
          </ac:spMkLst>
        </pc:spChg>
        <pc:spChg chg="del">
          <ac:chgData name="Siddarth Joshi" userId="bc4d29ca-e482-4031-a817-c6a7c744f97a" providerId="ADAL" clId="{D3A2F84A-6C9A-419A-9C7B-B5B68F50507D}" dt="2022-01-07T06:46:15.439" v="3684" actId="478"/>
          <ac:spMkLst>
            <pc:docMk/>
            <pc:sldMk cId="3707545541" sldId="274"/>
            <ac:spMk id="13" creationId="{8891818F-21C4-49C0-92A3-7D92BF6D8BCD}"/>
          </ac:spMkLst>
        </pc:spChg>
        <pc:spChg chg="del">
          <ac:chgData name="Siddarth Joshi" userId="bc4d29ca-e482-4031-a817-c6a7c744f97a" providerId="ADAL" clId="{D3A2F84A-6C9A-419A-9C7B-B5B68F50507D}" dt="2022-01-07T06:46:12.538" v="3683" actId="478"/>
          <ac:spMkLst>
            <pc:docMk/>
            <pc:sldMk cId="3707545541" sldId="274"/>
            <ac:spMk id="14" creationId="{60A02034-3060-4B21-8FD1-C6E5A4FE7502}"/>
          </ac:spMkLst>
        </pc:spChg>
        <pc:spChg chg="add mod">
          <ac:chgData name="Siddarth Joshi" userId="bc4d29ca-e482-4031-a817-c6a7c744f97a" providerId="ADAL" clId="{D3A2F84A-6C9A-419A-9C7B-B5B68F50507D}" dt="2022-01-07T06:46:21.334" v="3687"/>
          <ac:spMkLst>
            <pc:docMk/>
            <pc:sldMk cId="3707545541" sldId="274"/>
            <ac:spMk id="15" creationId="{4E9D2A07-8EFF-41A5-BE85-ABBB72CEF75A}"/>
          </ac:spMkLst>
        </pc:spChg>
        <pc:spChg chg="del">
          <ac:chgData name="Siddarth Joshi" userId="bc4d29ca-e482-4031-a817-c6a7c744f97a" providerId="ADAL" clId="{D3A2F84A-6C9A-419A-9C7B-B5B68F50507D}" dt="2022-01-07T06:46:20.743" v="3686" actId="478"/>
          <ac:spMkLst>
            <pc:docMk/>
            <pc:sldMk cId="3707545541" sldId="274"/>
            <ac:spMk id="16" creationId="{BC2EC186-4EAC-4AFF-AE5B-5A57AD281199}"/>
          </ac:spMkLst>
        </pc:spChg>
        <pc:spChg chg="add mod">
          <ac:chgData name="Siddarth Joshi" userId="bc4d29ca-e482-4031-a817-c6a7c744f97a" providerId="ADAL" clId="{D3A2F84A-6C9A-419A-9C7B-B5B68F50507D}" dt="2022-01-07T06:46:25.200" v="3688" actId="5793"/>
          <ac:spMkLst>
            <pc:docMk/>
            <pc:sldMk cId="3707545541" sldId="274"/>
            <ac:spMk id="18" creationId="{F0C17D3C-13AF-4271-968E-BEA65D09C444}"/>
          </ac:spMkLst>
        </pc:spChg>
        <pc:spChg chg="add mod">
          <ac:chgData name="Siddarth Joshi" userId="bc4d29ca-e482-4031-a817-c6a7c744f97a" providerId="ADAL" clId="{D3A2F84A-6C9A-419A-9C7B-B5B68F50507D}" dt="2022-01-07T06:56:24.056" v="3793"/>
          <ac:spMkLst>
            <pc:docMk/>
            <pc:sldMk cId="3707545541" sldId="274"/>
            <ac:spMk id="19" creationId="{40035DD2-2C22-4875-90CF-F3CAE8E2CD62}"/>
          </ac:spMkLst>
        </pc:spChg>
        <pc:picChg chg="del">
          <ac:chgData name="Siddarth Joshi" userId="bc4d29ca-e482-4031-a817-c6a7c744f97a" providerId="ADAL" clId="{D3A2F84A-6C9A-419A-9C7B-B5B68F50507D}" dt="2022-01-07T06:46:02.845" v="3682" actId="478"/>
          <ac:picMkLst>
            <pc:docMk/>
            <pc:sldMk cId="3707545541" sldId="274"/>
            <ac:picMk id="12" creationId="{935370D2-A8AF-42D9-B70F-F3EA684A08DD}"/>
          </ac:picMkLst>
        </pc:picChg>
        <pc:picChg chg="add mod">
          <ac:chgData name="Siddarth Joshi" userId="bc4d29ca-e482-4031-a817-c6a7c744f97a" providerId="ADAL" clId="{D3A2F84A-6C9A-419A-9C7B-B5B68F50507D}" dt="2022-01-07T06:46:21.334" v="3687"/>
          <ac:picMkLst>
            <pc:docMk/>
            <pc:sldMk cId="3707545541" sldId="274"/>
            <ac:picMk id="17" creationId="{B6DD65B2-5312-4732-BE5E-2664EC64CCF2}"/>
          </ac:picMkLst>
        </pc:picChg>
      </pc:sldChg>
      <pc:sldChg chg="addSp delSp modSp add mod">
        <pc:chgData name="Siddarth Joshi" userId="bc4d29ca-e482-4031-a817-c6a7c744f97a" providerId="ADAL" clId="{D3A2F84A-6C9A-419A-9C7B-B5B68F50507D}" dt="2022-01-07T18:32:05.658" v="5502" actId="5793"/>
        <pc:sldMkLst>
          <pc:docMk/>
          <pc:sldMk cId="2647977318" sldId="275"/>
        </pc:sldMkLst>
        <pc:spChg chg="add mod">
          <ac:chgData name="Siddarth Joshi" userId="bc4d29ca-e482-4031-a817-c6a7c744f97a" providerId="ADAL" clId="{D3A2F84A-6C9A-419A-9C7B-B5B68F50507D}" dt="2022-01-07T06:56:26.061" v="3794"/>
          <ac:spMkLst>
            <pc:docMk/>
            <pc:sldMk cId="2647977318" sldId="275"/>
            <ac:spMk id="9" creationId="{1A43EBF0-25D3-46EF-9D1B-F9681D30A93D}"/>
          </ac:spMkLst>
        </pc:spChg>
        <pc:spChg chg="add mod">
          <ac:chgData name="Siddarth Joshi" userId="bc4d29ca-e482-4031-a817-c6a7c744f97a" providerId="ADAL" clId="{D3A2F84A-6C9A-419A-9C7B-B5B68F50507D}" dt="2022-01-07T18:32:05.658" v="5502" actId="5793"/>
          <ac:spMkLst>
            <pc:docMk/>
            <pc:sldMk cId="2647977318" sldId="275"/>
            <ac:spMk id="10" creationId="{A7867234-7A7F-4639-8D78-1333012EEF92}"/>
          </ac:spMkLst>
        </pc:spChg>
        <pc:spChg chg="mod">
          <ac:chgData name="Siddarth Joshi" userId="bc4d29ca-e482-4031-a817-c6a7c744f97a" providerId="ADAL" clId="{D3A2F84A-6C9A-419A-9C7B-B5B68F50507D}" dt="2022-01-07T06:48:36.545" v="3753" actId="20577"/>
          <ac:spMkLst>
            <pc:docMk/>
            <pc:sldMk cId="2647977318" sldId="275"/>
            <ac:spMk id="15" creationId="{4E9D2A07-8EFF-41A5-BE85-ABBB72CEF75A}"/>
          </ac:spMkLst>
        </pc:spChg>
        <pc:spChg chg="del">
          <ac:chgData name="Siddarth Joshi" userId="bc4d29ca-e482-4031-a817-c6a7c744f97a" providerId="ADAL" clId="{D3A2F84A-6C9A-419A-9C7B-B5B68F50507D}" dt="2022-01-07T06:47:38.579" v="3690" actId="478"/>
          <ac:spMkLst>
            <pc:docMk/>
            <pc:sldMk cId="2647977318" sldId="275"/>
            <ac:spMk id="18" creationId="{F0C17D3C-13AF-4271-968E-BEA65D09C444}"/>
          </ac:spMkLst>
        </pc:spChg>
      </pc:sldChg>
      <pc:sldChg chg="addSp delSp modSp add mod">
        <pc:chgData name="Siddarth Joshi" userId="bc4d29ca-e482-4031-a817-c6a7c744f97a" providerId="ADAL" clId="{D3A2F84A-6C9A-419A-9C7B-B5B68F50507D}" dt="2022-01-07T06:58:51.802" v="3849" actId="5793"/>
        <pc:sldMkLst>
          <pc:docMk/>
          <pc:sldMk cId="1301921749" sldId="276"/>
        </pc:sldMkLst>
        <pc:spChg chg="add del mod">
          <ac:chgData name="Siddarth Joshi" userId="bc4d29ca-e482-4031-a817-c6a7c744f97a" providerId="ADAL" clId="{D3A2F84A-6C9A-419A-9C7B-B5B68F50507D}" dt="2022-01-07T06:51:07.289" v="3780" actId="478"/>
          <ac:spMkLst>
            <pc:docMk/>
            <pc:sldMk cId="1301921749" sldId="276"/>
            <ac:spMk id="7" creationId="{400A51C5-0680-42C3-8F95-455ECFD1BA14}"/>
          </ac:spMkLst>
        </pc:spChg>
        <pc:spChg chg="mod">
          <ac:chgData name="Siddarth Joshi" userId="bc4d29ca-e482-4031-a817-c6a7c744f97a" providerId="ADAL" clId="{D3A2F84A-6C9A-419A-9C7B-B5B68F50507D}" dt="2022-01-07T06:48:59.184" v="3778" actId="20577"/>
          <ac:spMkLst>
            <pc:docMk/>
            <pc:sldMk cId="1301921749" sldId="276"/>
            <ac:spMk id="8" creationId="{BBB9B1C4-5210-4BEA-A556-2A53383A911F}"/>
          </ac:spMkLst>
        </pc:spChg>
        <pc:spChg chg="add del mod">
          <ac:chgData name="Siddarth Joshi" userId="bc4d29ca-e482-4031-a817-c6a7c744f97a" providerId="ADAL" clId="{D3A2F84A-6C9A-419A-9C7B-B5B68F50507D}" dt="2022-01-07T06:51:07.289" v="3780" actId="478"/>
          <ac:spMkLst>
            <pc:docMk/>
            <pc:sldMk cId="1301921749" sldId="276"/>
            <ac:spMk id="10" creationId="{B537D055-47CF-42EB-94C3-82E7910B3C68}"/>
          </ac:spMkLst>
        </pc:spChg>
        <pc:spChg chg="add mod">
          <ac:chgData name="Siddarth Joshi" userId="bc4d29ca-e482-4031-a817-c6a7c744f97a" providerId="ADAL" clId="{D3A2F84A-6C9A-419A-9C7B-B5B68F50507D}" dt="2022-01-07T06:56:28.412" v="3795"/>
          <ac:spMkLst>
            <pc:docMk/>
            <pc:sldMk cId="1301921749" sldId="276"/>
            <ac:spMk id="13" creationId="{3D1A0AD3-0917-422A-9F0B-021E4C4B3B87}"/>
          </ac:spMkLst>
        </pc:spChg>
        <pc:spChg chg="add mod">
          <ac:chgData name="Siddarth Joshi" userId="bc4d29ca-e482-4031-a817-c6a7c744f97a" providerId="ADAL" clId="{D3A2F84A-6C9A-419A-9C7B-B5B68F50507D}" dt="2022-01-07T06:58:51.802" v="3849" actId="5793"/>
          <ac:spMkLst>
            <pc:docMk/>
            <pc:sldMk cId="1301921749" sldId="276"/>
            <ac:spMk id="14" creationId="{5BA4D266-390B-4C31-95CA-454275CAEE99}"/>
          </ac:spMkLst>
        </pc:spChg>
        <pc:spChg chg="del">
          <ac:chgData name="Siddarth Joshi" userId="bc4d29ca-e482-4031-a817-c6a7c744f97a" providerId="ADAL" clId="{D3A2F84A-6C9A-419A-9C7B-B5B68F50507D}" dt="2022-01-07T06:55:59.842" v="3786" actId="478"/>
          <ac:spMkLst>
            <pc:docMk/>
            <pc:sldMk cId="1301921749" sldId="276"/>
            <ac:spMk id="15" creationId="{4E9D2A07-8EFF-41A5-BE85-ABBB72CEF75A}"/>
          </ac:spMkLst>
        </pc:spChg>
        <pc:picChg chg="add mod">
          <ac:chgData name="Siddarth Joshi" userId="bc4d29ca-e482-4031-a817-c6a7c744f97a" providerId="ADAL" clId="{D3A2F84A-6C9A-419A-9C7B-B5B68F50507D}" dt="2022-01-07T06:56:16.519" v="3791" actId="1076"/>
          <ac:picMkLst>
            <pc:docMk/>
            <pc:sldMk cId="1301921749" sldId="276"/>
            <ac:picMk id="3" creationId="{58691E5F-AAD7-4D68-BFB1-BF11E4BA7842}"/>
          </ac:picMkLst>
        </pc:picChg>
        <pc:picChg chg="add del mod">
          <ac:chgData name="Siddarth Joshi" userId="bc4d29ca-e482-4031-a817-c6a7c744f97a" providerId="ADAL" clId="{D3A2F84A-6C9A-419A-9C7B-B5B68F50507D}" dt="2022-01-07T06:51:07.289" v="3780" actId="478"/>
          <ac:picMkLst>
            <pc:docMk/>
            <pc:sldMk cId="1301921749" sldId="276"/>
            <ac:picMk id="9" creationId="{CDBD231F-51E8-4C04-98F1-775FB0B24AB3}"/>
          </ac:picMkLst>
        </pc:picChg>
        <pc:picChg chg="del">
          <ac:chgData name="Siddarth Joshi" userId="bc4d29ca-e482-4031-a817-c6a7c744f97a" providerId="ADAL" clId="{D3A2F84A-6C9A-419A-9C7B-B5B68F50507D}" dt="2022-01-07T06:51:17.286" v="3781" actId="478"/>
          <ac:picMkLst>
            <pc:docMk/>
            <pc:sldMk cId="1301921749" sldId="276"/>
            <ac:picMk id="17" creationId="{B6DD65B2-5312-4732-BE5E-2664EC64CCF2}"/>
          </ac:picMkLst>
        </pc:picChg>
        <pc:picChg chg="add mod">
          <ac:chgData name="Siddarth Joshi" userId="bc4d29ca-e482-4031-a817-c6a7c744f97a" providerId="ADAL" clId="{D3A2F84A-6C9A-419A-9C7B-B5B68F50507D}" dt="2022-01-07T06:56:11.580" v="3790" actId="14100"/>
          <ac:picMkLst>
            <pc:docMk/>
            <pc:sldMk cId="1301921749" sldId="276"/>
            <ac:picMk id="1026" creationId="{2355FD88-ED14-420E-8A82-927B1D471982}"/>
          </ac:picMkLst>
        </pc:picChg>
      </pc:sldChg>
      <pc:sldChg chg="addSp delSp modSp add mod">
        <pc:chgData name="Siddarth Joshi" userId="bc4d29ca-e482-4031-a817-c6a7c744f97a" providerId="ADAL" clId="{D3A2F84A-6C9A-419A-9C7B-B5B68F50507D}" dt="2022-01-07T07:09:51.332" v="4237" actId="1076"/>
        <pc:sldMkLst>
          <pc:docMk/>
          <pc:sldMk cId="509488449" sldId="277"/>
        </pc:sldMkLst>
        <pc:spChg chg="add del">
          <ac:chgData name="Siddarth Joshi" userId="bc4d29ca-e482-4031-a817-c6a7c744f97a" providerId="ADAL" clId="{D3A2F84A-6C9A-419A-9C7B-B5B68F50507D}" dt="2022-01-07T07:08:57.820" v="4233"/>
          <ac:spMkLst>
            <pc:docMk/>
            <pc:sldMk cId="509488449" sldId="277"/>
            <ac:spMk id="2" creationId="{F0949A7A-832F-421D-8200-295C16FE1DCD}"/>
          </ac:spMkLst>
        </pc:spChg>
        <pc:spChg chg="add del">
          <ac:chgData name="Siddarth Joshi" userId="bc4d29ca-e482-4031-a817-c6a7c744f97a" providerId="ADAL" clId="{D3A2F84A-6C9A-419A-9C7B-B5B68F50507D}" dt="2022-01-07T07:09:00.978" v="4235"/>
          <ac:spMkLst>
            <pc:docMk/>
            <pc:sldMk cId="509488449" sldId="277"/>
            <ac:spMk id="5" creationId="{35115DF0-4619-49F5-866E-D207FEFC0D7E}"/>
          </ac:spMkLst>
        </pc:spChg>
        <pc:spChg chg="mod">
          <ac:chgData name="Siddarth Joshi" userId="bc4d29ca-e482-4031-a817-c6a7c744f97a" providerId="ADAL" clId="{D3A2F84A-6C9A-419A-9C7B-B5B68F50507D}" dt="2022-01-07T06:58:22.810" v="3846" actId="20577"/>
          <ac:spMkLst>
            <pc:docMk/>
            <pc:sldMk cId="509488449" sldId="277"/>
            <ac:spMk id="8" creationId="{BBB9B1C4-5210-4BEA-A556-2A53383A911F}"/>
          </ac:spMkLst>
        </pc:spChg>
        <pc:spChg chg="add del mod">
          <ac:chgData name="Siddarth Joshi" userId="bc4d29ca-e482-4031-a817-c6a7c744f97a" providerId="ADAL" clId="{D3A2F84A-6C9A-419A-9C7B-B5B68F50507D}" dt="2022-01-07T07:00:38.589" v="3973" actId="478"/>
          <ac:spMkLst>
            <pc:docMk/>
            <pc:sldMk cId="509488449" sldId="277"/>
            <ac:spMk id="9" creationId="{B3BA2684-6003-4C28-8420-12CD3D054163}"/>
          </ac:spMkLst>
        </pc:spChg>
        <pc:spChg chg="add mod">
          <ac:chgData name="Siddarth Joshi" userId="bc4d29ca-e482-4031-a817-c6a7c744f97a" providerId="ADAL" clId="{D3A2F84A-6C9A-419A-9C7B-B5B68F50507D}" dt="2022-01-07T07:04:31.170" v="4041" actId="1076"/>
          <ac:spMkLst>
            <pc:docMk/>
            <pc:sldMk cId="509488449" sldId="277"/>
            <ac:spMk id="10" creationId="{5568741B-0C3B-4414-8419-5CA786F6DB31}"/>
          </ac:spMkLst>
        </pc:spChg>
        <pc:spChg chg="add mod">
          <ac:chgData name="Siddarth Joshi" userId="bc4d29ca-e482-4031-a817-c6a7c744f97a" providerId="ADAL" clId="{D3A2F84A-6C9A-419A-9C7B-B5B68F50507D}" dt="2022-01-07T07:07:20.064" v="4172" actId="1076"/>
          <ac:spMkLst>
            <pc:docMk/>
            <pc:sldMk cId="509488449" sldId="277"/>
            <ac:spMk id="11" creationId="{931FC53A-B794-4B1E-B118-E5B035F4E134}"/>
          </ac:spMkLst>
        </pc:spChg>
        <pc:spChg chg="mod">
          <ac:chgData name="Siddarth Joshi" userId="bc4d29ca-e482-4031-a817-c6a7c744f97a" providerId="ADAL" clId="{D3A2F84A-6C9A-419A-9C7B-B5B68F50507D}" dt="2022-01-07T07:00:25.034" v="3970" actId="20577"/>
          <ac:spMkLst>
            <pc:docMk/>
            <pc:sldMk cId="509488449" sldId="277"/>
            <ac:spMk id="14" creationId="{5BA4D266-390B-4C31-95CA-454275CAEE99}"/>
          </ac:spMkLst>
        </pc:spChg>
        <pc:spChg chg="add mod">
          <ac:chgData name="Siddarth Joshi" userId="bc4d29ca-e482-4031-a817-c6a7c744f97a" providerId="ADAL" clId="{D3A2F84A-6C9A-419A-9C7B-B5B68F50507D}" dt="2022-01-07T07:08:52.274" v="4231" actId="20577"/>
          <ac:spMkLst>
            <pc:docMk/>
            <pc:sldMk cId="509488449" sldId="277"/>
            <ac:spMk id="15" creationId="{3E77EFDB-884D-4EB6-B70A-3008EEFC1719}"/>
          </ac:spMkLst>
        </pc:spChg>
        <pc:picChg chg="del">
          <ac:chgData name="Siddarth Joshi" userId="bc4d29ca-e482-4031-a817-c6a7c744f97a" providerId="ADAL" clId="{D3A2F84A-6C9A-419A-9C7B-B5B68F50507D}" dt="2022-01-07T06:58:42.117" v="3847" actId="478"/>
          <ac:picMkLst>
            <pc:docMk/>
            <pc:sldMk cId="509488449" sldId="277"/>
            <ac:picMk id="3" creationId="{58691E5F-AAD7-4D68-BFB1-BF11E4BA7842}"/>
          </ac:picMkLst>
        </pc:picChg>
        <pc:picChg chg="add mod">
          <ac:chgData name="Siddarth Joshi" userId="bc4d29ca-e482-4031-a817-c6a7c744f97a" providerId="ADAL" clId="{D3A2F84A-6C9A-419A-9C7B-B5B68F50507D}" dt="2022-01-07T07:09:51.332" v="4237" actId="1076"/>
          <ac:picMkLst>
            <pc:docMk/>
            <pc:sldMk cId="509488449" sldId="277"/>
            <ac:picMk id="12" creationId="{35212C0E-193E-42FC-A606-C293A283D7EB}"/>
          </ac:picMkLst>
        </pc:picChg>
        <pc:picChg chg="del">
          <ac:chgData name="Siddarth Joshi" userId="bc4d29ca-e482-4031-a817-c6a7c744f97a" providerId="ADAL" clId="{D3A2F84A-6C9A-419A-9C7B-B5B68F50507D}" dt="2022-01-07T06:58:43.854" v="3848" actId="478"/>
          <ac:picMkLst>
            <pc:docMk/>
            <pc:sldMk cId="509488449" sldId="277"/>
            <ac:picMk id="1026" creationId="{2355FD88-ED14-420E-8A82-927B1D471982}"/>
          </ac:picMkLst>
        </pc:picChg>
        <pc:picChg chg="add mod">
          <ac:chgData name="Siddarth Joshi" userId="bc4d29ca-e482-4031-a817-c6a7c744f97a" providerId="ADAL" clId="{D3A2F84A-6C9A-419A-9C7B-B5B68F50507D}" dt="2022-01-07T07:07:26.802" v="4174" actId="1076"/>
          <ac:picMkLst>
            <pc:docMk/>
            <pc:sldMk cId="509488449" sldId="277"/>
            <ac:picMk id="2050" creationId="{FF64E84C-91D4-4B8B-B7A4-667C6F0D3060}"/>
          </ac:picMkLst>
        </pc:picChg>
      </pc:sldChg>
      <pc:sldChg chg="addSp delSp modSp add mod ord">
        <pc:chgData name="Siddarth Joshi" userId="bc4d29ca-e482-4031-a817-c6a7c744f97a" providerId="ADAL" clId="{D3A2F84A-6C9A-419A-9C7B-B5B68F50507D}" dt="2022-01-07T21:42:43.571" v="7655"/>
        <pc:sldMkLst>
          <pc:docMk/>
          <pc:sldMk cId="1793527336" sldId="278"/>
        </pc:sldMkLst>
        <pc:spChg chg="add del mod">
          <ac:chgData name="Siddarth Joshi" userId="bc4d29ca-e482-4031-a817-c6a7c744f97a" providerId="ADAL" clId="{D3A2F84A-6C9A-419A-9C7B-B5B68F50507D}" dt="2022-01-07T07:13:07.253" v="4268" actId="478"/>
          <ac:spMkLst>
            <pc:docMk/>
            <pc:sldMk cId="1793527336" sldId="278"/>
            <ac:spMk id="3" creationId="{A7C66DB1-96E1-4B70-B4CE-4E05D3FBC8A9}"/>
          </ac:spMkLst>
        </pc:spChg>
        <pc:spChg chg="mod">
          <ac:chgData name="Siddarth Joshi" userId="bc4d29ca-e482-4031-a817-c6a7c744f97a" providerId="ADAL" clId="{D3A2F84A-6C9A-419A-9C7B-B5B68F50507D}" dt="2022-01-07T07:12:44.047" v="4264" actId="20577"/>
          <ac:spMkLst>
            <pc:docMk/>
            <pc:sldMk cId="1793527336" sldId="278"/>
            <ac:spMk id="8" creationId="{BBB9B1C4-5210-4BEA-A556-2A53383A911F}"/>
          </ac:spMkLst>
        </pc:spChg>
        <pc:spChg chg="mod">
          <ac:chgData name="Siddarth Joshi" userId="bc4d29ca-e482-4031-a817-c6a7c744f97a" providerId="ADAL" clId="{D3A2F84A-6C9A-419A-9C7B-B5B68F50507D}" dt="2022-01-07T07:18:30.055" v="4468" actId="27636"/>
          <ac:spMkLst>
            <pc:docMk/>
            <pc:sldMk cId="1793527336" sldId="278"/>
            <ac:spMk id="10" creationId="{5568741B-0C3B-4414-8419-5CA786F6DB31}"/>
          </ac:spMkLst>
        </pc:spChg>
        <pc:spChg chg="del mod">
          <ac:chgData name="Siddarth Joshi" userId="bc4d29ca-e482-4031-a817-c6a7c744f97a" providerId="ADAL" clId="{D3A2F84A-6C9A-419A-9C7B-B5B68F50507D}" dt="2022-01-07T07:13:05.842" v="4267" actId="478"/>
          <ac:spMkLst>
            <pc:docMk/>
            <pc:sldMk cId="1793527336" sldId="278"/>
            <ac:spMk id="11" creationId="{931FC53A-B794-4B1E-B118-E5B035F4E134}"/>
          </ac:spMkLst>
        </pc:spChg>
        <pc:spChg chg="del">
          <ac:chgData name="Siddarth Joshi" userId="bc4d29ca-e482-4031-a817-c6a7c744f97a" providerId="ADAL" clId="{D3A2F84A-6C9A-419A-9C7B-B5B68F50507D}" dt="2022-01-07T07:12:53.373" v="4265" actId="478"/>
          <ac:spMkLst>
            <pc:docMk/>
            <pc:sldMk cId="1793527336" sldId="278"/>
            <ac:spMk id="14" creationId="{5BA4D266-390B-4C31-95CA-454275CAEE99}"/>
          </ac:spMkLst>
        </pc:spChg>
        <pc:spChg chg="del">
          <ac:chgData name="Siddarth Joshi" userId="bc4d29ca-e482-4031-a817-c6a7c744f97a" providerId="ADAL" clId="{D3A2F84A-6C9A-419A-9C7B-B5B68F50507D}" dt="2022-01-07T07:13:13.315" v="4270" actId="478"/>
          <ac:spMkLst>
            <pc:docMk/>
            <pc:sldMk cId="1793527336" sldId="278"/>
            <ac:spMk id="15" creationId="{3E77EFDB-884D-4EB6-B70A-3008EEFC1719}"/>
          </ac:spMkLst>
        </pc:spChg>
        <pc:picChg chg="del">
          <ac:chgData name="Siddarth Joshi" userId="bc4d29ca-e482-4031-a817-c6a7c744f97a" providerId="ADAL" clId="{D3A2F84A-6C9A-419A-9C7B-B5B68F50507D}" dt="2022-01-07T07:13:10.220" v="4269" actId="478"/>
          <ac:picMkLst>
            <pc:docMk/>
            <pc:sldMk cId="1793527336" sldId="278"/>
            <ac:picMk id="12" creationId="{35212C0E-193E-42FC-A606-C293A283D7EB}"/>
          </ac:picMkLst>
        </pc:picChg>
        <pc:picChg chg="del">
          <ac:chgData name="Siddarth Joshi" userId="bc4d29ca-e482-4031-a817-c6a7c744f97a" providerId="ADAL" clId="{D3A2F84A-6C9A-419A-9C7B-B5B68F50507D}" dt="2022-01-07T07:13:10.220" v="4269" actId="478"/>
          <ac:picMkLst>
            <pc:docMk/>
            <pc:sldMk cId="1793527336" sldId="278"/>
            <ac:picMk id="2050" creationId="{FF64E84C-91D4-4B8B-B7A4-667C6F0D3060}"/>
          </ac:picMkLst>
        </pc:picChg>
      </pc:sldChg>
      <pc:sldChg chg="addSp delSp modSp add mod">
        <pc:chgData name="Siddarth Joshi" userId="bc4d29ca-e482-4031-a817-c6a7c744f97a" providerId="ADAL" clId="{D3A2F84A-6C9A-419A-9C7B-B5B68F50507D}" dt="2022-01-07T07:21:32.192" v="4474" actId="20577"/>
        <pc:sldMkLst>
          <pc:docMk/>
          <pc:sldMk cId="2914385002" sldId="279"/>
        </pc:sldMkLst>
        <pc:spChg chg="add mod">
          <ac:chgData name="Siddarth Joshi" userId="bc4d29ca-e482-4031-a817-c6a7c744f97a" providerId="ADAL" clId="{D3A2F84A-6C9A-419A-9C7B-B5B68F50507D}" dt="2022-01-07T07:21:25.696" v="4471"/>
          <ac:spMkLst>
            <pc:docMk/>
            <pc:sldMk cId="2914385002" sldId="279"/>
            <ac:spMk id="7" creationId="{45CD4A4F-9E8E-446D-8A1F-8BDFE2E15FD8}"/>
          </ac:spMkLst>
        </pc:spChg>
        <pc:spChg chg="mod">
          <ac:chgData name="Siddarth Joshi" userId="bc4d29ca-e482-4031-a817-c6a7c744f97a" providerId="ADAL" clId="{D3A2F84A-6C9A-419A-9C7B-B5B68F50507D}" dt="2022-01-07T07:21:32.192" v="4474" actId="20577"/>
          <ac:spMkLst>
            <pc:docMk/>
            <pc:sldMk cId="2914385002" sldId="279"/>
            <ac:spMk id="8" creationId="{BBB9B1C4-5210-4BEA-A556-2A53383A911F}"/>
          </ac:spMkLst>
        </pc:spChg>
        <pc:spChg chg="del">
          <ac:chgData name="Siddarth Joshi" userId="bc4d29ca-e482-4031-a817-c6a7c744f97a" providerId="ADAL" clId="{D3A2F84A-6C9A-419A-9C7B-B5B68F50507D}" dt="2022-01-07T07:18:42.081" v="4470" actId="478"/>
          <ac:spMkLst>
            <pc:docMk/>
            <pc:sldMk cId="2914385002" sldId="279"/>
            <ac:spMk id="10" creationId="{5568741B-0C3B-4414-8419-5CA786F6DB31}"/>
          </ac:spMkLst>
        </pc:spChg>
        <pc:spChg chg="add mod">
          <ac:chgData name="Siddarth Joshi" userId="bc4d29ca-e482-4031-a817-c6a7c744f97a" providerId="ADAL" clId="{D3A2F84A-6C9A-419A-9C7B-B5B68F50507D}" dt="2022-01-07T07:21:25.696" v="4471"/>
          <ac:spMkLst>
            <pc:docMk/>
            <pc:sldMk cId="2914385002" sldId="279"/>
            <ac:spMk id="11" creationId="{E0045E53-7F1C-4C03-A2A8-AD7A370EC98A}"/>
          </ac:spMkLst>
        </pc:spChg>
        <pc:spChg chg="add mod">
          <ac:chgData name="Siddarth Joshi" userId="bc4d29ca-e482-4031-a817-c6a7c744f97a" providerId="ADAL" clId="{D3A2F84A-6C9A-419A-9C7B-B5B68F50507D}" dt="2022-01-07T07:21:25.696" v="4471"/>
          <ac:spMkLst>
            <pc:docMk/>
            <pc:sldMk cId="2914385002" sldId="279"/>
            <ac:spMk id="12" creationId="{5EA26F88-6D2D-46DB-A027-B6E80242BF53}"/>
          </ac:spMkLst>
        </pc:spChg>
        <pc:spChg chg="add mod">
          <ac:chgData name="Siddarth Joshi" userId="bc4d29ca-e482-4031-a817-c6a7c744f97a" providerId="ADAL" clId="{D3A2F84A-6C9A-419A-9C7B-B5B68F50507D}" dt="2022-01-07T07:21:25.696" v="4471"/>
          <ac:spMkLst>
            <pc:docMk/>
            <pc:sldMk cId="2914385002" sldId="279"/>
            <ac:spMk id="14" creationId="{4D55C025-CD7D-44CC-A828-B6F1DDA59837}"/>
          </ac:spMkLst>
        </pc:spChg>
        <pc:picChg chg="add mod">
          <ac:chgData name="Siddarth Joshi" userId="bc4d29ca-e482-4031-a817-c6a7c744f97a" providerId="ADAL" clId="{D3A2F84A-6C9A-419A-9C7B-B5B68F50507D}" dt="2022-01-07T07:21:25.696" v="4471"/>
          <ac:picMkLst>
            <pc:docMk/>
            <pc:sldMk cId="2914385002" sldId="279"/>
            <ac:picMk id="9" creationId="{2742C8A0-4675-4468-AC0A-4B70957D89BF}"/>
          </ac:picMkLst>
        </pc:picChg>
      </pc:sldChg>
      <pc:sldChg chg="addSp delSp modSp add mod">
        <pc:chgData name="Siddarth Joshi" userId="bc4d29ca-e482-4031-a817-c6a7c744f97a" providerId="ADAL" clId="{D3A2F84A-6C9A-419A-9C7B-B5B68F50507D}" dt="2022-01-07T07:24:14.239" v="4523" actId="20577"/>
        <pc:sldMkLst>
          <pc:docMk/>
          <pc:sldMk cId="2819825379" sldId="280"/>
        </pc:sldMkLst>
        <pc:spChg chg="del">
          <ac:chgData name="Siddarth Joshi" userId="bc4d29ca-e482-4031-a817-c6a7c744f97a" providerId="ADAL" clId="{D3A2F84A-6C9A-419A-9C7B-B5B68F50507D}" dt="2022-01-07T07:22:44.230" v="4476" actId="478"/>
          <ac:spMkLst>
            <pc:docMk/>
            <pc:sldMk cId="2819825379" sldId="280"/>
            <ac:spMk id="6" creationId="{D7CDAFBD-DC25-4D18-AC41-E5AF8EB1E8E8}"/>
          </ac:spMkLst>
        </pc:spChg>
        <pc:spChg chg="del">
          <ac:chgData name="Siddarth Joshi" userId="bc4d29ca-e482-4031-a817-c6a7c744f97a" providerId="ADAL" clId="{D3A2F84A-6C9A-419A-9C7B-B5B68F50507D}" dt="2022-01-07T07:22:44.230" v="4476" actId="478"/>
          <ac:spMkLst>
            <pc:docMk/>
            <pc:sldMk cId="2819825379" sldId="280"/>
            <ac:spMk id="7" creationId="{45CD4A4F-9E8E-446D-8A1F-8BDFE2E15FD8}"/>
          </ac:spMkLst>
        </pc:spChg>
        <pc:spChg chg="del">
          <ac:chgData name="Siddarth Joshi" userId="bc4d29ca-e482-4031-a817-c6a7c744f97a" providerId="ADAL" clId="{D3A2F84A-6C9A-419A-9C7B-B5B68F50507D}" dt="2022-01-07T07:22:44.230" v="4476" actId="478"/>
          <ac:spMkLst>
            <pc:docMk/>
            <pc:sldMk cId="2819825379" sldId="280"/>
            <ac:spMk id="11" creationId="{E0045E53-7F1C-4C03-A2A8-AD7A370EC98A}"/>
          </ac:spMkLst>
        </pc:spChg>
        <pc:spChg chg="del">
          <ac:chgData name="Siddarth Joshi" userId="bc4d29ca-e482-4031-a817-c6a7c744f97a" providerId="ADAL" clId="{D3A2F84A-6C9A-419A-9C7B-B5B68F50507D}" dt="2022-01-07T07:22:44.230" v="4476" actId="478"/>
          <ac:spMkLst>
            <pc:docMk/>
            <pc:sldMk cId="2819825379" sldId="280"/>
            <ac:spMk id="12" creationId="{5EA26F88-6D2D-46DB-A027-B6E80242BF53}"/>
          </ac:spMkLst>
        </pc:spChg>
        <pc:spChg chg="del">
          <ac:chgData name="Siddarth Joshi" userId="bc4d29ca-e482-4031-a817-c6a7c744f97a" providerId="ADAL" clId="{D3A2F84A-6C9A-419A-9C7B-B5B68F50507D}" dt="2022-01-07T07:22:44.230" v="4476" actId="478"/>
          <ac:spMkLst>
            <pc:docMk/>
            <pc:sldMk cId="2819825379" sldId="280"/>
            <ac:spMk id="14" creationId="{4D55C025-CD7D-44CC-A828-B6F1DDA59837}"/>
          </ac:spMkLst>
        </pc:spChg>
        <pc:spChg chg="add mod">
          <ac:chgData name="Siddarth Joshi" userId="bc4d29ca-e482-4031-a817-c6a7c744f97a" providerId="ADAL" clId="{D3A2F84A-6C9A-419A-9C7B-B5B68F50507D}" dt="2022-01-07T07:22:44.929" v="4477"/>
          <ac:spMkLst>
            <pc:docMk/>
            <pc:sldMk cId="2819825379" sldId="280"/>
            <ac:spMk id="16" creationId="{684BE883-DC05-48F3-8571-45B91055402E}"/>
          </ac:spMkLst>
        </pc:spChg>
        <pc:spChg chg="add mod">
          <ac:chgData name="Siddarth Joshi" userId="bc4d29ca-e482-4031-a817-c6a7c744f97a" providerId="ADAL" clId="{D3A2F84A-6C9A-419A-9C7B-B5B68F50507D}" dt="2022-01-07T07:22:44.929" v="4477"/>
          <ac:spMkLst>
            <pc:docMk/>
            <pc:sldMk cId="2819825379" sldId="280"/>
            <ac:spMk id="17" creationId="{407C828E-E722-4186-8503-2EE68C3C9074}"/>
          </ac:spMkLst>
        </pc:spChg>
        <pc:spChg chg="add mod">
          <ac:chgData name="Siddarth Joshi" userId="bc4d29ca-e482-4031-a817-c6a7c744f97a" providerId="ADAL" clId="{D3A2F84A-6C9A-419A-9C7B-B5B68F50507D}" dt="2022-01-07T07:24:14.239" v="4523" actId="20577"/>
          <ac:spMkLst>
            <pc:docMk/>
            <pc:sldMk cId="2819825379" sldId="280"/>
            <ac:spMk id="18" creationId="{EB972E9D-9319-4CB2-BF5C-6FAFC02237E8}"/>
          </ac:spMkLst>
        </pc:spChg>
        <pc:picChg chg="del">
          <ac:chgData name="Siddarth Joshi" userId="bc4d29ca-e482-4031-a817-c6a7c744f97a" providerId="ADAL" clId="{D3A2F84A-6C9A-419A-9C7B-B5B68F50507D}" dt="2022-01-07T07:22:44.230" v="4476" actId="478"/>
          <ac:picMkLst>
            <pc:docMk/>
            <pc:sldMk cId="2819825379" sldId="280"/>
            <ac:picMk id="9" creationId="{2742C8A0-4675-4468-AC0A-4B70957D89BF}"/>
          </ac:picMkLst>
        </pc:picChg>
        <pc:picChg chg="add mod">
          <ac:chgData name="Siddarth Joshi" userId="bc4d29ca-e482-4031-a817-c6a7c744f97a" providerId="ADAL" clId="{D3A2F84A-6C9A-419A-9C7B-B5B68F50507D}" dt="2022-01-07T07:22:44.929" v="4477"/>
          <ac:picMkLst>
            <pc:docMk/>
            <pc:sldMk cId="2819825379" sldId="280"/>
            <ac:picMk id="15" creationId="{4418D5A3-2DD5-45B7-B76A-EF9856C27E01}"/>
          </ac:picMkLst>
        </pc:picChg>
      </pc:sldChg>
      <pc:sldChg chg="addSp delSp modSp add mod">
        <pc:chgData name="Siddarth Joshi" userId="bc4d29ca-e482-4031-a817-c6a7c744f97a" providerId="ADAL" clId="{D3A2F84A-6C9A-419A-9C7B-B5B68F50507D}" dt="2022-01-07T07:24:58.534" v="4527"/>
        <pc:sldMkLst>
          <pc:docMk/>
          <pc:sldMk cId="1856942711" sldId="281"/>
        </pc:sldMkLst>
        <pc:spChg chg="add mod">
          <ac:chgData name="Siddarth Joshi" userId="bc4d29ca-e482-4031-a817-c6a7c744f97a" providerId="ADAL" clId="{D3A2F84A-6C9A-419A-9C7B-B5B68F50507D}" dt="2022-01-07T07:24:53.339" v="4526"/>
          <ac:spMkLst>
            <pc:docMk/>
            <pc:sldMk cId="1856942711" sldId="281"/>
            <ac:spMk id="9" creationId="{B980C166-33C0-4B36-AC60-7CBCBDCF2AE1}"/>
          </ac:spMkLst>
        </pc:spChg>
        <pc:spChg chg="add mod">
          <ac:chgData name="Siddarth Joshi" userId="bc4d29ca-e482-4031-a817-c6a7c744f97a" providerId="ADAL" clId="{D3A2F84A-6C9A-419A-9C7B-B5B68F50507D}" dt="2022-01-07T07:24:53.339" v="4526"/>
          <ac:spMkLst>
            <pc:docMk/>
            <pc:sldMk cId="1856942711" sldId="281"/>
            <ac:spMk id="10" creationId="{5539EF00-7611-45E8-8F89-8059C2F46A3B}"/>
          </ac:spMkLst>
        </pc:spChg>
        <pc:spChg chg="add mod">
          <ac:chgData name="Siddarth Joshi" userId="bc4d29ca-e482-4031-a817-c6a7c744f97a" providerId="ADAL" clId="{D3A2F84A-6C9A-419A-9C7B-B5B68F50507D}" dt="2022-01-07T07:24:58.534" v="4527"/>
          <ac:spMkLst>
            <pc:docMk/>
            <pc:sldMk cId="1856942711" sldId="281"/>
            <ac:spMk id="11" creationId="{2DA2CC3D-A139-4741-BB7C-0A48922251A4}"/>
          </ac:spMkLst>
        </pc:spChg>
        <pc:spChg chg="del">
          <ac:chgData name="Siddarth Joshi" userId="bc4d29ca-e482-4031-a817-c6a7c744f97a" providerId="ADAL" clId="{D3A2F84A-6C9A-419A-9C7B-B5B68F50507D}" dt="2022-01-07T07:24:51.706" v="4525" actId="478"/>
          <ac:spMkLst>
            <pc:docMk/>
            <pc:sldMk cId="1856942711" sldId="281"/>
            <ac:spMk id="13" creationId="{3D1A0AD3-0917-422A-9F0B-021E4C4B3B87}"/>
          </ac:spMkLst>
        </pc:spChg>
        <pc:spChg chg="del">
          <ac:chgData name="Siddarth Joshi" userId="bc4d29ca-e482-4031-a817-c6a7c744f97a" providerId="ADAL" clId="{D3A2F84A-6C9A-419A-9C7B-B5B68F50507D}" dt="2022-01-07T07:24:51.706" v="4525" actId="478"/>
          <ac:spMkLst>
            <pc:docMk/>
            <pc:sldMk cId="1856942711" sldId="281"/>
            <ac:spMk id="16" creationId="{684BE883-DC05-48F3-8571-45B91055402E}"/>
          </ac:spMkLst>
        </pc:spChg>
        <pc:spChg chg="del">
          <ac:chgData name="Siddarth Joshi" userId="bc4d29ca-e482-4031-a817-c6a7c744f97a" providerId="ADAL" clId="{D3A2F84A-6C9A-419A-9C7B-B5B68F50507D}" dt="2022-01-07T07:24:51.706" v="4525" actId="478"/>
          <ac:spMkLst>
            <pc:docMk/>
            <pc:sldMk cId="1856942711" sldId="281"/>
            <ac:spMk id="17" creationId="{407C828E-E722-4186-8503-2EE68C3C9074}"/>
          </ac:spMkLst>
        </pc:spChg>
        <pc:spChg chg="del">
          <ac:chgData name="Siddarth Joshi" userId="bc4d29ca-e482-4031-a817-c6a7c744f97a" providerId="ADAL" clId="{D3A2F84A-6C9A-419A-9C7B-B5B68F50507D}" dt="2022-01-07T07:24:51.706" v="4525" actId="478"/>
          <ac:spMkLst>
            <pc:docMk/>
            <pc:sldMk cId="1856942711" sldId="281"/>
            <ac:spMk id="18" creationId="{EB972E9D-9319-4CB2-BF5C-6FAFC02237E8}"/>
          </ac:spMkLst>
        </pc:spChg>
        <pc:picChg chg="del">
          <ac:chgData name="Siddarth Joshi" userId="bc4d29ca-e482-4031-a817-c6a7c744f97a" providerId="ADAL" clId="{D3A2F84A-6C9A-419A-9C7B-B5B68F50507D}" dt="2022-01-07T07:24:51.706" v="4525" actId="478"/>
          <ac:picMkLst>
            <pc:docMk/>
            <pc:sldMk cId="1856942711" sldId="281"/>
            <ac:picMk id="15" creationId="{4418D5A3-2DD5-45B7-B76A-EF9856C27E01}"/>
          </ac:picMkLst>
        </pc:picChg>
      </pc:sldChg>
      <pc:sldChg chg="addSp delSp modSp add mod">
        <pc:chgData name="Siddarth Joshi" userId="bc4d29ca-e482-4031-a817-c6a7c744f97a" providerId="ADAL" clId="{D3A2F84A-6C9A-419A-9C7B-B5B68F50507D}" dt="2022-01-07T19:04:13.716" v="6130" actId="207"/>
        <pc:sldMkLst>
          <pc:docMk/>
          <pc:sldMk cId="2231191889" sldId="282"/>
        </pc:sldMkLst>
        <pc:spChg chg="add mod">
          <ac:chgData name="Siddarth Joshi" userId="bc4d29ca-e482-4031-a817-c6a7c744f97a" providerId="ADAL" clId="{D3A2F84A-6C9A-419A-9C7B-B5B68F50507D}" dt="2022-01-07T19:04:13.716" v="6130" actId="207"/>
          <ac:spMkLst>
            <pc:docMk/>
            <pc:sldMk cId="2231191889" sldId="282"/>
            <ac:spMk id="7" creationId="{F7C7A618-D2B2-4724-9DA8-45D3556A9234}"/>
          </ac:spMkLst>
        </pc:spChg>
        <pc:spChg chg="mod">
          <ac:chgData name="Siddarth Joshi" userId="bc4d29ca-e482-4031-a817-c6a7c744f97a" providerId="ADAL" clId="{D3A2F84A-6C9A-419A-9C7B-B5B68F50507D}" dt="2022-01-07T07:25:52.218" v="4547" actId="20577"/>
          <ac:spMkLst>
            <pc:docMk/>
            <pc:sldMk cId="2231191889" sldId="282"/>
            <ac:spMk id="8" creationId="{BBB9B1C4-5210-4BEA-A556-2A53383A911F}"/>
          </ac:spMkLst>
        </pc:spChg>
        <pc:spChg chg="del">
          <ac:chgData name="Siddarth Joshi" userId="bc4d29ca-e482-4031-a817-c6a7c744f97a" providerId="ADAL" clId="{D3A2F84A-6C9A-419A-9C7B-B5B68F50507D}" dt="2022-01-07T07:25:38.600" v="4530" actId="478"/>
          <ac:spMkLst>
            <pc:docMk/>
            <pc:sldMk cId="2231191889" sldId="282"/>
            <ac:spMk id="9" creationId="{B980C166-33C0-4B36-AC60-7CBCBDCF2AE1}"/>
          </ac:spMkLst>
        </pc:spChg>
        <pc:spChg chg="del mod">
          <ac:chgData name="Siddarth Joshi" userId="bc4d29ca-e482-4031-a817-c6a7c744f97a" providerId="ADAL" clId="{D3A2F84A-6C9A-419A-9C7B-B5B68F50507D}" dt="2022-01-07T07:25:40.611" v="4531" actId="478"/>
          <ac:spMkLst>
            <pc:docMk/>
            <pc:sldMk cId="2231191889" sldId="282"/>
            <ac:spMk id="10" creationId="{5539EF00-7611-45E8-8F89-8059C2F46A3B}"/>
          </ac:spMkLst>
        </pc:spChg>
        <pc:picChg chg="add mod">
          <ac:chgData name="Siddarth Joshi" userId="bc4d29ca-e482-4031-a817-c6a7c744f97a" providerId="ADAL" clId="{D3A2F84A-6C9A-419A-9C7B-B5B68F50507D}" dt="2022-01-07T07:25:41.137" v="4532"/>
          <ac:picMkLst>
            <pc:docMk/>
            <pc:sldMk cId="2231191889" sldId="282"/>
            <ac:picMk id="12" creationId="{DCF3D29F-01F4-4EE3-A616-F91356F5029F}"/>
          </ac:picMkLst>
        </pc:picChg>
      </pc:sldChg>
      <pc:sldChg chg="addSp delSp modSp add">
        <pc:chgData name="Siddarth Joshi" userId="bc4d29ca-e482-4031-a817-c6a7c744f97a" providerId="ADAL" clId="{D3A2F84A-6C9A-419A-9C7B-B5B68F50507D}" dt="2022-01-07T07:27:21.611" v="4559"/>
        <pc:sldMkLst>
          <pc:docMk/>
          <pc:sldMk cId="134512256" sldId="283"/>
        </pc:sldMkLst>
        <pc:spChg chg="del">
          <ac:chgData name="Siddarth Joshi" userId="bc4d29ca-e482-4031-a817-c6a7c744f97a" providerId="ADAL" clId="{D3A2F84A-6C9A-419A-9C7B-B5B68F50507D}" dt="2022-01-07T07:27:20.981" v="4558" actId="478"/>
          <ac:spMkLst>
            <pc:docMk/>
            <pc:sldMk cId="134512256" sldId="283"/>
            <ac:spMk id="7" creationId="{F7C7A618-D2B2-4724-9DA8-45D3556A9234}"/>
          </ac:spMkLst>
        </pc:spChg>
        <pc:spChg chg="add mod">
          <ac:chgData name="Siddarth Joshi" userId="bc4d29ca-e482-4031-a817-c6a7c744f97a" providerId="ADAL" clId="{D3A2F84A-6C9A-419A-9C7B-B5B68F50507D}" dt="2022-01-07T07:27:21.611" v="4559"/>
          <ac:spMkLst>
            <pc:docMk/>
            <pc:sldMk cId="134512256" sldId="283"/>
            <ac:spMk id="9" creationId="{BB4E9088-E659-40BE-9FB9-85C4D1B5C8E0}"/>
          </ac:spMkLst>
        </pc:spChg>
        <pc:spChg chg="add mod">
          <ac:chgData name="Siddarth Joshi" userId="bc4d29ca-e482-4031-a817-c6a7c744f97a" providerId="ADAL" clId="{D3A2F84A-6C9A-419A-9C7B-B5B68F50507D}" dt="2022-01-07T07:27:21.611" v="4559"/>
          <ac:spMkLst>
            <pc:docMk/>
            <pc:sldMk cId="134512256" sldId="283"/>
            <ac:spMk id="13" creationId="{95C023CC-3B4F-4413-9F92-05D2D996FFF1}"/>
          </ac:spMkLst>
        </pc:spChg>
        <pc:spChg chg="add mod">
          <ac:chgData name="Siddarth Joshi" userId="bc4d29ca-e482-4031-a817-c6a7c744f97a" providerId="ADAL" clId="{D3A2F84A-6C9A-419A-9C7B-B5B68F50507D}" dt="2022-01-07T07:27:21.611" v="4559"/>
          <ac:spMkLst>
            <pc:docMk/>
            <pc:sldMk cId="134512256" sldId="283"/>
            <ac:spMk id="14" creationId="{285494BB-676C-4E4C-844B-B77AE1B063DC}"/>
          </ac:spMkLst>
        </pc:spChg>
        <pc:picChg chg="add mod">
          <ac:chgData name="Siddarth Joshi" userId="bc4d29ca-e482-4031-a817-c6a7c744f97a" providerId="ADAL" clId="{D3A2F84A-6C9A-419A-9C7B-B5B68F50507D}" dt="2022-01-07T07:27:21.611" v="4559"/>
          <ac:picMkLst>
            <pc:docMk/>
            <pc:sldMk cId="134512256" sldId="283"/>
            <ac:picMk id="10" creationId="{8F0A5CB3-F670-45E3-82DD-FCBAF9D75B82}"/>
          </ac:picMkLst>
        </pc:picChg>
        <pc:picChg chg="del">
          <ac:chgData name="Siddarth Joshi" userId="bc4d29ca-e482-4031-a817-c6a7c744f97a" providerId="ADAL" clId="{D3A2F84A-6C9A-419A-9C7B-B5B68F50507D}" dt="2022-01-07T07:27:20.981" v="4558" actId="478"/>
          <ac:picMkLst>
            <pc:docMk/>
            <pc:sldMk cId="134512256" sldId="283"/>
            <ac:picMk id="12" creationId="{DCF3D29F-01F4-4EE3-A616-F91356F5029F}"/>
          </ac:picMkLst>
        </pc:picChg>
      </pc:sldChg>
      <pc:sldChg chg="addSp delSp modSp add mod ord">
        <pc:chgData name="Siddarth Joshi" userId="bc4d29ca-e482-4031-a817-c6a7c744f97a" providerId="ADAL" clId="{D3A2F84A-6C9A-419A-9C7B-B5B68F50507D}" dt="2022-01-07T18:05:19.330" v="4988" actId="14100"/>
        <pc:sldMkLst>
          <pc:docMk/>
          <pc:sldMk cId="1423256864" sldId="284"/>
        </pc:sldMkLst>
        <pc:spChg chg="del">
          <ac:chgData name="Siddarth Joshi" userId="bc4d29ca-e482-4031-a817-c6a7c744f97a" providerId="ADAL" clId="{D3A2F84A-6C9A-419A-9C7B-B5B68F50507D}" dt="2022-01-07T18:02:43.453" v="4957" actId="478"/>
          <ac:spMkLst>
            <pc:docMk/>
            <pc:sldMk cId="1423256864" sldId="284"/>
            <ac:spMk id="7" creationId="{F7C7A618-D2B2-4724-9DA8-45D3556A9234}"/>
          </ac:spMkLst>
        </pc:spChg>
        <pc:spChg chg="mod">
          <ac:chgData name="Siddarth Joshi" userId="bc4d29ca-e482-4031-a817-c6a7c744f97a" providerId="ADAL" clId="{D3A2F84A-6C9A-419A-9C7B-B5B68F50507D}" dt="2022-01-07T18:02:36.061" v="4956" actId="20577"/>
          <ac:spMkLst>
            <pc:docMk/>
            <pc:sldMk cId="1423256864" sldId="284"/>
            <ac:spMk id="8" creationId="{BBB9B1C4-5210-4BEA-A556-2A53383A911F}"/>
          </ac:spMkLst>
        </pc:spChg>
        <pc:spChg chg="add mod">
          <ac:chgData name="Siddarth Joshi" userId="bc4d29ca-e482-4031-a817-c6a7c744f97a" providerId="ADAL" clId="{D3A2F84A-6C9A-419A-9C7B-B5B68F50507D}" dt="2022-01-07T18:02:44.700" v="4958"/>
          <ac:spMkLst>
            <pc:docMk/>
            <pc:sldMk cId="1423256864" sldId="284"/>
            <ac:spMk id="9" creationId="{14DF6386-7A79-41A9-B48F-7F8B2A923308}"/>
          </ac:spMkLst>
        </pc:spChg>
        <pc:spChg chg="add mod">
          <ac:chgData name="Siddarth Joshi" userId="bc4d29ca-e482-4031-a817-c6a7c744f97a" providerId="ADAL" clId="{D3A2F84A-6C9A-419A-9C7B-B5B68F50507D}" dt="2022-01-07T18:05:19.330" v="4988" actId="14100"/>
          <ac:spMkLst>
            <pc:docMk/>
            <pc:sldMk cId="1423256864" sldId="284"/>
            <ac:spMk id="15" creationId="{4E12C020-4715-4FF5-AEAC-BD9D9CAE2ACC}"/>
          </ac:spMkLst>
        </pc:spChg>
        <pc:picChg chg="add mod">
          <ac:chgData name="Siddarth Joshi" userId="bc4d29ca-e482-4031-a817-c6a7c744f97a" providerId="ADAL" clId="{D3A2F84A-6C9A-419A-9C7B-B5B68F50507D}" dt="2022-01-07T18:02:44.700" v="4958"/>
          <ac:picMkLst>
            <pc:docMk/>
            <pc:sldMk cId="1423256864" sldId="284"/>
            <ac:picMk id="10" creationId="{30B5ADB4-DD1D-43B8-9259-EEBDAF7148DB}"/>
          </ac:picMkLst>
        </pc:picChg>
        <pc:picChg chg="del">
          <ac:chgData name="Siddarth Joshi" userId="bc4d29ca-e482-4031-a817-c6a7c744f97a" providerId="ADAL" clId="{D3A2F84A-6C9A-419A-9C7B-B5B68F50507D}" dt="2022-01-07T18:02:43.453" v="4957" actId="478"/>
          <ac:picMkLst>
            <pc:docMk/>
            <pc:sldMk cId="1423256864" sldId="284"/>
            <ac:picMk id="12" creationId="{DCF3D29F-01F4-4EE3-A616-F91356F5029F}"/>
          </ac:picMkLst>
        </pc:picChg>
        <pc:picChg chg="add mod">
          <ac:chgData name="Siddarth Joshi" userId="bc4d29ca-e482-4031-a817-c6a7c744f97a" providerId="ADAL" clId="{D3A2F84A-6C9A-419A-9C7B-B5B68F50507D}" dt="2022-01-07T18:02:44.700" v="4958"/>
          <ac:picMkLst>
            <pc:docMk/>
            <pc:sldMk cId="1423256864" sldId="284"/>
            <ac:picMk id="13" creationId="{8A5D80CD-125B-4F2C-A90C-36C5A50D458D}"/>
          </ac:picMkLst>
        </pc:picChg>
        <pc:picChg chg="add mod">
          <ac:chgData name="Siddarth Joshi" userId="bc4d29ca-e482-4031-a817-c6a7c744f97a" providerId="ADAL" clId="{D3A2F84A-6C9A-419A-9C7B-B5B68F50507D}" dt="2022-01-07T18:04:42.495" v="4975" actId="1076"/>
          <ac:picMkLst>
            <pc:docMk/>
            <pc:sldMk cId="1423256864" sldId="284"/>
            <ac:picMk id="14" creationId="{9B1B3672-C833-44B5-991F-E7F6BBC5FE9A}"/>
          </ac:picMkLst>
        </pc:picChg>
      </pc:sldChg>
      <pc:sldChg chg="addSp delSp modSp add mod ord">
        <pc:chgData name="Siddarth Joshi" userId="bc4d29ca-e482-4031-a817-c6a7c744f97a" providerId="ADAL" clId="{D3A2F84A-6C9A-419A-9C7B-B5B68F50507D}" dt="2022-01-07T18:25:44.095" v="5373" actId="20577"/>
        <pc:sldMkLst>
          <pc:docMk/>
          <pc:sldMk cId="2559755062" sldId="285"/>
        </pc:sldMkLst>
        <pc:spChg chg="del">
          <ac:chgData name="Siddarth Joshi" userId="bc4d29ca-e482-4031-a817-c6a7c744f97a" providerId="ADAL" clId="{D3A2F84A-6C9A-419A-9C7B-B5B68F50507D}" dt="2022-01-07T18:09:46.477" v="5005" actId="478"/>
          <ac:spMkLst>
            <pc:docMk/>
            <pc:sldMk cId="2559755062" sldId="285"/>
            <ac:spMk id="7" creationId="{F7C7A618-D2B2-4724-9DA8-45D3556A9234}"/>
          </ac:spMkLst>
        </pc:spChg>
        <pc:spChg chg="mod">
          <ac:chgData name="Siddarth Joshi" userId="bc4d29ca-e482-4031-a817-c6a7c744f97a" providerId="ADAL" clId="{D3A2F84A-6C9A-419A-9C7B-B5B68F50507D}" dt="2022-01-07T18:25:44.095" v="5373" actId="20577"/>
          <ac:spMkLst>
            <pc:docMk/>
            <pc:sldMk cId="2559755062" sldId="285"/>
            <ac:spMk id="8" creationId="{BBB9B1C4-5210-4BEA-A556-2A53383A911F}"/>
          </ac:spMkLst>
        </pc:spChg>
        <pc:spChg chg="add del mod">
          <ac:chgData name="Siddarth Joshi" userId="bc4d29ca-e482-4031-a817-c6a7c744f97a" providerId="ADAL" clId="{D3A2F84A-6C9A-419A-9C7B-B5B68F50507D}" dt="2022-01-07T18:10:06.264" v="5009"/>
          <ac:spMkLst>
            <pc:docMk/>
            <pc:sldMk cId="2559755062" sldId="285"/>
            <ac:spMk id="9" creationId="{D7D3304F-B26F-476C-8602-45FC87C00D9A}"/>
          </ac:spMkLst>
        </pc:spChg>
        <pc:spChg chg="add del mod">
          <ac:chgData name="Siddarth Joshi" userId="bc4d29ca-e482-4031-a817-c6a7c744f97a" providerId="ADAL" clId="{D3A2F84A-6C9A-419A-9C7B-B5B68F50507D}" dt="2022-01-07T18:10:06.264" v="5009"/>
          <ac:spMkLst>
            <pc:docMk/>
            <pc:sldMk cId="2559755062" sldId="285"/>
            <ac:spMk id="10" creationId="{7F51277B-71CA-439F-94A4-4E73757294B0}"/>
          </ac:spMkLst>
        </pc:spChg>
        <pc:spChg chg="add del mod">
          <ac:chgData name="Siddarth Joshi" userId="bc4d29ca-e482-4031-a817-c6a7c744f97a" providerId="ADAL" clId="{D3A2F84A-6C9A-419A-9C7B-B5B68F50507D}" dt="2022-01-07T18:10:06.264" v="5009"/>
          <ac:spMkLst>
            <pc:docMk/>
            <pc:sldMk cId="2559755062" sldId="285"/>
            <ac:spMk id="13" creationId="{9F3CADBB-3DAD-423D-939B-82AD5B0834B0}"/>
          </ac:spMkLst>
        </pc:spChg>
        <pc:spChg chg="add del mod">
          <ac:chgData name="Siddarth Joshi" userId="bc4d29ca-e482-4031-a817-c6a7c744f97a" providerId="ADAL" clId="{D3A2F84A-6C9A-419A-9C7B-B5B68F50507D}" dt="2022-01-07T18:10:06.264" v="5009"/>
          <ac:spMkLst>
            <pc:docMk/>
            <pc:sldMk cId="2559755062" sldId="285"/>
            <ac:spMk id="16" creationId="{DF31E8A3-FAF9-4989-91BA-899DD49BDFDF}"/>
          </ac:spMkLst>
        </pc:spChg>
        <pc:spChg chg="add del mod">
          <ac:chgData name="Siddarth Joshi" userId="bc4d29ca-e482-4031-a817-c6a7c744f97a" providerId="ADAL" clId="{D3A2F84A-6C9A-419A-9C7B-B5B68F50507D}" dt="2022-01-07T18:10:06.264" v="5009"/>
          <ac:spMkLst>
            <pc:docMk/>
            <pc:sldMk cId="2559755062" sldId="285"/>
            <ac:spMk id="17" creationId="{A3992D55-40AC-4753-90CB-68B582CA81B6}"/>
          </ac:spMkLst>
        </pc:spChg>
        <pc:spChg chg="add del mod">
          <ac:chgData name="Siddarth Joshi" userId="bc4d29ca-e482-4031-a817-c6a7c744f97a" providerId="ADAL" clId="{D3A2F84A-6C9A-419A-9C7B-B5B68F50507D}" dt="2022-01-07T18:10:06.264" v="5009"/>
          <ac:spMkLst>
            <pc:docMk/>
            <pc:sldMk cId="2559755062" sldId="285"/>
            <ac:spMk id="21" creationId="{F9E681AB-1460-45E1-95B8-FAFBE67A9C4B}"/>
          </ac:spMkLst>
        </pc:spChg>
        <pc:spChg chg="add del mod">
          <ac:chgData name="Siddarth Joshi" userId="bc4d29ca-e482-4031-a817-c6a7c744f97a" providerId="ADAL" clId="{D3A2F84A-6C9A-419A-9C7B-B5B68F50507D}" dt="2022-01-07T18:11:00.743" v="5019" actId="478"/>
          <ac:spMkLst>
            <pc:docMk/>
            <pc:sldMk cId="2559755062" sldId="285"/>
            <ac:spMk id="23" creationId="{62F8A0D9-C8B9-41E4-8804-CAD3187D236F}"/>
          </ac:spMkLst>
        </pc:spChg>
        <pc:spChg chg="add del mod">
          <ac:chgData name="Siddarth Joshi" userId="bc4d29ca-e482-4031-a817-c6a7c744f97a" providerId="ADAL" clId="{D3A2F84A-6C9A-419A-9C7B-B5B68F50507D}" dt="2022-01-07T18:11:53.388" v="5025" actId="478"/>
          <ac:spMkLst>
            <pc:docMk/>
            <pc:sldMk cId="2559755062" sldId="285"/>
            <ac:spMk id="24" creationId="{12E9F0E8-08C2-4403-926C-1F6D5A42A740}"/>
          </ac:spMkLst>
        </pc:spChg>
        <pc:spChg chg="add del mod">
          <ac:chgData name="Siddarth Joshi" userId="bc4d29ca-e482-4031-a817-c6a7c744f97a" providerId="ADAL" clId="{D3A2F84A-6C9A-419A-9C7B-B5B68F50507D}" dt="2022-01-07T18:11:04.472" v="5021" actId="478"/>
          <ac:spMkLst>
            <pc:docMk/>
            <pc:sldMk cId="2559755062" sldId="285"/>
            <ac:spMk id="25" creationId="{603B37FA-A4D0-48C9-95B2-7B1EAA9473FA}"/>
          </ac:spMkLst>
        </pc:spChg>
        <pc:spChg chg="add del mod">
          <ac:chgData name="Siddarth Joshi" userId="bc4d29ca-e482-4031-a817-c6a7c744f97a" providerId="ADAL" clId="{D3A2F84A-6C9A-419A-9C7B-B5B68F50507D}" dt="2022-01-07T18:10:25.283" v="5012" actId="478"/>
          <ac:spMkLst>
            <pc:docMk/>
            <pc:sldMk cId="2559755062" sldId="285"/>
            <ac:spMk id="26" creationId="{98CC1D75-4A8A-4FFC-8989-ADE64212092B}"/>
          </ac:spMkLst>
        </pc:spChg>
        <pc:spChg chg="add del mod">
          <ac:chgData name="Siddarth Joshi" userId="bc4d29ca-e482-4031-a817-c6a7c744f97a" providerId="ADAL" clId="{D3A2F84A-6C9A-419A-9C7B-B5B68F50507D}" dt="2022-01-07T18:11:53.388" v="5025" actId="478"/>
          <ac:spMkLst>
            <pc:docMk/>
            <pc:sldMk cId="2559755062" sldId="285"/>
            <ac:spMk id="29" creationId="{9937B04B-2440-4A01-961B-547D251BBDF0}"/>
          </ac:spMkLst>
        </pc:spChg>
        <pc:spChg chg="add del mod">
          <ac:chgData name="Siddarth Joshi" userId="bc4d29ca-e482-4031-a817-c6a7c744f97a" providerId="ADAL" clId="{D3A2F84A-6C9A-419A-9C7B-B5B68F50507D}" dt="2022-01-07T18:11:53.388" v="5025" actId="478"/>
          <ac:spMkLst>
            <pc:docMk/>
            <pc:sldMk cId="2559755062" sldId="285"/>
            <ac:spMk id="30" creationId="{3A8708D8-B81B-470D-A5D6-18763EC3CD3A}"/>
          </ac:spMkLst>
        </pc:spChg>
        <pc:spChg chg="add del mod">
          <ac:chgData name="Siddarth Joshi" userId="bc4d29ca-e482-4031-a817-c6a7c744f97a" providerId="ADAL" clId="{D3A2F84A-6C9A-419A-9C7B-B5B68F50507D}" dt="2022-01-07T18:11:09.117" v="5023" actId="478"/>
          <ac:spMkLst>
            <pc:docMk/>
            <pc:sldMk cId="2559755062" sldId="285"/>
            <ac:spMk id="34" creationId="{CDA4C5CC-9A1A-4FED-B274-E6955DA47B55}"/>
          </ac:spMkLst>
        </pc:spChg>
        <pc:spChg chg="add mod">
          <ac:chgData name="Siddarth Joshi" userId="bc4d29ca-e482-4031-a817-c6a7c744f97a" providerId="ADAL" clId="{D3A2F84A-6C9A-419A-9C7B-B5B68F50507D}" dt="2022-01-07T18:13:42.553" v="5038" actId="1076"/>
          <ac:spMkLst>
            <pc:docMk/>
            <pc:sldMk cId="2559755062" sldId="285"/>
            <ac:spMk id="35" creationId="{418439BF-025C-49A4-849C-E95EFF8AE1EF}"/>
          </ac:spMkLst>
        </pc:spChg>
        <pc:picChg chg="add mod">
          <ac:chgData name="Siddarth Joshi" userId="bc4d29ca-e482-4031-a817-c6a7c744f97a" providerId="ADAL" clId="{D3A2F84A-6C9A-419A-9C7B-B5B68F50507D}" dt="2022-01-07T18:12:25.906" v="5030" actId="1076"/>
          <ac:picMkLst>
            <pc:docMk/>
            <pc:sldMk cId="2559755062" sldId="285"/>
            <ac:picMk id="3" creationId="{F47D70DC-83E9-46DB-A871-BE94EE62D94E}"/>
          </ac:picMkLst>
        </pc:picChg>
        <pc:picChg chg="del">
          <ac:chgData name="Siddarth Joshi" userId="bc4d29ca-e482-4031-a817-c6a7c744f97a" providerId="ADAL" clId="{D3A2F84A-6C9A-419A-9C7B-B5B68F50507D}" dt="2022-01-07T18:09:46.477" v="5005" actId="478"/>
          <ac:picMkLst>
            <pc:docMk/>
            <pc:sldMk cId="2559755062" sldId="285"/>
            <ac:picMk id="12" creationId="{DCF3D29F-01F4-4EE3-A616-F91356F5029F}"/>
          </ac:picMkLst>
        </pc:picChg>
        <pc:picChg chg="add del mod">
          <ac:chgData name="Siddarth Joshi" userId="bc4d29ca-e482-4031-a817-c6a7c744f97a" providerId="ADAL" clId="{D3A2F84A-6C9A-419A-9C7B-B5B68F50507D}" dt="2022-01-07T18:11:47.814" v="5024" actId="478"/>
          <ac:picMkLst>
            <pc:docMk/>
            <pc:sldMk cId="2559755062" sldId="285"/>
            <ac:picMk id="22" creationId="{47C4F834-A6EE-40E9-B073-9BFAE10DE96F}"/>
          </ac:picMkLst>
        </pc:picChg>
        <pc:cxnChg chg="add del mod">
          <ac:chgData name="Siddarth Joshi" userId="bc4d29ca-e482-4031-a817-c6a7c744f97a" providerId="ADAL" clId="{D3A2F84A-6C9A-419A-9C7B-B5B68F50507D}" dt="2022-01-07T18:10:06.264" v="5009"/>
          <ac:cxnSpMkLst>
            <pc:docMk/>
            <pc:sldMk cId="2559755062" sldId="285"/>
            <ac:cxnSpMk id="14" creationId="{A8A194B2-1ECA-45A0-955B-E59A03596E06}"/>
          </ac:cxnSpMkLst>
        </pc:cxnChg>
        <pc:cxnChg chg="add del mod">
          <ac:chgData name="Siddarth Joshi" userId="bc4d29ca-e482-4031-a817-c6a7c744f97a" providerId="ADAL" clId="{D3A2F84A-6C9A-419A-9C7B-B5B68F50507D}" dt="2022-01-07T18:10:06.264" v="5009"/>
          <ac:cxnSpMkLst>
            <pc:docMk/>
            <pc:sldMk cId="2559755062" sldId="285"/>
            <ac:cxnSpMk id="15" creationId="{E8770A98-BBA4-4359-9CAD-772A29713B11}"/>
          </ac:cxnSpMkLst>
        </pc:cxnChg>
        <pc:cxnChg chg="add del mod">
          <ac:chgData name="Siddarth Joshi" userId="bc4d29ca-e482-4031-a817-c6a7c744f97a" providerId="ADAL" clId="{D3A2F84A-6C9A-419A-9C7B-B5B68F50507D}" dt="2022-01-07T18:10:06.264" v="5009"/>
          <ac:cxnSpMkLst>
            <pc:docMk/>
            <pc:sldMk cId="2559755062" sldId="285"/>
            <ac:cxnSpMk id="18" creationId="{ACF69AF0-2F9D-4B0E-8638-1D26C25CE636}"/>
          </ac:cxnSpMkLst>
        </pc:cxnChg>
        <pc:cxnChg chg="add del mod">
          <ac:chgData name="Siddarth Joshi" userId="bc4d29ca-e482-4031-a817-c6a7c744f97a" providerId="ADAL" clId="{D3A2F84A-6C9A-419A-9C7B-B5B68F50507D}" dt="2022-01-07T18:10:06.264" v="5009"/>
          <ac:cxnSpMkLst>
            <pc:docMk/>
            <pc:sldMk cId="2559755062" sldId="285"/>
            <ac:cxnSpMk id="19" creationId="{74C78440-50BE-49E1-8777-386B7F9C8E29}"/>
          </ac:cxnSpMkLst>
        </pc:cxnChg>
        <pc:cxnChg chg="add del mod">
          <ac:chgData name="Siddarth Joshi" userId="bc4d29ca-e482-4031-a817-c6a7c744f97a" providerId="ADAL" clId="{D3A2F84A-6C9A-419A-9C7B-B5B68F50507D}" dt="2022-01-07T18:10:06.264" v="5009"/>
          <ac:cxnSpMkLst>
            <pc:docMk/>
            <pc:sldMk cId="2559755062" sldId="285"/>
            <ac:cxnSpMk id="20" creationId="{5B89FF7F-CCF5-461B-8663-587A7A1E1C87}"/>
          </ac:cxnSpMkLst>
        </pc:cxnChg>
        <pc:cxnChg chg="add del mod">
          <ac:chgData name="Siddarth Joshi" userId="bc4d29ca-e482-4031-a817-c6a7c744f97a" providerId="ADAL" clId="{D3A2F84A-6C9A-419A-9C7B-B5B68F50507D}" dt="2022-01-07T18:11:53.388" v="5025" actId="478"/>
          <ac:cxnSpMkLst>
            <pc:docMk/>
            <pc:sldMk cId="2559755062" sldId="285"/>
            <ac:cxnSpMk id="27" creationId="{21A30116-3799-49C9-AA80-B91D40823FEB}"/>
          </ac:cxnSpMkLst>
        </pc:cxnChg>
        <pc:cxnChg chg="add del mod">
          <ac:chgData name="Siddarth Joshi" userId="bc4d29ca-e482-4031-a817-c6a7c744f97a" providerId="ADAL" clId="{D3A2F84A-6C9A-419A-9C7B-B5B68F50507D}" dt="2022-01-07T18:11:53.388" v="5025" actId="478"/>
          <ac:cxnSpMkLst>
            <pc:docMk/>
            <pc:sldMk cId="2559755062" sldId="285"/>
            <ac:cxnSpMk id="28" creationId="{A7B17671-B7E3-4CEC-A812-FE7C7209DDB6}"/>
          </ac:cxnSpMkLst>
        </pc:cxnChg>
        <pc:cxnChg chg="add del mod">
          <ac:chgData name="Siddarth Joshi" userId="bc4d29ca-e482-4031-a817-c6a7c744f97a" providerId="ADAL" clId="{D3A2F84A-6C9A-419A-9C7B-B5B68F50507D}" dt="2022-01-07T18:11:53.388" v="5025" actId="478"/>
          <ac:cxnSpMkLst>
            <pc:docMk/>
            <pc:sldMk cId="2559755062" sldId="285"/>
            <ac:cxnSpMk id="31" creationId="{BF254E76-C7CD-4326-B9FC-D4EBACD3B594}"/>
          </ac:cxnSpMkLst>
        </pc:cxnChg>
        <pc:cxnChg chg="add del mod">
          <ac:chgData name="Siddarth Joshi" userId="bc4d29ca-e482-4031-a817-c6a7c744f97a" providerId="ADAL" clId="{D3A2F84A-6C9A-419A-9C7B-B5B68F50507D}" dt="2022-01-07T18:11:53.388" v="5025" actId="478"/>
          <ac:cxnSpMkLst>
            <pc:docMk/>
            <pc:sldMk cId="2559755062" sldId="285"/>
            <ac:cxnSpMk id="32" creationId="{C9E3D502-C14C-4145-BA87-77C7DA230B91}"/>
          </ac:cxnSpMkLst>
        </pc:cxnChg>
        <pc:cxnChg chg="add del mod">
          <ac:chgData name="Siddarth Joshi" userId="bc4d29ca-e482-4031-a817-c6a7c744f97a" providerId="ADAL" clId="{D3A2F84A-6C9A-419A-9C7B-B5B68F50507D}" dt="2022-01-07T18:11:53.388" v="5025" actId="478"/>
          <ac:cxnSpMkLst>
            <pc:docMk/>
            <pc:sldMk cId="2559755062" sldId="285"/>
            <ac:cxnSpMk id="33" creationId="{BE28F81C-85A6-4149-9452-2F1503395432}"/>
          </ac:cxnSpMkLst>
        </pc:cxnChg>
      </pc:sldChg>
      <pc:sldChg chg="addSp delSp modSp add mod ord">
        <pc:chgData name="Siddarth Joshi" userId="bc4d29ca-e482-4031-a817-c6a7c744f97a" providerId="ADAL" clId="{D3A2F84A-6C9A-419A-9C7B-B5B68F50507D}" dt="2022-01-07T17:59:23.473" v="4942" actId="20577"/>
        <pc:sldMkLst>
          <pc:docMk/>
          <pc:sldMk cId="801342905" sldId="286"/>
        </pc:sldMkLst>
        <pc:spChg chg="mod">
          <ac:chgData name="Siddarth Joshi" userId="bc4d29ca-e482-4031-a817-c6a7c744f97a" providerId="ADAL" clId="{D3A2F84A-6C9A-419A-9C7B-B5B68F50507D}" dt="2022-01-07T17:57:33.666" v="4896" actId="20577"/>
          <ac:spMkLst>
            <pc:docMk/>
            <pc:sldMk cId="801342905" sldId="286"/>
            <ac:spMk id="7" creationId="{F7C7A618-D2B2-4724-9DA8-45D3556A9234}"/>
          </ac:spMkLst>
        </pc:spChg>
        <pc:spChg chg="mod">
          <ac:chgData name="Siddarth Joshi" userId="bc4d29ca-e482-4031-a817-c6a7c744f97a" providerId="ADAL" clId="{D3A2F84A-6C9A-419A-9C7B-B5B68F50507D}" dt="2022-01-07T17:46:34.634" v="4608" actId="20577"/>
          <ac:spMkLst>
            <pc:docMk/>
            <pc:sldMk cId="801342905" sldId="286"/>
            <ac:spMk id="8" creationId="{BBB9B1C4-5210-4BEA-A556-2A53383A911F}"/>
          </ac:spMkLst>
        </pc:spChg>
        <pc:spChg chg="add mod">
          <ac:chgData name="Siddarth Joshi" userId="bc4d29ca-e482-4031-a817-c6a7c744f97a" providerId="ADAL" clId="{D3A2F84A-6C9A-419A-9C7B-B5B68F50507D}" dt="2022-01-07T17:57:56.088" v="4897" actId="1076"/>
          <ac:spMkLst>
            <pc:docMk/>
            <pc:sldMk cId="801342905" sldId="286"/>
            <ac:spMk id="9" creationId="{F95EB933-C55B-4EEE-959B-00A220A1D216}"/>
          </ac:spMkLst>
        </pc:spChg>
        <pc:spChg chg="add mod">
          <ac:chgData name="Siddarth Joshi" userId="bc4d29ca-e482-4031-a817-c6a7c744f97a" providerId="ADAL" clId="{D3A2F84A-6C9A-419A-9C7B-B5B68F50507D}" dt="2022-01-07T17:59:23.473" v="4942" actId="20577"/>
          <ac:spMkLst>
            <pc:docMk/>
            <pc:sldMk cId="801342905" sldId="286"/>
            <ac:spMk id="10" creationId="{831ACA35-72A7-469A-8A71-6CEA2B141364}"/>
          </ac:spMkLst>
        </pc:spChg>
        <pc:picChg chg="add mod">
          <ac:chgData name="Siddarth Joshi" userId="bc4d29ca-e482-4031-a817-c6a7c744f97a" providerId="ADAL" clId="{D3A2F84A-6C9A-419A-9C7B-B5B68F50507D}" dt="2022-01-07T17:53:01.173" v="4765" actId="1076"/>
          <ac:picMkLst>
            <pc:docMk/>
            <pc:sldMk cId="801342905" sldId="286"/>
            <ac:picMk id="3" creationId="{A45B06F7-B04F-4ACA-816E-324A575AEA0E}"/>
          </ac:picMkLst>
        </pc:picChg>
        <pc:picChg chg="del">
          <ac:chgData name="Siddarth Joshi" userId="bc4d29ca-e482-4031-a817-c6a7c744f97a" providerId="ADAL" clId="{D3A2F84A-6C9A-419A-9C7B-B5B68F50507D}" dt="2022-01-07T17:47:04.632" v="4609" actId="478"/>
          <ac:picMkLst>
            <pc:docMk/>
            <pc:sldMk cId="801342905" sldId="286"/>
            <ac:picMk id="12" creationId="{DCF3D29F-01F4-4EE3-A616-F91356F5029F}"/>
          </ac:picMkLst>
        </pc:picChg>
      </pc:sldChg>
      <pc:sldChg chg="addSp delSp modSp add mod">
        <pc:chgData name="Siddarth Joshi" userId="bc4d29ca-e482-4031-a817-c6a7c744f97a" providerId="ADAL" clId="{D3A2F84A-6C9A-419A-9C7B-B5B68F50507D}" dt="2022-01-07T21:12:31.136" v="6945" actId="20577"/>
        <pc:sldMkLst>
          <pc:docMk/>
          <pc:sldMk cId="1672141722" sldId="287"/>
        </pc:sldMkLst>
        <pc:spChg chg="del">
          <ac:chgData name="Siddarth Joshi" userId="bc4d29ca-e482-4031-a817-c6a7c744f97a" providerId="ADAL" clId="{D3A2F84A-6C9A-419A-9C7B-B5B68F50507D}" dt="2022-01-07T07:28:12.850" v="4560" actId="478"/>
          <ac:spMkLst>
            <pc:docMk/>
            <pc:sldMk cId="1672141722" sldId="287"/>
            <ac:spMk id="7" creationId="{F7C7A618-D2B2-4724-9DA8-45D3556A9234}"/>
          </ac:spMkLst>
        </pc:spChg>
        <pc:spChg chg="mod">
          <ac:chgData name="Siddarth Joshi" userId="bc4d29ca-e482-4031-a817-c6a7c744f97a" providerId="ADAL" clId="{D3A2F84A-6C9A-419A-9C7B-B5B68F50507D}" dt="2022-01-07T07:28:19.718" v="4564" actId="20577"/>
          <ac:spMkLst>
            <pc:docMk/>
            <pc:sldMk cId="1672141722" sldId="287"/>
            <ac:spMk id="8" creationId="{BBB9B1C4-5210-4BEA-A556-2A53383A911F}"/>
          </ac:spMkLst>
        </pc:spChg>
        <pc:spChg chg="add mod">
          <ac:chgData name="Siddarth Joshi" userId="bc4d29ca-e482-4031-a817-c6a7c744f97a" providerId="ADAL" clId="{D3A2F84A-6C9A-419A-9C7B-B5B68F50507D}" dt="2022-01-07T07:28:13.505" v="4561"/>
          <ac:spMkLst>
            <pc:docMk/>
            <pc:sldMk cId="1672141722" sldId="287"/>
            <ac:spMk id="9" creationId="{EFD306F3-EDD5-4FAA-ABD2-A7E3318D4E9C}"/>
          </ac:spMkLst>
        </pc:spChg>
        <pc:spChg chg="del">
          <ac:chgData name="Siddarth Joshi" userId="bc4d29ca-e482-4031-a817-c6a7c744f97a" providerId="ADAL" clId="{D3A2F84A-6C9A-419A-9C7B-B5B68F50507D}" dt="2022-01-07T07:28:37.958" v="4566" actId="478"/>
          <ac:spMkLst>
            <pc:docMk/>
            <pc:sldMk cId="1672141722" sldId="287"/>
            <ac:spMk id="11" creationId="{2DA2CC3D-A139-4741-BB7C-0A48922251A4}"/>
          </ac:spMkLst>
        </pc:spChg>
        <pc:spChg chg="add mod">
          <ac:chgData name="Siddarth Joshi" userId="bc4d29ca-e482-4031-a817-c6a7c744f97a" providerId="ADAL" clId="{D3A2F84A-6C9A-419A-9C7B-B5B68F50507D}" dt="2022-01-07T07:28:13.505" v="4561"/>
          <ac:spMkLst>
            <pc:docMk/>
            <pc:sldMk cId="1672141722" sldId="287"/>
            <ac:spMk id="13" creationId="{812D246D-6509-44DD-9B73-6361254772F8}"/>
          </ac:spMkLst>
        </pc:spChg>
        <pc:spChg chg="add mod">
          <ac:chgData name="Siddarth Joshi" userId="bc4d29ca-e482-4031-a817-c6a7c744f97a" providerId="ADAL" clId="{D3A2F84A-6C9A-419A-9C7B-B5B68F50507D}" dt="2022-01-07T07:28:13.505" v="4561"/>
          <ac:spMkLst>
            <pc:docMk/>
            <pc:sldMk cId="1672141722" sldId="287"/>
            <ac:spMk id="14" creationId="{5FF65A7F-8C32-4CCC-9C82-D6C689D68BFD}"/>
          </ac:spMkLst>
        </pc:spChg>
        <pc:spChg chg="add mod">
          <ac:chgData name="Siddarth Joshi" userId="bc4d29ca-e482-4031-a817-c6a7c744f97a" providerId="ADAL" clId="{D3A2F84A-6C9A-419A-9C7B-B5B68F50507D}" dt="2022-01-07T07:28:13.505" v="4561"/>
          <ac:spMkLst>
            <pc:docMk/>
            <pc:sldMk cId="1672141722" sldId="287"/>
            <ac:spMk id="15" creationId="{17A052F3-1850-4702-9EDE-A5BC120753CD}"/>
          </ac:spMkLst>
        </pc:spChg>
        <pc:spChg chg="add mod">
          <ac:chgData name="Siddarth Joshi" userId="bc4d29ca-e482-4031-a817-c6a7c744f97a" providerId="ADAL" clId="{D3A2F84A-6C9A-419A-9C7B-B5B68F50507D}" dt="2022-01-07T07:28:13.505" v="4561"/>
          <ac:spMkLst>
            <pc:docMk/>
            <pc:sldMk cId="1672141722" sldId="287"/>
            <ac:spMk id="16" creationId="{EE78D89D-7A45-4501-B142-70CC69D3C913}"/>
          </ac:spMkLst>
        </pc:spChg>
        <pc:spChg chg="add mod">
          <ac:chgData name="Siddarth Joshi" userId="bc4d29ca-e482-4031-a817-c6a7c744f97a" providerId="ADAL" clId="{D3A2F84A-6C9A-419A-9C7B-B5B68F50507D}" dt="2022-01-07T07:28:13.505" v="4561"/>
          <ac:spMkLst>
            <pc:docMk/>
            <pc:sldMk cId="1672141722" sldId="287"/>
            <ac:spMk id="17" creationId="{D92C2779-025E-45F4-9820-6758EEDFF9C9}"/>
          </ac:spMkLst>
        </pc:spChg>
        <pc:spChg chg="add mod">
          <ac:chgData name="Siddarth Joshi" userId="bc4d29ca-e482-4031-a817-c6a7c744f97a" providerId="ADAL" clId="{D3A2F84A-6C9A-419A-9C7B-B5B68F50507D}" dt="2022-01-07T21:12:31.136" v="6945" actId="20577"/>
          <ac:spMkLst>
            <pc:docMk/>
            <pc:sldMk cId="1672141722" sldId="287"/>
            <ac:spMk id="18" creationId="{4DFFF830-569E-4A24-AC5C-8741A645D779}"/>
          </ac:spMkLst>
        </pc:spChg>
        <pc:spChg chg="add mod">
          <ac:chgData name="Siddarth Joshi" userId="bc4d29ca-e482-4031-a817-c6a7c744f97a" providerId="ADAL" clId="{D3A2F84A-6C9A-419A-9C7B-B5B68F50507D}" dt="2022-01-07T07:28:13.505" v="4561"/>
          <ac:spMkLst>
            <pc:docMk/>
            <pc:sldMk cId="1672141722" sldId="287"/>
            <ac:spMk id="19" creationId="{B9F7E025-A17D-40A1-A83C-60A2778D624E}"/>
          </ac:spMkLst>
        </pc:spChg>
        <pc:picChg chg="add mod">
          <ac:chgData name="Siddarth Joshi" userId="bc4d29ca-e482-4031-a817-c6a7c744f97a" providerId="ADAL" clId="{D3A2F84A-6C9A-419A-9C7B-B5B68F50507D}" dt="2022-01-07T07:28:30.771" v="4565" actId="14100"/>
          <ac:picMkLst>
            <pc:docMk/>
            <pc:sldMk cId="1672141722" sldId="287"/>
            <ac:picMk id="10" creationId="{E43B6230-C276-4E1E-AD94-ACD50AD3C225}"/>
          </ac:picMkLst>
        </pc:picChg>
        <pc:picChg chg="del">
          <ac:chgData name="Siddarth Joshi" userId="bc4d29ca-e482-4031-a817-c6a7c744f97a" providerId="ADAL" clId="{D3A2F84A-6C9A-419A-9C7B-B5B68F50507D}" dt="2022-01-07T07:28:12.850" v="4560" actId="478"/>
          <ac:picMkLst>
            <pc:docMk/>
            <pc:sldMk cId="1672141722" sldId="287"/>
            <ac:picMk id="12" creationId="{DCF3D29F-01F4-4EE3-A616-F91356F5029F}"/>
          </ac:picMkLst>
        </pc:picChg>
      </pc:sldChg>
      <pc:sldChg chg="addSp delSp modSp add mod ord">
        <pc:chgData name="Siddarth Joshi" userId="bc4d29ca-e482-4031-a817-c6a7c744f97a" providerId="ADAL" clId="{D3A2F84A-6C9A-419A-9C7B-B5B68F50507D}" dt="2022-01-07T18:26:06.184" v="5393" actId="20577"/>
        <pc:sldMkLst>
          <pc:docMk/>
          <pc:sldMk cId="4103483941" sldId="288"/>
        </pc:sldMkLst>
        <pc:spChg chg="del">
          <ac:chgData name="Siddarth Joshi" userId="bc4d29ca-e482-4031-a817-c6a7c744f97a" providerId="ADAL" clId="{D3A2F84A-6C9A-419A-9C7B-B5B68F50507D}" dt="2022-01-07T18:18:28.257" v="5287" actId="478"/>
          <ac:spMkLst>
            <pc:docMk/>
            <pc:sldMk cId="4103483941" sldId="288"/>
            <ac:spMk id="7" creationId="{F7C7A618-D2B2-4724-9DA8-45D3556A9234}"/>
          </ac:spMkLst>
        </pc:spChg>
        <pc:spChg chg="mod">
          <ac:chgData name="Siddarth Joshi" userId="bc4d29ca-e482-4031-a817-c6a7c744f97a" providerId="ADAL" clId="{D3A2F84A-6C9A-419A-9C7B-B5B68F50507D}" dt="2022-01-07T18:26:06.184" v="5393" actId="20577"/>
          <ac:spMkLst>
            <pc:docMk/>
            <pc:sldMk cId="4103483941" sldId="288"/>
            <ac:spMk id="8" creationId="{BBB9B1C4-5210-4BEA-A556-2A53383A911F}"/>
          </ac:spMkLst>
        </pc:spChg>
        <pc:spChg chg="add mod">
          <ac:chgData name="Siddarth Joshi" userId="bc4d29ca-e482-4031-a817-c6a7c744f97a" providerId="ADAL" clId="{D3A2F84A-6C9A-419A-9C7B-B5B68F50507D}" dt="2022-01-07T18:22:48.021" v="5311" actId="1076"/>
          <ac:spMkLst>
            <pc:docMk/>
            <pc:sldMk cId="4103483941" sldId="288"/>
            <ac:spMk id="9" creationId="{B75BEFEE-B485-44AE-86DB-54BDDF2F20AF}"/>
          </ac:spMkLst>
        </pc:spChg>
        <pc:spChg chg="add mod">
          <ac:chgData name="Siddarth Joshi" userId="bc4d29ca-e482-4031-a817-c6a7c744f97a" providerId="ADAL" clId="{D3A2F84A-6C9A-419A-9C7B-B5B68F50507D}" dt="2022-01-07T18:22:48.021" v="5311" actId="1076"/>
          <ac:spMkLst>
            <pc:docMk/>
            <pc:sldMk cId="4103483941" sldId="288"/>
            <ac:spMk id="14" creationId="{8F8493F1-6460-4A51-A24A-8DE730043822}"/>
          </ac:spMkLst>
        </pc:spChg>
        <pc:spChg chg="add mod">
          <ac:chgData name="Siddarth Joshi" userId="bc4d29ca-e482-4031-a817-c6a7c744f97a" providerId="ADAL" clId="{D3A2F84A-6C9A-419A-9C7B-B5B68F50507D}" dt="2022-01-07T18:22:58.133" v="5312" actId="1076"/>
          <ac:spMkLst>
            <pc:docMk/>
            <pc:sldMk cId="4103483941" sldId="288"/>
            <ac:spMk id="15" creationId="{71F71523-1755-4E0B-A567-467CE4308144}"/>
          </ac:spMkLst>
        </pc:spChg>
        <pc:spChg chg="add mod">
          <ac:chgData name="Siddarth Joshi" userId="bc4d29ca-e482-4031-a817-c6a7c744f97a" providerId="ADAL" clId="{D3A2F84A-6C9A-419A-9C7B-B5B68F50507D}" dt="2022-01-07T18:23:52.037" v="5319" actId="14100"/>
          <ac:spMkLst>
            <pc:docMk/>
            <pc:sldMk cId="4103483941" sldId="288"/>
            <ac:spMk id="16" creationId="{0B76749B-60BE-4B16-A835-8F867CA292D1}"/>
          </ac:spMkLst>
        </pc:spChg>
        <pc:spChg chg="add del mod">
          <ac:chgData name="Siddarth Joshi" userId="bc4d29ca-e482-4031-a817-c6a7c744f97a" providerId="ADAL" clId="{D3A2F84A-6C9A-419A-9C7B-B5B68F50507D}" dt="2022-01-07T18:22:40.377" v="5310" actId="478"/>
          <ac:spMkLst>
            <pc:docMk/>
            <pc:sldMk cId="4103483941" sldId="288"/>
            <ac:spMk id="17" creationId="{7DC83039-D7BF-43CF-9435-18166528D85E}"/>
          </ac:spMkLst>
        </pc:spChg>
        <pc:spChg chg="add mod">
          <ac:chgData name="Siddarth Joshi" userId="bc4d29ca-e482-4031-a817-c6a7c744f97a" providerId="ADAL" clId="{D3A2F84A-6C9A-419A-9C7B-B5B68F50507D}" dt="2022-01-07T18:23:06.718" v="5313" actId="1076"/>
          <ac:spMkLst>
            <pc:docMk/>
            <pc:sldMk cId="4103483941" sldId="288"/>
            <ac:spMk id="18" creationId="{9CAA1137-1418-452E-8907-DB5B0C3D426E}"/>
          </ac:spMkLst>
        </pc:spChg>
        <pc:spChg chg="add mod">
          <ac:chgData name="Siddarth Joshi" userId="bc4d29ca-e482-4031-a817-c6a7c744f97a" providerId="ADAL" clId="{D3A2F84A-6C9A-419A-9C7B-B5B68F50507D}" dt="2022-01-07T18:23:06.718" v="5313" actId="1076"/>
          <ac:spMkLst>
            <pc:docMk/>
            <pc:sldMk cId="4103483941" sldId="288"/>
            <ac:spMk id="19" creationId="{F405F035-386A-4956-BB83-5B3B8297C3B3}"/>
          </ac:spMkLst>
        </pc:spChg>
        <pc:spChg chg="add mod">
          <ac:chgData name="Siddarth Joshi" userId="bc4d29ca-e482-4031-a817-c6a7c744f97a" providerId="ADAL" clId="{D3A2F84A-6C9A-419A-9C7B-B5B68F50507D}" dt="2022-01-07T18:23:06.718" v="5313" actId="1076"/>
          <ac:spMkLst>
            <pc:docMk/>
            <pc:sldMk cId="4103483941" sldId="288"/>
            <ac:spMk id="20" creationId="{22FC6C3B-870B-43D5-8E15-CA061076BCBE}"/>
          </ac:spMkLst>
        </pc:spChg>
        <pc:spChg chg="add mod">
          <ac:chgData name="Siddarth Joshi" userId="bc4d29ca-e482-4031-a817-c6a7c744f97a" providerId="ADAL" clId="{D3A2F84A-6C9A-419A-9C7B-B5B68F50507D}" dt="2022-01-07T18:23:06.718" v="5313" actId="1076"/>
          <ac:spMkLst>
            <pc:docMk/>
            <pc:sldMk cId="4103483941" sldId="288"/>
            <ac:spMk id="21" creationId="{8E3C0C29-D0FA-4F02-B19C-77DB0AEBE733}"/>
          </ac:spMkLst>
        </pc:spChg>
        <pc:spChg chg="add mod">
          <ac:chgData name="Siddarth Joshi" userId="bc4d29ca-e482-4031-a817-c6a7c744f97a" providerId="ADAL" clId="{D3A2F84A-6C9A-419A-9C7B-B5B68F50507D}" dt="2022-01-07T18:24:29.812" v="5355" actId="1076"/>
          <ac:spMkLst>
            <pc:docMk/>
            <pc:sldMk cId="4103483941" sldId="288"/>
            <ac:spMk id="22" creationId="{7656DABB-5607-4475-B49A-380E52463CF3}"/>
          </ac:spMkLst>
        </pc:spChg>
        <pc:spChg chg="add mod">
          <ac:chgData name="Siddarth Joshi" userId="bc4d29ca-e482-4031-a817-c6a7c744f97a" providerId="ADAL" clId="{D3A2F84A-6C9A-419A-9C7B-B5B68F50507D}" dt="2022-01-07T18:23:06.718" v="5313" actId="1076"/>
          <ac:spMkLst>
            <pc:docMk/>
            <pc:sldMk cId="4103483941" sldId="288"/>
            <ac:spMk id="23" creationId="{F811FE0C-1D65-418B-B8E4-9444986B026F}"/>
          </ac:spMkLst>
        </pc:spChg>
        <pc:spChg chg="add mod">
          <ac:chgData name="Siddarth Joshi" userId="bc4d29ca-e482-4031-a817-c6a7c744f97a" providerId="ADAL" clId="{D3A2F84A-6C9A-419A-9C7B-B5B68F50507D}" dt="2022-01-07T18:24:24.702" v="5353" actId="1076"/>
          <ac:spMkLst>
            <pc:docMk/>
            <pc:sldMk cId="4103483941" sldId="288"/>
            <ac:spMk id="24" creationId="{37E48C46-48B4-4748-B0D8-BC48A5B114F0}"/>
          </ac:spMkLst>
        </pc:spChg>
        <pc:graphicFrameChg chg="add del mod">
          <ac:chgData name="Siddarth Joshi" userId="bc4d29ca-e482-4031-a817-c6a7c744f97a" providerId="ADAL" clId="{D3A2F84A-6C9A-419A-9C7B-B5B68F50507D}" dt="2022-01-07T18:18:39.308" v="5289" actId="478"/>
          <ac:graphicFrameMkLst>
            <pc:docMk/>
            <pc:sldMk cId="4103483941" sldId="288"/>
            <ac:graphicFrameMk id="10" creationId="{56CCD111-5197-41E6-BF52-B85D27232ADB}"/>
          </ac:graphicFrameMkLst>
        </pc:graphicFrameChg>
        <pc:graphicFrameChg chg="add del mod">
          <ac:chgData name="Siddarth Joshi" userId="bc4d29ca-e482-4031-a817-c6a7c744f97a" providerId="ADAL" clId="{D3A2F84A-6C9A-419A-9C7B-B5B68F50507D}" dt="2022-01-07T18:18:40.548" v="5290" actId="478"/>
          <ac:graphicFrameMkLst>
            <pc:docMk/>
            <pc:sldMk cId="4103483941" sldId="288"/>
            <ac:graphicFrameMk id="13" creationId="{46E32346-2BE9-49DD-802E-5DE40C2D72B6}"/>
          </ac:graphicFrameMkLst>
        </pc:graphicFrameChg>
        <pc:picChg chg="add mod">
          <ac:chgData name="Siddarth Joshi" userId="bc4d29ca-e482-4031-a817-c6a7c744f97a" providerId="ADAL" clId="{D3A2F84A-6C9A-419A-9C7B-B5B68F50507D}" dt="2022-01-07T18:22:48.021" v="5311" actId="1076"/>
          <ac:picMkLst>
            <pc:docMk/>
            <pc:sldMk cId="4103483941" sldId="288"/>
            <ac:picMk id="3" creationId="{54E0B9D6-5D58-4E3D-AC64-FD16BD8CE12A}"/>
          </ac:picMkLst>
        </pc:picChg>
        <pc:picChg chg="del">
          <ac:chgData name="Siddarth Joshi" userId="bc4d29ca-e482-4031-a817-c6a7c744f97a" providerId="ADAL" clId="{D3A2F84A-6C9A-419A-9C7B-B5B68F50507D}" dt="2022-01-07T18:18:28.257" v="5287" actId="478"/>
          <ac:picMkLst>
            <pc:docMk/>
            <pc:sldMk cId="4103483941" sldId="288"/>
            <ac:picMk id="12" creationId="{DCF3D29F-01F4-4EE3-A616-F91356F5029F}"/>
          </ac:picMkLst>
        </pc:picChg>
      </pc:sldChg>
      <pc:sldChg chg="addSp delSp modSp add mod ord replId">
        <pc:chgData name="Siddarth Joshi" userId="bc4d29ca-e482-4031-a817-c6a7c744f97a" providerId="ADAL" clId="{D3A2F84A-6C9A-419A-9C7B-B5B68F50507D}" dt="2022-01-07T18:27:16.985" v="5418" actId="1076"/>
        <pc:sldMkLst>
          <pc:docMk/>
          <pc:sldMk cId="1758322502" sldId="289"/>
        </pc:sldMkLst>
        <pc:spChg chg="del mod">
          <ac:chgData name="Siddarth Joshi" userId="bc4d29ca-e482-4031-a817-c6a7c744f97a" providerId="ADAL" clId="{D3A2F84A-6C9A-419A-9C7B-B5B68F50507D}" dt="2022-01-07T18:26:33.923" v="5405" actId="478"/>
          <ac:spMkLst>
            <pc:docMk/>
            <pc:sldMk cId="1758322502" sldId="289"/>
            <ac:spMk id="7" creationId="{F7C7A618-D2B2-4724-9DA8-45D3556A9234}"/>
          </ac:spMkLst>
        </pc:spChg>
        <pc:spChg chg="mod">
          <ac:chgData name="Siddarth Joshi" userId="bc4d29ca-e482-4031-a817-c6a7c744f97a" providerId="ADAL" clId="{D3A2F84A-6C9A-419A-9C7B-B5B68F50507D}" dt="2022-01-07T18:26:29.111" v="5403" actId="20577"/>
          <ac:spMkLst>
            <pc:docMk/>
            <pc:sldMk cId="1758322502" sldId="289"/>
            <ac:spMk id="8" creationId="{BBB9B1C4-5210-4BEA-A556-2A53383A911F}"/>
          </ac:spMkLst>
        </pc:spChg>
        <pc:spChg chg="add mod">
          <ac:chgData name="Siddarth Joshi" userId="bc4d29ca-e482-4031-a817-c6a7c744f97a" providerId="ADAL" clId="{D3A2F84A-6C9A-419A-9C7B-B5B68F50507D}" dt="2022-01-07T18:27:16.985" v="5418" actId="1076"/>
          <ac:spMkLst>
            <pc:docMk/>
            <pc:sldMk cId="1758322502" sldId="289"/>
            <ac:spMk id="9" creationId="{425C9BC2-B3AD-44A2-8D6F-807517D66B5A}"/>
          </ac:spMkLst>
        </pc:spChg>
        <pc:picChg chg="del">
          <ac:chgData name="Siddarth Joshi" userId="bc4d29ca-e482-4031-a817-c6a7c744f97a" providerId="ADAL" clId="{D3A2F84A-6C9A-419A-9C7B-B5B68F50507D}" dt="2022-01-07T18:26:35.155" v="5406" actId="478"/>
          <ac:picMkLst>
            <pc:docMk/>
            <pc:sldMk cId="1758322502" sldId="289"/>
            <ac:picMk id="12" creationId="{DCF3D29F-01F4-4EE3-A616-F91356F5029F}"/>
          </ac:picMkLst>
        </pc:picChg>
      </pc:sldChg>
      <pc:sldChg chg="addSp delSp modSp add mod ord replId">
        <pc:chgData name="Siddarth Joshi" userId="bc4d29ca-e482-4031-a817-c6a7c744f97a" providerId="ADAL" clId="{D3A2F84A-6C9A-419A-9C7B-B5B68F50507D}" dt="2022-01-07T21:47:22.299" v="7664" actId="255"/>
        <pc:sldMkLst>
          <pc:docMk/>
          <pc:sldMk cId="2756124531" sldId="290"/>
        </pc:sldMkLst>
        <pc:spChg chg="mod">
          <ac:chgData name="Siddarth Joshi" userId="bc4d29ca-e482-4031-a817-c6a7c744f97a" providerId="ADAL" clId="{D3A2F84A-6C9A-419A-9C7B-B5B68F50507D}" dt="2022-01-07T20:26:27.257" v="6131" actId="255"/>
          <ac:spMkLst>
            <pc:docMk/>
            <pc:sldMk cId="2756124531" sldId="290"/>
            <ac:spMk id="4" creationId="{58827ACC-E19D-4E38-AE05-33F188248FC2}"/>
          </ac:spMkLst>
        </pc:spChg>
        <pc:spChg chg="del">
          <ac:chgData name="Siddarth Joshi" userId="bc4d29ca-e482-4031-a817-c6a7c744f97a" providerId="ADAL" clId="{D3A2F84A-6C9A-419A-9C7B-B5B68F50507D}" dt="2022-01-07T19:00:33.618" v="6032" actId="478"/>
          <ac:spMkLst>
            <pc:docMk/>
            <pc:sldMk cId="2756124531" sldId="290"/>
            <ac:spMk id="7" creationId="{F7C7A618-D2B2-4724-9DA8-45D3556A9234}"/>
          </ac:spMkLst>
        </pc:spChg>
        <pc:spChg chg="mod">
          <ac:chgData name="Siddarth Joshi" userId="bc4d29ca-e482-4031-a817-c6a7c744f97a" providerId="ADAL" clId="{D3A2F84A-6C9A-419A-9C7B-B5B68F50507D}" dt="2022-01-07T21:47:22.299" v="7664" actId="255"/>
          <ac:spMkLst>
            <pc:docMk/>
            <pc:sldMk cId="2756124531" sldId="290"/>
            <ac:spMk id="8" creationId="{BBB9B1C4-5210-4BEA-A556-2A53383A911F}"/>
          </ac:spMkLst>
        </pc:spChg>
        <pc:spChg chg="add mod">
          <ac:chgData name="Siddarth Joshi" userId="bc4d29ca-e482-4031-a817-c6a7c744f97a" providerId="ADAL" clId="{D3A2F84A-6C9A-419A-9C7B-B5B68F50507D}" dt="2022-01-07T20:27:33.174" v="6144" actId="14100"/>
          <ac:spMkLst>
            <pc:docMk/>
            <pc:sldMk cId="2756124531" sldId="290"/>
            <ac:spMk id="9" creationId="{B6C8E0B9-33B7-4346-B278-E984C05814A2}"/>
          </ac:spMkLst>
        </pc:spChg>
        <pc:spChg chg="mod">
          <ac:chgData name="Siddarth Joshi" userId="bc4d29ca-e482-4031-a817-c6a7c744f97a" providerId="ADAL" clId="{D3A2F84A-6C9A-419A-9C7B-B5B68F50507D}" dt="2022-01-07T20:26:27.257" v="6131" actId="255"/>
          <ac:spMkLst>
            <pc:docMk/>
            <pc:sldMk cId="2756124531" sldId="290"/>
            <ac:spMk id="11" creationId="{2DA2CC3D-A139-4741-BB7C-0A48922251A4}"/>
          </ac:spMkLst>
        </pc:spChg>
        <pc:spChg chg="add del mod">
          <ac:chgData name="Siddarth Joshi" userId="bc4d29ca-e482-4031-a817-c6a7c744f97a" providerId="ADAL" clId="{D3A2F84A-6C9A-419A-9C7B-B5B68F50507D}" dt="2022-01-07T20:26:42.164" v="6133" actId="478"/>
          <ac:spMkLst>
            <pc:docMk/>
            <pc:sldMk cId="2756124531" sldId="290"/>
            <ac:spMk id="14" creationId="{80A420E6-829D-4C3B-9249-10A603D831CD}"/>
          </ac:spMkLst>
        </pc:spChg>
        <pc:spChg chg="add mod">
          <ac:chgData name="Siddarth Joshi" userId="bc4d29ca-e482-4031-a817-c6a7c744f97a" providerId="ADAL" clId="{D3A2F84A-6C9A-419A-9C7B-B5B68F50507D}" dt="2022-01-07T20:27:10.080" v="6138" actId="1076"/>
          <ac:spMkLst>
            <pc:docMk/>
            <pc:sldMk cId="2756124531" sldId="290"/>
            <ac:spMk id="15" creationId="{609AEA8E-B6F4-4299-ACD8-EC855D01AAC5}"/>
          </ac:spMkLst>
        </pc:spChg>
        <pc:spChg chg="add del mod">
          <ac:chgData name="Siddarth Joshi" userId="bc4d29ca-e482-4031-a817-c6a7c744f97a" providerId="ADAL" clId="{D3A2F84A-6C9A-419A-9C7B-B5B68F50507D}" dt="2022-01-07T20:26:46.407" v="6134" actId="478"/>
          <ac:spMkLst>
            <pc:docMk/>
            <pc:sldMk cId="2756124531" sldId="290"/>
            <ac:spMk id="18" creationId="{D9C3607B-65EE-4C06-9857-84D250DB7177}"/>
          </ac:spMkLst>
        </pc:spChg>
        <pc:spChg chg="add mod">
          <ac:chgData name="Siddarth Joshi" userId="bc4d29ca-e482-4031-a817-c6a7c744f97a" providerId="ADAL" clId="{D3A2F84A-6C9A-419A-9C7B-B5B68F50507D}" dt="2022-01-07T20:27:21.095" v="6141" actId="1076"/>
          <ac:spMkLst>
            <pc:docMk/>
            <pc:sldMk cId="2756124531" sldId="290"/>
            <ac:spMk id="19" creationId="{9AB83C39-2B42-4963-BDC9-93C968CF9D76}"/>
          </ac:spMkLst>
        </pc:spChg>
        <pc:spChg chg="add mod">
          <ac:chgData name="Siddarth Joshi" userId="bc4d29ca-e482-4031-a817-c6a7c744f97a" providerId="ADAL" clId="{D3A2F84A-6C9A-419A-9C7B-B5B68F50507D}" dt="2022-01-07T20:27:05.301" v="6137" actId="1076"/>
          <ac:spMkLst>
            <pc:docMk/>
            <pc:sldMk cId="2756124531" sldId="290"/>
            <ac:spMk id="20" creationId="{A62B097E-19AC-43E5-A06D-468B00E915A6}"/>
          </ac:spMkLst>
        </pc:spChg>
        <pc:spChg chg="add mod">
          <ac:chgData name="Siddarth Joshi" userId="bc4d29ca-e482-4031-a817-c6a7c744f97a" providerId="ADAL" clId="{D3A2F84A-6C9A-419A-9C7B-B5B68F50507D}" dt="2022-01-07T20:27:05.301" v="6137" actId="1076"/>
          <ac:spMkLst>
            <pc:docMk/>
            <pc:sldMk cId="2756124531" sldId="290"/>
            <ac:spMk id="21" creationId="{936954AA-5F9D-4419-A3F3-A6E708B4A510}"/>
          </ac:spMkLst>
        </pc:spChg>
        <pc:spChg chg="add mod">
          <ac:chgData name="Siddarth Joshi" userId="bc4d29ca-e482-4031-a817-c6a7c744f97a" providerId="ADAL" clId="{D3A2F84A-6C9A-419A-9C7B-B5B68F50507D}" dt="2022-01-07T20:27:05.301" v="6137" actId="1076"/>
          <ac:spMkLst>
            <pc:docMk/>
            <pc:sldMk cId="2756124531" sldId="290"/>
            <ac:spMk id="25" creationId="{0F47DC67-9E4E-42A3-A51B-B225DF64FF5B}"/>
          </ac:spMkLst>
        </pc:spChg>
        <pc:spChg chg="add mod">
          <ac:chgData name="Siddarth Joshi" userId="bc4d29ca-e482-4031-a817-c6a7c744f97a" providerId="ADAL" clId="{D3A2F84A-6C9A-419A-9C7B-B5B68F50507D}" dt="2022-01-07T20:27:05.301" v="6137" actId="1076"/>
          <ac:spMkLst>
            <pc:docMk/>
            <pc:sldMk cId="2756124531" sldId="290"/>
            <ac:spMk id="26" creationId="{2AB0CBB6-BB4F-450E-8E2D-409489146D9A}"/>
          </ac:spMkLst>
        </pc:spChg>
        <pc:spChg chg="add mod">
          <ac:chgData name="Siddarth Joshi" userId="bc4d29ca-e482-4031-a817-c6a7c744f97a" providerId="ADAL" clId="{D3A2F84A-6C9A-419A-9C7B-B5B68F50507D}" dt="2022-01-07T20:27:05.301" v="6137" actId="1076"/>
          <ac:spMkLst>
            <pc:docMk/>
            <pc:sldMk cId="2756124531" sldId="290"/>
            <ac:spMk id="27" creationId="{704C3F7E-57AE-4AA2-9EE8-1D41DCD67ED9}"/>
          </ac:spMkLst>
        </pc:spChg>
        <pc:spChg chg="add del mod">
          <ac:chgData name="Siddarth Joshi" userId="bc4d29ca-e482-4031-a817-c6a7c744f97a" providerId="ADAL" clId="{D3A2F84A-6C9A-419A-9C7B-B5B68F50507D}" dt="2022-01-07T20:26:49.354" v="6135" actId="478"/>
          <ac:spMkLst>
            <pc:docMk/>
            <pc:sldMk cId="2756124531" sldId="290"/>
            <ac:spMk id="28" creationId="{AD8416EF-B2DC-47AE-BA81-53AF2644C299}"/>
          </ac:spMkLst>
        </pc:spChg>
        <pc:spChg chg="add mod">
          <ac:chgData name="Siddarth Joshi" userId="bc4d29ca-e482-4031-a817-c6a7c744f97a" providerId="ADAL" clId="{D3A2F84A-6C9A-419A-9C7B-B5B68F50507D}" dt="2022-01-07T20:27:17.272" v="6140" actId="1076"/>
          <ac:spMkLst>
            <pc:docMk/>
            <pc:sldMk cId="2756124531" sldId="290"/>
            <ac:spMk id="29" creationId="{6A5FB9CB-EBC9-4A84-91A7-906E47C16AEA}"/>
          </ac:spMkLst>
        </pc:spChg>
        <pc:spChg chg="add mod">
          <ac:chgData name="Siddarth Joshi" userId="bc4d29ca-e482-4031-a817-c6a7c744f97a" providerId="ADAL" clId="{D3A2F84A-6C9A-419A-9C7B-B5B68F50507D}" dt="2022-01-07T20:27:05.301" v="6137" actId="1076"/>
          <ac:spMkLst>
            <pc:docMk/>
            <pc:sldMk cId="2756124531" sldId="290"/>
            <ac:spMk id="35" creationId="{21236122-CB36-4358-8F7E-142C236FE539}"/>
          </ac:spMkLst>
        </pc:spChg>
        <pc:spChg chg="add mod">
          <ac:chgData name="Siddarth Joshi" userId="bc4d29ca-e482-4031-a817-c6a7c744f97a" providerId="ADAL" clId="{D3A2F84A-6C9A-419A-9C7B-B5B68F50507D}" dt="2022-01-07T20:27:05.301" v="6137" actId="1076"/>
          <ac:spMkLst>
            <pc:docMk/>
            <pc:sldMk cId="2756124531" sldId="290"/>
            <ac:spMk id="36" creationId="{77E876CA-0B1A-47A2-BBA0-F72AE1E236BE}"/>
          </ac:spMkLst>
        </pc:spChg>
        <pc:picChg chg="del">
          <ac:chgData name="Siddarth Joshi" userId="bc4d29ca-e482-4031-a817-c6a7c744f97a" providerId="ADAL" clId="{D3A2F84A-6C9A-419A-9C7B-B5B68F50507D}" dt="2022-01-07T19:00:33.618" v="6032" actId="478"/>
          <ac:picMkLst>
            <pc:docMk/>
            <pc:sldMk cId="2756124531" sldId="290"/>
            <ac:picMk id="12" creationId="{DCF3D29F-01F4-4EE3-A616-F91356F5029F}"/>
          </ac:picMkLst>
        </pc:picChg>
        <pc:cxnChg chg="add mod">
          <ac:chgData name="Siddarth Joshi" userId="bc4d29ca-e482-4031-a817-c6a7c744f97a" providerId="ADAL" clId="{D3A2F84A-6C9A-419A-9C7B-B5B68F50507D}" dt="2022-01-07T20:27:05.301" v="6137" actId="1076"/>
          <ac:cxnSpMkLst>
            <pc:docMk/>
            <pc:sldMk cId="2756124531" sldId="290"/>
            <ac:cxnSpMk id="10" creationId="{EF70831A-EBA1-4B86-99BA-DE7F7AF55F2B}"/>
          </ac:cxnSpMkLst>
        </pc:cxnChg>
        <pc:cxnChg chg="add mod">
          <ac:chgData name="Siddarth Joshi" userId="bc4d29ca-e482-4031-a817-c6a7c744f97a" providerId="ADAL" clId="{D3A2F84A-6C9A-419A-9C7B-B5B68F50507D}" dt="2022-01-07T20:27:05.301" v="6137" actId="1076"/>
          <ac:cxnSpMkLst>
            <pc:docMk/>
            <pc:sldMk cId="2756124531" sldId="290"/>
            <ac:cxnSpMk id="13" creationId="{B3E98746-3F06-467D-BA76-605DD387F4A6}"/>
          </ac:cxnSpMkLst>
        </pc:cxnChg>
        <pc:cxnChg chg="add mod">
          <ac:chgData name="Siddarth Joshi" userId="bc4d29ca-e482-4031-a817-c6a7c744f97a" providerId="ADAL" clId="{D3A2F84A-6C9A-419A-9C7B-B5B68F50507D}" dt="2022-01-07T20:27:05.301" v="6137" actId="1076"/>
          <ac:cxnSpMkLst>
            <pc:docMk/>
            <pc:sldMk cId="2756124531" sldId="290"/>
            <ac:cxnSpMk id="16" creationId="{E4E3E182-D864-4262-91D1-A570A1FEE593}"/>
          </ac:cxnSpMkLst>
        </pc:cxnChg>
        <pc:cxnChg chg="add mod">
          <ac:chgData name="Siddarth Joshi" userId="bc4d29ca-e482-4031-a817-c6a7c744f97a" providerId="ADAL" clId="{D3A2F84A-6C9A-419A-9C7B-B5B68F50507D}" dt="2022-01-07T20:27:05.301" v="6137" actId="1076"/>
          <ac:cxnSpMkLst>
            <pc:docMk/>
            <pc:sldMk cId="2756124531" sldId="290"/>
            <ac:cxnSpMk id="17" creationId="{2E93FAC4-DB66-41B7-B7FC-B9800E80961E}"/>
          </ac:cxnSpMkLst>
        </pc:cxnChg>
        <pc:cxnChg chg="add mod">
          <ac:chgData name="Siddarth Joshi" userId="bc4d29ca-e482-4031-a817-c6a7c744f97a" providerId="ADAL" clId="{D3A2F84A-6C9A-419A-9C7B-B5B68F50507D}" dt="2022-01-07T20:27:05.301" v="6137" actId="1076"/>
          <ac:cxnSpMkLst>
            <pc:docMk/>
            <pc:sldMk cId="2756124531" sldId="290"/>
            <ac:cxnSpMk id="22" creationId="{92CA598F-1BDF-4F99-9453-F42D39E82072}"/>
          </ac:cxnSpMkLst>
        </pc:cxnChg>
        <pc:cxnChg chg="add mod">
          <ac:chgData name="Siddarth Joshi" userId="bc4d29ca-e482-4031-a817-c6a7c744f97a" providerId="ADAL" clId="{D3A2F84A-6C9A-419A-9C7B-B5B68F50507D}" dt="2022-01-07T20:27:05.301" v="6137" actId="1076"/>
          <ac:cxnSpMkLst>
            <pc:docMk/>
            <pc:sldMk cId="2756124531" sldId="290"/>
            <ac:cxnSpMk id="23" creationId="{7224236E-8BFE-47B9-9766-9E5B64ABC294}"/>
          </ac:cxnSpMkLst>
        </pc:cxnChg>
        <pc:cxnChg chg="add mod">
          <ac:chgData name="Siddarth Joshi" userId="bc4d29ca-e482-4031-a817-c6a7c744f97a" providerId="ADAL" clId="{D3A2F84A-6C9A-419A-9C7B-B5B68F50507D}" dt="2022-01-07T20:27:05.301" v="6137" actId="1076"/>
          <ac:cxnSpMkLst>
            <pc:docMk/>
            <pc:sldMk cId="2756124531" sldId="290"/>
            <ac:cxnSpMk id="24" creationId="{E4CD9B0D-6FD7-4168-A8B2-367CB18FF47C}"/>
          </ac:cxnSpMkLst>
        </pc:cxnChg>
        <pc:cxnChg chg="add mod">
          <ac:chgData name="Siddarth Joshi" userId="bc4d29ca-e482-4031-a817-c6a7c744f97a" providerId="ADAL" clId="{D3A2F84A-6C9A-419A-9C7B-B5B68F50507D}" dt="2022-01-07T20:27:05.301" v="6137" actId="1076"/>
          <ac:cxnSpMkLst>
            <pc:docMk/>
            <pc:sldMk cId="2756124531" sldId="290"/>
            <ac:cxnSpMk id="30" creationId="{93334D67-A97A-4F03-8215-CEA2849EE65D}"/>
          </ac:cxnSpMkLst>
        </pc:cxnChg>
        <pc:cxnChg chg="add mod">
          <ac:chgData name="Siddarth Joshi" userId="bc4d29ca-e482-4031-a817-c6a7c744f97a" providerId="ADAL" clId="{D3A2F84A-6C9A-419A-9C7B-B5B68F50507D}" dt="2022-01-07T20:27:05.301" v="6137" actId="1076"/>
          <ac:cxnSpMkLst>
            <pc:docMk/>
            <pc:sldMk cId="2756124531" sldId="290"/>
            <ac:cxnSpMk id="31" creationId="{1329C6A1-1FFB-4FE0-8070-762587FF0AEC}"/>
          </ac:cxnSpMkLst>
        </pc:cxnChg>
        <pc:cxnChg chg="add mod">
          <ac:chgData name="Siddarth Joshi" userId="bc4d29ca-e482-4031-a817-c6a7c744f97a" providerId="ADAL" clId="{D3A2F84A-6C9A-419A-9C7B-B5B68F50507D}" dt="2022-01-07T20:27:05.301" v="6137" actId="1076"/>
          <ac:cxnSpMkLst>
            <pc:docMk/>
            <pc:sldMk cId="2756124531" sldId="290"/>
            <ac:cxnSpMk id="32" creationId="{DCB66C91-AC2F-4D50-87EB-11AD065140FE}"/>
          </ac:cxnSpMkLst>
        </pc:cxnChg>
        <pc:cxnChg chg="add mod">
          <ac:chgData name="Siddarth Joshi" userId="bc4d29ca-e482-4031-a817-c6a7c744f97a" providerId="ADAL" clId="{D3A2F84A-6C9A-419A-9C7B-B5B68F50507D}" dt="2022-01-07T20:27:05.301" v="6137" actId="1076"/>
          <ac:cxnSpMkLst>
            <pc:docMk/>
            <pc:sldMk cId="2756124531" sldId="290"/>
            <ac:cxnSpMk id="33" creationId="{08CF3A5D-54AF-4CBB-84A8-3CF912674EC3}"/>
          </ac:cxnSpMkLst>
        </pc:cxnChg>
        <pc:cxnChg chg="add mod">
          <ac:chgData name="Siddarth Joshi" userId="bc4d29ca-e482-4031-a817-c6a7c744f97a" providerId="ADAL" clId="{D3A2F84A-6C9A-419A-9C7B-B5B68F50507D}" dt="2022-01-07T20:27:05.301" v="6137" actId="1076"/>
          <ac:cxnSpMkLst>
            <pc:docMk/>
            <pc:sldMk cId="2756124531" sldId="290"/>
            <ac:cxnSpMk id="34" creationId="{3A81A75A-CDB5-44FD-ACBF-0C63DD07600B}"/>
          </ac:cxnSpMkLst>
        </pc:cxnChg>
      </pc:sldChg>
      <pc:sldChg chg="add del replId">
        <pc:chgData name="Siddarth Joshi" userId="bc4d29ca-e482-4031-a817-c6a7c744f97a" providerId="ADAL" clId="{D3A2F84A-6C9A-419A-9C7B-B5B68F50507D}" dt="2022-01-07T21:11:22.377" v="6939" actId="47"/>
        <pc:sldMkLst>
          <pc:docMk/>
          <pc:sldMk cId="1677202183" sldId="291"/>
        </pc:sldMkLst>
      </pc:sldChg>
      <pc:sldChg chg="add del replId">
        <pc:chgData name="Siddarth Joshi" userId="bc4d29ca-e482-4031-a817-c6a7c744f97a" providerId="ADAL" clId="{D3A2F84A-6C9A-419A-9C7B-B5B68F50507D}" dt="2022-01-07T21:11:22.377" v="6939" actId="47"/>
        <pc:sldMkLst>
          <pc:docMk/>
          <pc:sldMk cId="1678569284" sldId="292"/>
        </pc:sldMkLst>
      </pc:sldChg>
      <pc:sldChg chg="add del replId">
        <pc:chgData name="Siddarth Joshi" userId="bc4d29ca-e482-4031-a817-c6a7c744f97a" providerId="ADAL" clId="{D3A2F84A-6C9A-419A-9C7B-B5B68F50507D}" dt="2022-01-07T21:11:22.377" v="6939" actId="47"/>
        <pc:sldMkLst>
          <pc:docMk/>
          <pc:sldMk cId="1614855948" sldId="293"/>
        </pc:sldMkLst>
      </pc:sldChg>
      <pc:sldChg chg="add del">
        <pc:chgData name="Siddarth Joshi" userId="bc4d29ca-e482-4031-a817-c6a7c744f97a" providerId="ADAL" clId="{D3A2F84A-6C9A-419A-9C7B-B5B68F50507D}" dt="2022-01-07T21:11:22.377" v="6939" actId="47"/>
        <pc:sldMkLst>
          <pc:docMk/>
          <pc:sldMk cId="3211809691" sldId="294"/>
        </pc:sldMkLst>
      </pc:sldChg>
      <pc:sldChg chg="add del replId">
        <pc:chgData name="Siddarth Joshi" userId="bc4d29ca-e482-4031-a817-c6a7c744f97a" providerId="ADAL" clId="{D3A2F84A-6C9A-419A-9C7B-B5B68F50507D}" dt="2022-01-07T21:11:22.377" v="6939" actId="47"/>
        <pc:sldMkLst>
          <pc:docMk/>
          <pc:sldMk cId="2771503314" sldId="295"/>
        </pc:sldMkLst>
      </pc:sldChg>
      <pc:sldChg chg="add del replId">
        <pc:chgData name="Siddarth Joshi" userId="bc4d29ca-e482-4031-a817-c6a7c744f97a" providerId="ADAL" clId="{D3A2F84A-6C9A-419A-9C7B-B5B68F50507D}" dt="2022-01-07T21:11:22.377" v="6939" actId="47"/>
        <pc:sldMkLst>
          <pc:docMk/>
          <pc:sldMk cId="3285866488" sldId="296"/>
        </pc:sldMkLst>
      </pc:sldChg>
      <pc:sldChg chg="add del replId">
        <pc:chgData name="Siddarth Joshi" userId="bc4d29ca-e482-4031-a817-c6a7c744f97a" providerId="ADAL" clId="{D3A2F84A-6C9A-419A-9C7B-B5B68F50507D}" dt="2022-01-07T21:11:22.377" v="6939" actId="47"/>
        <pc:sldMkLst>
          <pc:docMk/>
          <pc:sldMk cId="2772594640" sldId="297"/>
        </pc:sldMkLst>
      </pc:sldChg>
      <pc:sldChg chg="add del replId">
        <pc:chgData name="Siddarth Joshi" userId="bc4d29ca-e482-4031-a817-c6a7c744f97a" providerId="ADAL" clId="{D3A2F84A-6C9A-419A-9C7B-B5B68F50507D}" dt="2022-01-07T21:11:22.377" v="6939" actId="47"/>
        <pc:sldMkLst>
          <pc:docMk/>
          <pc:sldMk cId="4245511103" sldId="298"/>
        </pc:sldMkLst>
      </pc:sldChg>
      <pc:sldChg chg="add del replId">
        <pc:chgData name="Siddarth Joshi" userId="bc4d29ca-e482-4031-a817-c6a7c744f97a" providerId="ADAL" clId="{D3A2F84A-6C9A-419A-9C7B-B5B68F50507D}" dt="2022-01-07T21:11:22.377" v="6939" actId="47"/>
        <pc:sldMkLst>
          <pc:docMk/>
          <pc:sldMk cId="3128861499" sldId="299"/>
        </pc:sldMkLst>
      </pc:sldChg>
      <pc:sldChg chg="add del">
        <pc:chgData name="Siddarth Joshi" userId="bc4d29ca-e482-4031-a817-c6a7c744f97a" providerId="ADAL" clId="{D3A2F84A-6C9A-419A-9C7B-B5B68F50507D}" dt="2022-01-07T21:11:22.377" v="6939" actId="47"/>
        <pc:sldMkLst>
          <pc:docMk/>
          <pc:sldMk cId="1625102461" sldId="300"/>
        </pc:sldMkLst>
      </pc:sldChg>
      <pc:sldChg chg="add del replId">
        <pc:chgData name="Siddarth Joshi" userId="bc4d29ca-e482-4031-a817-c6a7c744f97a" providerId="ADAL" clId="{D3A2F84A-6C9A-419A-9C7B-B5B68F50507D}" dt="2022-01-07T21:11:22.377" v="6939" actId="47"/>
        <pc:sldMkLst>
          <pc:docMk/>
          <pc:sldMk cId="1226910984" sldId="301"/>
        </pc:sldMkLst>
      </pc:sldChg>
      <pc:sldChg chg="add del replId">
        <pc:chgData name="Siddarth Joshi" userId="bc4d29ca-e482-4031-a817-c6a7c744f97a" providerId="ADAL" clId="{D3A2F84A-6C9A-419A-9C7B-B5B68F50507D}" dt="2022-01-07T21:11:22.377" v="6939" actId="47"/>
        <pc:sldMkLst>
          <pc:docMk/>
          <pc:sldMk cId="2553526110" sldId="302"/>
        </pc:sldMkLst>
      </pc:sldChg>
      <pc:sldChg chg="add del replId">
        <pc:chgData name="Siddarth Joshi" userId="bc4d29ca-e482-4031-a817-c6a7c744f97a" providerId="ADAL" clId="{D3A2F84A-6C9A-419A-9C7B-B5B68F50507D}" dt="2022-01-07T21:11:22.377" v="6939" actId="47"/>
        <pc:sldMkLst>
          <pc:docMk/>
          <pc:sldMk cId="1646825573" sldId="303"/>
        </pc:sldMkLst>
      </pc:sldChg>
      <pc:sldChg chg="add del replId">
        <pc:chgData name="Siddarth Joshi" userId="bc4d29ca-e482-4031-a817-c6a7c744f97a" providerId="ADAL" clId="{D3A2F84A-6C9A-419A-9C7B-B5B68F50507D}" dt="2022-01-07T21:11:22.377" v="6939" actId="47"/>
        <pc:sldMkLst>
          <pc:docMk/>
          <pc:sldMk cId="1084540715" sldId="304"/>
        </pc:sldMkLst>
      </pc:sldChg>
      <pc:sldChg chg="add del replId">
        <pc:chgData name="Siddarth Joshi" userId="bc4d29ca-e482-4031-a817-c6a7c744f97a" providerId="ADAL" clId="{D3A2F84A-6C9A-419A-9C7B-B5B68F50507D}" dt="2022-01-07T21:11:22.377" v="6939" actId="47"/>
        <pc:sldMkLst>
          <pc:docMk/>
          <pc:sldMk cId="3721615894" sldId="305"/>
        </pc:sldMkLst>
      </pc:sldChg>
      <pc:sldChg chg="add del">
        <pc:chgData name="Siddarth Joshi" userId="bc4d29ca-e482-4031-a817-c6a7c744f97a" providerId="ADAL" clId="{D3A2F84A-6C9A-419A-9C7B-B5B68F50507D}" dt="2022-01-07T21:11:22.377" v="6939" actId="47"/>
        <pc:sldMkLst>
          <pc:docMk/>
          <pc:sldMk cId="1912760476" sldId="306"/>
        </pc:sldMkLst>
      </pc:sldChg>
      <pc:sldChg chg="add del replId">
        <pc:chgData name="Siddarth Joshi" userId="bc4d29ca-e482-4031-a817-c6a7c744f97a" providerId="ADAL" clId="{D3A2F84A-6C9A-419A-9C7B-B5B68F50507D}" dt="2022-01-07T21:11:22.377" v="6939" actId="47"/>
        <pc:sldMkLst>
          <pc:docMk/>
          <pc:sldMk cId="3121562235" sldId="307"/>
        </pc:sldMkLst>
      </pc:sldChg>
      <pc:sldChg chg="add del replId">
        <pc:chgData name="Siddarth Joshi" userId="bc4d29ca-e482-4031-a817-c6a7c744f97a" providerId="ADAL" clId="{D3A2F84A-6C9A-419A-9C7B-B5B68F50507D}" dt="2022-01-07T21:11:22.377" v="6939" actId="47"/>
        <pc:sldMkLst>
          <pc:docMk/>
          <pc:sldMk cId="802712879" sldId="308"/>
        </pc:sldMkLst>
      </pc:sldChg>
      <pc:sldChg chg="add del replId">
        <pc:chgData name="Siddarth Joshi" userId="bc4d29ca-e482-4031-a817-c6a7c744f97a" providerId="ADAL" clId="{D3A2F84A-6C9A-419A-9C7B-B5B68F50507D}" dt="2022-01-07T21:11:22.377" v="6939" actId="47"/>
        <pc:sldMkLst>
          <pc:docMk/>
          <pc:sldMk cId="1641768389" sldId="309"/>
        </pc:sldMkLst>
      </pc:sldChg>
      <pc:sldChg chg="add del replId">
        <pc:chgData name="Siddarth Joshi" userId="bc4d29ca-e482-4031-a817-c6a7c744f97a" providerId="ADAL" clId="{D3A2F84A-6C9A-419A-9C7B-B5B68F50507D}" dt="2022-01-07T21:11:22.377" v="6939" actId="47"/>
        <pc:sldMkLst>
          <pc:docMk/>
          <pc:sldMk cId="777571840" sldId="310"/>
        </pc:sldMkLst>
      </pc:sldChg>
      <pc:sldChg chg="add del replId">
        <pc:chgData name="Siddarth Joshi" userId="bc4d29ca-e482-4031-a817-c6a7c744f97a" providerId="ADAL" clId="{D3A2F84A-6C9A-419A-9C7B-B5B68F50507D}" dt="2022-01-07T21:11:22.377" v="6939" actId="47"/>
        <pc:sldMkLst>
          <pc:docMk/>
          <pc:sldMk cId="3427112287" sldId="311"/>
        </pc:sldMkLst>
      </pc:sldChg>
      <pc:sldChg chg="add del">
        <pc:chgData name="Siddarth Joshi" userId="bc4d29ca-e482-4031-a817-c6a7c744f97a" providerId="ADAL" clId="{D3A2F84A-6C9A-419A-9C7B-B5B68F50507D}" dt="2022-01-07T21:11:22.377" v="6939" actId="47"/>
        <pc:sldMkLst>
          <pc:docMk/>
          <pc:sldMk cId="3324169030" sldId="312"/>
        </pc:sldMkLst>
      </pc:sldChg>
      <pc:sldChg chg="add del replId">
        <pc:chgData name="Siddarth Joshi" userId="bc4d29ca-e482-4031-a817-c6a7c744f97a" providerId="ADAL" clId="{D3A2F84A-6C9A-419A-9C7B-B5B68F50507D}" dt="2022-01-07T21:11:22.377" v="6939" actId="47"/>
        <pc:sldMkLst>
          <pc:docMk/>
          <pc:sldMk cId="338686203" sldId="313"/>
        </pc:sldMkLst>
      </pc:sldChg>
      <pc:sldChg chg="add del replId">
        <pc:chgData name="Siddarth Joshi" userId="bc4d29ca-e482-4031-a817-c6a7c744f97a" providerId="ADAL" clId="{D3A2F84A-6C9A-419A-9C7B-B5B68F50507D}" dt="2022-01-07T21:11:22.377" v="6939" actId="47"/>
        <pc:sldMkLst>
          <pc:docMk/>
          <pc:sldMk cId="2435106768" sldId="314"/>
        </pc:sldMkLst>
      </pc:sldChg>
      <pc:sldChg chg="add del replId">
        <pc:chgData name="Siddarth Joshi" userId="bc4d29ca-e482-4031-a817-c6a7c744f97a" providerId="ADAL" clId="{D3A2F84A-6C9A-419A-9C7B-B5B68F50507D}" dt="2022-01-07T21:11:22.377" v="6939" actId="47"/>
        <pc:sldMkLst>
          <pc:docMk/>
          <pc:sldMk cId="1444040102" sldId="315"/>
        </pc:sldMkLst>
      </pc:sldChg>
      <pc:sldChg chg="add del replId">
        <pc:chgData name="Siddarth Joshi" userId="bc4d29ca-e482-4031-a817-c6a7c744f97a" providerId="ADAL" clId="{D3A2F84A-6C9A-419A-9C7B-B5B68F50507D}" dt="2022-01-07T21:11:22.377" v="6939" actId="47"/>
        <pc:sldMkLst>
          <pc:docMk/>
          <pc:sldMk cId="1470258699" sldId="316"/>
        </pc:sldMkLst>
      </pc:sldChg>
      <pc:sldChg chg="delSp modSp add mod replId">
        <pc:chgData name="Siddarth Joshi" userId="bc4d29ca-e482-4031-a817-c6a7c744f97a" providerId="ADAL" clId="{D3A2F84A-6C9A-419A-9C7B-B5B68F50507D}" dt="2022-01-07T18:17:18.263" v="5286" actId="20577"/>
        <pc:sldMkLst>
          <pc:docMk/>
          <pc:sldMk cId="2044519996" sldId="317"/>
        </pc:sldMkLst>
        <pc:spChg chg="mod">
          <ac:chgData name="Siddarth Joshi" userId="bc4d29ca-e482-4031-a817-c6a7c744f97a" providerId="ADAL" clId="{D3A2F84A-6C9A-419A-9C7B-B5B68F50507D}" dt="2022-01-07T18:17:18.263" v="5286" actId="20577"/>
          <ac:spMkLst>
            <pc:docMk/>
            <pc:sldMk cId="2044519996" sldId="317"/>
            <ac:spMk id="7" creationId="{F7C7A618-D2B2-4724-9DA8-45D3556A9234}"/>
          </ac:spMkLst>
        </pc:spChg>
        <pc:spChg chg="mod">
          <ac:chgData name="Siddarth Joshi" userId="bc4d29ca-e482-4031-a817-c6a7c744f97a" providerId="ADAL" clId="{D3A2F84A-6C9A-419A-9C7B-B5B68F50507D}" dt="2022-01-07T18:14:22.424" v="5045" actId="20577"/>
          <ac:spMkLst>
            <pc:docMk/>
            <pc:sldMk cId="2044519996" sldId="317"/>
            <ac:spMk id="8" creationId="{BBB9B1C4-5210-4BEA-A556-2A53383A911F}"/>
          </ac:spMkLst>
        </pc:spChg>
        <pc:picChg chg="del">
          <ac:chgData name="Siddarth Joshi" userId="bc4d29ca-e482-4031-a817-c6a7c744f97a" providerId="ADAL" clId="{D3A2F84A-6C9A-419A-9C7B-B5B68F50507D}" dt="2022-01-07T18:14:28.419" v="5046" actId="478"/>
          <ac:picMkLst>
            <pc:docMk/>
            <pc:sldMk cId="2044519996" sldId="317"/>
            <ac:picMk id="12" creationId="{DCF3D29F-01F4-4EE3-A616-F91356F5029F}"/>
          </ac:picMkLst>
        </pc:picChg>
      </pc:sldChg>
      <pc:sldChg chg="addSp delSp modSp add mod">
        <pc:chgData name="Siddarth Joshi" userId="bc4d29ca-e482-4031-a817-c6a7c744f97a" providerId="ADAL" clId="{D3A2F84A-6C9A-419A-9C7B-B5B68F50507D}" dt="2022-01-07T18:07:48.485" v="5003" actId="1076"/>
        <pc:sldMkLst>
          <pc:docMk/>
          <pc:sldMk cId="648521504" sldId="318"/>
        </pc:sldMkLst>
        <pc:spChg chg="add">
          <ac:chgData name="Siddarth Joshi" userId="bc4d29ca-e482-4031-a817-c6a7c744f97a" providerId="ADAL" clId="{D3A2F84A-6C9A-419A-9C7B-B5B68F50507D}" dt="2022-01-07T18:04:26.818" v="4973" actId="11529"/>
          <ac:spMkLst>
            <pc:docMk/>
            <pc:sldMk cId="648521504" sldId="318"/>
            <ac:spMk id="2" creationId="{3AA631B3-C373-45E0-A78F-D8372BBA7F8D}"/>
          </ac:spMkLst>
        </pc:spChg>
        <pc:spChg chg="del">
          <ac:chgData name="Siddarth Joshi" userId="bc4d29ca-e482-4031-a817-c6a7c744f97a" providerId="ADAL" clId="{D3A2F84A-6C9A-419A-9C7B-B5B68F50507D}" dt="2022-01-07T18:03:46.991" v="4960" actId="478"/>
          <ac:spMkLst>
            <pc:docMk/>
            <pc:sldMk cId="648521504" sldId="318"/>
            <ac:spMk id="9" creationId="{14DF6386-7A79-41A9-B48F-7F8B2A923308}"/>
          </ac:spMkLst>
        </pc:spChg>
        <pc:spChg chg="add mod">
          <ac:chgData name="Siddarth Joshi" userId="bc4d29ca-e482-4031-a817-c6a7c744f97a" providerId="ADAL" clId="{D3A2F84A-6C9A-419A-9C7B-B5B68F50507D}" dt="2022-01-07T18:04:19.847" v="4972" actId="20577"/>
          <ac:spMkLst>
            <pc:docMk/>
            <pc:sldMk cId="648521504" sldId="318"/>
            <ac:spMk id="12" creationId="{39574E63-0B43-4703-B7FF-ED2CE505D5F5}"/>
          </ac:spMkLst>
        </pc:spChg>
        <pc:spChg chg="add mod">
          <ac:chgData name="Siddarth Joshi" userId="bc4d29ca-e482-4031-a817-c6a7c744f97a" providerId="ADAL" clId="{D3A2F84A-6C9A-419A-9C7B-B5B68F50507D}" dt="2022-01-07T18:06:47.755" v="4996" actId="1076"/>
          <ac:spMkLst>
            <pc:docMk/>
            <pc:sldMk cId="648521504" sldId="318"/>
            <ac:spMk id="19" creationId="{26FF7513-8B78-4CF1-B1EE-CA47F97AEF2F}"/>
          </ac:spMkLst>
        </pc:spChg>
        <pc:spChg chg="add mod">
          <ac:chgData name="Siddarth Joshi" userId="bc4d29ca-e482-4031-a817-c6a7c744f97a" providerId="ADAL" clId="{D3A2F84A-6C9A-419A-9C7B-B5B68F50507D}" dt="2022-01-07T18:07:44.330" v="5002" actId="1076"/>
          <ac:spMkLst>
            <pc:docMk/>
            <pc:sldMk cId="648521504" sldId="318"/>
            <ac:spMk id="20" creationId="{0EA2A3AA-00A6-45D8-B62E-CD0BB85EB831}"/>
          </ac:spMkLst>
        </pc:spChg>
        <pc:spChg chg="add mod">
          <ac:chgData name="Siddarth Joshi" userId="bc4d29ca-e482-4031-a817-c6a7c744f97a" providerId="ADAL" clId="{D3A2F84A-6C9A-419A-9C7B-B5B68F50507D}" dt="2022-01-07T18:06:32.477" v="4993" actId="1076"/>
          <ac:spMkLst>
            <pc:docMk/>
            <pc:sldMk cId="648521504" sldId="318"/>
            <ac:spMk id="23" creationId="{47D1ABC4-C581-4287-B7C7-A4703BBC6EC7}"/>
          </ac:spMkLst>
        </pc:spChg>
        <pc:spChg chg="add mod">
          <ac:chgData name="Siddarth Joshi" userId="bc4d29ca-e482-4031-a817-c6a7c744f97a" providerId="ADAL" clId="{D3A2F84A-6C9A-419A-9C7B-B5B68F50507D}" dt="2022-01-07T18:06:41.656" v="4995" actId="1076"/>
          <ac:spMkLst>
            <pc:docMk/>
            <pc:sldMk cId="648521504" sldId="318"/>
            <ac:spMk id="24" creationId="{4E2BCAA9-82CD-4C1A-97A6-9EC5ED48D779}"/>
          </ac:spMkLst>
        </pc:spChg>
        <pc:spChg chg="add mod">
          <ac:chgData name="Siddarth Joshi" userId="bc4d29ca-e482-4031-a817-c6a7c744f97a" providerId="ADAL" clId="{D3A2F84A-6C9A-419A-9C7B-B5B68F50507D}" dt="2022-01-07T18:07:23.492" v="4999" actId="1076"/>
          <ac:spMkLst>
            <pc:docMk/>
            <pc:sldMk cId="648521504" sldId="318"/>
            <ac:spMk id="25" creationId="{DC205F85-18ED-4110-AEAB-5267271DC6CD}"/>
          </ac:spMkLst>
        </pc:spChg>
        <pc:spChg chg="add mod">
          <ac:chgData name="Siddarth Joshi" userId="bc4d29ca-e482-4031-a817-c6a7c744f97a" providerId="ADAL" clId="{D3A2F84A-6C9A-419A-9C7B-B5B68F50507D}" dt="2022-01-07T18:07:48.485" v="5003" actId="1076"/>
          <ac:spMkLst>
            <pc:docMk/>
            <pc:sldMk cId="648521504" sldId="318"/>
            <ac:spMk id="26" creationId="{4244C2EE-422F-47CC-AC4C-74EBF9E3CB10}"/>
          </ac:spMkLst>
        </pc:spChg>
        <pc:spChg chg="add mod">
          <ac:chgData name="Siddarth Joshi" userId="bc4d29ca-e482-4031-a817-c6a7c744f97a" providerId="ADAL" clId="{D3A2F84A-6C9A-419A-9C7B-B5B68F50507D}" dt="2022-01-07T18:07:05.497" v="4997" actId="1076"/>
          <ac:spMkLst>
            <pc:docMk/>
            <pc:sldMk cId="648521504" sldId="318"/>
            <ac:spMk id="29" creationId="{92FD23D6-C967-41C8-B08A-77AF9206E177}"/>
          </ac:spMkLst>
        </pc:spChg>
        <pc:spChg chg="add mod">
          <ac:chgData name="Siddarth Joshi" userId="bc4d29ca-e482-4031-a817-c6a7c744f97a" providerId="ADAL" clId="{D3A2F84A-6C9A-419A-9C7B-B5B68F50507D}" dt="2022-01-07T18:07:37.624" v="5001" actId="1076"/>
          <ac:spMkLst>
            <pc:docMk/>
            <pc:sldMk cId="648521504" sldId="318"/>
            <ac:spMk id="30" creationId="{4D0A7B3D-1634-4C0C-AEA1-EF20AD17E889}"/>
          </ac:spMkLst>
        </pc:spChg>
        <pc:spChg chg="add mod">
          <ac:chgData name="Siddarth Joshi" userId="bc4d29ca-e482-4031-a817-c6a7c744f97a" providerId="ADAL" clId="{D3A2F84A-6C9A-419A-9C7B-B5B68F50507D}" dt="2022-01-07T18:06:10.373" v="4991" actId="1076"/>
          <ac:spMkLst>
            <pc:docMk/>
            <pc:sldMk cId="648521504" sldId="318"/>
            <ac:spMk id="35" creationId="{33F39044-A4C8-49A3-8821-6511F41F2B17}"/>
          </ac:spMkLst>
        </pc:spChg>
        <pc:spChg chg="add mod">
          <ac:chgData name="Siddarth Joshi" userId="bc4d29ca-e482-4031-a817-c6a7c744f97a" providerId="ADAL" clId="{D3A2F84A-6C9A-419A-9C7B-B5B68F50507D}" dt="2022-01-07T18:05:44.935" v="4989" actId="1076"/>
          <ac:spMkLst>
            <pc:docMk/>
            <pc:sldMk cId="648521504" sldId="318"/>
            <ac:spMk id="36" creationId="{17016B6F-01DB-4738-86A0-FA43E4A34210}"/>
          </ac:spMkLst>
        </pc:spChg>
        <pc:spChg chg="add mod">
          <ac:chgData name="Siddarth Joshi" userId="bc4d29ca-e482-4031-a817-c6a7c744f97a" providerId="ADAL" clId="{D3A2F84A-6C9A-419A-9C7B-B5B68F50507D}" dt="2022-01-07T18:03:47.448" v="4961"/>
          <ac:spMkLst>
            <pc:docMk/>
            <pc:sldMk cId="648521504" sldId="318"/>
            <ac:spMk id="37" creationId="{A03E11B3-A952-4E03-9158-A8C796577812}"/>
          </ac:spMkLst>
        </pc:spChg>
        <pc:picChg chg="del">
          <ac:chgData name="Siddarth Joshi" userId="bc4d29ca-e482-4031-a817-c6a7c744f97a" providerId="ADAL" clId="{D3A2F84A-6C9A-419A-9C7B-B5B68F50507D}" dt="2022-01-07T18:03:46.991" v="4960" actId="478"/>
          <ac:picMkLst>
            <pc:docMk/>
            <pc:sldMk cId="648521504" sldId="318"/>
            <ac:picMk id="10" creationId="{30B5ADB4-DD1D-43B8-9259-EEBDAF7148DB}"/>
          </ac:picMkLst>
        </pc:picChg>
        <pc:picChg chg="del">
          <ac:chgData name="Siddarth Joshi" userId="bc4d29ca-e482-4031-a817-c6a7c744f97a" providerId="ADAL" clId="{D3A2F84A-6C9A-419A-9C7B-B5B68F50507D}" dt="2022-01-07T18:03:46.991" v="4960" actId="478"/>
          <ac:picMkLst>
            <pc:docMk/>
            <pc:sldMk cId="648521504" sldId="318"/>
            <ac:picMk id="13" creationId="{8A5D80CD-125B-4F2C-A90C-36C5A50D458D}"/>
          </ac:picMkLst>
        </pc:picChg>
        <pc:picChg chg="del">
          <ac:chgData name="Siddarth Joshi" userId="bc4d29ca-e482-4031-a817-c6a7c744f97a" providerId="ADAL" clId="{D3A2F84A-6C9A-419A-9C7B-B5B68F50507D}" dt="2022-01-07T18:03:46.991" v="4960" actId="478"/>
          <ac:picMkLst>
            <pc:docMk/>
            <pc:sldMk cId="648521504" sldId="318"/>
            <ac:picMk id="14" creationId="{9B1B3672-C833-44B5-991F-E7F6BBC5FE9A}"/>
          </ac:picMkLst>
        </pc:picChg>
        <pc:picChg chg="add mod">
          <ac:chgData name="Siddarth Joshi" userId="bc4d29ca-e482-4031-a817-c6a7c744f97a" providerId="ADAL" clId="{D3A2F84A-6C9A-419A-9C7B-B5B68F50507D}" dt="2022-01-07T18:06:29.174" v="4992" actId="1076"/>
          <ac:picMkLst>
            <pc:docMk/>
            <pc:sldMk cId="648521504" sldId="318"/>
            <ac:picMk id="15" creationId="{FFC3247A-BF93-4CF7-A42C-9D1B4488EF99}"/>
          </ac:picMkLst>
        </pc:picChg>
        <pc:picChg chg="add mod">
          <ac:chgData name="Siddarth Joshi" userId="bc4d29ca-e482-4031-a817-c6a7c744f97a" providerId="ADAL" clId="{D3A2F84A-6C9A-419A-9C7B-B5B68F50507D}" dt="2022-01-07T18:03:47.448" v="4961"/>
          <ac:picMkLst>
            <pc:docMk/>
            <pc:sldMk cId="648521504" sldId="318"/>
            <ac:picMk id="16" creationId="{503B3EBB-F8FB-4C52-95DD-5B2FD2C262BB}"/>
          </ac:picMkLst>
        </pc:picChg>
        <pc:picChg chg="add mod">
          <ac:chgData name="Siddarth Joshi" userId="bc4d29ca-e482-4031-a817-c6a7c744f97a" providerId="ADAL" clId="{D3A2F84A-6C9A-419A-9C7B-B5B68F50507D}" dt="2022-01-07T18:06:29.174" v="4992" actId="1076"/>
          <ac:picMkLst>
            <pc:docMk/>
            <pc:sldMk cId="648521504" sldId="318"/>
            <ac:picMk id="17" creationId="{BDE0A412-A7D4-48F8-BF0A-D0B7CFCEEE9D}"/>
          </ac:picMkLst>
        </pc:picChg>
        <pc:picChg chg="add mod">
          <ac:chgData name="Siddarth Joshi" userId="bc4d29ca-e482-4031-a817-c6a7c744f97a" providerId="ADAL" clId="{D3A2F84A-6C9A-419A-9C7B-B5B68F50507D}" dt="2022-01-07T18:03:47.448" v="4961"/>
          <ac:picMkLst>
            <pc:docMk/>
            <pc:sldMk cId="648521504" sldId="318"/>
            <ac:picMk id="18" creationId="{8FD1AA71-F92A-4F6B-86D5-09972D09CB46}"/>
          </ac:picMkLst>
        </pc:picChg>
        <pc:picChg chg="add mod">
          <ac:chgData name="Siddarth Joshi" userId="bc4d29ca-e482-4031-a817-c6a7c744f97a" providerId="ADAL" clId="{D3A2F84A-6C9A-419A-9C7B-B5B68F50507D}" dt="2022-01-07T18:07:18.883" v="4998" actId="1076"/>
          <ac:picMkLst>
            <pc:docMk/>
            <pc:sldMk cId="648521504" sldId="318"/>
            <ac:picMk id="21" creationId="{0DCEA311-8BCD-4CE8-B4DE-A11F9E5A23BF}"/>
          </ac:picMkLst>
        </pc:picChg>
        <pc:picChg chg="add mod">
          <ac:chgData name="Siddarth Joshi" userId="bc4d29ca-e482-4031-a817-c6a7c744f97a" providerId="ADAL" clId="{D3A2F84A-6C9A-419A-9C7B-B5B68F50507D}" dt="2022-01-07T18:07:28.978" v="5000" actId="1076"/>
          <ac:picMkLst>
            <pc:docMk/>
            <pc:sldMk cId="648521504" sldId="318"/>
            <ac:picMk id="22" creationId="{EB22FABF-1156-428B-96EE-5CB348060CEB}"/>
          </ac:picMkLst>
        </pc:picChg>
        <pc:picChg chg="add mod">
          <ac:chgData name="Siddarth Joshi" userId="bc4d29ca-e482-4031-a817-c6a7c744f97a" providerId="ADAL" clId="{D3A2F84A-6C9A-419A-9C7B-B5B68F50507D}" dt="2022-01-07T18:07:05.497" v="4997" actId="1076"/>
          <ac:picMkLst>
            <pc:docMk/>
            <pc:sldMk cId="648521504" sldId="318"/>
            <ac:picMk id="27" creationId="{988EEF36-8CD4-4843-97AE-FB14DE4555AD}"/>
          </ac:picMkLst>
        </pc:picChg>
        <pc:picChg chg="add mod">
          <ac:chgData name="Siddarth Joshi" userId="bc4d29ca-e482-4031-a817-c6a7c744f97a" providerId="ADAL" clId="{D3A2F84A-6C9A-419A-9C7B-B5B68F50507D}" dt="2022-01-07T18:07:05.497" v="4997" actId="1076"/>
          <ac:picMkLst>
            <pc:docMk/>
            <pc:sldMk cId="648521504" sldId="318"/>
            <ac:picMk id="28" creationId="{5FE8FBEA-F6C5-492B-A0C0-159CB2D4CAC7}"/>
          </ac:picMkLst>
        </pc:picChg>
        <pc:picChg chg="add mod">
          <ac:chgData name="Siddarth Joshi" userId="bc4d29ca-e482-4031-a817-c6a7c744f97a" providerId="ADAL" clId="{D3A2F84A-6C9A-419A-9C7B-B5B68F50507D}" dt="2022-01-07T18:05:58.781" v="4990" actId="1076"/>
          <ac:picMkLst>
            <pc:docMk/>
            <pc:sldMk cId="648521504" sldId="318"/>
            <ac:picMk id="31" creationId="{D07C5340-3E80-498B-BA23-C5D7071FAD68}"/>
          </ac:picMkLst>
        </pc:picChg>
        <pc:picChg chg="add mod">
          <ac:chgData name="Siddarth Joshi" userId="bc4d29ca-e482-4031-a817-c6a7c744f97a" providerId="ADAL" clId="{D3A2F84A-6C9A-419A-9C7B-B5B68F50507D}" dt="2022-01-07T18:05:44.935" v="4989" actId="1076"/>
          <ac:picMkLst>
            <pc:docMk/>
            <pc:sldMk cId="648521504" sldId="318"/>
            <ac:picMk id="32" creationId="{B987D9D2-91A6-414E-9042-B93CD3F137B7}"/>
          </ac:picMkLst>
        </pc:picChg>
        <pc:picChg chg="add mod">
          <ac:chgData name="Siddarth Joshi" userId="bc4d29ca-e482-4031-a817-c6a7c744f97a" providerId="ADAL" clId="{D3A2F84A-6C9A-419A-9C7B-B5B68F50507D}" dt="2022-01-07T18:05:58.781" v="4990" actId="1076"/>
          <ac:picMkLst>
            <pc:docMk/>
            <pc:sldMk cId="648521504" sldId="318"/>
            <ac:picMk id="33" creationId="{1F913E10-A293-4C60-A949-1C9E7D1DFACD}"/>
          </ac:picMkLst>
        </pc:picChg>
        <pc:picChg chg="add mod">
          <ac:chgData name="Siddarth Joshi" userId="bc4d29ca-e482-4031-a817-c6a7c744f97a" providerId="ADAL" clId="{D3A2F84A-6C9A-419A-9C7B-B5B68F50507D}" dt="2022-01-07T18:05:44.935" v="4989" actId="1076"/>
          <ac:picMkLst>
            <pc:docMk/>
            <pc:sldMk cId="648521504" sldId="318"/>
            <ac:picMk id="34" creationId="{D8591EDF-0943-499F-B7B5-6E506EC48113}"/>
          </ac:picMkLst>
        </pc:picChg>
      </pc:sldChg>
      <pc:sldChg chg="add del">
        <pc:chgData name="Siddarth Joshi" userId="bc4d29ca-e482-4031-a817-c6a7c744f97a" providerId="ADAL" clId="{D3A2F84A-6C9A-419A-9C7B-B5B68F50507D}" dt="2022-01-07T18:25:26.647" v="5357" actId="47"/>
        <pc:sldMkLst>
          <pc:docMk/>
          <pc:sldMk cId="2039011480" sldId="319"/>
        </pc:sldMkLst>
      </pc:sldChg>
      <pc:sldChg chg="addSp delSp modSp add mod">
        <pc:chgData name="Siddarth Joshi" userId="bc4d29ca-e482-4031-a817-c6a7c744f97a" providerId="ADAL" clId="{D3A2F84A-6C9A-419A-9C7B-B5B68F50507D}" dt="2022-01-07T18:31:08.714" v="5452" actId="14100"/>
        <pc:sldMkLst>
          <pc:docMk/>
          <pc:sldMk cId="3098852852" sldId="319"/>
        </pc:sldMkLst>
        <pc:spChg chg="del">
          <ac:chgData name="Siddarth Joshi" userId="bc4d29ca-e482-4031-a817-c6a7c744f97a" providerId="ADAL" clId="{D3A2F84A-6C9A-419A-9C7B-B5B68F50507D}" dt="2022-01-07T18:28:50.309" v="5420" actId="478"/>
          <ac:spMkLst>
            <pc:docMk/>
            <pc:sldMk cId="3098852852" sldId="319"/>
            <ac:spMk id="2" creationId="{2F979040-BE4B-4380-B187-C18C5C405CE6}"/>
          </ac:spMkLst>
        </pc:spChg>
        <pc:spChg chg="add del mod">
          <ac:chgData name="Siddarth Joshi" userId="bc4d29ca-e482-4031-a817-c6a7c744f97a" providerId="ADAL" clId="{D3A2F84A-6C9A-419A-9C7B-B5B68F50507D}" dt="2022-01-07T18:28:58.765" v="5423" actId="478"/>
          <ac:spMkLst>
            <pc:docMk/>
            <pc:sldMk cId="3098852852" sldId="319"/>
            <ac:spMk id="5" creationId="{284ACA93-916B-447C-8AB2-FED80AFB81BA}"/>
          </ac:spMkLst>
        </pc:spChg>
        <pc:spChg chg="del">
          <ac:chgData name="Siddarth Joshi" userId="bc4d29ca-e482-4031-a817-c6a7c744f97a" providerId="ADAL" clId="{D3A2F84A-6C9A-419A-9C7B-B5B68F50507D}" dt="2022-01-07T18:28:50.309" v="5420" actId="478"/>
          <ac:spMkLst>
            <pc:docMk/>
            <pc:sldMk cId="3098852852" sldId="319"/>
            <ac:spMk id="6" creationId="{D7CDAFBD-DC25-4D18-AC41-E5AF8EB1E8E8}"/>
          </ac:spMkLst>
        </pc:spChg>
        <pc:spChg chg="del mod">
          <ac:chgData name="Siddarth Joshi" userId="bc4d29ca-e482-4031-a817-c6a7c744f97a" providerId="ADAL" clId="{D3A2F84A-6C9A-419A-9C7B-B5B68F50507D}" dt="2022-01-07T18:28:54.108" v="5422" actId="478"/>
          <ac:spMkLst>
            <pc:docMk/>
            <pc:sldMk cId="3098852852" sldId="319"/>
            <ac:spMk id="13" creationId="{8891818F-21C4-49C0-92A3-7D92BF6D8BCD}"/>
          </ac:spMkLst>
        </pc:spChg>
        <pc:spChg chg="del">
          <ac:chgData name="Siddarth Joshi" userId="bc4d29ca-e482-4031-a817-c6a7c744f97a" providerId="ADAL" clId="{D3A2F84A-6C9A-419A-9C7B-B5B68F50507D}" dt="2022-01-07T18:28:50.309" v="5420" actId="478"/>
          <ac:spMkLst>
            <pc:docMk/>
            <pc:sldMk cId="3098852852" sldId="319"/>
            <ac:spMk id="14" creationId="{60A02034-3060-4B21-8FD1-C6E5A4FE7502}"/>
          </ac:spMkLst>
        </pc:spChg>
        <pc:spChg chg="add mod">
          <ac:chgData name="Siddarth Joshi" userId="bc4d29ca-e482-4031-a817-c6a7c744f97a" providerId="ADAL" clId="{D3A2F84A-6C9A-419A-9C7B-B5B68F50507D}" dt="2022-01-07T18:31:08.714" v="5452" actId="14100"/>
          <ac:spMkLst>
            <pc:docMk/>
            <pc:sldMk cId="3098852852" sldId="319"/>
            <ac:spMk id="15" creationId="{C563171C-4057-4150-92C5-FB51F6D62591}"/>
          </ac:spMkLst>
        </pc:spChg>
        <pc:spChg chg="del">
          <ac:chgData name="Siddarth Joshi" userId="bc4d29ca-e482-4031-a817-c6a7c744f97a" providerId="ADAL" clId="{D3A2F84A-6C9A-419A-9C7B-B5B68F50507D}" dt="2022-01-07T18:29:02.122" v="5424" actId="478"/>
          <ac:spMkLst>
            <pc:docMk/>
            <pc:sldMk cId="3098852852" sldId="319"/>
            <ac:spMk id="16" creationId="{BC2EC186-4EAC-4AFF-AE5B-5A57AD281199}"/>
          </ac:spMkLst>
        </pc:spChg>
        <pc:spChg chg="add del mod">
          <ac:chgData name="Siddarth Joshi" userId="bc4d29ca-e482-4031-a817-c6a7c744f97a" providerId="ADAL" clId="{D3A2F84A-6C9A-419A-9C7B-B5B68F50507D}" dt="2022-01-07T18:29:15.104" v="5427" actId="478"/>
          <ac:spMkLst>
            <pc:docMk/>
            <pc:sldMk cId="3098852852" sldId="319"/>
            <ac:spMk id="18" creationId="{E30DFDA1-9F09-42AE-BF6C-7378AD087DFC}"/>
          </ac:spMkLst>
        </pc:spChg>
        <pc:picChg chg="add mod">
          <ac:chgData name="Siddarth Joshi" userId="bc4d29ca-e482-4031-a817-c6a7c744f97a" providerId="ADAL" clId="{D3A2F84A-6C9A-419A-9C7B-B5B68F50507D}" dt="2022-01-07T18:29:37.610" v="5429" actId="1076"/>
          <ac:picMkLst>
            <pc:docMk/>
            <pc:sldMk cId="3098852852" sldId="319"/>
            <ac:picMk id="9" creationId="{F630E235-27DF-45CD-973C-3841629B8D61}"/>
          </ac:picMkLst>
        </pc:picChg>
        <pc:picChg chg="del">
          <ac:chgData name="Siddarth Joshi" userId="bc4d29ca-e482-4031-a817-c6a7c744f97a" providerId="ADAL" clId="{D3A2F84A-6C9A-419A-9C7B-B5B68F50507D}" dt="2022-01-07T18:28:50.309" v="5420" actId="478"/>
          <ac:picMkLst>
            <pc:docMk/>
            <pc:sldMk cId="3098852852" sldId="319"/>
            <ac:picMk id="12" creationId="{935370D2-A8AF-42D9-B70F-F3EA684A08DD}"/>
          </ac:picMkLst>
        </pc:picChg>
      </pc:sldChg>
      <pc:sldChg chg="addSp delSp modSp add mod">
        <pc:chgData name="Siddarth Joshi" userId="bc4d29ca-e482-4031-a817-c6a7c744f97a" providerId="ADAL" clId="{D3A2F84A-6C9A-419A-9C7B-B5B68F50507D}" dt="2022-01-07T18:48:32.835" v="5871" actId="20577"/>
        <pc:sldMkLst>
          <pc:docMk/>
          <pc:sldMk cId="4169769720" sldId="320"/>
        </pc:sldMkLst>
        <pc:spChg chg="mod">
          <ac:chgData name="Siddarth Joshi" userId="bc4d29ca-e482-4031-a817-c6a7c744f97a" providerId="ADAL" clId="{D3A2F84A-6C9A-419A-9C7B-B5B68F50507D}" dt="2022-01-07T18:34:30.688" v="5514" actId="20577"/>
          <ac:spMkLst>
            <pc:docMk/>
            <pc:sldMk cId="4169769720" sldId="320"/>
            <ac:spMk id="8" creationId="{BBB9B1C4-5210-4BEA-A556-2A53383A911F}"/>
          </ac:spMkLst>
        </pc:spChg>
        <pc:spChg chg="add mod">
          <ac:chgData name="Siddarth Joshi" userId="bc4d29ca-e482-4031-a817-c6a7c744f97a" providerId="ADAL" clId="{D3A2F84A-6C9A-419A-9C7B-B5B68F50507D}" dt="2022-01-07T18:38:07.836" v="5746" actId="20577"/>
          <ac:spMkLst>
            <pc:docMk/>
            <pc:sldMk cId="4169769720" sldId="320"/>
            <ac:spMk id="9" creationId="{A310CF32-CC78-4672-95D8-5DD46DBF463C}"/>
          </ac:spMkLst>
        </pc:spChg>
        <pc:spChg chg="del">
          <ac:chgData name="Siddarth Joshi" userId="bc4d29ca-e482-4031-a817-c6a7c744f97a" providerId="ADAL" clId="{D3A2F84A-6C9A-419A-9C7B-B5B68F50507D}" dt="2022-01-07T18:34:34.639" v="5515" actId="478"/>
          <ac:spMkLst>
            <pc:docMk/>
            <pc:sldMk cId="4169769720" sldId="320"/>
            <ac:spMk id="10" creationId="{5568741B-0C3B-4414-8419-5CA786F6DB31}"/>
          </ac:spMkLst>
        </pc:spChg>
        <pc:spChg chg="add mod">
          <ac:chgData name="Siddarth Joshi" userId="bc4d29ca-e482-4031-a817-c6a7c744f97a" providerId="ADAL" clId="{D3A2F84A-6C9A-419A-9C7B-B5B68F50507D}" dt="2022-01-07T18:46:44.451" v="5861" actId="1076"/>
          <ac:spMkLst>
            <pc:docMk/>
            <pc:sldMk cId="4169769720" sldId="320"/>
            <ac:spMk id="15" creationId="{BE957D7E-561B-4C5D-AF21-120E18726ECA}"/>
          </ac:spMkLst>
        </pc:spChg>
        <pc:spChg chg="add mod">
          <ac:chgData name="Siddarth Joshi" userId="bc4d29ca-e482-4031-a817-c6a7c744f97a" providerId="ADAL" clId="{D3A2F84A-6C9A-419A-9C7B-B5B68F50507D}" dt="2022-01-07T18:48:32.835" v="5871" actId="20577"/>
          <ac:spMkLst>
            <pc:docMk/>
            <pc:sldMk cId="4169769720" sldId="320"/>
            <ac:spMk id="19" creationId="{B8EFC67B-622F-490C-8075-E7C00C32B22D}"/>
          </ac:spMkLst>
        </pc:spChg>
        <pc:picChg chg="add mod">
          <ac:chgData name="Siddarth Joshi" userId="bc4d29ca-e482-4031-a817-c6a7c744f97a" providerId="ADAL" clId="{D3A2F84A-6C9A-419A-9C7B-B5B68F50507D}" dt="2022-01-07T18:34:40.990" v="5517" actId="1076"/>
          <ac:picMkLst>
            <pc:docMk/>
            <pc:sldMk cId="4169769720" sldId="320"/>
            <ac:picMk id="2050" creationId="{58BBB578-91B1-4331-85B9-F7C2BD292DF9}"/>
          </ac:picMkLst>
        </pc:picChg>
        <pc:picChg chg="add del">
          <ac:chgData name="Siddarth Joshi" userId="bc4d29ca-e482-4031-a817-c6a7c744f97a" providerId="ADAL" clId="{D3A2F84A-6C9A-419A-9C7B-B5B68F50507D}" dt="2022-01-07T18:34:51.354" v="5519" actId="478"/>
          <ac:picMkLst>
            <pc:docMk/>
            <pc:sldMk cId="4169769720" sldId="320"/>
            <ac:picMk id="2052" creationId="{34FFEF04-41EF-4412-B534-978480F50CEB}"/>
          </ac:picMkLst>
        </pc:picChg>
        <pc:cxnChg chg="add del mod">
          <ac:chgData name="Siddarth Joshi" userId="bc4d29ca-e482-4031-a817-c6a7c744f97a" providerId="ADAL" clId="{D3A2F84A-6C9A-419A-9C7B-B5B68F50507D}" dt="2022-01-07T18:46:10.183" v="5856" actId="478"/>
          <ac:cxnSpMkLst>
            <pc:docMk/>
            <pc:sldMk cId="4169769720" sldId="320"/>
            <ac:cxnSpMk id="3" creationId="{17254047-F273-49A3-970C-5C8755CB2030}"/>
          </ac:cxnSpMkLst>
        </pc:cxnChg>
        <pc:cxnChg chg="add mod">
          <ac:chgData name="Siddarth Joshi" userId="bc4d29ca-e482-4031-a817-c6a7c744f97a" providerId="ADAL" clId="{D3A2F84A-6C9A-419A-9C7B-B5B68F50507D}" dt="2022-01-07T18:47:09.402" v="5864" actId="208"/>
          <ac:cxnSpMkLst>
            <pc:docMk/>
            <pc:sldMk cId="4169769720" sldId="320"/>
            <ac:cxnSpMk id="11" creationId="{ED71D411-5C09-4198-9E57-0CCD64CFA2E0}"/>
          </ac:cxnSpMkLst>
        </pc:cxnChg>
        <pc:cxnChg chg="add del mod">
          <ac:chgData name="Siddarth Joshi" userId="bc4d29ca-e482-4031-a817-c6a7c744f97a" providerId="ADAL" clId="{D3A2F84A-6C9A-419A-9C7B-B5B68F50507D}" dt="2022-01-07T18:46:10.183" v="5856" actId="478"/>
          <ac:cxnSpMkLst>
            <pc:docMk/>
            <pc:sldMk cId="4169769720" sldId="320"/>
            <ac:cxnSpMk id="14" creationId="{D7E6775E-8EA3-4578-A25E-E3F0E16975E8}"/>
          </ac:cxnSpMkLst>
        </pc:cxnChg>
        <pc:cxnChg chg="add mod">
          <ac:chgData name="Siddarth Joshi" userId="bc4d29ca-e482-4031-a817-c6a7c744f97a" providerId="ADAL" clId="{D3A2F84A-6C9A-419A-9C7B-B5B68F50507D}" dt="2022-01-07T18:47:21.655" v="5867" actId="14100"/>
          <ac:cxnSpMkLst>
            <pc:docMk/>
            <pc:sldMk cId="4169769720" sldId="320"/>
            <ac:cxnSpMk id="17" creationId="{857E05D1-C051-49CB-AD44-6C93AEE502BF}"/>
          </ac:cxnSpMkLst>
        </pc:cxnChg>
      </pc:sldChg>
      <pc:sldChg chg="addSp delSp modSp add mod">
        <pc:chgData name="Siddarth Joshi" userId="bc4d29ca-e482-4031-a817-c6a7c744f97a" providerId="ADAL" clId="{D3A2F84A-6C9A-419A-9C7B-B5B68F50507D}" dt="2022-01-07T18:44:45.069" v="5850" actId="1076"/>
        <pc:sldMkLst>
          <pc:docMk/>
          <pc:sldMk cId="206437401" sldId="321"/>
        </pc:sldMkLst>
        <pc:spChg chg="add del mod">
          <ac:chgData name="Siddarth Joshi" userId="bc4d29ca-e482-4031-a817-c6a7c744f97a" providerId="ADAL" clId="{D3A2F84A-6C9A-419A-9C7B-B5B68F50507D}" dt="2022-01-07T18:40:36.175" v="5749" actId="478"/>
          <ac:spMkLst>
            <pc:docMk/>
            <pc:sldMk cId="206437401" sldId="321"/>
            <ac:spMk id="2" creationId="{BF257B3E-1B81-4D40-80C3-5EFB8985ABE8}"/>
          </ac:spMkLst>
        </pc:spChg>
        <pc:spChg chg="del">
          <ac:chgData name="Siddarth Joshi" userId="bc4d29ca-e482-4031-a817-c6a7c744f97a" providerId="ADAL" clId="{D3A2F84A-6C9A-419A-9C7B-B5B68F50507D}" dt="2022-01-07T18:40:33.327" v="5748" actId="478"/>
          <ac:spMkLst>
            <pc:docMk/>
            <pc:sldMk cId="206437401" sldId="321"/>
            <ac:spMk id="6" creationId="{D7CDAFBD-DC25-4D18-AC41-E5AF8EB1E8E8}"/>
          </ac:spMkLst>
        </pc:spChg>
        <pc:spChg chg="del">
          <ac:chgData name="Siddarth Joshi" userId="bc4d29ca-e482-4031-a817-c6a7c744f97a" providerId="ADAL" clId="{D3A2F84A-6C9A-419A-9C7B-B5B68F50507D}" dt="2022-01-07T18:40:33.327" v="5748" actId="478"/>
          <ac:spMkLst>
            <pc:docMk/>
            <pc:sldMk cId="206437401" sldId="321"/>
            <ac:spMk id="9" creationId="{A310CF32-CC78-4672-95D8-5DD46DBF463C}"/>
          </ac:spMkLst>
        </pc:spChg>
        <pc:spChg chg="add del mod">
          <ac:chgData name="Siddarth Joshi" userId="bc4d29ca-e482-4031-a817-c6a7c744f97a" providerId="ADAL" clId="{D3A2F84A-6C9A-419A-9C7B-B5B68F50507D}" dt="2022-01-07T18:41:53.905" v="5755"/>
          <ac:spMkLst>
            <pc:docMk/>
            <pc:sldMk cId="206437401" sldId="321"/>
            <ac:spMk id="10" creationId="{29DE3AF7-5D63-4BDE-A827-1F924B91E733}"/>
          </ac:spMkLst>
        </pc:spChg>
        <pc:spChg chg="add del mod">
          <ac:chgData name="Siddarth Joshi" userId="bc4d29ca-e482-4031-a817-c6a7c744f97a" providerId="ADAL" clId="{D3A2F84A-6C9A-419A-9C7B-B5B68F50507D}" dt="2022-01-07T18:41:53.905" v="5755"/>
          <ac:spMkLst>
            <pc:docMk/>
            <pc:sldMk cId="206437401" sldId="321"/>
            <ac:spMk id="14" creationId="{DE7E6483-59FE-4C17-9941-AE1AD8093733}"/>
          </ac:spMkLst>
        </pc:spChg>
        <pc:spChg chg="add del mod">
          <ac:chgData name="Siddarth Joshi" userId="bc4d29ca-e482-4031-a817-c6a7c744f97a" providerId="ADAL" clId="{D3A2F84A-6C9A-419A-9C7B-B5B68F50507D}" dt="2022-01-07T18:41:53.905" v="5755"/>
          <ac:spMkLst>
            <pc:docMk/>
            <pc:sldMk cId="206437401" sldId="321"/>
            <ac:spMk id="16" creationId="{6C4096B7-D6B5-4980-B811-D46E79BB72BD}"/>
          </ac:spMkLst>
        </pc:spChg>
        <pc:spChg chg="add del mod">
          <ac:chgData name="Siddarth Joshi" userId="bc4d29ca-e482-4031-a817-c6a7c744f97a" providerId="ADAL" clId="{D3A2F84A-6C9A-419A-9C7B-B5B68F50507D}" dt="2022-01-07T18:41:53.905" v="5755"/>
          <ac:spMkLst>
            <pc:docMk/>
            <pc:sldMk cId="206437401" sldId="321"/>
            <ac:spMk id="17" creationId="{32D4FD64-C6F6-4690-8C76-F078D9C207A8}"/>
          </ac:spMkLst>
        </pc:spChg>
        <pc:spChg chg="add del mod">
          <ac:chgData name="Siddarth Joshi" userId="bc4d29ca-e482-4031-a817-c6a7c744f97a" providerId="ADAL" clId="{D3A2F84A-6C9A-419A-9C7B-B5B68F50507D}" dt="2022-01-07T18:42:03.008" v="5763"/>
          <ac:spMkLst>
            <pc:docMk/>
            <pc:sldMk cId="206437401" sldId="321"/>
            <ac:spMk id="18" creationId="{8D534891-4804-42AC-975E-02598F80960D}"/>
          </ac:spMkLst>
        </pc:spChg>
        <pc:spChg chg="add del mod">
          <ac:chgData name="Siddarth Joshi" userId="bc4d29ca-e482-4031-a817-c6a7c744f97a" providerId="ADAL" clId="{D3A2F84A-6C9A-419A-9C7B-B5B68F50507D}" dt="2022-01-07T18:42:03.008" v="5763"/>
          <ac:spMkLst>
            <pc:docMk/>
            <pc:sldMk cId="206437401" sldId="321"/>
            <ac:spMk id="21" creationId="{19F35A09-2711-414D-BA3F-CA38FBC916FF}"/>
          </ac:spMkLst>
        </pc:spChg>
        <pc:spChg chg="add del mod">
          <ac:chgData name="Siddarth Joshi" userId="bc4d29ca-e482-4031-a817-c6a7c744f97a" providerId="ADAL" clId="{D3A2F84A-6C9A-419A-9C7B-B5B68F50507D}" dt="2022-01-07T18:42:03.008" v="5763"/>
          <ac:spMkLst>
            <pc:docMk/>
            <pc:sldMk cId="206437401" sldId="321"/>
            <ac:spMk id="23" creationId="{45E84EFD-2F86-4411-9B62-C32877225334}"/>
          </ac:spMkLst>
        </pc:spChg>
        <pc:spChg chg="add del mod">
          <ac:chgData name="Siddarth Joshi" userId="bc4d29ca-e482-4031-a817-c6a7c744f97a" providerId="ADAL" clId="{D3A2F84A-6C9A-419A-9C7B-B5B68F50507D}" dt="2022-01-07T18:42:03.008" v="5763"/>
          <ac:spMkLst>
            <pc:docMk/>
            <pc:sldMk cId="206437401" sldId="321"/>
            <ac:spMk id="24" creationId="{E4D90F80-3092-406F-95C5-2749672CE831}"/>
          </ac:spMkLst>
        </pc:spChg>
        <pc:spChg chg="add mod">
          <ac:chgData name="Siddarth Joshi" userId="bc4d29ca-e482-4031-a817-c6a7c744f97a" providerId="ADAL" clId="{D3A2F84A-6C9A-419A-9C7B-B5B68F50507D}" dt="2022-01-07T18:42:53.738" v="5776" actId="1076"/>
          <ac:spMkLst>
            <pc:docMk/>
            <pc:sldMk cId="206437401" sldId="321"/>
            <ac:spMk id="25" creationId="{A1C8AAA1-5666-4DA1-8310-1D3990894C75}"/>
          </ac:spMkLst>
        </pc:spChg>
        <pc:spChg chg="add mod">
          <ac:chgData name="Siddarth Joshi" userId="bc4d29ca-e482-4031-a817-c6a7c744f97a" providerId="ADAL" clId="{D3A2F84A-6C9A-419A-9C7B-B5B68F50507D}" dt="2022-01-07T18:42:57.771" v="5777" actId="1076"/>
          <ac:spMkLst>
            <pc:docMk/>
            <pc:sldMk cId="206437401" sldId="321"/>
            <ac:spMk id="28" creationId="{9256B8B6-D72D-411F-8D70-5107122957CF}"/>
          </ac:spMkLst>
        </pc:spChg>
        <pc:spChg chg="add mod">
          <ac:chgData name="Siddarth Joshi" userId="bc4d29ca-e482-4031-a817-c6a7c744f97a" providerId="ADAL" clId="{D3A2F84A-6C9A-419A-9C7B-B5B68F50507D}" dt="2022-01-07T18:43:40.928" v="5780" actId="1076"/>
          <ac:spMkLst>
            <pc:docMk/>
            <pc:sldMk cId="206437401" sldId="321"/>
            <ac:spMk id="30" creationId="{C85F3C9A-3B18-4C91-8803-CC261CA9B9B2}"/>
          </ac:spMkLst>
        </pc:spChg>
        <pc:spChg chg="add mod">
          <ac:chgData name="Siddarth Joshi" userId="bc4d29ca-e482-4031-a817-c6a7c744f97a" providerId="ADAL" clId="{D3A2F84A-6C9A-419A-9C7B-B5B68F50507D}" dt="2022-01-07T18:43:15.326" v="5779" actId="1076"/>
          <ac:spMkLst>
            <pc:docMk/>
            <pc:sldMk cId="206437401" sldId="321"/>
            <ac:spMk id="31" creationId="{15C1EE57-4307-40D9-8992-CBDA2745D79A}"/>
          </ac:spMkLst>
        </pc:spChg>
        <pc:spChg chg="add mod">
          <ac:chgData name="Siddarth Joshi" userId="bc4d29ca-e482-4031-a817-c6a7c744f97a" providerId="ADAL" clId="{D3A2F84A-6C9A-419A-9C7B-B5B68F50507D}" dt="2022-01-07T18:43:57.230" v="5793" actId="1076"/>
          <ac:spMkLst>
            <pc:docMk/>
            <pc:sldMk cId="206437401" sldId="321"/>
            <ac:spMk id="32" creationId="{3D5B30DE-7BF7-480B-AAD2-8B73147C6149}"/>
          </ac:spMkLst>
        </pc:spChg>
        <pc:spChg chg="add mod">
          <ac:chgData name="Siddarth Joshi" userId="bc4d29ca-e482-4031-a817-c6a7c744f97a" providerId="ADAL" clId="{D3A2F84A-6C9A-419A-9C7B-B5B68F50507D}" dt="2022-01-07T18:44:36.563" v="5849" actId="20577"/>
          <ac:spMkLst>
            <pc:docMk/>
            <pc:sldMk cId="206437401" sldId="321"/>
            <ac:spMk id="33" creationId="{DD030433-2160-4D36-A306-50DA8F573991}"/>
          </ac:spMkLst>
        </pc:spChg>
        <pc:graphicFrameChg chg="add del mod">
          <ac:chgData name="Siddarth Joshi" userId="bc4d29ca-e482-4031-a817-c6a7c744f97a" providerId="ADAL" clId="{D3A2F84A-6C9A-419A-9C7B-B5B68F50507D}" dt="2022-01-07T18:41:53.905" v="5755"/>
          <ac:graphicFrameMkLst>
            <pc:docMk/>
            <pc:sldMk cId="206437401" sldId="321"/>
            <ac:graphicFrameMk id="11" creationId="{9012C55B-E5A8-4301-A487-77CC6E50FE07}"/>
          </ac:graphicFrameMkLst>
        </pc:graphicFrameChg>
        <pc:graphicFrameChg chg="add del mod">
          <ac:chgData name="Siddarth Joshi" userId="bc4d29ca-e482-4031-a817-c6a7c744f97a" providerId="ADAL" clId="{D3A2F84A-6C9A-419A-9C7B-B5B68F50507D}" dt="2022-01-07T18:41:53.905" v="5755"/>
          <ac:graphicFrameMkLst>
            <pc:docMk/>
            <pc:sldMk cId="206437401" sldId="321"/>
            <ac:graphicFrameMk id="12" creationId="{10CF4184-1494-4CA2-B96F-A0604B2AD56D}"/>
          </ac:graphicFrameMkLst>
        </pc:graphicFrameChg>
        <pc:graphicFrameChg chg="add del mod">
          <ac:chgData name="Siddarth Joshi" userId="bc4d29ca-e482-4031-a817-c6a7c744f97a" providerId="ADAL" clId="{D3A2F84A-6C9A-419A-9C7B-B5B68F50507D}" dt="2022-01-07T18:41:53.905" v="5755"/>
          <ac:graphicFrameMkLst>
            <pc:docMk/>
            <pc:sldMk cId="206437401" sldId="321"/>
            <ac:graphicFrameMk id="15" creationId="{4E9DED01-A444-45BC-B46C-C411EA8AA127}"/>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19" creationId="{41666C66-2531-4855-ACDF-E6E6E485716C}"/>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20" creationId="{089104B8-1927-4FA0-9BAD-995D08D4760C}"/>
          </ac:graphicFrameMkLst>
        </pc:graphicFrameChg>
        <pc:graphicFrameChg chg="add del mod">
          <ac:chgData name="Siddarth Joshi" userId="bc4d29ca-e482-4031-a817-c6a7c744f97a" providerId="ADAL" clId="{D3A2F84A-6C9A-419A-9C7B-B5B68F50507D}" dt="2022-01-07T18:42:03.008" v="5763"/>
          <ac:graphicFrameMkLst>
            <pc:docMk/>
            <pc:sldMk cId="206437401" sldId="321"/>
            <ac:graphicFrameMk id="22" creationId="{E0E39726-82DF-4293-B21F-D9E10948AED5}"/>
          </ac:graphicFrameMkLst>
        </pc:graphicFrameChg>
        <pc:graphicFrameChg chg="add mod">
          <ac:chgData name="Siddarth Joshi" userId="bc4d29ca-e482-4031-a817-c6a7c744f97a" providerId="ADAL" clId="{D3A2F84A-6C9A-419A-9C7B-B5B68F50507D}" dt="2022-01-07T18:43:08.334" v="5778" actId="1076"/>
          <ac:graphicFrameMkLst>
            <pc:docMk/>
            <pc:sldMk cId="206437401" sldId="321"/>
            <ac:graphicFrameMk id="26" creationId="{380B07E7-10B3-4BCF-8D52-985DDA21BB27}"/>
          </ac:graphicFrameMkLst>
        </pc:graphicFrameChg>
        <pc:graphicFrameChg chg="add mod">
          <ac:chgData name="Siddarth Joshi" userId="bc4d29ca-e482-4031-a817-c6a7c744f97a" providerId="ADAL" clId="{D3A2F84A-6C9A-419A-9C7B-B5B68F50507D}" dt="2022-01-07T18:44:45.069" v="5850" actId="1076"/>
          <ac:graphicFrameMkLst>
            <pc:docMk/>
            <pc:sldMk cId="206437401" sldId="321"/>
            <ac:graphicFrameMk id="27" creationId="{3EB696B3-1A45-4250-A3ED-B4747B367E06}"/>
          </ac:graphicFrameMkLst>
        </pc:graphicFrameChg>
        <pc:graphicFrameChg chg="add mod">
          <ac:chgData name="Siddarth Joshi" userId="bc4d29ca-e482-4031-a817-c6a7c744f97a" providerId="ADAL" clId="{D3A2F84A-6C9A-419A-9C7B-B5B68F50507D}" dt="2022-01-07T18:43:40.928" v="5780" actId="1076"/>
          <ac:graphicFrameMkLst>
            <pc:docMk/>
            <pc:sldMk cId="206437401" sldId="321"/>
            <ac:graphicFrameMk id="29" creationId="{B1295DEE-3750-4F28-AD5F-5E954A0E5EAA}"/>
          </ac:graphicFrameMkLst>
        </pc:graphicFrameChg>
        <pc:picChg chg="del">
          <ac:chgData name="Siddarth Joshi" userId="bc4d29ca-e482-4031-a817-c6a7c744f97a" providerId="ADAL" clId="{D3A2F84A-6C9A-419A-9C7B-B5B68F50507D}" dt="2022-01-07T18:40:33.327" v="5748" actId="478"/>
          <ac:picMkLst>
            <pc:docMk/>
            <pc:sldMk cId="206437401" sldId="321"/>
            <ac:picMk id="2050" creationId="{58BBB578-91B1-4331-85B9-F7C2BD292DF9}"/>
          </ac:picMkLst>
        </pc:picChg>
      </pc:sldChg>
      <pc:sldChg chg="addSp delSp modSp add mod">
        <pc:chgData name="Siddarth Joshi" userId="bc4d29ca-e482-4031-a817-c6a7c744f97a" providerId="ADAL" clId="{D3A2F84A-6C9A-419A-9C7B-B5B68F50507D}" dt="2022-01-07T18:59:54.280" v="6031" actId="207"/>
        <pc:sldMkLst>
          <pc:docMk/>
          <pc:sldMk cId="672567319" sldId="322"/>
        </pc:sldMkLst>
        <pc:spChg chg="add del mod">
          <ac:chgData name="Siddarth Joshi" userId="bc4d29ca-e482-4031-a817-c6a7c744f97a" providerId="ADAL" clId="{D3A2F84A-6C9A-419A-9C7B-B5B68F50507D}" dt="2022-01-07T18:49:52.383" v="5878"/>
          <ac:spMkLst>
            <pc:docMk/>
            <pc:sldMk cId="672567319" sldId="322"/>
            <ac:spMk id="15" creationId="{1779344F-E282-4D5B-B195-BC94FC7543FA}"/>
          </ac:spMkLst>
        </pc:spChg>
        <pc:spChg chg="add del mod">
          <ac:chgData name="Siddarth Joshi" userId="bc4d29ca-e482-4031-a817-c6a7c744f97a" providerId="ADAL" clId="{D3A2F84A-6C9A-419A-9C7B-B5B68F50507D}" dt="2022-01-07T18:49:52.383" v="5878"/>
          <ac:spMkLst>
            <pc:docMk/>
            <pc:sldMk cId="672567319" sldId="322"/>
            <ac:spMk id="16" creationId="{191ED129-70DF-475F-BDD9-599A5E50C8F1}"/>
          </ac:spMkLst>
        </pc:spChg>
        <pc:spChg chg="add del mod">
          <ac:chgData name="Siddarth Joshi" userId="bc4d29ca-e482-4031-a817-c6a7c744f97a" providerId="ADAL" clId="{D3A2F84A-6C9A-419A-9C7B-B5B68F50507D}" dt="2022-01-07T18:49:52.383" v="5878"/>
          <ac:spMkLst>
            <pc:docMk/>
            <pc:sldMk cId="672567319" sldId="322"/>
            <ac:spMk id="18" creationId="{9851AF85-B86C-477C-894D-9966E52169F9}"/>
          </ac:spMkLst>
        </pc:spChg>
        <pc:spChg chg="add del mod">
          <ac:chgData name="Siddarth Joshi" userId="bc4d29ca-e482-4031-a817-c6a7c744f97a" providerId="ADAL" clId="{D3A2F84A-6C9A-419A-9C7B-B5B68F50507D}" dt="2022-01-07T18:49:52.383" v="5878"/>
          <ac:spMkLst>
            <pc:docMk/>
            <pc:sldMk cId="672567319" sldId="322"/>
            <ac:spMk id="19" creationId="{577CB0D6-2F19-42AD-916B-38ACB1BAEBFA}"/>
          </ac:spMkLst>
        </pc:spChg>
        <pc:spChg chg="add del mod">
          <ac:chgData name="Siddarth Joshi" userId="bc4d29ca-e482-4031-a817-c6a7c744f97a" providerId="ADAL" clId="{D3A2F84A-6C9A-419A-9C7B-B5B68F50507D}" dt="2022-01-07T18:49:52.383" v="5878"/>
          <ac:spMkLst>
            <pc:docMk/>
            <pc:sldMk cId="672567319" sldId="322"/>
            <ac:spMk id="20" creationId="{B9673DD5-907D-4149-865C-00D713976D9A}"/>
          </ac:spMkLst>
        </pc:spChg>
        <pc:spChg chg="add mod">
          <ac:chgData name="Siddarth Joshi" userId="bc4d29ca-e482-4031-a817-c6a7c744f97a" providerId="ADAL" clId="{D3A2F84A-6C9A-419A-9C7B-B5B68F50507D}" dt="2022-01-07T18:52:58.535" v="6026" actId="1076"/>
          <ac:spMkLst>
            <pc:docMk/>
            <pc:sldMk cId="672567319" sldId="322"/>
            <ac:spMk id="22" creationId="{9BA30462-B73A-4C62-BC64-FA05E452FB5A}"/>
          </ac:spMkLst>
        </pc:spChg>
        <pc:spChg chg="add mod">
          <ac:chgData name="Siddarth Joshi" userId="bc4d29ca-e482-4031-a817-c6a7c744f97a" providerId="ADAL" clId="{D3A2F84A-6C9A-419A-9C7B-B5B68F50507D}" dt="2022-01-07T18:53:10.349" v="6027" actId="1076"/>
          <ac:spMkLst>
            <pc:docMk/>
            <pc:sldMk cId="672567319" sldId="322"/>
            <ac:spMk id="23" creationId="{AF61A748-16BB-4592-9D3B-BFD26A4B64A0}"/>
          </ac:spMkLst>
        </pc:spChg>
        <pc:spChg chg="del">
          <ac:chgData name="Siddarth Joshi" userId="bc4d29ca-e482-4031-a817-c6a7c744f97a" providerId="ADAL" clId="{D3A2F84A-6C9A-419A-9C7B-B5B68F50507D}" dt="2022-01-07T18:49:46.780" v="5874" actId="478"/>
          <ac:spMkLst>
            <pc:docMk/>
            <pc:sldMk cId="672567319" sldId="322"/>
            <ac:spMk id="25" creationId="{A1C8AAA1-5666-4DA1-8310-1D3990894C75}"/>
          </ac:spMkLst>
        </pc:spChg>
        <pc:spChg chg="del">
          <ac:chgData name="Siddarth Joshi" userId="bc4d29ca-e482-4031-a817-c6a7c744f97a" providerId="ADAL" clId="{D3A2F84A-6C9A-419A-9C7B-B5B68F50507D}" dt="2022-01-07T18:49:43.781" v="5873" actId="478"/>
          <ac:spMkLst>
            <pc:docMk/>
            <pc:sldMk cId="672567319" sldId="322"/>
            <ac:spMk id="28" creationId="{9256B8B6-D72D-411F-8D70-5107122957CF}"/>
          </ac:spMkLst>
        </pc:spChg>
        <pc:spChg chg="del">
          <ac:chgData name="Siddarth Joshi" userId="bc4d29ca-e482-4031-a817-c6a7c744f97a" providerId="ADAL" clId="{D3A2F84A-6C9A-419A-9C7B-B5B68F50507D}" dt="2022-01-07T18:49:43.781" v="5873" actId="478"/>
          <ac:spMkLst>
            <pc:docMk/>
            <pc:sldMk cId="672567319" sldId="322"/>
            <ac:spMk id="30" creationId="{C85F3C9A-3B18-4C91-8803-CC261CA9B9B2}"/>
          </ac:spMkLst>
        </pc:spChg>
        <pc:spChg chg="del">
          <ac:chgData name="Siddarth Joshi" userId="bc4d29ca-e482-4031-a817-c6a7c744f97a" providerId="ADAL" clId="{D3A2F84A-6C9A-419A-9C7B-B5B68F50507D}" dt="2022-01-07T18:49:43.781" v="5873" actId="478"/>
          <ac:spMkLst>
            <pc:docMk/>
            <pc:sldMk cId="672567319" sldId="322"/>
            <ac:spMk id="31" creationId="{15C1EE57-4307-40D9-8992-CBDA2745D79A}"/>
          </ac:spMkLst>
        </pc:spChg>
        <pc:spChg chg="del">
          <ac:chgData name="Siddarth Joshi" userId="bc4d29ca-e482-4031-a817-c6a7c744f97a" providerId="ADAL" clId="{D3A2F84A-6C9A-419A-9C7B-B5B68F50507D}" dt="2022-01-07T18:49:43.781" v="5873" actId="478"/>
          <ac:spMkLst>
            <pc:docMk/>
            <pc:sldMk cId="672567319" sldId="322"/>
            <ac:spMk id="32" creationId="{3D5B30DE-7BF7-480B-AAD2-8B73147C6149}"/>
          </ac:spMkLst>
        </pc:spChg>
        <pc:spChg chg="del">
          <ac:chgData name="Siddarth Joshi" userId="bc4d29ca-e482-4031-a817-c6a7c744f97a" providerId="ADAL" clId="{D3A2F84A-6C9A-419A-9C7B-B5B68F50507D}" dt="2022-01-07T18:49:43.781" v="5873" actId="478"/>
          <ac:spMkLst>
            <pc:docMk/>
            <pc:sldMk cId="672567319" sldId="322"/>
            <ac:spMk id="33" creationId="{DD030433-2160-4D36-A306-50DA8F573991}"/>
          </ac:spMkLst>
        </pc:spChg>
        <pc:spChg chg="add mod">
          <ac:chgData name="Siddarth Joshi" userId="bc4d29ca-e482-4031-a817-c6a7c744f97a" providerId="ADAL" clId="{D3A2F84A-6C9A-419A-9C7B-B5B68F50507D}" dt="2022-01-07T18:53:10.349" v="6027" actId="1076"/>
          <ac:spMkLst>
            <pc:docMk/>
            <pc:sldMk cId="672567319" sldId="322"/>
            <ac:spMk id="34" creationId="{2CF0BA45-8AAC-4F67-95D7-A9F5C2C35190}"/>
          </ac:spMkLst>
        </pc:spChg>
        <pc:spChg chg="add mod">
          <ac:chgData name="Siddarth Joshi" userId="bc4d29ca-e482-4031-a817-c6a7c744f97a" providerId="ADAL" clId="{D3A2F84A-6C9A-419A-9C7B-B5B68F50507D}" dt="2022-01-07T18:53:10.349" v="6027" actId="1076"/>
          <ac:spMkLst>
            <pc:docMk/>
            <pc:sldMk cId="672567319" sldId="322"/>
            <ac:spMk id="35" creationId="{9585CDB8-F2F9-483D-AAE7-FF6340D00735}"/>
          </ac:spMkLst>
        </pc:spChg>
        <pc:spChg chg="add mod">
          <ac:chgData name="Siddarth Joshi" userId="bc4d29ca-e482-4031-a817-c6a7c744f97a" providerId="ADAL" clId="{D3A2F84A-6C9A-419A-9C7B-B5B68F50507D}" dt="2022-01-07T18:59:54.280" v="6031" actId="207"/>
          <ac:spMkLst>
            <pc:docMk/>
            <pc:sldMk cId="672567319" sldId="322"/>
            <ac:spMk id="36" creationId="{16389052-D3C9-454F-85C8-4EAA21D2AC5A}"/>
          </ac:spMkLst>
        </pc:spChg>
        <pc:spChg chg="add mod">
          <ac:chgData name="Siddarth Joshi" userId="bc4d29ca-e482-4031-a817-c6a7c744f97a" providerId="ADAL" clId="{D3A2F84A-6C9A-419A-9C7B-B5B68F50507D}" dt="2022-01-07T18:53:27.271" v="6030" actId="14100"/>
          <ac:spMkLst>
            <pc:docMk/>
            <pc:sldMk cId="672567319" sldId="322"/>
            <ac:spMk id="37" creationId="{EC1A2F88-D04E-4652-8DB3-A9E0BC9ACC9D}"/>
          </ac:spMkLst>
        </pc:spChg>
        <pc:spChg chg="add mod">
          <ac:chgData name="Siddarth Joshi" userId="bc4d29ca-e482-4031-a817-c6a7c744f97a" providerId="ADAL" clId="{D3A2F84A-6C9A-419A-9C7B-B5B68F50507D}" dt="2022-01-07T18:53:15.549" v="6028" actId="1076"/>
          <ac:spMkLst>
            <pc:docMk/>
            <pc:sldMk cId="672567319" sldId="322"/>
            <ac:spMk id="38" creationId="{982F9AFD-2A0E-4C5D-9B12-06CB3ACA38C3}"/>
          </ac:spMkLst>
        </pc:spChg>
        <pc:graphicFrameChg chg="add del mod">
          <ac:chgData name="Siddarth Joshi" userId="bc4d29ca-e482-4031-a817-c6a7c744f97a" providerId="ADAL" clId="{D3A2F84A-6C9A-419A-9C7B-B5B68F50507D}" dt="2022-01-07T18:49:52.383" v="5878"/>
          <ac:graphicFrameMkLst>
            <pc:docMk/>
            <pc:sldMk cId="672567319" sldId="322"/>
            <ac:graphicFrameMk id="14" creationId="{D6DD75E1-791A-4C17-B0B8-B40317F2058D}"/>
          </ac:graphicFrameMkLst>
        </pc:graphicFrameChg>
        <pc:graphicFrameChg chg="add del mod">
          <ac:chgData name="Siddarth Joshi" userId="bc4d29ca-e482-4031-a817-c6a7c744f97a" providerId="ADAL" clId="{D3A2F84A-6C9A-419A-9C7B-B5B68F50507D}" dt="2022-01-07T18:49:52.383" v="5878"/>
          <ac:graphicFrameMkLst>
            <pc:docMk/>
            <pc:sldMk cId="672567319" sldId="322"/>
            <ac:graphicFrameMk id="17" creationId="{EE01F2A9-9AA2-4045-9D78-2E34B2196C0A}"/>
          </ac:graphicFrameMkLst>
        </pc:graphicFrameChg>
        <pc:graphicFrameChg chg="add mod">
          <ac:chgData name="Siddarth Joshi" userId="bc4d29ca-e482-4031-a817-c6a7c744f97a" providerId="ADAL" clId="{D3A2F84A-6C9A-419A-9C7B-B5B68F50507D}" dt="2022-01-07T18:52:58.535" v="6026" actId="1076"/>
          <ac:graphicFrameMkLst>
            <pc:docMk/>
            <pc:sldMk cId="672567319" sldId="322"/>
            <ac:graphicFrameMk id="21" creationId="{4E26D5F8-ED58-45D9-A1F6-3A9E6FB6E396}"/>
          </ac:graphicFrameMkLst>
        </pc:graphicFrameChg>
        <pc:graphicFrameChg chg="add mod">
          <ac:chgData name="Siddarth Joshi" userId="bc4d29ca-e482-4031-a817-c6a7c744f97a" providerId="ADAL" clId="{D3A2F84A-6C9A-419A-9C7B-B5B68F50507D}" dt="2022-01-07T18:53:10.349" v="6027" actId="1076"/>
          <ac:graphicFrameMkLst>
            <pc:docMk/>
            <pc:sldMk cId="672567319" sldId="322"/>
            <ac:graphicFrameMk id="24" creationId="{71DE226F-8665-4639-8207-BB0796A27906}"/>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6" creationId="{380B07E7-10B3-4BCF-8D52-985DDA21BB27}"/>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7" creationId="{3EB696B3-1A45-4250-A3ED-B4747B367E06}"/>
          </ac:graphicFrameMkLst>
        </pc:graphicFrameChg>
        <pc:graphicFrameChg chg="del">
          <ac:chgData name="Siddarth Joshi" userId="bc4d29ca-e482-4031-a817-c6a7c744f97a" providerId="ADAL" clId="{D3A2F84A-6C9A-419A-9C7B-B5B68F50507D}" dt="2022-01-07T18:49:43.781" v="5873" actId="478"/>
          <ac:graphicFrameMkLst>
            <pc:docMk/>
            <pc:sldMk cId="672567319" sldId="322"/>
            <ac:graphicFrameMk id="29" creationId="{B1295DEE-3750-4F28-AD5F-5E954A0E5EAA}"/>
          </ac:graphicFrameMkLst>
        </pc:graphicFrameChg>
      </pc:sldChg>
      <pc:sldChg chg="addSp modSp add mod ord">
        <pc:chgData name="Siddarth Joshi" userId="bc4d29ca-e482-4031-a817-c6a7c744f97a" providerId="ADAL" clId="{D3A2F84A-6C9A-419A-9C7B-B5B68F50507D}" dt="2022-01-07T21:47:17.364" v="7663" actId="255"/>
        <pc:sldMkLst>
          <pc:docMk/>
          <pc:sldMk cId="1713536321" sldId="323"/>
        </pc:sldMkLst>
        <pc:spChg chg="mod">
          <ac:chgData name="Siddarth Joshi" userId="bc4d29ca-e482-4031-a817-c6a7c744f97a" providerId="ADAL" clId="{D3A2F84A-6C9A-419A-9C7B-B5B68F50507D}" dt="2022-01-07T19:01:29.178" v="6051" actId="255"/>
          <ac:spMkLst>
            <pc:docMk/>
            <pc:sldMk cId="1713536321" sldId="323"/>
            <ac:spMk id="4" creationId="{58827ACC-E19D-4E38-AE05-33F188248FC2}"/>
          </ac:spMkLst>
        </pc:spChg>
        <pc:spChg chg="add mod">
          <ac:chgData name="Siddarth Joshi" userId="bc4d29ca-e482-4031-a817-c6a7c744f97a" providerId="ADAL" clId="{D3A2F84A-6C9A-419A-9C7B-B5B68F50507D}" dt="2022-01-07T19:02:25.033" v="6061" actId="27636"/>
          <ac:spMkLst>
            <pc:docMk/>
            <pc:sldMk cId="1713536321" sldId="323"/>
            <ac:spMk id="5" creationId="{031CE5A2-3A62-408A-86E2-26E7EFA29178}"/>
          </ac:spMkLst>
        </pc:spChg>
        <pc:spChg chg="mod">
          <ac:chgData name="Siddarth Joshi" userId="bc4d29ca-e482-4031-a817-c6a7c744f97a" providerId="ADAL" clId="{D3A2F84A-6C9A-419A-9C7B-B5B68F50507D}" dt="2022-01-07T21:47:17.364" v="7663" actId="255"/>
          <ac:spMkLst>
            <pc:docMk/>
            <pc:sldMk cId="1713536321" sldId="323"/>
            <ac:spMk id="8" creationId="{BBB9B1C4-5210-4BEA-A556-2A53383A911F}"/>
          </ac:spMkLst>
        </pc:spChg>
        <pc:spChg chg="add mod">
          <ac:chgData name="Siddarth Joshi" userId="bc4d29ca-e482-4031-a817-c6a7c744f97a" providerId="ADAL" clId="{D3A2F84A-6C9A-419A-9C7B-B5B68F50507D}" dt="2022-01-07T19:01:40.376" v="6052" actId="1076"/>
          <ac:spMkLst>
            <pc:docMk/>
            <pc:sldMk cId="1713536321" sldId="323"/>
            <ac:spMk id="9" creationId="{2F23CB04-C8E7-4374-89CD-A3B0505C41E7}"/>
          </ac:spMkLst>
        </pc:spChg>
        <pc:spChg chg="add mod">
          <ac:chgData name="Siddarth Joshi" userId="bc4d29ca-e482-4031-a817-c6a7c744f97a" providerId="ADAL" clId="{D3A2F84A-6C9A-419A-9C7B-B5B68F50507D}" dt="2022-01-07T19:01:50.756" v="6053" actId="1076"/>
          <ac:spMkLst>
            <pc:docMk/>
            <pc:sldMk cId="1713536321" sldId="323"/>
            <ac:spMk id="10" creationId="{B29F56CC-FD19-40EE-AE1F-8F8B48FFABBD}"/>
          </ac:spMkLst>
        </pc:spChg>
        <pc:spChg chg="mod">
          <ac:chgData name="Siddarth Joshi" userId="bc4d29ca-e482-4031-a817-c6a7c744f97a" providerId="ADAL" clId="{D3A2F84A-6C9A-419A-9C7B-B5B68F50507D}" dt="2022-01-07T19:01:29.178" v="6051" actId="255"/>
          <ac:spMkLst>
            <pc:docMk/>
            <pc:sldMk cId="1713536321" sldId="323"/>
            <ac:spMk id="11" creationId="{2DA2CC3D-A139-4741-BB7C-0A48922251A4}"/>
          </ac:spMkLst>
        </pc:spChg>
        <pc:spChg chg="add mod">
          <ac:chgData name="Siddarth Joshi" userId="bc4d29ca-e482-4031-a817-c6a7c744f97a" providerId="ADAL" clId="{D3A2F84A-6C9A-419A-9C7B-B5B68F50507D}" dt="2022-01-07T19:01:40.376" v="6052" actId="1076"/>
          <ac:spMkLst>
            <pc:docMk/>
            <pc:sldMk cId="1713536321" sldId="323"/>
            <ac:spMk id="14" creationId="{3A8062CC-A3EE-4E59-A66A-BFA90EEFAB2B}"/>
          </ac:spMkLst>
        </pc:spChg>
        <pc:spChg chg="add mod">
          <ac:chgData name="Siddarth Joshi" userId="bc4d29ca-e482-4031-a817-c6a7c744f97a" providerId="ADAL" clId="{D3A2F84A-6C9A-419A-9C7B-B5B68F50507D}" dt="2022-01-07T19:02:13.021" v="6055" actId="1076"/>
          <ac:spMkLst>
            <pc:docMk/>
            <pc:sldMk cId="1713536321" sldId="323"/>
            <ac:spMk id="15" creationId="{156AC85E-BEC5-4B15-AE01-8441D24F9E6C}"/>
          </ac:spMkLst>
        </pc:spChg>
        <pc:spChg chg="add mod">
          <ac:chgData name="Siddarth Joshi" userId="bc4d29ca-e482-4031-a817-c6a7c744f97a" providerId="ADAL" clId="{D3A2F84A-6C9A-419A-9C7B-B5B68F50507D}" dt="2022-01-07T19:01:40.376" v="6052" actId="1076"/>
          <ac:spMkLst>
            <pc:docMk/>
            <pc:sldMk cId="1713536321" sldId="323"/>
            <ac:spMk id="16" creationId="{DE2C938B-6B6A-4A74-8B27-2093E06D72E3}"/>
          </ac:spMkLst>
        </pc:spChg>
        <pc:spChg chg="add mod">
          <ac:chgData name="Siddarth Joshi" userId="bc4d29ca-e482-4031-a817-c6a7c744f97a" providerId="ADAL" clId="{D3A2F84A-6C9A-419A-9C7B-B5B68F50507D}" dt="2022-01-07T19:01:40.376" v="6052" actId="1076"/>
          <ac:spMkLst>
            <pc:docMk/>
            <pc:sldMk cId="1713536321" sldId="323"/>
            <ac:spMk id="17" creationId="{B929EEDE-EB56-4C2A-8E7B-7FEC22B33AE7}"/>
          </ac:spMkLst>
        </pc:spChg>
        <pc:spChg chg="add mod">
          <ac:chgData name="Siddarth Joshi" userId="bc4d29ca-e482-4031-a817-c6a7c744f97a" providerId="ADAL" clId="{D3A2F84A-6C9A-419A-9C7B-B5B68F50507D}" dt="2022-01-07T19:01:40.376" v="6052" actId="1076"/>
          <ac:spMkLst>
            <pc:docMk/>
            <pc:sldMk cId="1713536321" sldId="323"/>
            <ac:spMk id="21" creationId="{A32EF1F5-EE07-49BC-B578-2C8868632365}"/>
          </ac:spMkLst>
        </pc:spChg>
        <pc:spChg chg="add mod">
          <ac:chgData name="Siddarth Joshi" userId="bc4d29ca-e482-4031-a817-c6a7c744f97a" providerId="ADAL" clId="{D3A2F84A-6C9A-419A-9C7B-B5B68F50507D}" dt="2022-01-07T19:01:40.376" v="6052" actId="1076"/>
          <ac:spMkLst>
            <pc:docMk/>
            <pc:sldMk cId="1713536321" sldId="323"/>
            <ac:spMk id="24" creationId="{D138736F-46E2-4800-B61C-B85E7EDE4F67}"/>
          </ac:spMkLst>
        </pc:spChg>
        <pc:spChg chg="add mod">
          <ac:chgData name="Siddarth Joshi" userId="bc4d29ca-e482-4031-a817-c6a7c744f97a" providerId="ADAL" clId="{D3A2F84A-6C9A-419A-9C7B-B5B68F50507D}" dt="2022-01-07T19:01:40.376" v="6052" actId="1076"/>
          <ac:spMkLst>
            <pc:docMk/>
            <pc:sldMk cId="1713536321" sldId="323"/>
            <ac:spMk id="25" creationId="{235EB018-35F8-4526-AEEC-3C565358B6C8}"/>
          </ac:spMkLst>
        </pc:spChg>
        <pc:spChg chg="add mod">
          <ac:chgData name="Siddarth Joshi" userId="bc4d29ca-e482-4031-a817-c6a7c744f97a" providerId="ADAL" clId="{D3A2F84A-6C9A-419A-9C7B-B5B68F50507D}" dt="2022-01-07T19:01:40.376" v="6052" actId="1076"/>
          <ac:spMkLst>
            <pc:docMk/>
            <pc:sldMk cId="1713536321" sldId="323"/>
            <ac:spMk id="29" creationId="{A781F89D-4EE1-4577-9134-4A2F5AF87662}"/>
          </ac:spMkLst>
        </pc:spChg>
        <pc:spChg chg="add mod">
          <ac:chgData name="Siddarth Joshi" userId="bc4d29ca-e482-4031-a817-c6a7c744f97a" providerId="ADAL" clId="{D3A2F84A-6C9A-419A-9C7B-B5B68F50507D}" dt="2022-01-07T19:01:40.376" v="6052" actId="1076"/>
          <ac:spMkLst>
            <pc:docMk/>
            <pc:sldMk cId="1713536321" sldId="323"/>
            <ac:spMk id="30" creationId="{7732EF65-DFDD-4871-B8BC-82B40A9C22B0}"/>
          </ac:spMkLst>
        </pc:spChg>
        <pc:spChg chg="add mod">
          <ac:chgData name="Siddarth Joshi" userId="bc4d29ca-e482-4031-a817-c6a7c744f97a" providerId="ADAL" clId="{D3A2F84A-6C9A-419A-9C7B-B5B68F50507D}" dt="2022-01-07T19:02:06.142" v="6054" actId="1076"/>
          <ac:spMkLst>
            <pc:docMk/>
            <pc:sldMk cId="1713536321" sldId="323"/>
            <ac:spMk id="31" creationId="{D0FBE2F1-BB25-4FC4-9C07-57861A33142D}"/>
          </ac:spMkLst>
        </pc:spChg>
        <pc:spChg chg="add mod">
          <ac:chgData name="Siddarth Joshi" userId="bc4d29ca-e482-4031-a817-c6a7c744f97a" providerId="ADAL" clId="{D3A2F84A-6C9A-419A-9C7B-B5B68F50507D}" dt="2022-01-07T19:01:40.376" v="6052" actId="1076"/>
          <ac:spMkLst>
            <pc:docMk/>
            <pc:sldMk cId="1713536321" sldId="323"/>
            <ac:spMk id="32" creationId="{D87848F4-8F31-4936-9B85-4EDB8946C367}"/>
          </ac:spMkLst>
        </pc:spChg>
        <pc:spChg chg="add mod">
          <ac:chgData name="Siddarth Joshi" userId="bc4d29ca-e482-4031-a817-c6a7c744f97a" providerId="ADAL" clId="{D3A2F84A-6C9A-419A-9C7B-B5B68F50507D}" dt="2022-01-07T19:01:40.376" v="6052" actId="1076"/>
          <ac:spMkLst>
            <pc:docMk/>
            <pc:sldMk cId="1713536321" sldId="323"/>
            <ac:spMk id="33" creationId="{BFD37A97-E92D-4C09-AF20-DF8277F7CDAA}"/>
          </ac:spMkLst>
        </pc:spChg>
        <pc:spChg chg="add mod">
          <ac:chgData name="Siddarth Joshi" userId="bc4d29ca-e482-4031-a817-c6a7c744f97a" providerId="ADAL" clId="{D3A2F84A-6C9A-419A-9C7B-B5B68F50507D}" dt="2022-01-07T19:01:40.376" v="6052" actId="1076"/>
          <ac:spMkLst>
            <pc:docMk/>
            <pc:sldMk cId="1713536321" sldId="323"/>
            <ac:spMk id="36" creationId="{CBD93898-8D1B-48C6-9881-F8D49397F03F}"/>
          </ac:spMkLst>
        </pc:spChg>
        <pc:spChg chg="add mod">
          <ac:chgData name="Siddarth Joshi" userId="bc4d29ca-e482-4031-a817-c6a7c744f97a" providerId="ADAL" clId="{D3A2F84A-6C9A-419A-9C7B-B5B68F50507D}" dt="2022-01-07T19:01:40.376" v="6052" actId="1076"/>
          <ac:spMkLst>
            <pc:docMk/>
            <pc:sldMk cId="1713536321" sldId="323"/>
            <ac:spMk id="37" creationId="{C0B7577D-A195-420C-9355-36DB93408B26}"/>
          </ac:spMkLst>
        </pc:spChg>
        <pc:cxnChg chg="add mod">
          <ac:chgData name="Siddarth Joshi" userId="bc4d29ca-e482-4031-a817-c6a7c744f97a" providerId="ADAL" clId="{D3A2F84A-6C9A-419A-9C7B-B5B68F50507D}" dt="2022-01-07T19:01:40.376" v="6052" actId="1076"/>
          <ac:cxnSpMkLst>
            <pc:docMk/>
            <pc:sldMk cId="1713536321" sldId="323"/>
            <ac:cxnSpMk id="6" creationId="{BBD6AF0E-BAB4-43FF-A67D-BAF4EC57186B}"/>
          </ac:cxnSpMkLst>
        </pc:cxnChg>
        <pc:cxnChg chg="add mod">
          <ac:chgData name="Siddarth Joshi" userId="bc4d29ca-e482-4031-a817-c6a7c744f97a" providerId="ADAL" clId="{D3A2F84A-6C9A-419A-9C7B-B5B68F50507D}" dt="2022-01-07T19:01:40.376" v="6052" actId="1076"/>
          <ac:cxnSpMkLst>
            <pc:docMk/>
            <pc:sldMk cId="1713536321" sldId="323"/>
            <ac:cxnSpMk id="7" creationId="{9665C55D-6A07-4AFA-AD3A-2CB4B6F1D1B6}"/>
          </ac:cxnSpMkLst>
        </pc:cxnChg>
        <pc:cxnChg chg="add mod">
          <ac:chgData name="Siddarth Joshi" userId="bc4d29ca-e482-4031-a817-c6a7c744f97a" providerId="ADAL" clId="{D3A2F84A-6C9A-419A-9C7B-B5B68F50507D}" dt="2022-01-07T19:01:40.376" v="6052" actId="1076"/>
          <ac:cxnSpMkLst>
            <pc:docMk/>
            <pc:sldMk cId="1713536321" sldId="323"/>
            <ac:cxnSpMk id="12" creationId="{A04499DF-D32E-46B4-826C-2E3876C5E307}"/>
          </ac:cxnSpMkLst>
        </pc:cxnChg>
        <pc:cxnChg chg="add mod">
          <ac:chgData name="Siddarth Joshi" userId="bc4d29ca-e482-4031-a817-c6a7c744f97a" providerId="ADAL" clId="{D3A2F84A-6C9A-419A-9C7B-B5B68F50507D}" dt="2022-01-07T19:01:40.376" v="6052" actId="1076"/>
          <ac:cxnSpMkLst>
            <pc:docMk/>
            <pc:sldMk cId="1713536321" sldId="323"/>
            <ac:cxnSpMk id="13" creationId="{0CFD233F-E5E7-457A-93C8-58818D442D69}"/>
          </ac:cxnSpMkLst>
        </pc:cxnChg>
        <pc:cxnChg chg="add mod">
          <ac:chgData name="Siddarth Joshi" userId="bc4d29ca-e482-4031-a817-c6a7c744f97a" providerId="ADAL" clId="{D3A2F84A-6C9A-419A-9C7B-B5B68F50507D}" dt="2022-01-07T19:01:40.376" v="6052" actId="1076"/>
          <ac:cxnSpMkLst>
            <pc:docMk/>
            <pc:sldMk cId="1713536321" sldId="323"/>
            <ac:cxnSpMk id="18" creationId="{5C55E726-7CC3-4356-9F55-520891712EB9}"/>
          </ac:cxnSpMkLst>
        </pc:cxnChg>
        <pc:cxnChg chg="add mod">
          <ac:chgData name="Siddarth Joshi" userId="bc4d29ca-e482-4031-a817-c6a7c744f97a" providerId="ADAL" clId="{D3A2F84A-6C9A-419A-9C7B-B5B68F50507D}" dt="2022-01-07T19:01:40.376" v="6052" actId="1076"/>
          <ac:cxnSpMkLst>
            <pc:docMk/>
            <pc:sldMk cId="1713536321" sldId="323"/>
            <ac:cxnSpMk id="19" creationId="{269D2FC5-A9D6-4F21-899F-1B22A3F34657}"/>
          </ac:cxnSpMkLst>
        </pc:cxnChg>
        <pc:cxnChg chg="add mod">
          <ac:chgData name="Siddarth Joshi" userId="bc4d29ca-e482-4031-a817-c6a7c744f97a" providerId="ADAL" clId="{D3A2F84A-6C9A-419A-9C7B-B5B68F50507D}" dt="2022-01-07T19:01:40.376" v="6052" actId="1076"/>
          <ac:cxnSpMkLst>
            <pc:docMk/>
            <pc:sldMk cId="1713536321" sldId="323"/>
            <ac:cxnSpMk id="20" creationId="{9F2419EA-B12F-442F-BF3E-93082B41089E}"/>
          </ac:cxnSpMkLst>
        </pc:cxnChg>
        <pc:cxnChg chg="add mod">
          <ac:chgData name="Siddarth Joshi" userId="bc4d29ca-e482-4031-a817-c6a7c744f97a" providerId="ADAL" clId="{D3A2F84A-6C9A-419A-9C7B-B5B68F50507D}" dt="2022-01-07T19:01:40.376" v="6052" actId="1076"/>
          <ac:cxnSpMkLst>
            <pc:docMk/>
            <pc:sldMk cId="1713536321" sldId="323"/>
            <ac:cxnSpMk id="22" creationId="{7559CF72-8AAC-42C1-A7A2-4DA7AFE24302}"/>
          </ac:cxnSpMkLst>
        </pc:cxnChg>
        <pc:cxnChg chg="add mod">
          <ac:chgData name="Siddarth Joshi" userId="bc4d29ca-e482-4031-a817-c6a7c744f97a" providerId="ADAL" clId="{D3A2F84A-6C9A-419A-9C7B-B5B68F50507D}" dt="2022-01-07T19:01:40.376" v="6052" actId="1076"/>
          <ac:cxnSpMkLst>
            <pc:docMk/>
            <pc:sldMk cId="1713536321" sldId="323"/>
            <ac:cxnSpMk id="23" creationId="{3FCA36FD-C853-4D53-B1D4-2DF6A01C93B5}"/>
          </ac:cxnSpMkLst>
        </pc:cxnChg>
        <pc:cxnChg chg="add mod">
          <ac:chgData name="Siddarth Joshi" userId="bc4d29ca-e482-4031-a817-c6a7c744f97a" providerId="ADAL" clId="{D3A2F84A-6C9A-419A-9C7B-B5B68F50507D}" dt="2022-01-07T19:01:40.376" v="6052" actId="1076"/>
          <ac:cxnSpMkLst>
            <pc:docMk/>
            <pc:sldMk cId="1713536321" sldId="323"/>
            <ac:cxnSpMk id="26" creationId="{4EAE0A1D-0ECE-4F06-9C17-F3DCD1F37FF5}"/>
          </ac:cxnSpMkLst>
        </pc:cxnChg>
        <pc:cxnChg chg="add mod">
          <ac:chgData name="Siddarth Joshi" userId="bc4d29ca-e482-4031-a817-c6a7c744f97a" providerId="ADAL" clId="{D3A2F84A-6C9A-419A-9C7B-B5B68F50507D}" dt="2022-01-07T19:01:40.376" v="6052" actId="1076"/>
          <ac:cxnSpMkLst>
            <pc:docMk/>
            <pc:sldMk cId="1713536321" sldId="323"/>
            <ac:cxnSpMk id="27" creationId="{94D9FCB1-75D6-4952-8D96-B6201D98D4E2}"/>
          </ac:cxnSpMkLst>
        </pc:cxnChg>
        <pc:cxnChg chg="add mod">
          <ac:chgData name="Siddarth Joshi" userId="bc4d29ca-e482-4031-a817-c6a7c744f97a" providerId="ADAL" clId="{D3A2F84A-6C9A-419A-9C7B-B5B68F50507D}" dt="2022-01-07T19:01:40.376" v="6052" actId="1076"/>
          <ac:cxnSpMkLst>
            <pc:docMk/>
            <pc:sldMk cId="1713536321" sldId="323"/>
            <ac:cxnSpMk id="28" creationId="{738AE22A-A884-4C78-B9ED-1A3892078238}"/>
          </ac:cxnSpMkLst>
        </pc:cxnChg>
        <pc:cxnChg chg="add mod">
          <ac:chgData name="Siddarth Joshi" userId="bc4d29ca-e482-4031-a817-c6a7c744f97a" providerId="ADAL" clId="{D3A2F84A-6C9A-419A-9C7B-B5B68F50507D}" dt="2022-01-07T19:01:40.376" v="6052" actId="1076"/>
          <ac:cxnSpMkLst>
            <pc:docMk/>
            <pc:sldMk cId="1713536321" sldId="323"/>
            <ac:cxnSpMk id="34" creationId="{2F0A73DC-0CB6-418F-BFAD-C867C27D3920}"/>
          </ac:cxnSpMkLst>
        </pc:cxnChg>
        <pc:cxnChg chg="add mod">
          <ac:chgData name="Siddarth Joshi" userId="bc4d29ca-e482-4031-a817-c6a7c744f97a" providerId="ADAL" clId="{D3A2F84A-6C9A-419A-9C7B-B5B68F50507D}" dt="2022-01-07T19:01:40.376" v="6052" actId="1076"/>
          <ac:cxnSpMkLst>
            <pc:docMk/>
            <pc:sldMk cId="1713536321" sldId="323"/>
            <ac:cxnSpMk id="35" creationId="{41B9F786-BD13-4A3C-8B8D-664687F19040}"/>
          </ac:cxnSpMkLst>
        </pc:cxnChg>
      </pc:sldChg>
      <pc:sldChg chg="addSp delSp modSp add mod">
        <pc:chgData name="Siddarth Joshi" userId="bc4d29ca-e482-4031-a817-c6a7c744f97a" providerId="ADAL" clId="{D3A2F84A-6C9A-419A-9C7B-B5B68F50507D}" dt="2022-01-07T21:47:28.463" v="7665" actId="255"/>
        <pc:sldMkLst>
          <pc:docMk/>
          <pc:sldMk cId="2037034901" sldId="324"/>
        </pc:sldMkLst>
        <pc:spChg chg="add mod">
          <ac:chgData name="Siddarth Joshi" userId="bc4d29ca-e482-4031-a817-c6a7c744f97a" providerId="ADAL" clId="{D3A2F84A-6C9A-419A-9C7B-B5B68F50507D}" dt="2022-01-07T20:38:36.016" v="6158" actId="2085"/>
          <ac:spMkLst>
            <pc:docMk/>
            <pc:sldMk cId="2037034901" sldId="324"/>
            <ac:spMk id="5" creationId="{1AE08EA8-2EBA-473E-A6D6-C88FDB5362D0}"/>
          </ac:spMkLst>
        </pc:spChg>
        <pc:spChg chg="mod">
          <ac:chgData name="Siddarth Joshi" userId="bc4d29ca-e482-4031-a817-c6a7c744f97a" providerId="ADAL" clId="{D3A2F84A-6C9A-419A-9C7B-B5B68F50507D}" dt="2022-01-07T21:47:28.463" v="7665" actId="255"/>
          <ac:spMkLst>
            <pc:docMk/>
            <pc:sldMk cId="2037034901" sldId="324"/>
            <ac:spMk id="8" creationId="{BBB9B1C4-5210-4BEA-A556-2A53383A911F}"/>
          </ac:spMkLst>
        </pc:spChg>
        <pc:spChg chg="mod">
          <ac:chgData name="Siddarth Joshi" userId="bc4d29ca-e482-4031-a817-c6a7c744f97a" providerId="ADAL" clId="{D3A2F84A-6C9A-419A-9C7B-B5B68F50507D}" dt="2022-01-07T20:42:36.428" v="6269" actId="20577"/>
          <ac:spMkLst>
            <pc:docMk/>
            <pc:sldMk cId="2037034901" sldId="324"/>
            <ac:spMk id="9" creationId="{B6C8E0B9-33B7-4346-B278-E984C05814A2}"/>
          </ac:spMkLst>
        </pc:spChg>
        <pc:spChg chg="del">
          <ac:chgData name="Siddarth Joshi" userId="bc4d29ca-e482-4031-a817-c6a7c744f97a" providerId="ADAL" clId="{D3A2F84A-6C9A-419A-9C7B-B5B68F50507D}" dt="2022-01-07T20:28:33.969" v="6151" actId="478"/>
          <ac:spMkLst>
            <pc:docMk/>
            <pc:sldMk cId="2037034901" sldId="324"/>
            <ac:spMk id="15" creationId="{609AEA8E-B6F4-4299-ACD8-EC855D01AAC5}"/>
          </ac:spMkLst>
        </pc:spChg>
        <pc:spChg chg="del">
          <ac:chgData name="Siddarth Joshi" userId="bc4d29ca-e482-4031-a817-c6a7c744f97a" providerId="ADAL" clId="{D3A2F84A-6C9A-419A-9C7B-B5B68F50507D}" dt="2022-01-07T20:28:41.111" v="6152" actId="478"/>
          <ac:spMkLst>
            <pc:docMk/>
            <pc:sldMk cId="2037034901" sldId="324"/>
            <ac:spMk id="19" creationId="{9AB83C39-2B42-4963-BDC9-93C968CF9D76}"/>
          </ac:spMkLst>
        </pc:spChg>
        <pc:spChg chg="del">
          <ac:chgData name="Siddarth Joshi" userId="bc4d29ca-e482-4031-a817-c6a7c744f97a" providerId="ADAL" clId="{D3A2F84A-6C9A-419A-9C7B-B5B68F50507D}" dt="2022-01-07T20:28:41.111" v="6152" actId="478"/>
          <ac:spMkLst>
            <pc:docMk/>
            <pc:sldMk cId="2037034901" sldId="324"/>
            <ac:spMk id="20" creationId="{A62B097E-19AC-43E5-A06D-468B00E915A6}"/>
          </ac:spMkLst>
        </pc:spChg>
        <pc:spChg chg="del">
          <ac:chgData name="Siddarth Joshi" userId="bc4d29ca-e482-4031-a817-c6a7c744f97a" providerId="ADAL" clId="{D3A2F84A-6C9A-419A-9C7B-B5B68F50507D}" dt="2022-01-07T20:28:41.111" v="6152" actId="478"/>
          <ac:spMkLst>
            <pc:docMk/>
            <pc:sldMk cId="2037034901" sldId="324"/>
            <ac:spMk id="21" creationId="{936954AA-5F9D-4419-A3F3-A6E708B4A510}"/>
          </ac:spMkLst>
        </pc:spChg>
        <pc:spChg chg="del">
          <ac:chgData name="Siddarth Joshi" userId="bc4d29ca-e482-4031-a817-c6a7c744f97a" providerId="ADAL" clId="{D3A2F84A-6C9A-419A-9C7B-B5B68F50507D}" dt="2022-01-07T20:28:41.111" v="6152" actId="478"/>
          <ac:spMkLst>
            <pc:docMk/>
            <pc:sldMk cId="2037034901" sldId="324"/>
            <ac:spMk id="25" creationId="{0F47DC67-9E4E-42A3-A51B-B225DF64FF5B}"/>
          </ac:spMkLst>
        </pc:spChg>
        <pc:spChg chg="del">
          <ac:chgData name="Siddarth Joshi" userId="bc4d29ca-e482-4031-a817-c6a7c744f97a" providerId="ADAL" clId="{D3A2F84A-6C9A-419A-9C7B-B5B68F50507D}" dt="2022-01-07T20:28:41.111" v="6152" actId="478"/>
          <ac:spMkLst>
            <pc:docMk/>
            <pc:sldMk cId="2037034901" sldId="324"/>
            <ac:spMk id="26" creationId="{2AB0CBB6-BB4F-450E-8E2D-409489146D9A}"/>
          </ac:spMkLst>
        </pc:spChg>
        <pc:spChg chg="del">
          <ac:chgData name="Siddarth Joshi" userId="bc4d29ca-e482-4031-a817-c6a7c744f97a" providerId="ADAL" clId="{D3A2F84A-6C9A-419A-9C7B-B5B68F50507D}" dt="2022-01-07T20:28:41.111" v="6152" actId="478"/>
          <ac:spMkLst>
            <pc:docMk/>
            <pc:sldMk cId="2037034901" sldId="324"/>
            <ac:spMk id="27" creationId="{704C3F7E-57AE-4AA2-9EE8-1D41DCD67ED9}"/>
          </ac:spMkLst>
        </pc:spChg>
        <pc:spChg chg="del">
          <ac:chgData name="Siddarth Joshi" userId="bc4d29ca-e482-4031-a817-c6a7c744f97a" providerId="ADAL" clId="{D3A2F84A-6C9A-419A-9C7B-B5B68F50507D}" dt="2022-01-07T20:28:41.111" v="6152" actId="478"/>
          <ac:spMkLst>
            <pc:docMk/>
            <pc:sldMk cId="2037034901" sldId="324"/>
            <ac:spMk id="29" creationId="{6A5FB9CB-EBC9-4A84-91A7-906E47C16AEA}"/>
          </ac:spMkLst>
        </pc:spChg>
        <pc:spChg chg="del">
          <ac:chgData name="Siddarth Joshi" userId="bc4d29ca-e482-4031-a817-c6a7c744f97a" providerId="ADAL" clId="{D3A2F84A-6C9A-419A-9C7B-B5B68F50507D}" dt="2022-01-07T20:28:41.111" v="6152" actId="478"/>
          <ac:spMkLst>
            <pc:docMk/>
            <pc:sldMk cId="2037034901" sldId="324"/>
            <ac:spMk id="35" creationId="{21236122-CB36-4358-8F7E-142C236FE539}"/>
          </ac:spMkLst>
        </pc:spChg>
        <pc:spChg chg="del">
          <ac:chgData name="Siddarth Joshi" userId="bc4d29ca-e482-4031-a817-c6a7c744f97a" providerId="ADAL" clId="{D3A2F84A-6C9A-419A-9C7B-B5B68F50507D}" dt="2022-01-07T20:28:41.111" v="6152" actId="478"/>
          <ac:spMkLst>
            <pc:docMk/>
            <pc:sldMk cId="2037034901" sldId="324"/>
            <ac:spMk id="36" creationId="{77E876CA-0B1A-47A2-BBA0-F72AE1E236BE}"/>
          </ac:spMkLst>
        </pc:spChg>
        <pc:spChg chg="add mod">
          <ac:chgData name="Siddarth Joshi" userId="bc4d29ca-e482-4031-a817-c6a7c744f97a" providerId="ADAL" clId="{D3A2F84A-6C9A-419A-9C7B-B5B68F50507D}" dt="2022-01-07T20:42:06.132" v="6227" actId="20577"/>
          <ac:spMkLst>
            <pc:docMk/>
            <pc:sldMk cId="2037034901" sldId="324"/>
            <ac:spMk id="37" creationId="{8DFCDC2E-F725-4D35-9842-45A74E201AE2}"/>
          </ac:spMkLst>
        </pc:spChg>
        <pc:picChg chg="add mod">
          <ac:chgData name="Siddarth Joshi" userId="bc4d29ca-e482-4031-a817-c6a7c744f97a" providerId="ADAL" clId="{D3A2F84A-6C9A-419A-9C7B-B5B68F50507D}" dt="2022-01-07T20:37:53.718" v="6154" actId="1076"/>
          <ac:picMkLst>
            <pc:docMk/>
            <pc:sldMk cId="2037034901" sldId="324"/>
            <ac:picMk id="3" creationId="{870DD6C2-F37D-4B52-950F-BF0726C0D91A}"/>
          </ac:picMkLst>
        </pc:picChg>
        <pc:picChg chg="add mod">
          <ac:chgData name="Siddarth Joshi" userId="bc4d29ca-e482-4031-a817-c6a7c744f97a" providerId="ADAL" clId="{D3A2F84A-6C9A-419A-9C7B-B5B68F50507D}" dt="2022-01-07T20:41:25.943" v="6214" actId="1076"/>
          <ac:picMkLst>
            <pc:docMk/>
            <pc:sldMk cId="2037034901" sldId="324"/>
            <ac:picMk id="6146" creationId="{48E3B0EF-3DC8-4D25-AFAA-001A9535BA9D}"/>
          </ac:picMkLst>
        </pc:picChg>
        <pc:cxnChg chg="del">
          <ac:chgData name="Siddarth Joshi" userId="bc4d29ca-e482-4031-a817-c6a7c744f97a" providerId="ADAL" clId="{D3A2F84A-6C9A-419A-9C7B-B5B68F50507D}" dt="2022-01-07T20:28:41.111" v="6152" actId="478"/>
          <ac:cxnSpMkLst>
            <pc:docMk/>
            <pc:sldMk cId="2037034901" sldId="324"/>
            <ac:cxnSpMk id="10" creationId="{EF70831A-EBA1-4B86-99BA-DE7F7AF55F2B}"/>
          </ac:cxnSpMkLst>
        </pc:cxnChg>
        <pc:cxnChg chg="del">
          <ac:chgData name="Siddarth Joshi" userId="bc4d29ca-e482-4031-a817-c6a7c744f97a" providerId="ADAL" clId="{D3A2F84A-6C9A-419A-9C7B-B5B68F50507D}" dt="2022-01-07T20:28:41.111" v="6152" actId="478"/>
          <ac:cxnSpMkLst>
            <pc:docMk/>
            <pc:sldMk cId="2037034901" sldId="324"/>
            <ac:cxnSpMk id="13" creationId="{B3E98746-3F06-467D-BA76-605DD387F4A6}"/>
          </ac:cxnSpMkLst>
        </pc:cxnChg>
        <pc:cxnChg chg="del">
          <ac:chgData name="Siddarth Joshi" userId="bc4d29ca-e482-4031-a817-c6a7c744f97a" providerId="ADAL" clId="{D3A2F84A-6C9A-419A-9C7B-B5B68F50507D}" dt="2022-01-07T20:28:41.111" v="6152" actId="478"/>
          <ac:cxnSpMkLst>
            <pc:docMk/>
            <pc:sldMk cId="2037034901" sldId="324"/>
            <ac:cxnSpMk id="16" creationId="{E4E3E182-D864-4262-91D1-A570A1FEE593}"/>
          </ac:cxnSpMkLst>
        </pc:cxnChg>
        <pc:cxnChg chg="del">
          <ac:chgData name="Siddarth Joshi" userId="bc4d29ca-e482-4031-a817-c6a7c744f97a" providerId="ADAL" clId="{D3A2F84A-6C9A-419A-9C7B-B5B68F50507D}" dt="2022-01-07T20:28:41.111" v="6152" actId="478"/>
          <ac:cxnSpMkLst>
            <pc:docMk/>
            <pc:sldMk cId="2037034901" sldId="324"/>
            <ac:cxnSpMk id="17" creationId="{2E93FAC4-DB66-41B7-B7FC-B9800E80961E}"/>
          </ac:cxnSpMkLst>
        </pc:cxnChg>
        <pc:cxnChg chg="del">
          <ac:chgData name="Siddarth Joshi" userId="bc4d29ca-e482-4031-a817-c6a7c744f97a" providerId="ADAL" clId="{D3A2F84A-6C9A-419A-9C7B-B5B68F50507D}" dt="2022-01-07T20:28:41.111" v="6152" actId="478"/>
          <ac:cxnSpMkLst>
            <pc:docMk/>
            <pc:sldMk cId="2037034901" sldId="324"/>
            <ac:cxnSpMk id="22" creationId="{92CA598F-1BDF-4F99-9453-F42D39E82072}"/>
          </ac:cxnSpMkLst>
        </pc:cxnChg>
        <pc:cxnChg chg="del">
          <ac:chgData name="Siddarth Joshi" userId="bc4d29ca-e482-4031-a817-c6a7c744f97a" providerId="ADAL" clId="{D3A2F84A-6C9A-419A-9C7B-B5B68F50507D}" dt="2022-01-07T20:28:41.111" v="6152" actId="478"/>
          <ac:cxnSpMkLst>
            <pc:docMk/>
            <pc:sldMk cId="2037034901" sldId="324"/>
            <ac:cxnSpMk id="23" creationId="{7224236E-8BFE-47B9-9766-9E5B64ABC294}"/>
          </ac:cxnSpMkLst>
        </pc:cxnChg>
        <pc:cxnChg chg="del">
          <ac:chgData name="Siddarth Joshi" userId="bc4d29ca-e482-4031-a817-c6a7c744f97a" providerId="ADAL" clId="{D3A2F84A-6C9A-419A-9C7B-B5B68F50507D}" dt="2022-01-07T20:28:41.111" v="6152" actId="478"/>
          <ac:cxnSpMkLst>
            <pc:docMk/>
            <pc:sldMk cId="2037034901" sldId="324"/>
            <ac:cxnSpMk id="24" creationId="{E4CD9B0D-6FD7-4168-A8B2-367CB18FF47C}"/>
          </ac:cxnSpMkLst>
        </pc:cxnChg>
        <pc:cxnChg chg="del">
          <ac:chgData name="Siddarth Joshi" userId="bc4d29ca-e482-4031-a817-c6a7c744f97a" providerId="ADAL" clId="{D3A2F84A-6C9A-419A-9C7B-B5B68F50507D}" dt="2022-01-07T20:28:41.111" v="6152" actId="478"/>
          <ac:cxnSpMkLst>
            <pc:docMk/>
            <pc:sldMk cId="2037034901" sldId="324"/>
            <ac:cxnSpMk id="30" creationId="{93334D67-A97A-4F03-8215-CEA2849EE65D}"/>
          </ac:cxnSpMkLst>
        </pc:cxnChg>
        <pc:cxnChg chg="del">
          <ac:chgData name="Siddarth Joshi" userId="bc4d29ca-e482-4031-a817-c6a7c744f97a" providerId="ADAL" clId="{D3A2F84A-6C9A-419A-9C7B-B5B68F50507D}" dt="2022-01-07T20:28:41.111" v="6152" actId="478"/>
          <ac:cxnSpMkLst>
            <pc:docMk/>
            <pc:sldMk cId="2037034901" sldId="324"/>
            <ac:cxnSpMk id="31" creationId="{1329C6A1-1FFB-4FE0-8070-762587FF0AEC}"/>
          </ac:cxnSpMkLst>
        </pc:cxnChg>
        <pc:cxnChg chg="del">
          <ac:chgData name="Siddarth Joshi" userId="bc4d29ca-e482-4031-a817-c6a7c744f97a" providerId="ADAL" clId="{D3A2F84A-6C9A-419A-9C7B-B5B68F50507D}" dt="2022-01-07T20:28:41.111" v="6152" actId="478"/>
          <ac:cxnSpMkLst>
            <pc:docMk/>
            <pc:sldMk cId="2037034901" sldId="324"/>
            <ac:cxnSpMk id="32" creationId="{DCB66C91-AC2F-4D50-87EB-11AD065140FE}"/>
          </ac:cxnSpMkLst>
        </pc:cxnChg>
        <pc:cxnChg chg="del">
          <ac:chgData name="Siddarth Joshi" userId="bc4d29ca-e482-4031-a817-c6a7c744f97a" providerId="ADAL" clId="{D3A2F84A-6C9A-419A-9C7B-B5B68F50507D}" dt="2022-01-07T20:28:41.111" v="6152" actId="478"/>
          <ac:cxnSpMkLst>
            <pc:docMk/>
            <pc:sldMk cId="2037034901" sldId="324"/>
            <ac:cxnSpMk id="33" creationId="{08CF3A5D-54AF-4CBB-84A8-3CF912674EC3}"/>
          </ac:cxnSpMkLst>
        </pc:cxnChg>
        <pc:cxnChg chg="del">
          <ac:chgData name="Siddarth Joshi" userId="bc4d29ca-e482-4031-a817-c6a7c744f97a" providerId="ADAL" clId="{D3A2F84A-6C9A-419A-9C7B-B5B68F50507D}" dt="2022-01-07T20:28:41.111" v="6152" actId="478"/>
          <ac:cxnSpMkLst>
            <pc:docMk/>
            <pc:sldMk cId="2037034901" sldId="324"/>
            <ac:cxnSpMk id="34" creationId="{3A81A75A-CDB5-44FD-ACBF-0C63DD07600B}"/>
          </ac:cxnSpMkLst>
        </pc:cxnChg>
      </pc:sldChg>
      <pc:sldChg chg="delSp modSp add mod">
        <pc:chgData name="Siddarth Joshi" userId="bc4d29ca-e482-4031-a817-c6a7c744f97a" providerId="ADAL" clId="{D3A2F84A-6C9A-419A-9C7B-B5B68F50507D}" dt="2022-01-07T20:46:08.660" v="6464" actId="14100"/>
        <pc:sldMkLst>
          <pc:docMk/>
          <pc:sldMk cId="613922576" sldId="325"/>
        </pc:sldMkLst>
        <pc:spChg chg="del">
          <ac:chgData name="Siddarth Joshi" userId="bc4d29ca-e482-4031-a817-c6a7c744f97a" providerId="ADAL" clId="{D3A2F84A-6C9A-419A-9C7B-B5B68F50507D}" dt="2022-01-07T20:43:29.632" v="6283" actId="478"/>
          <ac:spMkLst>
            <pc:docMk/>
            <pc:sldMk cId="613922576" sldId="325"/>
            <ac:spMk id="5" creationId="{1AE08EA8-2EBA-473E-A6D6-C88FDB5362D0}"/>
          </ac:spMkLst>
        </pc:spChg>
        <pc:spChg chg="mod">
          <ac:chgData name="Siddarth Joshi" userId="bc4d29ca-e482-4031-a817-c6a7c744f97a" providerId="ADAL" clId="{D3A2F84A-6C9A-419A-9C7B-B5B68F50507D}" dt="2022-01-07T20:43:18.136" v="6280" actId="20577"/>
          <ac:spMkLst>
            <pc:docMk/>
            <pc:sldMk cId="613922576" sldId="325"/>
            <ac:spMk id="8" creationId="{BBB9B1C4-5210-4BEA-A556-2A53383A911F}"/>
          </ac:spMkLst>
        </pc:spChg>
        <pc:spChg chg="mod">
          <ac:chgData name="Siddarth Joshi" userId="bc4d29ca-e482-4031-a817-c6a7c744f97a" providerId="ADAL" clId="{D3A2F84A-6C9A-419A-9C7B-B5B68F50507D}" dt="2022-01-07T20:46:08.660" v="6464" actId="14100"/>
          <ac:spMkLst>
            <pc:docMk/>
            <pc:sldMk cId="613922576" sldId="325"/>
            <ac:spMk id="9" creationId="{B6C8E0B9-33B7-4346-B278-E984C05814A2}"/>
          </ac:spMkLst>
        </pc:spChg>
        <pc:spChg chg="del">
          <ac:chgData name="Siddarth Joshi" userId="bc4d29ca-e482-4031-a817-c6a7c744f97a" providerId="ADAL" clId="{D3A2F84A-6C9A-419A-9C7B-B5B68F50507D}" dt="2022-01-07T20:43:31.988" v="6284" actId="478"/>
          <ac:spMkLst>
            <pc:docMk/>
            <pc:sldMk cId="613922576" sldId="325"/>
            <ac:spMk id="37" creationId="{8DFCDC2E-F725-4D35-9842-45A74E201AE2}"/>
          </ac:spMkLst>
        </pc:spChg>
        <pc:picChg chg="del">
          <ac:chgData name="Siddarth Joshi" userId="bc4d29ca-e482-4031-a817-c6a7c744f97a" providerId="ADAL" clId="{D3A2F84A-6C9A-419A-9C7B-B5B68F50507D}" dt="2022-01-07T20:43:28.341" v="6282" actId="478"/>
          <ac:picMkLst>
            <pc:docMk/>
            <pc:sldMk cId="613922576" sldId="325"/>
            <ac:picMk id="3" creationId="{870DD6C2-F37D-4B52-950F-BF0726C0D91A}"/>
          </ac:picMkLst>
        </pc:picChg>
        <pc:picChg chg="del">
          <ac:chgData name="Siddarth Joshi" userId="bc4d29ca-e482-4031-a817-c6a7c744f97a" providerId="ADAL" clId="{D3A2F84A-6C9A-419A-9C7B-B5B68F50507D}" dt="2022-01-07T20:43:27.074" v="6281" actId="478"/>
          <ac:picMkLst>
            <pc:docMk/>
            <pc:sldMk cId="613922576" sldId="325"/>
            <ac:picMk id="6146" creationId="{48E3B0EF-3DC8-4D25-AFAA-001A9535BA9D}"/>
          </ac:picMkLst>
        </pc:picChg>
      </pc:sldChg>
      <pc:sldChg chg="addSp delSp modSp add mod">
        <pc:chgData name="Siddarth Joshi" userId="bc4d29ca-e482-4031-a817-c6a7c744f97a" providerId="ADAL" clId="{D3A2F84A-6C9A-419A-9C7B-B5B68F50507D}" dt="2022-01-07T21:03:45.456" v="6795" actId="20577"/>
        <pc:sldMkLst>
          <pc:docMk/>
          <pc:sldMk cId="2192215881" sldId="326"/>
        </pc:sldMkLst>
        <pc:spChg chg="add del mod">
          <ac:chgData name="Siddarth Joshi" userId="bc4d29ca-e482-4031-a817-c6a7c744f97a" providerId="ADAL" clId="{D3A2F84A-6C9A-419A-9C7B-B5B68F50507D}" dt="2022-01-07T20:50:19.292" v="6652" actId="478"/>
          <ac:spMkLst>
            <pc:docMk/>
            <pc:sldMk cId="2192215881" sldId="326"/>
            <ac:spMk id="7" creationId="{5CECE82D-BD15-4358-B4BB-F96A0735116B}"/>
          </ac:spMkLst>
        </pc:spChg>
        <pc:spChg chg="mod">
          <ac:chgData name="Siddarth Joshi" userId="bc4d29ca-e482-4031-a817-c6a7c744f97a" providerId="ADAL" clId="{D3A2F84A-6C9A-419A-9C7B-B5B68F50507D}" dt="2022-01-07T20:46:24.531" v="6477" actId="20577"/>
          <ac:spMkLst>
            <pc:docMk/>
            <pc:sldMk cId="2192215881" sldId="326"/>
            <ac:spMk id="8" creationId="{BBB9B1C4-5210-4BEA-A556-2A53383A911F}"/>
          </ac:spMkLst>
        </pc:spChg>
        <pc:spChg chg="mod">
          <ac:chgData name="Siddarth Joshi" userId="bc4d29ca-e482-4031-a817-c6a7c744f97a" providerId="ADAL" clId="{D3A2F84A-6C9A-419A-9C7B-B5B68F50507D}" dt="2022-01-07T20:54:40.832" v="6734" actId="14100"/>
          <ac:spMkLst>
            <pc:docMk/>
            <pc:sldMk cId="2192215881" sldId="326"/>
            <ac:spMk id="9" creationId="{B6C8E0B9-33B7-4346-B278-E984C05814A2}"/>
          </ac:spMkLst>
        </pc:spChg>
        <pc:spChg chg="mod">
          <ac:chgData name="Siddarth Joshi" userId="bc4d29ca-e482-4031-a817-c6a7c744f97a" providerId="ADAL" clId="{D3A2F84A-6C9A-419A-9C7B-B5B68F50507D}" dt="2022-01-07T20:54:54.902" v="6737" actId="1076"/>
          <ac:spMkLst>
            <pc:docMk/>
            <pc:sldMk cId="2192215881" sldId="326"/>
            <ac:spMk id="11" creationId="{2DA2CC3D-A139-4741-BB7C-0A48922251A4}"/>
          </ac:spMkLst>
        </pc:spChg>
        <pc:spChg chg="add mod">
          <ac:chgData name="Siddarth Joshi" userId="bc4d29ca-e482-4031-a817-c6a7c744f97a" providerId="ADAL" clId="{D3A2F84A-6C9A-419A-9C7B-B5B68F50507D}" dt="2022-01-07T21:02:27.890" v="6743" actId="1076"/>
          <ac:spMkLst>
            <pc:docMk/>
            <pc:sldMk cId="2192215881" sldId="326"/>
            <ac:spMk id="12" creationId="{B81C98AB-03D8-40AD-B934-C3815F220713}"/>
          </ac:spMkLst>
        </pc:spChg>
        <pc:spChg chg="add mod">
          <ac:chgData name="Siddarth Joshi" userId="bc4d29ca-e482-4031-a817-c6a7c744f97a" providerId="ADAL" clId="{D3A2F84A-6C9A-419A-9C7B-B5B68F50507D}" dt="2022-01-07T21:03:45.456" v="6795" actId="20577"/>
          <ac:spMkLst>
            <pc:docMk/>
            <pc:sldMk cId="2192215881" sldId="326"/>
            <ac:spMk id="13" creationId="{9BDB1582-5443-46BD-9A56-EF32E6610DFE}"/>
          </ac:spMkLst>
        </pc:spChg>
        <pc:picChg chg="add del mod">
          <ac:chgData name="Siddarth Joshi" userId="bc4d29ca-e482-4031-a817-c6a7c744f97a" providerId="ADAL" clId="{D3A2F84A-6C9A-419A-9C7B-B5B68F50507D}" dt="2022-01-07T20:50:20.145" v="6653" actId="478"/>
          <ac:picMkLst>
            <pc:docMk/>
            <pc:sldMk cId="2192215881" sldId="326"/>
            <ac:picMk id="7170" creationId="{88F8B67C-22EA-4ADF-BA44-0437CA5B23A6}"/>
          </ac:picMkLst>
        </pc:picChg>
        <pc:picChg chg="add mod">
          <ac:chgData name="Siddarth Joshi" userId="bc4d29ca-e482-4031-a817-c6a7c744f97a" providerId="ADAL" clId="{D3A2F84A-6C9A-419A-9C7B-B5B68F50507D}" dt="2022-01-07T20:50:29.604" v="6654" actId="1076"/>
          <ac:picMkLst>
            <pc:docMk/>
            <pc:sldMk cId="2192215881" sldId="326"/>
            <ac:picMk id="7172" creationId="{D47B22F0-55D6-409D-8C18-343381622C8A}"/>
          </ac:picMkLst>
        </pc:picChg>
        <pc:picChg chg="add mod">
          <ac:chgData name="Siddarth Joshi" userId="bc4d29ca-e482-4031-a817-c6a7c744f97a" providerId="ADAL" clId="{D3A2F84A-6C9A-419A-9C7B-B5B68F50507D}" dt="2022-01-07T21:02:30.847" v="6744" actId="1076"/>
          <ac:picMkLst>
            <pc:docMk/>
            <pc:sldMk cId="2192215881" sldId="326"/>
            <ac:picMk id="7174" creationId="{2883D763-BC85-4888-B865-E29BD343EEA7}"/>
          </ac:picMkLst>
        </pc:picChg>
      </pc:sldChg>
      <pc:sldChg chg="addSp delSp modSp add mod">
        <pc:chgData name="Siddarth Joshi" userId="bc4d29ca-e482-4031-a817-c6a7c744f97a" providerId="ADAL" clId="{D3A2F84A-6C9A-419A-9C7B-B5B68F50507D}" dt="2022-01-07T21:09:58.305" v="6938" actId="313"/>
        <pc:sldMkLst>
          <pc:docMk/>
          <pc:sldMk cId="148167825" sldId="327"/>
        </pc:sldMkLst>
        <pc:spChg chg="del">
          <ac:chgData name="Siddarth Joshi" userId="bc4d29ca-e482-4031-a817-c6a7c744f97a" providerId="ADAL" clId="{D3A2F84A-6C9A-419A-9C7B-B5B68F50507D}" dt="2022-01-07T21:04:06.999" v="6797" actId="478"/>
          <ac:spMkLst>
            <pc:docMk/>
            <pc:sldMk cId="148167825" sldId="327"/>
            <ac:spMk id="9" creationId="{B6C8E0B9-33B7-4346-B278-E984C05814A2}"/>
          </ac:spMkLst>
        </pc:spChg>
        <pc:spChg chg="del">
          <ac:chgData name="Siddarth Joshi" userId="bc4d29ca-e482-4031-a817-c6a7c744f97a" providerId="ADAL" clId="{D3A2F84A-6C9A-419A-9C7B-B5B68F50507D}" dt="2022-01-07T21:04:06.999" v="6797" actId="478"/>
          <ac:spMkLst>
            <pc:docMk/>
            <pc:sldMk cId="148167825" sldId="327"/>
            <ac:spMk id="12" creationId="{B81C98AB-03D8-40AD-B934-C3815F220713}"/>
          </ac:spMkLst>
        </pc:spChg>
        <pc:spChg chg="del">
          <ac:chgData name="Siddarth Joshi" userId="bc4d29ca-e482-4031-a817-c6a7c744f97a" providerId="ADAL" clId="{D3A2F84A-6C9A-419A-9C7B-B5B68F50507D}" dt="2022-01-07T21:08:20.143" v="6801" actId="478"/>
          <ac:spMkLst>
            <pc:docMk/>
            <pc:sldMk cId="148167825" sldId="327"/>
            <ac:spMk id="13" creationId="{9BDB1582-5443-46BD-9A56-EF32E6610DFE}"/>
          </ac:spMkLst>
        </pc:spChg>
        <pc:spChg chg="add mod">
          <ac:chgData name="Siddarth Joshi" userId="bc4d29ca-e482-4031-a817-c6a7c744f97a" providerId="ADAL" clId="{D3A2F84A-6C9A-419A-9C7B-B5B68F50507D}" dt="2022-01-07T21:09:58.305" v="6938" actId="313"/>
          <ac:spMkLst>
            <pc:docMk/>
            <pc:sldMk cId="148167825" sldId="327"/>
            <ac:spMk id="14" creationId="{7DAE6513-A349-4165-A401-A2929F82167D}"/>
          </ac:spMkLst>
        </pc:spChg>
        <pc:picChg chg="add mod">
          <ac:chgData name="Siddarth Joshi" userId="bc4d29ca-e482-4031-a817-c6a7c744f97a" providerId="ADAL" clId="{D3A2F84A-6C9A-419A-9C7B-B5B68F50507D}" dt="2022-01-07T21:07:55.455" v="6800" actId="1076"/>
          <ac:picMkLst>
            <pc:docMk/>
            <pc:sldMk cId="148167825" sldId="327"/>
            <ac:picMk id="3" creationId="{D55EDC8E-F369-4216-AC7D-9AE1856669C2}"/>
          </ac:picMkLst>
        </pc:picChg>
        <pc:picChg chg="del">
          <ac:chgData name="Siddarth Joshi" userId="bc4d29ca-e482-4031-a817-c6a7c744f97a" providerId="ADAL" clId="{D3A2F84A-6C9A-419A-9C7B-B5B68F50507D}" dt="2022-01-07T21:04:06.999" v="6797" actId="478"/>
          <ac:picMkLst>
            <pc:docMk/>
            <pc:sldMk cId="148167825" sldId="327"/>
            <ac:picMk id="7172" creationId="{D47B22F0-55D6-409D-8C18-343381622C8A}"/>
          </ac:picMkLst>
        </pc:picChg>
        <pc:picChg chg="del">
          <ac:chgData name="Siddarth Joshi" userId="bc4d29ca-e482-4031-a817-c6a7c744f97a" providerId="ADAL" clId="{D3A2F84A-6C9A-419A-9C7B-B5B68F50507D}" dt="2022-01-07T21:04:06.999" v="6797" actId="478"/>
          <ac:picMkLst>
            <pc:docMk/>
            <pc:sldMk cId="148167825" sldId="327"/>
            <ac:picMk id="7174" creationId="{2883D763-BC85-4888-B865-E29BD343EEA7}"/>
          </ac:picMkLst>
        </pc:picChg>
      </pc:sldChg>
      <pc:sldChg chg="modSp add mod">
        <pc:chgData name="Siddarth Joshi" userId="bc4d29ca-e482-4031-a817-c6a7c744f97a" providerId="ADAL" clId="{D3A2F84A-6C9A-419A-9C7B-B5B68F50507D}" dt="2022-01-07T21:24:12.008" v="7495" actId="20577"/>
        <pc:sldMkLst>
          <pc:docMk/>
          <pc:sldMk cId="3063750106" sldId="328"/>
        </pc:sldMkLst>
        <pc:spChg chg="mod">
          <ac:chgData name="Siddarth Joshi" userId="bc4d29ca-e482-4031-a817-c6a7c744f97a" providerId="ADAL" clId="{D3A2F84A-6C9A-419A-9C7B-B5B68F50507D}" dt="2022-01-07T21:24:12.008" v="7495" actId="20577"/>
          <ac:spMkLst>
            <pc:docMk/>
            <pc:sldMk cId="3063750106" sldId="328"/>
            <ac:spMk id="7" creationId="{F7C7A618-D2B2-4724-9DA8-45D3556A9234}"/>
          </ac:spMkLst>
        </pc:spChg>
      </pc:sldChg>
      <pc:sldChg chg="addSp delSp modSp add mod">
        <pc:chgData name="Siddarth Joshi" userId="bc4d29ca-e482-4031-a817-c6a7c744f97a" providerId="ADAL" clId="{D3A2F84A-6C9A-419A-9C7B-B5B68F50507D}" dt="2022-01-07T21:30:42.808" v="7539" actId="1076"/>
        <pc:sldMkLst>
          <pc:docMk/>
          <pc:sldMk cId="2512529107" sldId="329"/>
        </pc:sldMkLst>
        <pc:spChg chg="mod">
          <ac:chgData name="Siddarth Joshi" userId="bc4d29ca-e482-4031-a817-c6a7c744f97a" providerId="ADAL" clId="{D3A2F84A-6C9A-419A-9C7B-B5B68F50507D}" dt="2022-01-07T21:29:35.579" v="7521" actId="20577"/>
          <ac:spMkLst>
            <pc:docMk/>
            <pc:sldMk cId="2512529107" sldId="329"/>
            <ac:spMk id="8" creationId="{BBB9B1C4-5210-4BEA-A556-2A53383A911F}"/>
          </ac:spMkLst>
        </pc:spChg>
        <pc:spChg chg="add del mod">
          <ac:chgData name="Siddarth Joshi" userId="bc4d29ca-e482-4031-a817-c6a7c744f97a" providerId="ADAL" clId="{D3A2F84A-6C9A-419A-9C7B-B5B68F50507D}" dt="2022-01-07T21:29:47.960" v="7526"/>
          <ac:spMkLst>
            <pc:docMk/>
            <pc:sldMk cId="2512529107" sldId="329"/>
            <ac:spMk id="15" creationId="{6D73BC17-DE44-41CA-A679-2E8686ABC80E}"/>
          </ac:spMkLst>
        </pc:spChg>
        <pc:spChg chg="add del mod">
          <ac:chgData name="Siddarth Joshi" userId="bc4d29ca-e482-4031-a817-c6a7c744f97a" providerId="ADAL" clId="{D3A2F84A-6C9A-419A-9C7B-B5B68F50507D}" dt="2022-01-07T21:29:47.960" v="7526"/>
          <ac:spMkLst>
            <pc:docMk/>
            <pc:sldMk cId="2512529107" sldId="329"/>
            <ac:spMk id="16" creationId="{DB2C9E75-BB3D-4546-8FF5-910CDE45CB59}"/>
          </ac:spMkLst>
        </pc:spChg>
        <pc:spChg chg="add del mod">
          <ac:chgData name="Siddarth Joshi" userId="bc4d29ca-e482-4031-a817-c6a7c744f97a" providerId="ADAL" clId="{D3A2F84A-6C9A-419A-9C7B-B5B68F50507D}" dt="2022-01-07T21:29:47.960" v="7526"/>
          <ac:spMkLst>
            <pc:docMk/>
            <pc:sldMk cId="2512529107" sldId="329"/>
            <ac:spMk id="17" creationId="{E369FD65-8D44-4407-A463-21831B09C563}"/>
          </ac:spMkLst>
        </pc:spChg>
        <pc:spChg chg="add del mod">
          <ac:chgData name="Siddarth Joshi" userId="bc4d29ca-e482-4031-a817-c6a7c744f97a" providerId="ADAL" clId="{D3A2F84A-6C9A-419A-9C7B-B5B68F50507D}" dt="2022-01-07T21:29:47.960" v="7526"/>
          <ac:spMkLst>
            <pc:docMk/>
            <pc:sldMk cId="2512529107" sldId="329"/>
            <ac:spMk id="18" creationId="{EE07F022-9C90-430C-B03E-6D53B5141437}"/>
          </ac:spMkLst>
        </pc:spChg>
        <pc:spChg chg="add del mod">
          <ac:chgData name="Siddarth Joshi" userId="bc4d29ca-e482-4031-a817-c6a7c744f97a" providerId="ADAL" clId="{D3A2F84A-6C9A-419A-9C7B-B5B68F50507D}" dt="2022-01-07T21:29:47.960" v="7526"/>
          <ac:spMkLst>
            <pc:docMk/>
            <pc:sldMk cId="2512529107" sldId="329"/>
            <ac:spMk id="19" creationId="{3B6C4CD9-D8F6-41FA-8760-BFF1AFC62F44}"/>
          </ac:spMkLst>
        </pc:spChg>
        <pc:spChg chg="add del mod">
          <ac:chgData name="Siddarth Joshi" userId="bc4d29ca-e482-4031-a817-c6a7c744f97a" providerId="ADAL" clId="{D3A2F84A-6C9A-419A-9C7B-B5B68F50507D}" dt="2022-01-07T21:29:47.960" v="7526"/>
          <ac:spMkLst>
            <pc:docMk/>
            <pc:sldMk cId="2512529107" sldId="329"/>
            <ac:spMk id="20" creationId="{DD477143-157D-47F1-A32C-53A56BF34A08}"/>
          </ac:spMkLst>
        </pc:spChg>
        <pc:spChg chg="del">
          <ac:chgData name="Siddarth Joshi" userId="bc4d29ca-e482-4031-a817-c6a7c744f97a" providerId="ADAL" clId="{D3A2F84A-6C9A-419A-9C7B-B5B68F50507D}" dt="2022-01-07T21:29:42.691" v="7522" actId="478"/>
          <ac:spMkLst>
            <pc:docMk/>
            <pc:sldMk cId="2512529107" sldId="329"/>
            <ac:spMk id="22" creationId="{9BA30462-B73A-4C62-BC64-FA05E452FB5A}"/>
          </ac:spMkLst>
        </pc:spChg>
        <pc:spChg chg="del">
          <ac:chgData name="Siddarth Joshi" userId="bc4d29ca-e482-4031-a817-c6a7c744f97a" providerId="ADAL" clId="{D3A2F84A-6C9A-419A-9C7B-B5B68F50507D}" dt="2022-01-07T21:29:42.691" v="7522" actId="478"/>
          <ac:spMkLst>
            <pc:docMk/>
            <pc:sldMk cId="2512529107" sldId="329"/>
            <ac:spMk id="23" creationId="{AF61A748-16BB-4592-9D3B-BFD26A4B64A0}"/>
          </ac:spMkLst>
        </pc:spChg>
        <pc:spChg chg="add del mod">
          <ac:chgData name="Siddarth Joshi" userId="bc4d29ca-e482-4031-a817-c6a7c744f97a" providerId="ADAL" clId="{D3A2F84A-6C9A-419A-9C7B-B5B68F50507D}" dt="2022-01-07T21:29:47.960" v="7526"/>
          <ac:spMkLst>
            <pc:docMk/>
            <pc:sldMk cId="2512529107" sldId="329"/>
            <ac:spMk id="25" creationId="{4AC575D1-441B-4833-9876-0C3921E9418D}"/>
          </ac:spMkLst>
        </pc:spChg>
        <pc:spChg chg="add del mod">
          <ac:chgData name="Siddarth Joshi" userId="bc4d29ca-e482-4031-a817-c6a7c744f97a" providerId="ADAL" clId="{D3A2F84A-6C9A-419A-9C7B-B5B68F50507D}" dt="2022-01-07T21:29:47.960" v="7526"/>
          <ac:spMkLst>
            <pc:docMk/>
            <pc:sldMk cId="2512529107" sldId="329"/>
            <ac:spMk id="26" creationId="{0864807E-CBCC-4CC5-AFD2-40DA23E210B9}"/>
          </ac:spMkLst>
        </pc:spChg>
        <pc:spChg chg="add del mod">
          <ac:chgData name="Siddarth Joshi" userId="bc4d29ca-e482-4031-a817-c6a7c744f97a" providerId="ADAL" clId="{D3A2F84A-6C9A-419A-9C7B-B5B68F50507D}" dt="2022-01-07T21:29:47.960" v="7526"/>
          <ac:spMkLst>
            <pc:docMk/>
            <pc:sldMk cId="2512529107" sldId="329"/>
            <ac:spMk id="27" creationId="{B0F288D2-C464-4B7B-A98D-D1EAF403AAF2}"/>
          </ac:spMkLst>
        </pc:spChg>
        <pc:spChg chg="add del mod">
          <ac:chgData name="Siddarth Joshi" userId="bc4d29ca-e482-4031-a817-c6a7c744f97a" providerId="ADAL" clId="{D3A2F84A-6C9A-419A-9C7B-B5B68F50507D}" dt="2022-01-07T21:29:47.960" v="7526"/>
          <ac:spMkLst>
            <pc:docMk/>
            <pc:sldMk cId="2512529107" sldId="329"/>
            <ac:spMk id="28" creationId="{BAFD33E8-D7BB-4116-8CED-C664C833BFBD}"/>
          </ac:spMkLst>
        </pc:spChg>
        <pc:spChg chg="add del mod">
          <ac:chgData name="Siddarth Joshi" userId="bc4d29ca-e482-4031-a817-c6a7c744f97a" providerId="ADAL" clId="{D3A2F84A-6C9A-419A-9C7B-B5B68F50507D}" dt="2022-01-07T21:29:47.960" v="7526"/>
          <ac:spMkLst>
            <pc:docMk/>
            <pc:sldMk cId="2512529107" sldId="329"/>
            <ac:spMk id="29" creationId="{20543317-6C21-4346-9003-F642A8BE876E}"/>
          </ac:spMkLst>
        </pc:spChg>
        <pc:spChg chg="add del mod">
          <ac:chgData name="Siddarth Joshi" userId="bc4d29ca-e482-4031-a817-c6a7c744f97a" providerId="ADAL" clId="{D3A2F84A-6C9A-419A-9C7B-B5B68F50507D}" dt="2022-01-07T21:29:47.960" v="7526"/>
          <ac:spMkLst>
            <pc:docMk/>
            <pc:sldMk cId="2512529107" sldId="329"/>
            <ac:spMk id="30" creationId="{F8B80272-199B-429E-A4B9-588A72D14244}"/>
          </ac:spMkLst>
        </pc:spChg>
        <pc:spChg chg="add del mod">
          <ac:chgData name="Siddarth Joshi" userId="bc4d29ca-e482-4031-a817-c6a7c744f97a" providerId="ADAL" clId="{D3A2F84A-6C9A-419A-9C7B-B5B68F50507D}" dt="2022-01-07T21:29:47.960" v="7526"/>
          <ac:spMkLst>
            <pc:docMk/>
            <pc:sldMk cId="2512529107" sldId="329"/>
            <ac:spMk id="31" creationId="{0BA2E5FC-F56A-4055-BC68-369236D1F3B1}"/>
          </ac:spMkLst>
        </pc:spChg>
        <pc:spChg chg="add del mod">
          <ac:chgData name="Siddarth Joshi" userId="bc4d29ca-e482-4031-a817-c6a7c744f97a" providerId="ADAL" clId="{D3A2F84A-6C9A-419A-9C7B-B5B68F50507D}" dt="2022-01-07T21:29:47.960" v="7526"/>
          <ac:spMkLst>
            <pc:docMk/>
            <pc:sldMk cId="2512529107" sldId="329"/>
            <ac:spMk id="32" creationId="{7903003F-676F-4E5C-A6D3-46334015BDFF}"/>
          </ac:spMkLst>
        </pc:spChg>
        <pc:spChg chg="add del mod">
          <ac:chgData name="Siddarth Joshi" userId="bc4d29ca-e482-4031-a817-c6a7c744f97a" providerId="ADAL" clId="{D3A2F84A-6C9A-419A-9C7B-B5B68F50507D}" dt="2022-01-07T21:29:47.960" v="7526"/>
          <ac:spMkLst>
            <pc:docMk/>
            <pc:sldMk cId="2512529107" sldId="329"/>
            <ac:spMk id="33" creationId="{AEBEF3D4-582B-4DD7-AA6A-CD8C889097DA}"/>
          </ac:spMkLst>
        </pc:spChg>
        <pc:spChg chg="del">
          <ac:chgData name="Siddarth Joshi" userId="bc4d29ca-e482-4031-a817-c6a7c744f97a" providerId="ADAL" clId="{D3A2F84A-6C9A-419A-9C7B-B5B68F50507D}" dt="2022-01-07T21:29:42.691" v="7522" actId="478"/>
          <ac:spMkLst>
            <pc:docMk/>
            <pc:sldMk cId="2512529107" sldId="329"/>
            <ac:spMk id="34" creationId="{2CF0BA45-8AAC-4F67-95D7-A9F5C2C35190}"/>
          </ac:spMkLst>
        </pc:spChg>
        <pc:spChg chg="del">
          <ac:chgData name="Siddarth Joshi" userId="bc4d29ca-e482-4031-a817-c6a7c744f97a" providerId="ADAL" clId="{D3A2F84A-6C9A-419A-9C7B-B5B68F50507D}" dt="2022-01-07T21:29:42.691" v="7522" actId="478"/>
          <ac:spMkLst>
            <pc:docMk/>
            <pc:sldMk cId="2512529107" sldId="329"/>
            <ac:spMk id="35" creationId="{9585CDB8-F2F9-483D-AAE7-FF6340D00735}"/>
          </ac:spMkLst>
        </pc:spChg>
        <pc:spChg chg="del">
          <ac:chgData name="Siddarth Joshi" userId="bc4d29ca-e482-4031-a817-c6a7c744f97a" providerId="ADAL" clId="{D3A2F84A-6C9A-419A-9C7B-B5B68F50507D}" dt="2022-01-07T21:29:42.691" v="7522" actId="478"/>
          <ac:spMkLst>
            <pc:docMk/>
            <pc:sldMk cId="2512529107" sldId="329"/>
            <ac:spMk id="36" creationId="{16389052-D3C9-454F-85C8-4EAA21D2AC5A}"/>
          </ac:spMkLst>
        </pc:spChg>
        <pc:spChg chg="del">
          <ac:chgData name="Siddarth Joshi" userId="bc4d29ca-e482-4031-a817-c6a7c744f97a" providerId="ADAL" clId="{D3A2F84A-6C9A-419A-9C7B-B5B68F50507D}" dt="2022-01-07T21:29:42.691" v="7522" actId="478"/>
          <ac:spMkLst>
            <pc:docMk/>
            <pc:sldMk cId="2512529107" sldId="329"/>
            <ac:spMk id="37" creationId="{EC1A2F88-D04E-4652-8DB3-A9E0BC9ACC9D}"/>
          </ac:spMkLst>
        </pc:spChg>
        <pc:spChg chg="del">
          <ac:chgData name="Siddarth Joshi" userId="bc4d29ca-e482-4031-a817-c6a7c744f97a" providerId="ADAL" clId="{D3A2F84A-6C9A-419A-9C7B-B5B68F50507D}" dt="2022-01-07T21:29:42.691" v="7522" actId="478"/>
          <ac:spMkLst>
            <pc:docMk/>
            <pc:sldMk cId="2512529107" sldId="329"/>
            <ac:spMk id="38" creationId="{982F9AFD-2A0E-4C5D-9B12-06CB3ACA38C3}"/>
          </ac:spMkLst>
        </pc:spChg>
        <pc:spChg chg="add del mod">
          <ac:chgData name="Siddarth Joshi" userId="bc4d29ca-e482-4031-a817-c6a7c744f97a" providerId="ADAL" clId="{D3A2F84A-6C9A-419A-9C7B-B5B68F50507D}" dt="2022-01-07T21:29:47.960" v="7526"/>
          <ac:spMkLst>
            <pc:docMk/>
            <pc:sldMk cId="2512529107" sldId="329"/>
            <ac:spMk id="39" creationId="{62565F8C-743B-49B5-8CC7-38BBF49E6096}"/>
          </ac:spMkLst>
        </pc:spChg>
        <pc:spChg chg="add del mod">
          <ac:chgData name="Siddarth Joshi" userId="bc4d29ca-e482-4031-a817-c6a7c744f97a" providerId="ADAL" clId="{D3A2F84A-6C9A-419A-9C7B-B5B68F50507D}" dt="2022-01-07T21:29:47.960" v="7526"/>
          <ac:spMkLst>
            <pc:docMk/>
            <pc:sldMk cId="2512529107" sldId="329"/>
            <ac:spMk id="40" creationId="{97A4D607-B9D2-43B0-AE97-DFBA2D60BE1C}"/>
          </ac:spMkLst>
        </pc:spChg>
        <pc:spChg chg="add del mod">
          <ac:chgData name="Siddarth Joshi" userId="bc4d29ca-e482-4031-a817-c6a7c744f97a" providerId="ADAL" clId="{D3A2F84A-6C9A-419A-9C7B-B5B68F50507D}" dt="2022-01-07T21:29:47.960" v="7526"/>
          <ac:spMkLst>
            <pc:docMk/>
            <pc:sldMk cId="2512529107" sldId="329"/>
            <ac:spMk id="41" creationId="{5F4E94E6-4AFF-4633-AFFC-97B3DE826536}"/>
          </ac:spMkLst>
        </pc:spChg>
        <pc:spChg chg="add del mod">
          <ac:chgData name="Siddarth Joshi" userId="bc4d29ca-e482-4031-a817-c6a7c744f97a" providerId="ADAL" clId="{D3A2F84A-6C9A-419A-9C7B-B5B68F50507D}" dt="2022-01-07T21:29:47.960" v="7526"/>
          <ac:spMkLst>
            <pc:docMk/>
            <pc:sldMk cId="2512529107" sldId="329"/>
            <ac:spMk id="42" creationId="{0212FA38-FBDF-4E16-A184-150AC391A9D6}"/>
          </ac:spMkLst>
        </pc:spChg>
        <pc:spChg chg="add del mod">
          <ac:chgData name="Siddarth Joshi" userId="bc4d29ca-e482-4031-a817-c6a7c744f97a" providerId="ADAL" clId="{D3A2F84A-6C9A-419A-9C7B-B5B68F50507D}" dt="2022-01-07T21:29:47.960" v="7526"/>
          <ac:spMkLst>
            <pc:docMk/>
            <pc:sldMk cId="2512529107" sldId="329"/>
            <ac:spMk id="43" creationId="{6E9E73D0-DCA0-4278-BC3A-E9651C8102A3}"/>
          </ac:spMkLst>
        </pc:spChg>
        <pc:spChg chg="add del mod">
          <ac:chgData name="Siddarth Joshi" userId="bc4d29ca-e482-4031-a817-c6a7c744f97a" providerId="ADAL" clId="{D3A2F84A-6C9A-419A-9C7B-B5B68F50507D}" dt="2022-01-07T21:29:47.960" v="7526"/>
          <ac:spMkLst>
            <pc:docMk/>
            <pc:sldMk cId="2512529107" sldId="329"/>
            <ac:spMk id="44" creationId="{CFBADBC0-393E-4275-957B-0BF65A1082F0}"/>
          </ac:spMkLst>
        </pc:spChg>
        <pc:spChg chg="add del mod">
          <ac:chgData name="Siddarth Joshi" userId="bc4d29ca-e482-4031-a817-c6a7c744f97a" providerId="ADAL" clId="{D3A2F84A-6C9A-419A-9C7B-B5B68F50507D}" dt="2022-01-07T21:29:47.960" v="7526"/>
          <ac:spMkLst>
            <pc:docMk/>
            <pc:sldMk cId="2512529107" sldId="329"/>
            <ac:spMk id="45" creationId="{82AC69FC-7B5A-4FB9-8FFB-89488246D5D1}"/>
          </ac:spMkLst>
        </pc:spChg>
        <pc:spChg chg="add del mod">
          <ac:chgData name="Siddarth Joshi" userId="bc4d29ca-e482-4031-a817-c6a7c744f97a" providerId="ADAL" clId="{D3A2F84A-6C9A-419A-9C7B-B5B68F50507D}" dt="2022-01-07T21:29:47.960" v="7526"/>
          <ac:spMkLst>
            <pc:docMk/>
            <pc:sldMk cId="2512529107" sldId="329"/>
            <ac:spMk id="47" creationId="{6367D609-5749-486E-8B96-A8002237A4E1}"/>
          </ac:spMkLst>
        </pc:spChg>
        <pc:spChg chg="add del mod">
          <ac:chgData name="Siddarth Joshi" userId="bc4d29ca-e482-4031-a817-c6a7c744f97a" providerId="ADAL" clId="{D3A2F84A-6C9A-419A-9C7B-B5B68F50507D}" dt="2022-01-07T21:29:47.960" v="7526"/>
          <ac:spMkLst>
            <pc:docMk/>
            <pc:sldMk cId="2512529107" sldId="329"/>
            <ac:spMk id="48" creationId="{7566B5B6-7235-4B22-A443-802EB3E336CF}"/>
          </ac:spMkLst>
        </pc:spChg>
        <pc:spChg chg="add mod">
          <ac:chgData name="Siddarth Joshi" userId="bc4d29ca-e482-4031-a817-c6a7c744f97a" providerId="ADAL" clId="{D3A2F84A-6C9A-419A-9C7B-B5B68F50507D}" dt="2022-01-07T21:30:18.381" v="7537" actId="1076"/>
          <ac:spMkLst>
            <pc:docMk/>
            <pc:sldMk cId="2512529107" sldId="329"/>
            <ac:spMk id="50" creationId="{B46953C7-DDEA-4B59-8EBC-C88D3BBBCECC}"/>
          </ac:spMkLst>
        </pc:spChg>
        <pc:spChg chg="add mod">
          <ac:chgData name="Siddarth Joshi" userId="bc4d29ca-e482-4031-a817-c6a7c744f97a" providerId="ADAL" clId="{D3A2F84A-6C9A-419A-9C7B-B5B68F50507D}" dt="2022-01-07T21:30:18.381" v="7537" actId="1076"/>
          <ac:spMkLst>
            <pc:docMk/>
            <pc:sldMk cId="2512529107" sldId="329"/>
            <ac:spMk id="51" creationId="{DD08FDDF-89EB-4F3D-B5B8-C5BC4318FE5C}"/>
          </ac:spMkLst>
        </pc:spChg>
        <pc:spChg chg="add mod">
          <ac:chgData name="Siddarth Joshi" userId="bc4d29ca-e482-4031-a817-c6a7c744f97a" providerId="ADAL" clId="{D3A2F84A-6C9A-419A-9C7B-B5B68F50507D}" dt="2022-01-07T21:30:18.381" v="7537" actId="1076"/>
          <ac:spMkLst>
            <pc:docMk/>
            <pc:sldMk cId="2512529107" sldId="329"/>
            <ac:spMk id="52" creationId="{BA657BA5-D482-41B0-8B2F-28311969DC3D}"/>
          </ac:spMkLst>
        </pc:spChg>
        <pc:spChg chg="add mod">
          <ac:chgData name="Siddarth Joshi" userId="bc4d29ca-e482-4031-a817-c6a7c744f97a" providerId="ADAL" clId="{D3A2F84A-6C9A-419A-9C7B-B5B68F50507D}" dt="2022-01-07T21:30:18.381" v="7537" actId="1076"/>
          <ac:spMkLst>
            <pc:docMk/>
            <pc:sldMk cId="2512529107" sldId="329"/>
            <ac:spMk id="53" creationId="{97DE59CD-9B93-4EE5-BEC5-820CA2BFC563}"/>
          </ac:spMkLst>
        </pc:spChg>
        <pc:spChg chg="add mod">
          <ac:chgData name="Siddarth Joshi" userId="bc4d29ca-e482-4031-a817-c6a7c744f97a" providerId="ADAL" clId="{D3A2F84A-6C9A-419A-9C7B-B5B68F50507D}" dt="2022-01-07T21:30:18.381" v="7537" actId="1076"/>
          <ac:spMkLst>
            <pc:docMk/>
            <pc:sldMk cId="2512529107" sldId="329"/>
            <ac:spMk id="54" creationId="{82BF0B72-6DD7-4C68-8FFB-36A4E8CCB6E3}"/>
          </ac:spMkLst>
        </pc:spChg>
        <pc:spChg chg="add mod">
          <ac:chgData name="Siddarth Joshi" userId="bc4d29ca-e482-4031-a817-c6a7c744f97a" providerId="ADAL" clId="{D3A2F84A-6C9A-419A-9C7B-B5B68F50507D}" dt="2022-01-07T21:30:18.381" v="7537" actId="1076"/>
          <ac:spMkLst>
            <pc:docMk/>
            <pc:sldMk cId="2512529107" sldId="329"/>
            <ac:spMk id="55" creationId="{A3ABB979-1DDA-4235-AB8A-C0BE8EC725BB}"/>
          </ac:spMkLst>
        </pc:spChg>
        <pc:spChg chg="add mod">
          <ac:chgData name="Siddarth Joshi" userId="bc4d29ca-e482-4031-a817-c6a7c744f97a" providerId="ADAL" clId="{D3A2F84A-6C9A-419A-9C7B-B5B68F50507D}" dt="2022-01-07T21:30:18.381" v="7537" actId="1076"/>
          <ac:spMkLst>
            <pc:docMk/>
            <pc:sldMk cId="2512529107" sldId="329"/>
            <ac:spMk id="56" creationId="{3A96AADA-1E72-49BF-8421-90D28014FDDA}"/>
          </ac:spMkLst>
        </pc:spChg>
        <pc:spChg chg="add mod">
          <ac:chgData name="Siddarth Joshi" userId="bc4d29ca-e482-4031-a817-c6a7c744f97a" providerId="ADAL" clId="{D3A2F84A-6C9A-419A-9C7B-B5B68F50507D}" dt="2022-01-07T21:30:18.381" v="7537" actId="1076"/>
          <ac:spMkLst>
            <pc:docMk/>
            <pc:sldMk cId="2512529107" sldId="329"/>
            <ac:spMk id="57" creationId="{AFDABA67-909C-474C-83B0-B80D97EF711B}"/>
          </ac:spMkLst>
        </pc:spChg>
        <pc:spChg chg="add mod">
          <ac:chgData name="Siddarth Joshi" userId="bc4d29ca-e482-4031-a817-c6a7c744f97a" providerId="ADAL" clId="{D3A2F84A-6C9A-419A-9C7B-B5B68F50507D}" dt="2022-01-07T21:30:18.381" v="7537" actId="1076"/>
          <ac:spMkLst>
            <pc:docMk/>
            <pc:sldMk cId="2512529107" sldId="329"/>
            <ac:spMk id="58" creationId="{BCF8B9D8-807B-4BCC-B1DE-B23518EE3B75}"/>
          </ac:spMkLst>
        </pc:spChg>
        <pc:spChg chg="add mod">
          <ac:chgData name="Siddarth Joshi" userId="bc4d29ca-e482-4031-a817-c6a7c744f97a" providerId="ADAL" clId="{D3A2F84A-6C9A-419A-9C7B-B5B68F50507D}" dt="2022-01-07T21:30:18.381" v="7537" actId="1076"/>
          <ac:spMkLst>
            <pc:docMk/>
            <pc:sldMk cId="2512529107" sldId="329"/>
            <ac:spMk id="59" creationId="{FFFFB53B-3AC2-4892-A5BB-CD84755A1395}"/>
          </ac:spMkLst>
        </pc:spChg>
        <pc:spChg chg="add mod">
          <ac:chgData name="Siddarth Joshi" userId="bc4d29ca-e482-4031-a817-c6a7c744f97a" providerId="ADAL" clId="{D3A2F84A-6C9A-419A-9C7B-B5B68F50507D}" dt="2022-01-07T21:30:18.381" v="7537" actId="1076"/>
          <ac:spMkLst>
            <pc:docMk/>
            <pc:sldMk cId="2512529107" sldId="329"/>
            <ac:spMk id="60" creationId="{42F809ED-B9B4-4F68-9EA0-617C03D7BD77}"/>
          </ac:spMkLst>
        </pc:spChg>
        <pc:spChg chg="add mod">
          <ac:chgData name="Siddarth Joshi" userId="bc4d29ca-e482-4031-a817-c6a7c744f97a" providerId="ADAL" clId="{D3A2F84A-6C9A-419A-9C7B-B5B68F50507D}" dt="2022-01-07T21:30:18.381" v="7537" actId="1076"/>
          <ac:spMkLst>
            <pc:docMk/>
            <pc:sldMk cId="2512529107" sldId="329"/>
            <ac:spMk id="61" creationId="{B5BA7BF7-03E9-4887-ABC1-9D01A5F569CF}"/>
          </ac:spMkLst>
        </pc:spChg>
        <pc:spChg chg="add mod">
          <ac:chgData name="Siddarth Joshi" userId="bc4d29ca-e482-4031-a817-c6a7c744f97a" providerId="ADAL" clId="{D3A2F84A-6C9A-419A-9C7B-B5B68F50507D}" dt="2022-01-07T21:30:18.381" v="7537" actId="1076"/>
          <ac:spMkLst>
            <pc:docMk/>
            <pc:sldMk cId="2512529107" sldId="329"/>
            <ac:spMk id="62" creationId="{4B70EAED-BDCF-4A29-9F78-2521DEC7C448}"/>
          </ac:spMkLst>
        </pc:spChg>
        <pc:spChg chg="add mod">
          <ac:chgData name="Siddarth Joshi" userId="bc4d29ca-e482-4031-a817-c6a7c744f97a" providerId="ADAL" clId="{D3A2F84A-6C9A-419A-9C7B-B5B68F50507D}" dt="2022-01-07T21:30:18.381" v="7537" actId="1076"/>
          <ac:spMkLst>
            <pc:docMk/>
            <pc:sldMk cId="2512529107" sldId="329"/>
            <ac:spMk id="63" creationId="{B6BE89AF-481C-41AC-A7F1-2194063C9996}"/>
          </ac:spMkLst>
        </pc:spChg>
        <pc:spChg chg="add mod">
          <ac:chgData name="Siddarth Joshi" userId="bc4d29ca-e482-4031-a817-c6a7c744f97a" providerId="ADAL" clId="{D3A2F84A-6C9A-419A-9C7B-B5B68F50507D}" dt="2022-01-07T21:30:18.381" v="7537" actId="1076"/>
          <ac:spMkLst>
            <pc:docMk/>
            <pc:sldMk cId="2512529107" sldId="329"/>
            <ac:spMk id="64" creationId="{FE044B84-26E5-4D74-8BF4-314FDCF691FF}"/>
          </ac:spMkLst>
        </pc:spChg>
        <pc:spChg chg="add mod">
          <ac:chgData name="Siddarth Joshi" userId="bc4d29ca-e482-4031-a817-c6a7c744f97a" providerId="ADAL" clId="{D3A2F84A-6C9A-419A-9C7B-B5B68F50507D}" dt="2022-01-07T21:30:18.381" v="7537" actId="1076"/>
          <ac:spMkLst>
            <pc:docMk/>
            <pc:sldMk cId="2512529107" sldId="329"/>
            <ac:spMk id="65" creationId="{D31DBF0E-2CC6-4EF1-BD64-1FF58591FA78}"/>
          </ac:spMkLst>
        </pc:spChg>
        <pc:spChg chg="add mod">
          <ac:chgData name="Siddarth Joshi" userId="bc4d29ca-e482-4031-a817-c6a7c744f97a" providerId="ADAL" clId="{D3A2F84A-6C9A-419A-9C7B-B5B68F50507D}" dt="2022-01-07T21:30:18.381" v="7537" actId="1076"/>
          <ac:spMkLst>
            <pc:docMk/>
            <pc:sldMk cId="2512529107" sldId="329"/>
            <ac:spMk id="66" creationId="{51A18215-A615-414C-B23B-506BEC940E58}"/>
          </ac:spMkLst>
        </pc:spChg>
        <pc:spChg chg="add mod">
          <ac:chgData name="Siddarth Joshi" userId="bc4d29ca-e482-4031-a817-c6a7c744f97a" providerId="ADAL" clId="{D3A2F84A-6C9A-419A-9C7B-B5B68F50507D}" dt="2022-01-07T21:30:18.381" v="7537" actId="1076"/>
          <ac:spMkLst>
            <pc:docMk/>
            <pc:sldMk cId="2512529107" sldId="329"/>
            <ac:spMk id="67" creationId="{9DA06A41-72BA-4FD8-BC7C-92B0966AC6F1}"/>
          </ac:spMkLst>
        </pc:spChg>
        <pc:spChg chg="add mod">
          <ac:chgData name="Siddarth Joshi" userId="bc4d29ca-e482-4031-a817-c6a7c744f97a" providerId="ADAL" clId="{D3A2F84A-6C9A-419A-9C7B-B5B68F50507D}" dt="2022-01-07T21:30:18.381" v="7537" actId="1076"/>
          <ac:spMkLst>
            <pc:docMk/>
            <pc:sldMk cId="2512529107" sldId="329"/>
            <ac:spMk id="68" creationId="{F139154E-451E-4572-8097-9B4565704757}"/>
          </ac:spMkLst>
        </pc:spChg>
        <pc:spChg chg="add mod">
          <ac:chgData name="Siddarth Joshi" userId="bc4d29ca-e482-4031-a817-c6a7c744f97a" providerId="ADAL" clId="{D3A2F84A-6C9A-419A-9C7B-B5B68F50507D}" dt="2022-01-07T21:30:18.381" v="7537" actId="1076"/>
          <ac:spMkLst>
            <pc:docMk/>
            <pc:sldMk cId="2512529107" sldId="329"/>
            <ac:spMk id="69" creationId="{C733476D-9BDE-48E6-8E44-7256781A04B5}"/>
          </ac:spMkLst>
        </pc:spChg>
        <pc:spChg chg="add mod">
          <ac:chgData name="Siddarth Joshi" userId="bc4d29ca-e482-4031-a817-c6a7c744f97a" providerId="ADAL" clId="{D3A2F84A-6C9A-419A-9C7B-B5B68F50507D}" dt="2022-01-07T21:30:18.381" v="7537" actId="1076"/>
          <ac:spMkLst>
            <pc:docMk/>
            <pc:sldMk cId="2512529107" sldId="329"/>
            <ac:spMk id="70" creationId="{0C27883A-E952-4B93-8ABD-19E89C7CA0FC}"/>
          </ac:spMkLst>
        </pc:spChg>
        <pc:spChg chg="add mod">
          <ac:chgData name="Siddarth Joshi" userId="bc4d29ca-e482-4031-a817-c6a7c744f97a" providerId="ADAL" clId="{D3A2F84A-6C9A-419A-9C7B-B5B68F50507D}" dt="2022-01-07T21:30:18.381" v="7537" actId="1076"/>
          <ac:spMkLst>
            <pc:docMk/>
            <pc:sldMk cId="2512529107" sldId="329"/>
            <ac:spMk id="71" creationId="{6C9A3228-FC40-48B8-8625-DAE33752F467}"/>
          </ac:spMkLst>
        </pc:spChg>
        <pc:spChg chg="add mod">
          <ac:chgData name="Siddarth Joshi" userId="bc4d29ca-e482-4031-a817-c6a7c744f97a" providerId="ADAL" clId="{D3A2F84A-6C9A-419A-9C7B-B5B68F50507D}" dt="2022-01-07T21:30:18.381" v="7537" actId="1076"/>
          <ac:spMkLst>
            <pc:docMk/>
            <pc:sldMk cId="2512529107" sldId="329"/>
            <ac:spMk id="73" creationId="{7BB16671-CE6F-4CD3-B4AE-EC35455E09DF}"/>
          </ac:spMkLst>
        </pc:spChg>
        <pc:spChg chg="add mod">
          <ac:chgData name="Siddarth Joshi" userId="bc4d29ca-e482-4031-a817-c6a7c744f97a" providerId="ADAL" clId="{D3A2F84A-6C9A-419A-9C7B-B5B68F50507D}" dt="2022-01-07T21:30:18.381" v="7537" actId="1076"/>
          <ac:spMkLst>
            <pc:docMk/>
            <pc:sldMk cId="2512529107" sldId="329"/>
            <ac:spMk id="74" creationId="{6E664C66-BA50-46FB-89FD-0836C0C21959}"/>
          </ac:spMkLst>
        </pc:spChg>
        <pc:graphicFrameChg chg="add del mod">
          <ac:chgData name="Siddarth Joshi" userId="bc4d29ca-e482-4031-a817-c6a7c744f97a" providerId="ADAL" clId="{D3A2F84A-6C9A-419A-9C7B-B5B68F50507D}" dt="2022-01-07T21:29:47.960" v="7526"/>
          <ac:graphicFrameMkLst>
            <pc:docMk/>
            <pc:sldMk cId="2512529107" sldId="329"/>
            <ac:graphicFrameMk id="14" creationId="{245C252B-8A56-4882-BA12-2491880E53A4}"/>
          </ac:graphicFrameMkLst>
        </pc:graphicFrameChg>
        <pc:graphicFrameChg chg="del">
          <ac:chgData name="Siddarth Joshi" userId="bc4d29ca-e482-4031-a817-c6a7c744f97a" providerId="ADAL" clId="{D3A2F84A-6C9A-419A-9C7B-B5B68F50507D}" dt="2022-01-07T21:29:42.691" v="7522" actId="478"/>
          <ac:graphicFrameMkLst>
            <pc:docMk/>
            <pc:sldMk cId="2512529107" sldId="329"/>
            <ac:graphicFrameMk id="21" creationId="{4E26D5F8-ED58-45D9-A1F6-3A9E6FB6E396}"/>
          </ac:graphicFrameMkLst>
        </pc:graphicFrameChg>
        <pc:graphicFrameChg chg="del">
          <ac:chgData name="Siddarth Joshi" userId="bc4d29ca-e482-4031-a817-c6a7c744f97a" providerId="ADAL" clId="{D3A2F84A-6C9A-419A-9C7B-B5B68F50507D}" dt="2022-01-07T21:29:42.691" v="7522" actId="478"/>
          <ac:graphicFrameMkLst>
            <pc:docMk/>
            <pc:sldMk cId="2512529107" sldId="329"/>
            <ac:graphicFrameMk id="24" creationId="{71DE226F-8665-4639-8207-BB0796A27906}"/>
          </ac:graphicFrameMkLst>
        </pc:graphicFrameChg>
        <pc:graphicFrameChg chg="add del mod">
          <ac:chgData name="Siddarth Joshi" userId="bc4d29ca-e482-4031-a817-c6a7c744f97a" providerId="ADAL" clId="{D3A2F84A-6C9A-419A-9C7B-B5B68F50507D}" dt="2022-01-07T21:29:47.960" v="7526"/>
          <ac:graphicFrameMkLst>
            <pc:docMk/>
            <pc:sldMk cId="2512529107" sldId="329"/>
            <ac:graphicFrameMk id="46" creationId="{6C3454F0-2C5B-47A4-88F6-F4C2AEF08838}"/>
          </ac:graphicFrameMkLst>
        </pc:graphicFrameChg>
        <pc:graphicFrameChg chg="add mod">
          <ac:chgData name="Siddarth Joshi" userId="bc4d29ca-e482-4031-a817-c6a7c744f97a" providerId="ADAL" clId="{D3A2F84A-6C9A-419A-9C7B-B5B68F50507D}" dt="2022-01-07T21:30:29.856" v="7538" actId="1076"/>
          <ac:graphicFrameMkLst>
            <pc:docMk/>
            <pc:sldMk cId="2512529107" sldId="329"/>
            <ac:graphicFrameMk id="49" creationId="{80F18387-ECF0-456A-9426-EAB632A13E56}"/>
          </ac:graphicFrameMkLst>
        </pc:graphicFrameChg>
        <pc:graphicFrameChg chg="add mod">
          <ac:chgData name="Siddarth Joshi" userId="bc4d29ca-e482-4031-a817-c6a7c744f97a" providerId="ADAL" clId="{D3A2F84A-6C9A-419A-9C7B-B5B68F50507D}" dt="2022-01-07T21:30:42.808" v="7539" actId="1076"/>
          <ac:graphicFrameMkLst>
            <pc:docMk/>
            <pc:sldMk cId="2512529107" sldId="329"/>
            <ac:graphicFrameMk id="72" creationId="{27E304DD-5765-49B1-A6B4-BF0B33ABFE49}"/>
          </ac:graphicFrameMkLst>
        </pc:graphicFrameChg>
      </pc:sldChg>
      <pc:sldChg chg="addSp delSp modSp add mod modAnim">
        <pc:chgData name="Siddarth Joshi" userId="bc4d29ca-e482-4031-a817-c6a7c744f97a" providerId="ADAL" clId="{D3A2F84A-6C9A-419A-9C7B-B5B68F50507D}" dt="2022-01-07T21:33:52.437" v="7559" actId="20577"/>
        <pc:sldMkLst>
          <pc:docMk/>
          <pc:sldMk cId="3281738354" sldId="330"/>
        </pc:sldMkLst>
        <pc:spChg chg="add mod">
          <ac:chgData name="Siddarth Joshi" userId="bc4d29ca-e482-4031-a817-c6a7c744f97a" providerId="ADAL" clId="{D3A2F84A-6C9A-419A-9C7B-B5B68F50507D}" dt="2022-01-07T21:32:56.571" v="7553" actId="27636"/>
          <ac:spMkLst>
            <pc:docMk/>
            <pc:sldMk cId="3281738354" sldId="330"/>
            <ac:spMk id="31" creationId="{130A0B7D-EBD0-412C-81E7-95D542337780}"/>
          </ac:spMkLst>
        </pc:spChg>
        <pc:spChg chg="add mod">
          <ac:chgData name="Siddarth Joshi" userId="bc4d29ca-e482-4031-a817-c6a7c744f97a" providerId="ADAL" clId="{D3A2F84A-6C9A-419A-9C7B-B5B68F50507D}" dt="2022-01-07T21:32:45.019" v="7550" actId="1076"/>
          <ac:spMkLst>
            <pc:docMk/>
            <pc:sldMk cId="3281738354" sldId="330"/>
            <ac:spMk id="34" creationId="{76AC3525-BBA8-440D-AEC4-ACAD17D9A914}"/>
          </ac:spMkLst>
        </pc:spChg>
        <pc:spChg chg="add mod">
          <ac:chgData name="Siddarth Joshi" userId="bc4d29ca-e482-4031-a817-c6a7c744f97a" providerId="ADAL" clId="{D3A2F84A-6C9A-419A-9C7B-B5B68F50507D}" dt="2022-01-07T21:32:51.872" v="7551" actId="1076"/>
          <ac:spMkLst>
            <pc:docMk/>
            <pc:sldMk cId="3281738354" sldId="330"/>
            <ac:spMk id="35" creationId="{190B803E-1BC7-4DE5-9EC4-0BFB939CC129}"/>
          </ac:spMkLst>
        </pc:spChg>
        <pc:spChg chg="add mod">
          <ac:chgData name="Siddarth Joshi" userId="bc4d29ca-e482-4031-a817-c6a7c744f97a" providerId="ADAL" clId="{D3A2F84A-6C9A-419A-9C7B-B5B68F50507D}" dt="2022-01-07T21:32:45.019" v="7550" actId="1076"/>
          <ac:spMkLst>
            <pc:docMk/>
            <pc:sldMk cId="3281738354" sldId="330"/>
            <ac:spMk id="36" creationId="{B292D4F3-4BB0-436A-88C7-595B40993E8E}"/>
          </ac:spMkLst>
        </pc:spChg>
        <pc:spChg chg="add mod">
          <ac:chgData name="Siddarth Joshi" userId="bc4d29ca-e482-4031-a817-c6a7c744f97a" providerId="ADAL" clId="{D3A2F84A-6C9A-419A-9C7B-B5B68F50507D}" dt="2022-01-07T21:32:45.019" v="7550" actId="1076"/>
          <ac:spMkLst>
            <pc:docMk/>
            <pc:sldMk cId="3281738354" sldId="330"/>
            <ac:spMk id="40" creationId="{B16312F2-1817-441E-A2CF-708AB1E0E9B4}"/>
          </ac:spMkLst>
        </pc:spChg>
        <pc:spChg chg="add mod">
          <ac:chgData name="Siddarth Joshi" userId="bc4d29ca-e482-4031-a817-c6a7c744f97a" providerId="ADAL" clId="{D3A2F84A-6C9A-419A-9C7B-B5B68F50507D}" dt="2022-01-07T21:32:45.019" v="7550" actId="1076"/>
          <ac:spMkLst>
            <pc:docMk/>
            <pc:sldMk cId="3281738354" sldId="330"/>
            <ac:spMk id="41" creationId="{90EF2E09-849E-406C-98BD-82DABC0CF931}"/>
          </ac:spMkLst>
        </pc:spChg>
        <pc:spChg chg="add mod">
          <ac:chgData name="Siddarth Joshi" userId="bc4d29ca-e482-4031-a817-c6a7c744f97a" providerId="ADAL" clId="{D3A2F84A-6C9A-419A-9C7B-B5B68F50507D}" dt="2022-01-07T21:32:45.019" v="7550" actId="1076"/>
          <ac:spMkLst>
            <pc:docMk/>
            <pc:sldMk cId="3281738354" sldId="330"/>
            <ac:spMk id="42" creationId="{10D9D69B-6FCA-4A44-91EB-6C158A1E36D7}"/>
          </ac:spMkLst>
        </pc:spChg>
        <pc:spChg chg="add mod">
          <ac:chgData name="Siddarth Joshi" userId="bc4d29ca-e482-4031-a817-c6a7c744f97a" providerId="ADAL" clId="{D3A2F84A-6C9A-419A-9C7B-B5B68F50507D}" dt="2022-01-07T21:33:52.437" v="7559" actId="20577"/>
          <ac:spMkLst>
            <pc:docMk/>
            <pc:sldMk cId="3281738354" sldId="330"/>
            <ac:spMk id="45" creationId="{970DA6D2-D877-4E5A-A760-90F29855466E}"/>
          </ac:spMkLst>
        </pc:spChg>
        <pc:spChg chg="add mod">
          <ac:chgData name="Siddarth Joshi" userId="bc4d29ca-e482-4031-a817-c6a7c744f97a" providerId="ADAL" clId="{D3A2F84A-6C9A-419A-9C7B-B5B68F50507D}" dt="2022-01-07T21:33:09.309" v="7557" actId="14100"/>
          <ac:spMkLst>
            <pc:docMk/>
            <pc:sldMk cId="3281738354" sldId="330"/>
            <ac:spMk id="47" creationId="{8297B9F5-7110-4ED8-B1A1-51AC204A6420}"/>
          </ac:spMkLst>
        </pc:spChg>
        <pc:spChg chg="del">
          <ac:chgData name="Siddarth Joshi" userId="bc4d29ca-e482-4031-a817-c6a7c744f97a" providerId="ADAL" clId="{D3A2F84A-6C9A-419A-9C7B-B5B68F50507D}" dt="2022-01-07T21:32:06.296" v="7541" actId="478"/>
          <ac:spMkLst>
            <pc:docMk/>
            <pc:sldMk cId="3281738354" sldId="330"/>
            <ac:spMk id="50" creationId="{B46953C7-DDEA-4B59-8EBC-C88D3BBBCECC}"/>
          </ac:spMkLst>
        </pc:spChg>
        <pc:spChg chg="del">
          <ac:chgData name="Siddarth Joshi" userId="bc4d29ca-e482-4031-a817-c6a7c744f97a" providerId="ADAL" clId="{D3A2F84A-6C9A-419A-9C7B-B5B68F50507D}" dt="2022-01-07T21:32:06.296" v="7541" actId="478"/>
          <ac:spMkLst>
            <pc:docMk/>
            <pc:sldMk cId="3281738354" sldId="330"/>
            <ac:spMk id="51" creationId="{DD08FDDF-89EB-4F3D-B5B8-C5BC4318FE5C}"/>
          </ac:spMkLst>
        </pc:spChg>
        <pc:spChg chg="del">
          <ac:chgData name="Siddarth Joshi" userId="bc4d29ca-e482-4031-a817-c6a7c744f97a" providerId="ADAL" clId="{D3A2F84A-6C9A-419A-9C7B-B5B68F50507D}" dt="2022-01-07T21:32:06.296" v="7541" actId="478"/>
          <ac:spMkLst>
            <pc:docMk/>
            <pc:sldMk cId="3281738354" sldId="330"/>
            <ac:spMk id="52" creationId="{BA657BA5-D482-41B0-8B2F-28311969DC3D}"/>
          </ac:spMkLst>
        </pc:spChg>
        <pc:spChg chg="del">
          <ac:chgData name="Siddarth Joshi" userId="bc4d29ca-e482-4031-a817-c6a7c744f97a" providerId="ADAL" clId="{D3A2F84A-6C9A-419A-9C7B-B5B68F50507D}" dt="2022-01-07T21:32:06.296" v="7541" actId="478"/>
          <ac:spMkLst>
            <pc:docMk/>
            <pc:sldMk cId="3281738354" sldId="330"/>
            <ac:spMk id="53" creationId="{97DE59CD-9B93-4EE5-BEC5-820CA2BFC563}"/>
          </ac:spMkLst>
        </pc:spChg>
        <pc:spChg chg="del">
          <ac:chgData name="Siddarth Joshi" userId="bc4d29ca-e482-4031-a817-c6a7c744f97a" providerId="ADAL" clId="{D3A2F84A-6C9A-419A-9C7B-B5B68F50507D}" dt="2022-01-07T21:32:06.296" v="7541" actId="478"/>
          <ac:spMkLst>
            <pc:docMk/>
            <pc:sldMk cId="3281738354" sldId="330"/>
            <ac:spMk id="54" creationId="{82BF0B72-6DD7-4C68-8FFB-36A4E8CCB6E3}"/>
          </ac:spMkLst>
        </pc:spChg>
        <pc:spChg chg="del">
          <ac:chgData name="Siddarth Joshi" userId="bc4d29ca-e482-4031-a817-c6a7c744f97a" providerId="ADAL" clId="{D3A2F84A-6C9A-419A-9C7B-B5B68F50507D}" dt="2022-01-07T21:32:06.296" v="7541" actId="478"/>
          <ac:spMkLst>
            <pc:docMk/>
            <pc:sldMk cId="3281738354" sldId="330"/>
            <ac:spMk id="55" creationId="{A3ABB979-1DDA-4235-AB8A-C0BE8EC725BB}"/>
          </ac:spMkLst>
        </pc:spChg>
        <pc:spChg chg="del">
          <ac:chgData name="Siddarth Joshi" userId="bc4d29ca-e482-4031-a817-c6a7c744f97a" providerId="ADAL" clId="{D3A2F84A-6C9A-419A-9C7B-B5B68F50507D}" dt="2022-01-07T21:32:06.296" v="7541" actId="478"/>
          <ac:spMkLst>
            <pc:docMk/>
            <pc:sldMk cId="3281738354" sldId="330"/>
            <ac:spMk id="56" creationId="{3A96AADA-1E72-49BF-8421-90D28014FDDA}"/>
          </ac:spMkLst>
        </pc:spChg>
        <pc:spChg chg="del">
          <ac:chgData name="Siddarth Joshi" userId="bc4d29ca-e482-4031-a817-c6a7c744f97a" providerId="ADAL" clId="{D3A2F84A-6C9A-419A-9C7B-B5B68F50507D}" dt="2022-01-07T21:32:06.296" v="7541" actId="478"/>
          <ac:spMkLst>
            <pc:docMk/>
            <pc:sldMk cId="3281738354" sldId="330"/>
            <ac:spMk id="57" creationId="{AFDABA67-909C-474C-83B0-B80D97EF711B}"/>
          </ac:spMkLst>
        </pc:spChg>
        <pc:spChg chg="del">
          <ac:chgData name="Siddarth Joshi" userId="bc4d29ca-e482-4031-a817-c6a7c744f97a" providerId="ADAL" clId="{D3A2F84A-6C9A-419A-9C7B-B5B68F50507D}" dt="2022-01-07T21:32:06.296" v="7541" actId="478"/>
          <ac:spMkLst>
            <pc:docMk/>
            <pc:sldMk cId="3281738354" sldId="330"/>
            <ac:spMk id="58" creationId="{BCF8B9D8-807B-4BCC-B1DE-B23518EE3B75}"/>
          </ac:spMkLst>
        </pc:spChg>
        <pc:spChg chg="del">
          <ac:chgData name="Siddarth Joshi" userId="bc4d29ca-e482-4031-a817-c6a7c744f97a" providerId="ADAL" clId="{D3A2F84A-6C9A-419A-9C7B-B5B68F50507D}" dt="2022-01-07T21:32:06.296" v="7541" actId="478"/>
          <ac:spMkLst>
            <pc:docMk/>
            <pc:sldMk cId="3281738354" sldId="330"/>
            <ac:spMk id="59" creationId="{FFFFB53B-3AC2-4892-A5BB-CD84755A1395}"/>
          </ac:spMkLst>
        </pc:spChg>
        <pc:spChg chg="del">
          <ac:chgData name="Siddarth Joshi" userId="bc4d29ca-e482-4031-a817-c6a7c744f97a" providerId="ADAL" clId="{D3A2F84A-6C9A-419A-9C7B-B5B68F50507D}" dt="2022-01-07T21:32:06.296" v="7541" actId="478"/>
          <ac:spMkLst>
            <pc:docMk/>
            <pc:sldMk cId="3281738354" sldId="330"/>
            <ac:spMk id="60" creationId="{42F809ED-B9B4-4F68-9EA0-617C03D7BD77}"/>
          </ac:spMkLst>
        </pc:spChg>
        <pc:spChg chg="del">
          <ac:chgData name="Siddarth Joshi" userId="bc4d29ca-e482-4031-a817-c6a7c744f97a" providerId="ADAL" clId="{D3A2F84A-6C9A-419A-9C7B-B5B68F50507D}" dt="2022-01-07T21:32:06.296" v="7541" actId="478"/>
          <ac:spMkLst>
            <pc:docMk/>
            <pc:sldMk cId="3281738354" sldId="330"/>
            <ac:spMk id="61" creationId="{B5BA7BF7-03E9-4887-ABC1-9D01A5F569CF}"/>
          </ac:spMkLst>
        </pc:spChg>
        <pc:spChg chg="del">
          <ac:chgData name="Siddarth Joshi" userId="bc4d29ca-e482-4031-a817-c6a7c744f97a" providerId="ADAL" clId="{D3A2F84A-6C9A-419A-9C7B-B5B68F50507D}" dt="2022-01-07T21:32:06.296" v="7541" actId="478"/>
          <ac:spMkLst>
            <pc:docMk/>
            <pc:sldMk cId="3281738354" sldId="330"/>
            <ac:spMk id="62" creationId="{4B70EAED-BDCF-4A29-9F78-2521DEC7C448}"/>
          </ac:spMkLst>
        </pc:spChg>
        <pc:spChg chg="del">
          <ac:chgData name="Siddarth Joshi" userId="bc4d29ca-e482-4031-a817-c6a7c744f97a" providerId="ADAL" clId="{D3A2F84A-6C9A-419A-9C7B-B5B68F50507D}" dt="2022-01-07T21:32:06.296" v="7541" actId="478"/>
          <ac:spMkLst>
            <pc:docMk/>
            <pc:sldMk cId="3281738354" sldId="330"/>
            <ac:spMk id="63" creationId="{B6BE89AF-481C-41AC-A7F1-2194063C9996}"/>
          </ac:spMkLst>
        </pc:spChg>
        <pc:spChg chg="del">
          <ac:chgData name="Siddarth Joshi" userId="bc4d29ca-e482-4031-a817-c6a7c744f97a" providerId="ADAL" clId="{D3A2F84A-6C9A-419A-9C7B-B5B68F50507D}" dt="2022-01-07T21:32:06.296" v="7541" actId="478"/>
          <ac:spMkLst>
            <pc:docMk/>
            <pc:sldMk cId="3281738354" sldId="330"/>
            <ac:spMk id="64" creationId="{FE044B84-26E5-4D74-8BF4-314FDCF691FF}"/>
          </ac:spMkLst>
        </pc:spChg>
        <pc:spChg chg="del">
          <ac:chgData name="Siddarth Joshi" userId="bc4d29ca-e482-4031-a817-c6a7c744f97a" providerId="ADAL" clId="{D3A2F84A-6C9A-419A-9C7B-B5B68F50507D}" dt="2022-01-07T21:32:06.296" v="7541" actId="478"/>
          <ac:spMkLst>
            <pc:docMk/>
            <pc:sldMk cId="3281738354" sldId="330"/>
            <ac:spMk id="65" creationId="{D31DBF0E-2CC6-4EF1-BD64-1FF58591FA78}"/>
          </ac:spMkLst>
        </pc:spChg>
        <pc:spChg chg="del">
          <ac:chgData name="Siddarth Joshi" userId="bc4d29ca-e482-4031-a817-c6a7c744f97a" providerId="ADAL" clId="{D3A2F84A-6C9A-419A-9C7B-B5B68F50507D}" dt="2022-01-07T21:32:06.296" v="7541" actId="478"/>
          <ac:spMkLst>
            <pc:docMk/>
            <pc:sldMk cId="3281738354" sldId="330"/>
            <ac:spMk id="66" creationId="{51A18215-A615-414C-B23B-506BEC940E58}"/>
          </ac:spMkLst>
        </pc:spChg>
        <pc:spChg chg="del">
          <ac:chgData name="Siddarth Joshi" userId="bc4d29ca-e482-4031-a817-c6a7c744f97a" providerId="ADAL" clId="{D3A2F84A-6C9A-419A-9C7B-B5B68F50507D}" dt="2022-01-07T21:32:06.296" v="7541" actId="478"/>
          <ac:spMkLst>
            <pc:docMk/>
            <pc:sldMk cId="3281738354" sldId="330"/>
            <ac:spMk id="67" creationId="{9DA06A41-72BA-4FD8-BC7C-92B0966AC6F1}"/>
          </ac:spMkLst>
        </pc:spChg>
        <pc:spChg chg="del">
          <ac:chgData name="Siddarth Joshi" userId="bc4d29ca-e482-4031-a817-c6a7c744f97a" providerId="ADAL" clId="{D3A2F84A-6C9A-419A-9C7B-B5B68F50507D}" dt="2022-01-07T21:32:06.296" v="7541" actId="478"/>
          <ac:spMkLst>
            <pc:docMk/>
            <pc:sldMk cId="3281738354" sldId="330"/>
            <ac:spMk id="68" creationId="{F139154E-451E-4572-8097-9B4565704757}"/>
          </ac:spMkLst>
        </pc:spChg>
        <pc:spChg chg="del">
          <ac:chgData name="Siddarth Joshi" userId="bc4d29ca-e482-4031-a817-c6a7c744f97a" providerId="ADAL" clId="{D3A2F84A-6C9A-419A-9C7B-B5B68F50507D}" dt="2022-01-07T21:32:06.296" v="7541" actId="478"/>
          <ac:spMkLst>
            <pc:docMk/>
            <pc:sldMk cId="3281738354" sldId="330"/>
            <ac:spMk id="69" creationId="{C733476D-9BDE-48E6-8E44-7256781A04B5}"/>
          </ac:spMkLst>
        </pc:spChg>
        <pc:spChg chg="del">
          <ac:chgData name="Siddarth Joshi" userId="bc4d29ca-e482-4031-a817-c6a7c744f97a" providerId="ADAL" clId="{D3A2F84A-6C9A-419A-9C7B-B5B68F50507D}" dt="2022-01-07T21:32:06.296" v="7541" actId="478"/>
          <ac:spMkLst>
            <pc:docMk/>
            <pc:sldMk cId="3281738354" sldId="330"/>
            <ac:spMk id="70" creationId="{0C27883A-E952-4B93-8ABD-19E89C7CA0FC}"/>
          </ac:spMkLst>
        </pc:spChg>
        <pc:spChg chg="del">
          <ac:chgData name="Siddarth Joshi" userId="bc4d29ca-e482-4031-a817-c6a7c744f97a" providerId="ADAL" clId="{D3A2F84A-6C9A-419A-9C7B-B5B68F50507D}" dt="2022-01-07T21:32:06.296" v="7541" actId="478"/>
          <ac:spMkLst>
            <pc:docMk/>
            <pc:sldMk cId="3281738354" sldId="330"/>
            <ac:spMk id="71" creationId="{6C9A3228-FC40-48B8-8625-DAE33752F467}"/>
          </ac:spMkLst>
        </pc:spChg>
        <pc:spChg chg="del">
          <ac:chgData name="Siddarth Joshi" userId="bc4d29ca-e482-4031-a817-c6a7c744f97a" providerId="ADAL" clId="{D3A2F84A-6C9A-419A-9C7B-B5B68F50507D}" dt="2022-01-07T21:32:06.296" v="7541" actId="478"/>
          <ac:spMkLst>
            <pc:docMk/>
            <pc:sldMk cId="3281738354" sldId="330"/>
            <ac:spMk id="73" creationId="{7BB16671-CE6F-4CD3-B4AE-EC35455E09DF}"/>
          </ac:spMkLst>
        </pc:spChg>
        <pc:spChg chg="del">
          <ac:chgData name="Siddarth Joshi" userId="bc4d29ca-e482-4031-a817-c6a7c744f97a" providerId="ADAL" clId="{D3A2F84A-6C9A-419A-9C7B-B5B68F50507D}" dt="2022-01-07T21:32:06.296" v="7541" actId="478"/>
          <ac:spMkLst>
            <pc:docMk/>
            <pc:sldMk cId="3281738354" sldId="330"/>
            <ac:spMk id="74" creationId="{6E664C66-BA50-46FB-89FD-0836C0C21959}"/>
          </ac:spMkLst>
        </pc:spChg>
        <pc:graphicFrameChg chg="del">
          <ac:chgData name="Siddarth Joshi" userId="bc4d29ca-e482-4031-a817-c6a7c744f97a" providerId="ADAL" clId="{D3A2F84A-6C9A-419A-9C7B-B5B68F50507D}" dt="2022-01-07T21:32:06.296" v="7541" actId="478"/>
          <ac:graphicFrameMkLst>
            <pc:docMk/>
            <pc:sldMk cId="3281738354" sldId="330"/>
            <ac:graphicFrameMk id="49" creationId="{80F18387-ECF0-456A-9426-EAB632A13E56}"/>
          </ac:graphicFrameMkLst>
        </pc:graphicFrameChg>
        <pc:graphicFrameChg chg="del">
          <ac:chgData name="Siddarth Joshi" userId="bc4d29ca-e482-4031-a817-c6a7c744f97a" providerId="ADAL" clId="{D3A2F84A-6C9A-419A-9C7B-B5B68F50507D}" dt="2022-01-07T21:32:06.296" v="7541" actId="478"/>
          <ac:graphicFrameMkLst>
            <pc:docMk/>
            <pc:sldMk cId="3281738354" sldId="330"/>
            <ac:graphicFrameMk id="72" creationId="{27E304DD-5765-49B1-A6B4-BF0B33ABFE49}"/>
          </ac:graphicFrameMkLst>
        </pc:graphicFrameChg>
        <pc:cxnChg chg="add mod">
          <ac:chgData name="Siddarth Joshi" userId="bc4d29ca-e482-4031-a817-c6a7c744f97a" providerId="ADAL" clId="{D3A2F84A-6C9A-419A-9C7B-B5B68F50507D}" dt="2022-01-07T21:32:45.019" v="7550" actId="1076"/>
          <ac:cxnSpMkLst>
            <pc:docMk/>
            <pc:sldMk cId="3281738354" sldId="330"/>
            <ac:cxnSpMk id="32" creationId="{EB4456F5-A1F1-4704-ADF7-6689D6D5C38D}"/>
          </ac:cxnSpMkLst>
        </pc:cxnChg>
        <pc:cxnChg chg="add mod">
          <ac:chgData name="Siddarth Joshi" userId="bc4d29ca-e482-4031-a817-c6a7c744f97a" providerId="ADAL" clId="{D3A2F84A-6C9A-419A-9C7B-B5B68F50507D}" dt="2022-01-07T21:32:45.019" v="7550" actId="1076"/>
          <ac:cxnSpMkLst>
            <pc:docMk/>
            <pc:sldMk cId="3281738354" sldId="330"/>
            <ac:cxnSpMk id="33" creationId="{22B79B4C-B058-4635-99CC-2F331ABE4A5C}"/>
          </ac:cxnSpMkLst>
        </pc:cxnChg>
        <pc:cxnChg chg="add mod">
          <ac:chgData name="Siddarth Joshi" userId="bc4d29ca-e482-4031-a817-c6a7c744f97a" providerId="ADAL" clId="{D3A2F84A-6C9A-419A-9C7B-B5B68F50507D}" dt="2022-01-07T21:32:45.019" v="7550" actId="1076"/>
          <ac:cxnSpMkLst>
            <pc:docMk/>
            <pc:sldMk cId="3281738354" sldId="330"/>
            <ac:cxnSpMk id="37" creationId="{D2A5627E-CEBD-4626-9ACB-84880005978C}"/>
          </ac:cxnSpMkLst>
        </pc:cxnChg>
        <pc:cxnChg chg="add mod">
          <ac:chgData name="Siddarth Joshi" userId="bc4d29ca-e482-4031-a817-c6a7c744f97a" providerId="ADAL" clId="{D3A2F84A-6C9A-419A-9C7B-B5B68F50507D}" dt="2022-01-07T21:32:45.019" v="7550" actId="1076"/>
          <ac:cxnSpMkLst>
            <pc:docMk/>
            <pc:sldMk cId="3281738354" sldId="330"/>
            <ac:cxnSpMk id="38" creationId="{77168F95-2AA2-4DE2-A779-34C9E7AA4C4F}"/>
          </ac:cxnSpMkLst>
        </pc:cxnChg>
        <pc:cxnChg chg="add mod">
          <ac:chgData name="Siddarth Joshi" userId="bc4d29ca-e482-4031-a817-c6a7c744f97a" providerId="ADAL" clId="{D3A2F84A-6C9A-419A-9C7B-B5B68F50507D}" dt="2022-01-07T21:32:45.019" v="7550" actId="1076"/>
          <ac:cxnSpMkLst>
            <pc:docMk/>
            <pc:sldMk cId="3281738354" sldId="330"/>
            <ac:cxnSpMk id="39" creationId="{50E3AC93-510E-4600-8D97-220F0FED634F}"/>
          </ac:cxnSpMkLst>
        </pc:cxnChg>
        <pc:cxnChg chg="add mod">
          <ac:chgData name="Siddarth Joshi" userId="bc4d29ca-e482-4031-a817-c6a7c744f97a" providerId="ADAL" clId="{D3A2F84A-6C9A-419A-9C7B-B5B68F50507D}" dt="2022-01-07T21:32:45.019" v="7550" actId="1076"/>
          <ac:cxnSpMkLst>
            <pc:docMk/>
            <pc:sldMk cId="3281738354" sldId="330"/>
            <ac:cxnSpMk id="43" creationId="{7EA92A87-8FB4-4079-A3C1-7D8F8EF83B2B}"/>
          </ac:cxnSpMkLst>
        </pc:cxnChg>
        <pc:cxnChg chg="add mod">
          <ac:chgData name="Siddarth Joshi" userId="bc4d29ca-e482-4031-a817-c6a7c744f97a" providerId="ADAL" clId="{D3A2F84A-6C9A-419A-9C7B-B5B68F50507D}" dt="2022-01-07T21:32:45.019" v="7550" actId="1076"/>
          <ac:cxnSpMkLst>
            <pc:docMk/>
            <pc:sldMk cId="3281738354" sldId="330"/>
            <ac:cxnSpMk id="44" creationId="{8ACFBD0F-6EA7-447D-A921-96759343911D}"/>
          </ac:cxnSpMkLst>
        </pc:cxnChg>
      </pc:sldChg>
      <pc:sldChg chg="addSp delSp modSp add mod delAnim">
        <pc:chgData name="Siddarth Joshi" userId="bc4d29ca-e482-4031-a817-c6a7c744f97a" providerId="ADAL" clId="{D3A2F84A-6C9A-419A-9C7B-B5B68F50507D}" dt="2022-01-07T21:36:05.967" v="7610" actId="1076"/>
        <pc:sldMkLst>
          <pc:docMk/>
          <pc:sldMk cId="3120521297" sldId="331"/>
        </pc:sldMkLst>
        <pc:spChg chg="del">
          <ac:chgData name="Siddarth Joshi" userId="bc4d29ca-e482-4031-a817-c6a7c744f97a" providerId="ADAL" clId="{D3A2F84A-6C9A-419A-9C7B-B5B68F50507D}" dt="2022-01-07T21:34:43.232" v="7561" actId="478"/>
          <ac:spMkLst>
            <pc:docMk/>
            <pc:sldMk cId="3120521297" sldId="331"/>
            <ac:spMk id="13" creationId="{3D1A0AD3-0917-422A-9F0B-021E4C4B3B87}"/>
          </ac:spMkLst>
        </pc:spChg>
        <pc:spChg chg="add del mod">
          <ac:chgData name="Siddarth Joshi" userId="bc4d29ca-e482-4031-a817-c6a7c744f97a" providerId="ADAL" clId="{D3A2F84A-6C9A-419A-9C7B-B5B68F50507D}" dt="2022-01-07T21:34:52.289" v="7566"/>
          <ac:spMkLst>
            <pc:docMk/>
            <pc:sldMk cId="3120521297" sldId="331"/>
            <ac:spMk id="21" creationId="{04B08D62-34A9-48F8-AF42-AD90B4479E51}"/>
          </ac:spMkLst>
        </pc:spChg>
        <pc:spChg chg="mod">
          <ac:chgData name="Siddarth Joshi" userId="bc4d29ca-e482-4031-a817-c6a7c744f97a" providerId="ADAL" clId="{D3A2F84A-6C9A-419A-9C7B-B5B68F50507D}" dt="2022-01-07T21:34:47.888" v="7563"/>
          <ac:spMkLst>
            <pc:docMk/>
            <pc:sldMk cId="3120521297" sldId="331"/>
            <ac:spMk id="23" creationId="{E9FA0432-F4FA-41C2-93EA-5ED48478B724}"/>
          </ac:spMkLst>
        </pc:spChg>
        <pc:spChg chg="mod">
          <ac:chgData name="Siddarth Joshi" userId="bc4d29ca-e482-4031-a817-c6a7c744f97a" providerId="ADAL" clId="{D3A2F84A-6C9A-419A-9C7B-B5B68F50507D}" dt="2022-01-07T21:34:47.888" v="7563"/>
          <ac:spMkLst>
            <pc:docMk/>
            <pc:sldMk cId="3120521297" sldId="331"/>
            <ac:spMk id="24" creationId="{4457905C-4BB6-4F0E-9F4D-B09A44A2D543}"/>
          </ac:spMkLst>
        </pc:spChg>
        <pc:spChg chg="mod">
          <ac:chgData name="Siddarth Joshi" userId="bc4d29ca-e482-4031-a817-c6a7c744f97a" providerId="ADAL" clId="{D3A2F84A-6C9A-419A-9C7B-B5B68F50507D}" dt="2022-01-07T21:34:47.888" v="7563"/>
          <ac:spMkLst>
            <pc:docMk/>
            <pc:sldMk cId="3120521297" sldId="331"/>
            <ac:spMk id="25" creationId="{35957513-CEC0-4A9F-AE2F-A88216E2C76D}"/>
          </ac:spMkLst>
        </pc:spChg>
        <pc:spChg chg="mod">
          <ac:chgData name="Siddarth Joshi" userId="bc4d29ca-e482-4031-a817-c6a7c744f97a" providerId="ADAL" clId="{D3A2F84A-6C9A-419A-9C7B-B5B68F50507D}" dt="2022-01-07T21:34:47.888" v="7563"/>
          <ac:spMkLst>
            <pc:docMk/>
            <pc:sldMk cId="3120521297" sldId="331"/>
            <ac:spMk id="26" creationId="{D09B399C-98C1-4200-900B-770B33E54288}"/>
          </ac:spMkLst>
        </pc:spChg>
        <pc:spChg chg="mod">
          <ac:chgData name="Siddarth Joshi" userId="bc4d29ca-e482-4031-a817-c6a7c744f97a" providerId="ADAL" clId="{D3A2F84A-6C9A-419A-9C7B-B5B68F50507D}" dt="2022-01-07T21:34:47.888" v="7563"/>
          <ac:spMkLst>
            <pc:docMk/>
            <pc:sldMk cId="3120521297" sldId="331"/>
            <ac:spMk id="27" creationId="{B02FFB07-9E50-4AC5-8AF6-45750B4C43BD}"/>
          </ac:spMkLst>
        </pc:spChg>
        <pc:spChg chg="mod">
          <ac:chgData name="Siddarth Joshi" userId="bc4d29ca-e482-4031-a817-c6a7c744f97a" providerId="ADAL" clId="{D3A2F84A-6C9A-419A-9C7B-B5B68F50507D}" dt="2022-01-07T21:34:47.888" v="7563"/>
          <ac:spMkLst>
            <pc:docMk/>
            <pc:sldMk cId="3120521297" sldId="331"/>
            <ac:spMk id="28" creationId="{904FFDAF-1EDD-47E3-B3AA-CF1B26D5061F}"/>
          </ac:spMkLst>
        </pc:spChg>
        <pc:spChg chg="mod">
          <ac:chgData name="Siddarth Joshi" userId="bc4d29ca-e482-4031-a817-c6a7c744f97a" providerId="ADAL" clId="{D3A2F84A-6C9A-419A-9C7B-B5B68F50507D}" dt="2022-01-07T21:34:47.888" v="7563"/>
          <ac:spMkLst>
            <pc:docMk/>
            <pc:sldMk cId="3120521297" sldId="331"/>
            <ac:spMk id="29" creationId="{180EED7D-2E7D-45F2-AD79-37E4668D3584}"/>
          </ac:spMkLst>
        </pc:spChg>
        <pc:spChg chg="mod">
          <ac:chgData name="Siddarth Joshi" userId="bc4d29ca-e482-4031-a817-c6a7c744f97a" providerId="ADAL" clId="{D3A2F84A-6C9A-419A-9C7B-B5B68F50507D}" dt="2022-01-07T21:34:47.888" v="7563"/>
          <ac:spMkLst>
            <pc:docMk/>
            <pc:sldMk cId="3120521297" sldId="331"/>
            <ac:spMk id="30" creationId="{02A68C7F-687A-4655-BBF8-570A5B566C96}"/>
          </ac:spMkLst>
        </pc:spChg>
        <pc:spChg chg="del">
          <ac:chgData name="Siddarth Joshi" userId="bc4d29ca-e482-4031-a817-c6a7c744f97a" providerId="ADAL" clId="{D3A2F84A-6C9A-419A-9C7B-B5B68F50507D}" dt="2022-01-07T21:34:43.232" v="7561" actId="478"/>
          <ac:spMkLst>
            <pc:docMk/>
            <pc:sldMk cId="3120521297" sldId="331"/>
            <ac:spMk id="31" creationId="{130A0B7D-EBD0-412C-81E7-95D542337780}"/>
          </ac:spMkLst>
        </pc:spChg>
        <pc:spChg chg="del">
          <ac:chgData name="Siddarth Joshi" userId="bc4d29ca-e482-4031-a817-c6a7c744f97a" providerId="ADAL" clId="{D3A2F84A-6C9A-419A-9C7B-B5B68F50507D}" dt="2022-01-07T21:34:43.232" v="7561" actId="478"/>
          <ac:spMkLst>
            <pc:docMk/>
            <pc:sldMk cId="3120521297" sldId="331"/>
            <ac:spMk id="34" creationId="{76AC3525-BBA8-440D-AEC4-ACAD17D9A914}"/>
          </ac:spMkLst>
        </pc:spChg>
        <pc:spChg chg="del">
          <ac:chgData name="Siddarth Joshi" userId="bc4d29ca-e482-4031-a817-c6a7c744f97a" providerId="ADAL" clId="{D3A2F84A-6C9A-419A-9C7B-B5B68F50507D}" dt="2022-01-07T21:34:47.395" v="7562" actId="478"/>
          <ac:spMkLst>
            <pc:docMk/>
            <pc:sldMk cId="3120521297" sldId="331"/>
            <ac:spMk id="35" creationId="{190B803E-1BC7-4DE5-9EC4-0BFB939CC129}"/>
          </ac:spMkLst>
        </pc:spChg>
        <pc:spChg chg="del">
          <ac:chgData name="Siddarth Joshi" userId="bc4d29ca-e482-4031-a817-c6a7c744f97a" providerId="ADAL" clId="{D3A2F84A-6C9A-419A-9C7B-B5B68F50507D}" dt="2022-01-07T21:34:43.232" v="7561" actId="478"/>
          <ac:spMkLst>
            <pc:docMk/>
            <pc:sldMk cId="3120521297" sldId="331"/>
            <ac:spMk id="36" creationId="{B292D4F3-4BB0-436A-88C7-595B40993E8E}"/>
          </ac:spMkLst>
        </pc:spChg>
        <pc:spChg chg="del">
          <ac:chgData name="Siddarth Joshi" userId="bc4d29ca-e482-4031-a817-c6a7c744f97a" providerId="ADAL" clId="{D3A2F84A-6C9A-419A-9C7B-B5B68F50507D}" dt="2022-01-07T21:34:43.232" v="7561" actId="478"/>
          <ac:spMkLst>
            <pc:docMk/>
            <pc:sldMk cId="3120521297" sldId="331"/>
            <ac:spMk id="40" creationId="{B16312F2-1817-441E-A2CF-708AB1E0E9B4}"/>
          </ac:spMkLst>
        </pc:spChg>
        <pc:spChg chg="del">
          <ac:chgData name="Siddarth Joshi" userId="bc4d29ca-e482-4031-a817-c6a7c744f97a" providerId="ADAL" clId="{D3A2F84A-6C9A-419A-9C7B-B5B68F50507D}" dt="2022-01-07T21:34:43.232" v="7561" actId="478"/>
          <ac:spMkLst>
            <pc:docMk/>
            <pc:sldMk cId="3120521297" sldId="331"/>
            <ac:spMk id="41" creationId="{90EF2E09-849E-406C-98BD-82DABC0CF931}"/>
          </ac:spMkLst>
        </pc:spChg>
        <pc:spChg chg="del">
          <ac:chgData name="Siddarth Joshi" userId="bc4d29ca-e482-4031-a817-c6a7c744f97a" providerId="ADAL" clId="{D3A2F84A-6C9A-419A-9C7B-B5B68F50507D}" dt="2022-01-07T21:34:43.232" v="7561" actId="478"/>
          <ac:spMkLst>
            <pc:docMk/>
            <pc:sldMk cId="3120521297" sldId="331"/>
            <ac:spMk id="42" creationId="{10D9D69B-6FCA-4A44-91EB-6C158A1E36D7}"/>
          </ac:spMkLst>
        </pc:spChg>
        <pc:spChg chg="del">
          <ac:chgData name="Siddarth Joshi" userId="bc4d29ca-e482-4031-a817-c6a7c744f97a" providerId="ADAL" clId="{D3A2F84A-6C9A-419A-9C7B-B5B68F50507D}" dt="2022-01-07T21:34:43.232" v="7561" actId="478"/>
          <ac:spMkLst>
            <pc:docMk/>
            <pc:sldMk cId="3120521297" sldId="331"/>
            <ac:spMk id="45" creationId="{970DA6D2-D877-4E5A-A760-90F29855466E}"/>
          </ac:spMkLst>
        </pc:spChg>
        <pc:spChg chg="mod">
          <ac:chgData name="Siddarth Joshi" userId="bc4d29ca-e482-4031-a817-c6a7c744f97a" providerId="ADAL" clId="{D3A2F84A-6C9A-419A-9C7B-B5B68F50507D}" dt="2022-01-07T21:34:47.888" v="7563"/>
          <ac:spMkLst>
            <pc:docMk/>
            <pc:sldMk cId="3120521297" sldId="331"/>
            <ac:spMk id="46" creationId="{444FC9B2-1AFF-4719-AED6-038562311FE7}"/>
          </ac:spMkLst>
        </pc:spChg>
        <pc:spChg chg="del">
          <ac:chgData name="Siddarth Joshi" userId="bc4d29ca-e482-4031-a817-c6a7c744f97a" providerId="ADAL" clId="{D3A2F84A-6C9A-419A-9C7B-B5B68F50507D}" dt="2022-01-07T21:34:43.232" v="7561" actId="478"/>
          <ac:spMkLst>
            <pc:docMk/>
            <pc:sldMk cId="3120521297" sldId="331"/>
            <ac:spMk id="47" creationId="{8297B9F5-7110-4ED8-B1A1-51AC204A6420}"/>
          </ac:spMkLst>
        </pc:spChg>
        <pc:spChg chg="mod">
          <ac:chgData name="Siddarth Joshi" userId="bc4d29ca-e482-4031-a817-c6a7c744f97a" providerId="ADAL" clId="{D3A2F84A-6C9A-419A-9C7B-B5B68F50507D}" dt="2022-01-07T21:34:47.888" v="7563"/>
          <ac:spMkLst>
            <pc:docMk/>
            <pc:sldMk cId="3120521297" sldId="331"/>
            <ac:spMk id="48" creationId="{4F4F8AC3-92B1-451B-9D99-A7460B13C5AD}"/>
          </ac:spMkLst>
        </pc:spChg>
        <pc:spChg chg="mod">
          <ac:chgData name="Siddarth Joshi" userId="bc4d29ca-e482-4031-a817-c6a7c744f97a" providerId="ADAL" clId="{D3A2F84A-6C9A-419A-9C7B-B5B68F50507D}" dt="2022-01-07T21:34:47.888" v="7563"/>
          <ac:spMkLst>
            <pc:docMk/>
            <pc:sldMk cId="3120521297" sldId="331"/>
            <ac:spMk id="49" creationId="{10E6C7FA-C010-456D-A351-463D84E312C5}"/>
          </ac:spMkLst>
        </pc:spChg>
        <pc:spChg chg="mod">
          <ac:chgData name="Siddarth Joshi" userId="bc4d29ca-e482-4031-a817-c6a7c744f97a" providerId="ADAL" clId="{D3A2F84A-6C9A-419A-9C7B-B5B68F50507D}" dt="2022-01-07T21:34:47.888" v="7563"/>
          <ac:spMkLst>
            <pc:docMk/>
            <pc:sldMk cId="3120521297" sldId="331"/>
            <ac:spMk id="50" creationId="{5C91E807-487C-42F5-96F2-254D81D9B7DD}"/>
          </ac:spMkLst>
        </pc:spChg>
        <pc:spChg chg="mod">
          <ac:chgData name="Siddarth Joshi" userId="bc4d29ca-e482-4031-a817-c6a7c744f97a" providerId="ADAL" clId="{D3A2F84A-6C9A-419A-9C7B-B5B68F50507D}" dt="2022-01-07T21:34:47.888" v="7563"/>
          <ac:spMkLst>
            <pc:docMk/>
            <pc:sldMk cId="3120521297" sldId="331"/>
            <ac:spMk id="51" creationId="{42039DDC-ADB9-46B1-8EEB-E11E29EF92F1}"/>
          </ac:spMkLst>
        </pc:spChg>
        <pc:spChg chg="mod">
          <ac:chgData name="Siddarth Joshi" userId="bc4d29ca-e482-4031-a817-c6a7c744f97a" providerId="ADAL" clId="{D3A2F84A-6C9A-419A-9C7B-B5B68F50507D}" dt="2022-01-07T21:34:47.888" v="7563"/>
          <ac:spMkLst>
            <pc:docMk/>
            <pc:sldMk cId="3120521297" sldId="331"/>
            <ac:spMk id="52" creationId="{B71DCCD9-7CAE-4A4E-9036-C94A2B26F950}"/>
          </ac:spMkLst>
        </pc:spChg>
        <pc:spChg chg="mod">
          <ac:chgData name="Siddarth Joshi" userId="bc4d29ca-e482-4031-a817-c6a7c744f97a" providerId="ADAL" clId="{D3A2F84A-6C9A-419A-9C7B-B5B68F50507D}" dt="2022-01-07T21:34:47.888" v="7563"/>
          <ac:spMkLst>
            <pc:docMk/>
            <pc:sldMk cId="3120521297" sldId="331"/>
            <ac:spMk id="53" creationId="{19E50CBF-FDDA-439F-908E-CCCCC0CEFD40}"/>
          </ac:spMkLst>
        </pc:spChg>
        <pc:spChg chg="mod">
          <ac:chgData name="Siddarth Joshi" userId="bc4d29ca-e482-4031-a817-c6a7c744f97a" providerId="ADAL" clId="{D3A2F84A-6C9A-419A-9C7B-B5B68F50507D}" dt="2022-01-07T21:34:47.888" v="7563"/>
          <ac:spMkLst>
            <pc:docMk/>
            <pc:sldMk cId="3120521297" sldId="331"/>
            <ac:spMk id="54" creationId="{8E823973-6F0C-4864-8755-FB086A767FF6}"/>
          </ac:spMkLst>
        </pc:spChg>
        <pc:spChg chg="mod">
          <ac:chgData name="Siddarth Joshi" userId="bc4d29ca-e482-4031-a817-c6a7c744f97a" providerId="ADAL" clId="{D3A2F84A-6C9A-419A-9C7B-B5B68F50507D}" dt="2022-01-07T21:34:47.888" v="7563"/>
          <ac:spMkLst>
            <pc:docMk/>
            <pc:sldMk cId="3120521297" sldId="331"/>
            <ac:spMk id="55" creationId="{5FD7CCF6-4BA6-4994-A929-A64CEB2071FB}"/>
          </ac:spMkLst>
        </pc:spChg>
        <pc:spChg chg="mod">
          <ac:chgData name="Siddarth Joshi" userId="bc4d29ca-e482-4031-a817-c6a7c744f97a" providerId="ADAL" clId="{D3A2F84A-6C9A-419A-9C7B-B5B68F50507D}" dt="2022-01-07T21:34:47.888" v="7563"/>
          <ac:spMkLst>
            <pc:docMk/>
            <pc:sldMk cId="3120521297" sldId="331"/>
            <ac:spMk id="57" creationId="{7BAA9FF5-92C8-4EE2-AF6C-F96D4FFFF277}"/>
          </ac:spMkLst>
        </pc:spChg>
        <pc:spChg chg="mod">
          <ac:chgData name="Siddarth Joshi" userId="bc4d29ca-e482-4031-a817-c6a7c744f97a" providerId="ADAL" clId="{D3A2F84A-6C9A-419A-9C7B-B5B68F50507D}" dt="2022-01-07T21:34:47.888" v="7563"/>
          <ac:spMkLst>
            <pc:docMk/>
            <pc:sldMk cId="3120521297" sldId="331"/>
            <ac:spMk id="58" creationId="{023700FA-0A96-4130-A018-46310A565C33}"/>
          </ac:spMkLst>
        </pc:spChg>
        <pc:spChg chg="mod">
          <ac:chgData name="Siddarth Joshi" userId="bc4d29ca-e482-4031-a817-c6a7c744f97a" providerId="ADAL" clId="{D3A2F84A-6C9A-419A-9C7B-B5B68F50507D}" dt="2022-01-07T21:34:47.888" v="7563"/>
          <ac:spMkLst>
            <pc:docMk/>
            <pc:sldMk cId="3120521297" sldId="331"/>
            <ac:spMk id="59" creationId="{99B4C44C-B383-41FF-974B-7919DB23BA39}"/>
          </ac:spMkLst>
        </pc:spChg>
        <pc:spChg chg="mod">
          <ac:chgData name="Siddarth Joshi" userId="bc4d29ca-e482-4031-a817-c6a7c744f97a" providerId="ADAL" clId="{D3A2F84A-6C9A-419A-9C7B-B5B68F50507D}" dt="2022-01-07T21:34:47.888" v="7563"/>
          <ac:spMkLst>
            <pc:docMk/>
            <pc:sldMk cId="3120521297" sldId="331"/>
            <ac:spMk id="60" creationId="{0476EC65-0EA9-4F07-B1BF-17A65D4AB8DB}"/>
          </ac:spMkLst>
        </pc:spChg>
        <pc:spChg chg="mod">
          <ac:chgData name="Siddarth Joshi" userId="bc4d29ca-e482-4031-a817-c6a7c744f97a" providerId="ADAL" clId="{D3A2F84A-6C9A-419A-9C7B-B5B68F50507D}" dt="2022-01-07T21:34:47.888" v="7563"/>
          <ac:spMkLst>
            <pc:docMk/>
            <pc:sldMk cId="3120521297" sldId="331"/>
            <ac:spMk id="61" creationId="{FED57CE6-CE71-4734-8253-61BBD8C21292}"/>
          </ac:spMkLst>
        </pc:spChg>
        <pc:spChg chg="mod">
          <ac:chgData name="Siddarth Joshi" userId="bc4d29ca-e482-4031-a817-c6a7c744f97a" providerId="ADAL" clId="{D3A2F84A-6C9A-419A-9C7B-B5B68F50507D}" dt="2022-01-07T21:34:47.888" v="7563"/>
          <ac:spMkLst>
            <pc:docMk/>
            <pc:sldMk cId="3120521297" sldId="331"/>
            <ac:spMk id="62" creationId="{DFB0388F-24BF-460E-8D11-06C7098FCE45}"/>
          </ac:spMkLst>
        </pc:spChg>
        <pc:spChg chg="mod">
          <ac:chgData name="Siddarth Joshi" userId="bc4d29ca-e482-4031-a817-c6a7c744f97a" providerId="ADAL" clId="{D3A2F84A-6C9A-419A-9C7B-B5B68F50507D}" dt="2022-01-07T21:34:47.888" v="7563"/>
          <ac:spMkLst>
            <pc:docMk/>
            <pc:sldMk cId="3120521297" sldId="331"/>
            <ac:spMk id="63" creationId="{66B5419E-7E05-4030-BE40-1F6C08420664}"/>
          </ac:spMkLst>
        </pc:spChg>
        <pc:spChg chg="mod">
          <ac:chgData name="Siddarth Joshi" userId="bc4d29ca-e482-4031-a817-c6a7c744f97a" providerId="ADAL" clId="{D3A2F84A-6C9A-419A-9C7B-B5B68F50507D}" dt="2022-01-07T21:34:47.888" v="7563"/>
          <ac:spMkLst>
            <pc:docMk/>
            <pc:sldMk cId="3120521297" sldId="331"/>
            <ac:spMk id="64" creationId="{61365A13-F3D2-4085-970D-0DFD249B29FF}"/>
          </ac:spMkLst>
        </pc:spChg>
        <pc:spChg chg="mod">
          <ac:chgData name="Siddarth Joshi" userId="bc4d29ca-e482-4031-a817-c6a7c744f97a" providerId="ADAL" clId="{D3A2F84A-6C9A-419A-9C7B-B5B68F50507D}" dt="2022-01-07T21:34:47.888" v="7563"/>
          <ac:spMkLst>
            <pc:docMk/>
            <pc:sldMk cId="3120521297" sldId="331"/>
            <ac:spMk id="65" creationId="{B4EF04E7-6FCC-4F7A-8D60-8F4170D58410}"/>
          </ac:spMkLst>
        </pc:spChg>
        <pc:spChg chg="mod">
          <ac:chgData name="Siddarth Joshi" userId="bc4d29ca-e482-4031-a817-c6a7c744f97a" providerId="ADAL" clId="{D3A2F84A-6C9A-419A-9C7B-B5B68F50507D}" dt="2022-01-07T21:34:47.888" v="7563"/>
          <ac:spMkLst>
            <pc:docMk/>
            <pc:sldMk cId="3120521297" sldId="331"/>
            <ac:spMk id="66" creationId="{B6E8830C-CDA9-4E68-AAD4-24AE753148FF}"/>
          </ac:spMkLst>
        </pc:spChg>
        <pc:spChg chg="mod">
          <ac:chgData name="Siddarth Joshi" userId="bc4d29ca-e482-4031-a817-c6a7c744f97a" providerId="ADAL" clId="{D3A2F84A-6C9A-419A-9C7B-B5B68F50507D}" dt="2022-01-07T21:34:47.888" v="7563"/>
          <ac:spMkLst>
            <pc:docMk/>
            <pc:sldMk cId="3120521297" sldId="331"/>
            <ac:spMk id="67" creationId="{BABA8FD4-7EB2-4FEF-9AAF-70CD2085E9A3}"/>
          </ac:spMkLst>
        </pc:spChg>
        <pc:spChg chg="mod">
          <ac:chgData name="Siddarth Joshi" userId="bc4d29ca-e482-4031-a817-c6a7c744f97a" providerId="ADAL" clId="{D3A2F84A-6C9A-419A-9C7B-B5B68F50507D}" dt="2022-01-07T21:34:47.888" v="7563"/>
          <ac:spMkLst>
            <pc:docMk/>
            <pc:sldMk cId="3120521297" sldId="331"/>
            <ac:spMk id="68" creationId="{F4E45936-CE0E-4F38-9954-325BFF5F3234}"/>
          </ac:spMkLst>
        </pc:spChg>
        <pc:spChg chg="mod">
          <ac:chgData name="Siddarth Joshi" userId="bc4d29ca-e482-4031-a817-c6a7c744f97a" providerId="ADAL" clId="{D3A2F84A-6C9A-419A-9C7B-B5B68F50507D}" dt="2022-01-07T21:34:47.888" v="7563"/>
          <ac:spMkLst>
            <pc:docMk/>
            <pc:sldMk cId="3120521297" sldId="331"/>
            <ac:spMk id="69" creationId="{CBBD4610-0777-4BDD-937E-488B1D544079}"/>
          </ac:spMkLst>
        </pc:spChg>
        <pc:spChg chg="mod">
          <ac:chgData name="Siddarth Joshi" userId="bc4d29ca-e482-4031-a817-c6a7c744f97a" providerId="ADAL" clId="{D3A2F84A-6C9A-419A-9C7B-B5B68F50507D}" dt="2022-01-07T21:34:47.888" v="7563"/>
          <ac:spMkLst>
            <pc:docMk/>
            <pc:sldMk cId="3120521297" sldId="331"/>
            <ac:spMk id="70" creationId="{57E90024-FBDA-4547-BC64-AB11017E90A4}"/>
          </ac:spMkLst>
        </pc:spChg>
        <pc:spChg chg="mod">
          <ac:chgData name="Siddarth Joshi" userId="bc4d29ca-e482-4031-a817-c6a7c744f97a" providerId="ADAL" clId="{D3A2F84A-6C9A-419A-9C7B-B5B68F50507D}" dt="2022-01-07T21:34:47.888" v="7563"/>
          <ac:spMkLst>
            <pc:docMk/>
            <pc:sldMk cId="3120521297" sldId="331"/>
            <ac:spMk id="71" creationId="{17EB3999-6B04-4BB5-81A4-E7591F5FB4E5}"/>
          </ac:spMkLst>
        </pc:spChg>
        <pc:spChg chg="mod">
          <ac:chgData name="Siddarth Joshi" userId="bc4d29ca-e482-4031-a817-c6a7c744f97a" providerId="ADAL" clId="{D3A2F84A-6C9A-419A-9C7B-B5B68F50507D}" dt="2022-01-07T21:34:47.888" v="7563"/>
          <ac:spMkLst>
            <pc:docMk/>
            <pc:sldMk cId="3120521297" sldId="331"/>
            <ac:spMk id="72" creationId="{CF32950D-689B-44A0-BCB5-DE5C7A43867C}"/>
          </ac:spMkLst>
        </pc:spChg>
        <pc:spChg chg="mod">
          <ac:chgData name="Siddarth Joshi" userId="bc4d29ca-e482-4031-a817-c6a7c744f97a" providerId="ADAL" clId="{D3A2F84A-6C9A-419A-9C7B-B5B68F50507D}" dt="2022-01-07T21:34:47.888" v="7563"/>
          <ac:spMkLst>
            <pc:docMk/>
            <pc:sldMk cId="3120521297" sldId="331"/>
            <ac:spMk id="73" creationId="{745068B1-43AC-4010-AF8D-2F5DD7F20672}"/>
          </ac:spMkLst>
        </pc:spChg>
        <pc:spChg chg="add del mod">
          <ac:chgData name="Siddarth Joshi" userId="bc4d29ca-e482-4031-a817-c6a7c744f97a" providerId="ADAL" clId="{D3A2F84A-6C9A-419A-9C7B-B5B68F50507D}" dt="2022-01-07T21:34:52.289" v="7566"/>
          <ac:spMkLst>
            <pc:docMk/>
            <pc:sldMk cId="3120521297" sldId="331"/>
            <ac:spMk id="74" creationId="{92ED508A-480B-4C5B-AB54-07635F6F6843}"/>
          </ac:spMkLst>
        </pc:spChg>
        <pc:spChg chg="add del mod">
          <ac:chgData name="Siddarth Joshi" userId="bc4d29ca-e482-4031-a817-c6a7c744f97a" providerId="ADAL" clId="{D3A2F84A-6C9A-419A-9C7B-B5B68F50507D}" dt="2022-01-07T21:34:52.289" v="7566"/>
          <ac:spMkLst>
            <pc:docMk/>
            <pc:sldMk cId="3120521297" sldId="331"/>
            <ac:spMk id="75" creationId="{A3AEBC3B-7FBC-4662-AE08-D48EEC7E92B4}"/>
          </ac:spMkLst>
        </pc:spChg>
        <pc:spChg chg="add del mod">
          <ac:chgData name="Siddarth Joshi" userId="bc4d29ca-e482-4031-a817-c6a7c744f97a" providerId="ADAL" clId="{D3A2F84A-6C9A-419A-9C7B-B5B68F50507D}" dt="2022-01-07T21:34:52.289" v="7566"/>
          <ac:spMkLst>
            <pc:docMk/>
            <pc:sldMk cId="3120521297" sldId="331"/>
            <ac:spMk id="76" creationId="{BD0FF9CE-EFB6-47B6-8C65-4E91A2916E7A}"/>
          </ac:spMkLst>
        </pc:spChg>
        <pc:spChg chg="add del mod">
          <ac:chgData name="Siddarth Joshi" userId="bc4d29ca-e482-4031-a817-c6a7c744f97a" providerId="ADAL" clId="{D3A2F84A-6C9A-419A-9C7B-B5B68F50507D}" dt="2022-01-07T21:34:52.289" v="7566"/>
          <ac:spMkLst>
            <pc:docMk/>
            <pc:sldMk cId="3120521297" sldId="331"/>
            <ac:spMk id="77" creationId="{0AE9CB59-11AC-43B4-B043-B3208D5C0096}"/>
          </ac:spMkLst>
        </pc:spChg>
        <pc:spChg chg="add del mod">
          <ac:chgData name="Siddarth Joshi" userId="bc4d29ca-e482-4031-a817-c6a7c744f97a" providerId="ADAL" clId="{D3A2F84A-6C9A-419A-9C7B-B5B68F50507D}" dt="2022-01-07T21:34:52.289" v="7566"/>
          <ac:spMkLst>
            <pc:docMk/>
            <pc:sldMk cId="3120521297" sldId="331"/>
            <ac:spMk id="78" creationId="{6715DAF2-483A-4A5D-B647-2856DFBF252C}"/>
          </ac:spMkLst>
        </pc:spChg>
        <pc:spChg chg="add del mod">
          <ac:chgData name="Siddarth Joshi" userId="bc4d29ca-e482-4031-a817-c6a7c744f97a" providerId="ADAL" clId="{D3A2F84A-6C9A-419A-9C7B-B5B68F50507D}" dt="2022-01-07T21:34:52.289" v="7566"/>
          <ac:spMkLst>
            <pc:docMk/>
            <pc:sldMk cId="3120521297" sldId="331"/>
            <ac:spMk id="79" creationId="{A9ABC72D-1D45-4055-A53E-B4F1FDBEBD8F}"/>
          </ac:spMkLst>
        </pc:spChg>
        <pc:spChg chg="add del mod">
          <ac:chgData name="Siddarth Joshi" userId="bc4d29ca-e482-4031-a817-c6a7c744f97a" providerId="ADAL" clId="{D3A2F84A-6C9A-419A-9C7B-B5B68F50507D}" dt="2022-01-07T21:34:52.289" v="7566"/>
          <ac:spMkLst>
            <pc:docMk/>
            <pc:sldMk cId="3120521297" sldId="331"/>
            <ac:spMk id="80" creationId="{81ECDB30-FE4F-4879-82BE-5861CFCFFCC7}"/>
          </ac:spMkLst>
        </pc:spChg>
        <pc:spChg chg="add del mod">
          <ac:chgData name="Siddarth Joshi" userId="bc4d29ca-e482-4031-a817-c6a7c744f97a" providerId="ADAL" clId="{D3A2F84A-6C9A-419A-9C7B-B5B68F50507D}" dt="2022-01-07T21:34:52.289" v="7566"/>
          <ac:spMkLst>
            <pc:docMk/>
            <pc:sldMk cId="3120521297" sldId="331"/>
            <ac:spMk id="81" creationId="{E764EC91-9AE1-4190-9FE2-DD3F5142DD82}"/>
          </ac:spMkLst>
        </pc:spChg>
        <pc:spChg chg="add mod">
          <ac:chgData name="Siddarth Joshi" userId="bc4d29ca-e482-4031-a817-c6a7c744f97a" providerId="ADAL" clId="{D3A2F84A-6C9A-419A-9C7B-B5B68F50507D}" dt="2022-01-07T21:35:08.322" v="7571" actId="20577"/>
          <ac:spMkLst>
            <pc:docMk/>
            <pc:sldMk cId="3120521297" sldId="331"/>
            <ac:spMk id="82" creationId="{8B8A00AB-BD04-4FB6-A61B-DF2D6226E3EF}"/>
          </ac:spMkLst>
        </pc:spChg>
        <pc:spChg chg="mod">
          <ac:chgData name="Siddarth Joshi" userId="bc4d29ca-e482-4031-a817-c6a7c744f97a" providerId="ADAL" clId="{D3A2F84A-6C9A-419A-9C7B-B5B68F50507D}" dt="2022-01-07T21:34:58.081" v="7568" actId="255"/>
          <ac:spMkLst>
            <pc:docMk/>
            <pc:sldMk cId="3120521297" sldId="331"/>
            <ac:spMk id="84" creationId="{9A60950A-5FFE-4F8C-8129-D1E30D3146C9}"/>
          </ac:spMkLst>
        </pc:spChg>
        <pc:spChg chg="mod">
          <ac:chgData name="Siddarth Joshi" userId="bc4d29ca-e482-4031-a817-c6a7c744f97a" providerId="ADAL" clId="{D3A2F84A-6C9A-419A-9C7B-B5B68F50507D}" dt="2022-01-07T21:34:58.081" v="7568" actId="255"/>
          <ac:spMkLst>
            <pc:docMk/>
            <pc:sldMk cId="3120521297" sldId="331"/>
            <ac:spMk id="85" creationId="{64AB28A8-3DDC-4763-ADD8-3BCA8B74760E}"/>
          </ac:spMkLst>
        </pc:spChg>
        <pc:spChg chg="mod">
          <ac:chgData name="Siddarth Joshi" userId="bc4d29ca-e482-4031-a817-c6a7c744f97a" providerId="ADAL" clId="{D3A2F84A-6C9A-419A-9C7B-B5B68F50507D}" dt="2022-01-07T21:34:58.081" v="7568" actId="255"/>
          <ac:spMkLst>
            <pc:docMk/>
            <pc:sldMk cId="3120521297" sldId="331"/>
            <ac:spMk id="86" creationId="{460575E7-F654-4ECB-89D5-E0F544608055}"/>
          </ac:spMkLst>
        </pc:spChg>
        <pc:spChg chg="mod">
          <ac:chgData name="Siddarth Joshi" userId="bc4d29ca-e482-4031-a817-c6a7c744f97a" providerId="ADAL" clId="{D3A2F84A-6C9A-419A-9C7B-B5B68F50507D}" dt="2022-01-07T21:34:58.081" v="7568" actId="255"/>
          <ac:spMkLst>
            <pc:docMk/>
            <pc:sldMk cId="3120521297" sldId="331"/>
            <ac:spMk id="87" creationId="{4BCCF299-BD56-41D5-825F-439B77829214}"/>
          </ac:spMkLst>
        </pc:spChg>
        <pc:spChg chg="mod">
          <ac:chgData name="Siddarth Joshi" userId="bc4d29ca-e482-4031-a817-c6a7c744f97a" providerId="ADAL" clId="{D3A2F84A-6C9A-419A-9C7B-B5B68F50507D}" dt="2022-01-07T21:34:58.081" v="7568" actId="255"/>
          <ac:spMkLst>
            <pc:docMk/>
            <pc:sldMk cId="3120521297" sldId="331"/>
            <ac:spMk id="88" creationId="{BD281F53-3D2B-4E17-A2E3-33394A60A129}"/>
          </ac:spMkLst>
        </pc:spChg>
        <pc:spChg chg="mod">
          <ac:chgData name="Siddarth Joshi" userId="bc4d29ca-e482-4031-a817-c6a7c744f97a" providerId="ADAL" clId="{D3A2F84A-6C9A-419A-9C7B-B5B68F50507D}" dt="2022-01-07T21:34:58.081" v="7568" actId="255"/>
          <ac:spMkLst>
            <pc:docMk/>
            <pc:sldMk cId="3120521297" sldId="331"/>
            <ac:spMk id="89" creationId="{4948C9A4-27B6-41EC-8330-8985AC3835CF}"/>
          </ac:spMkLst>
        </pc:spChg>
        <pc:spChg chg="mod">
          <ac:chgData name="Siddarth Joshi" userId="bc4d29ca-e482-4031-a817-c6a7c744f97a" providerId="ADAL" clId="{D3A2F84A-6C9A-419A-9C7B-B5B68F50507D}" dt="2022-01-07T21:34:58.081" v="7568" actId="255"/>
          <ac:spMkLst>
            <pc:docMk/>
            <pc:sldMk cId="3120521297" sldId="331"/>
            <ac:spMk id="90" creationId="{8E67C49A-0003-4D2A-AB7B-8B9C0FAAF122}"/>
          </ac:spMkLst>
        </pc:spChg>
        <pc:spChg chg="mod">
          <ac:chgData name="Siddarth Joshi" userId="bc4d29ca-e482-4031-a817-c6a7c744f97a" providerId="ADAL" clId="{D3A2F84A-6C9A-419A-9C7B-B5B68F50507D}" dt="2022-01-07T21:34:58.081" v="7568" actId="255"/>
          <ac:spMkLst>
            <pc:docMk/>
            <pc:sldMk cId="3120521297" sldId="331"/>
            <ac:spMk id="91" creationId="{D1C8A345-C346-4499-9436-7069C4B508DB}"/>
          </ac:spMkLst>
        </pc:spChg>
        <pc:spChg chg="mod">
          <ac:chgData name="Siddarth Joshi" userId="bc4d29ca-e482-4031-a817-c6a7c744f97a" providerId="ADAL" clId="{D3A2F84A-6C9A-419A-9C7B-B5B68F50507D}" dt="2022-01-07T21:34:58.081" v="7568" actId="255"/>
          <ac:spMkLst>
            <pc:docMk/>
            <pc:sldMk cId="3120521297" sldId="331"/>
            <ac:spMk id="92" creationId="{4633C437-43FE-48DE-A0D1-3B678735BD55}"/>
          </ac:spMkLst>
        </pc:spChg>
        <pc:spChg chg="mod">
          <ac:chgData name="Siddarth Joshi" userId="bc4d29ca-e482-4031-a817-c6a7c744f97a" providerId="ADAL" clId="{D3A2F84A-6C9A-419A-9C7B-B5B68F50507D}" dt="2022-01-07T21:34:58.081" v="7568" actId="255"/>
          <ac:spMkLst>
            <pc:docMk/>
            <pc:sldMk cId="3120521297" sldId="331"/>
            <ac:spMk id="93" creationId="{E2533560-85B2-4B77-8BDB-DAEC8823924A}"/>
          </ac:spMkLst>
        </pc:spChg>
        <pc:spChg chg="mod">
          <ac:chgData name="Siddarth Joshi" userId="bc4d29ca-e482-4031-a817-c6a7c744f97a" providerId="ADAL" clId="{D3A2F84A-6C9A-419A-9C7B-B5B68F50507D}" dt="2022-01-07T21:34:58.081" v="7568" actId="255"/>
          <ac:spMkLst>
            <pc:docMk/>
            <pc:sldMk cId="3120521297" sldId="331"/>
            <ac:spMk id="94" creationId="{19CDB295-BE74-4857-8AB9-69D22A2D746B}"/>
          </ac:spMkLst>
        </pc:spChg>
        <pc:spChg chg="mod">
          <ac:chgData name="Siddarth Joshi" userId="bc4d29ca-e482-4031-a817-c6a7c744f97a" providerId="ADAL" clId="{D3A2F84A-6C9A-419A-9C7B-B5B68F50507D}" dt="2022-01-07T21:34:58.081" v="7568" actId="255"/>
          <ac:spMkLst>
            <pc:docMk/>
            <pc:sldMk cId="3120521297" sldId="331"/>
            <ac:spMk id="95" creationId="{03FD6CE5-8B57-4C34-BE24-122D928BAA99}"/>
          </ac:spMkLst>
        </pc:spChg>
        <pc:spChg chg="mod">
          <ac:chgData name="Siddarth Joshi" userId="bc4d29ca-e482-4031-a817-c6a7c744f97a" providerId="ADAL" clId="{D3A2F84A-6C9A-419A-9C7B-B5B68F50507D}" dt="2022-01-07T21:34:58.081" v="7568" actId="255"/>
          <ac:spMkLst>
            <pc:docMk/>
            <pc:sldMk cId="3120521297" sldId="331"/>
            <ac:spMk id="96" creationId="{EBD6E04F-6A12-4C91-A397-DD7B98B186CA}"/>
          </ac:spMkLst>
        </pc:spChg>
        <pc:spChg chg="mod">
          <ac:chgData name="Siddarth Joshi" userId="bc4d29ca-e482-4031-a817-c6a7c744f97a" providerId="ADAL" clId="{D3A2F84A-6C9A-419A-9C7B-B5B68F50507D}" dt="2022-01-07T21:34:58.081" v="7568" actId="255"/>
          <ac:spMkLst>
            <pc:docMk/>
            <pc:sldMk cId="3120521297" sldId="331"/>
            <ac:spMk id="97" creationId="{0E159B1E-1C53-49AD-B4D4-26747C781712}"/>
          </ac:spMkLst>
        </pc:spChg>
        <pc:spChg chg="mod">
          <ac:chgData name="Siddarth Joshi" userId="bc4d29ca-e482-4031-a817-c6a7c744f97a" providerId="ADAL" clId="{D3A2F84A-6C9A-419A-9C7B-B5B68F50507D}" dt="2022-01-07T21:34:58.081" v="7568" actId="255"/>
          <ac:spMkLst>
            <pc:docMk/>
            <pc:sldMk cId="3120521297" sldId="331"/>
            <ac:spMk id="98" creationId="{6C7113A8-7232-4375-9131-F8851CF3829A}"/>
          </ac:spMkLst>
        </pc:spChg>
        <pc:spChg chg="mod">
          <ac:chgData name="Siddarth Joshi" userId="bc4d29ca-e482-4031-a817-c6a7c744f97a" providerId="ADAL" clId="{D3A2F84A-6C9A-419A-9C7B-B5B68F50507D}" dt="2022-01-07T21:34:58.081" v="7568" actId="255"/>
          <ac:spMkLst>
            <pc:docMk/>
            <pc:sldMk cId="3120521297" sldId="331"/>
            <ac:spMk id="99" creationId="{EDB4A66E-F832-4DD6-8E0F-9355EDC5CCDF}"/>
          </ac:spMkLst>
        </pc:spChg>
        <pc:spChg chg="mod">
          <ac:chgData name="Siddarth Joshi" userId="bc4d29ca-e482-4031-a817-c6a7c744f97a" providerId="ADAL" clId="{D3A2F84A-6C9A-419A-9C7B-B5B68F50507D}" dt="2022-01-07T21:34:58.081" v="7568" actId="255"/>
          <ac:spMkLst>
            <pc:docMk/>
            <pc:sldMk cId="3120521297" sldId="331"/>
            <ac:spMk id="100" creationId="{33648569-628B-4507-8C1D-AE1000BDBDBA}"/>
          </ac:spMkLst>
        </pc:spChg>
        <pc:spChg chg="mod">
          <ac:chgData name="Siddarth Joshi" userId="bc4d29ca-e482-4031-a817-c6a7c744f97a" providerId="ADAL" clId="{D3A2F84A-6C9A-419A-9C7B-B5B68F50507D}" dt="2022-01-07T21:34:58.081" v="7568" actId="255"/>
          <ac:spMkLst>
            <pc:docMk/>
            <pc:sldMk cId="3120521297" sldId="331"/>
            <ac:spMk id="102" creationId="{38B981E1-CEFE-4453-BE67-D5C7369AD153}"/>
          </ac:spMkLst>
        </pc:spChg>
        <pc:spChg chg="mod">
          <ac:chgData name="Siddarth Joshi" userId="bc4d29ca-e482-4031-a817-c6a7c744f97a" providerId="ADAL" clId="{D3A2F84A-6C9A-419A-9C7B-B5B68F50507D}" dt="2022-01-07T21:34:58.081" v="7568" actId="255"/>
          <ac:spMkLst>
            <pc:docMk/>
            <pc:sldMk cId="3120521297" sldId="331"/>
            <ac:spMk id="103" creationId="{96CBDF8A-A37E-4A27-93BA-D8432ADDDECC}"/>
          </ac:spMkLst>
        </pc:spChg>
        <pc:spChg chg="mod">
          <ac:chgData name="Siddarth Joshi" userId="bc4d29ca-e482-4031-a817-c6a7c744f97a" providerId="ADAL" clId="{D3A2F84A-6C9A-419A-9C7B-B5B68F50507D}" dt="2022-01-07T21:34:58.081" v="7568" actId="255"/>
          <ac:spMkLst>
            <pc:docMk/>
            <pc:sldMk cId="3120521297" sldId="331"/>
            <ac:spMk id="104" creationId="{558B6F04-9324-48CC-BD04-3454B4D7B23B}"/>
          </ac:spMkLst>
        </pc:spChg>
        <pc:spChg chg="mod">
          <ac:chgData name="Siddarth Joshi" userId="bc4d29ca-e482-4031-a817-c6a7c744f97a" providerId="ADAL" clId="{D3A2F84A-6C9A-419A-9C7B-B5B68F50507D}" dt="2022-01-07T21:34:58.081" v="7568" actId="255"/>
          <ac:spMkLst>
            <pc:docMk/>
            <pc:sldMk cId="3120521297" sldId="331"/>
            <ac:spMk id="105" creationId="{200317CD-CC13-43CE-AE27-81CFB5681593}"/>
          </ac:spMkLst>
        </pc:spChg>
        <pc:spChg chg="mod">
          <ac:chgData name="Siddarth Joshi" userId="bc4d29ca-e482-4031-a817-c6a7c744f97a" providerId="ADAL" clId="{D3A2F84A-6C9A-419A-9C7B-B5B68F50507D}" dt="2022-01-07T21:34:58.081" v="7568" actId="255"/>
          <ac:spMkLst>
            <pc:docMk/>
            <pc:sldMk cId="3120521297" sldId="331"/>
            <ac:spMk id="106" creationId="{41508ABC-3381-4914-8E85-A963BE60AADD}"/>
          </ac:spMkLst>
        </pc:spChg>
        <pc:spChg chg="mod">
          <ac:chgData name="Siddarth Joshi" userId="bc4d29ca-e482-4031-a817-c6a7c744f97a" providerId="ADAL" clId="{D3A2F84A-6C9A-419A-9C7B-B5B68F50507D}" dt="2022-01-07T21:34:58.081" v="7568" actId="255"/>
          <ac:spMkLst>
            <pc:docMk/>
            <pc:sldMk cId="3120521297" sldId="331"/>
            <ac:spMk id="107" creationId="{25A68A9D-A462-4789-8694-6FE7437AF423}"/>
          </ac:spMkLst>
        </pc:spChg>
        <pc:spChg chg="mod">
          <ac:chgData name="Siddarth Joshi" userId="bc4d29ca-e482-4031-a817-c6a7c744f97a" providerId="ADAL" clId="{D3A2F84A-6C9A-419A-9C7B-B5B68F50507D}" dt="2022-01-07T21:34:58.081" v="7568" actId="255"/>
          <ac:spMkLst>
            <pc:docMk/>
            <pc:sldMk cId="3120521297" sldId="331"/>
            <ac:spMk id="108" creationId="{0C2E4880-CEC7-4543-92CA-77BF2D39C43E}"/>
          </ac:spMkLst>
        </pc:spChg>
        <pc:spChg chg="mod">
          <ac:chgData name="Siddarth Joshi" userId="bc4d29ca-e482-4031-a817-c6a7c744f97a" providerId="ADAL" clId="{D3A2F84A-6C9A-419A-9C7B-B5B68F50507D}" dt="2022-01-07T21:34:58.081" v="7568" actId="255"/>
          <ac:spMkLst>
            <pc:docMk/>
            <pc:sldMk cId="3120521297" sldId="331"/>
            <ac:spMk id="109" creationId="{05FDE81D-8606-49F7-AF20-AC11D28AD6C6}"/>
          </ac:spMkLst>
        </pc:spChg>
        <pc:spChg chg="mod">
          <ac:chgData name="Siddarth Joshi" userId="bc4d29ca-e482-4031-a817-c6a7c744f97a" providerId="ADAL" clId="{D3A2F84A-6C9A-419A-9C7B-B5B68F50507D}" dt="2022-01-07T21:34:58.081" v="7568" actId="255"/>
          <ac:spMkLst>
            <pc:docMk/>
            <pc:sldMk cId="3120521297" sldId="331"/>
            <ac:spMk id="110" creationId="{34F1595C-1FD6-49A3-9FC6-1E5F621EA6F8}"/>
          </ac:spMkLst>
        </pc:spChg>
        <pc:spChg chg="mod">
          <ac:chgData name="Siddarth Joshi" userId="bc4d29ca-e482-4031-a817-c6a7c744f97a" providerId="ADAL" clId="{D3A2F84A-6C9A-419A-9C7B-B5B68F50507D}" dt="2022-01-07T21:34:58.081" v="7568" actId="255"/>
          <ac:spMkLst>
            <pc:docMk/>
            <pc:sldMk cId="3120521297" sldId="331"/>
            <ac:spMk id="111" creationId="{30B4B23C-396F-4360-A2FE-8B8ABE7D028E}"/>
          </ac:spMkLst>
        </pc:spChg>
        <pc:spChg chg="mod">
          <ac:chgData name="Siddarth Joshi" userId="bc4d29ca-e482-4031-a817-c6a7c744f97a" providerId="ADAL" clId="{D3A2F84A-6C9A-419A-9C7B-B5B68F50507D}" dt="2022-01-07T21:34:58.081" v="7568" actId="255"/>
          <ac:spMkLst>
            <pc:docMk/>
            <pc:sldMk cId="3120521297" sldId="331"/>
            <ac:spMk id="112" creationId="{78C877CB-B9D7-4CBD-8CAC-ACE4654CB7EB}"/>
          </ac:spMkLst>
        </pc:spChg>
        <pc:spChg chg="mod">
          <ac:chgData name="Siddarth Joshi" userId="bc4d29ca-e482-4031-a817-c6a7c744f97a" providerId="ADAL" clId="{D3A2F84A-6C9A-419A-9C7B-B5B68F50507D}" dt="2022-01-07T21:34:58.081" v="7568" actId="255"/>
          <ac:spMkLst>
            <pc:docMk/>
            <pc:sldMk cId="3120521297" sldId="331"/>
            <ac:spMk id="113" creationId="{896A54D1-838F-4F04-BBB8-C22D38053EE2}"/>
          </ac:spMkLst>
        </pc:spChg>
        <pc:spChg chg="mod">
          <ac:chgData name="Siddarth Joshi" userId="bc4d29ca-e482-4031-a817-c6a7c744f97a" providerId="ADAL" clId="{D3A2F84A-6C9A-419A-9C7B-B5B68F50507D}" dt="2022-01-07T21:34:58.081" v="7568" actId="255"/>
          <ac:spMkLst>
            <pc:docMk/>
            <pc:sldMk cId="3120521297" sldId="331"/>
            <ac:spMk id="114" creationId="{8EB2DD2A-EC1F-4DE3-AD0D-1D04750ADF5E}"/>
          </ac:spMkLst>
        </pc:spChg>
        <pc:spChg chg="mod">
          <ac:chgData name="Siddarth Joshi" userId="bc4d29ca-e482-4031-a817-c6a7c744f97a" providerId="ADAL" clId="{D3A2F84A-6C9A-419A-9C7B-B5B68F50507D}" dt="2022-01-07T21:34:58.081" v="7568" actId="255"/>
          <ac:spMkLst>
            <pc:docMk/>
            <pc:sldMk cId="3120521297" sldId="331"/>
            <ac:spMk id="115" creationId="{7BB6E40A-980A-47D2-8C29-934BDCD79852}"/>
          </ac:spMkLst>
        </pc:spChg>
        <pc:spChg chg="mod">
          <ac:chgData name="Siddarth Joshi" userId="bc4d29ca-e482-4031-a817-c6a7c744f97a" providerId="ADAL" clId="{D3A2F84A-6C9A-419A-9C7B-B5B68F50507D}" dt="2022-01-07T21:34:58.081" v="7568" actId="255"/>
          <ac:spMkLst>
            <pc:docMk/>
            <pc:sldMk cId="3120521297" sldId="331"/>
            <ac:spMk id="116" creationId="{EA5DB0EC-1743-4B03-BF18-D70466743CB1}"/>
          </ac:spMkLst>
        </pc:spChg>
        <pc:spChg chg="mod">
          <ac:chgData name="Siddarth Joshi" userId="bc4d29ca-e482-4031-a817-c6a7c744f97a" providerId="ADAL" clId="{D3A2F84A-6C9A-419A-9C7B-B5B68F50507D}" dt="2022-01-07T21:34:58.081" v="7568" actId="255"/>
          <ac:spMkLst>
            <pc:docMk/>
            <pc:sldMk cId="3120521297" sldId="331"/>
            <ac:spMk id="117" creationId="{08FCD04E-33B3-46F7-8070-2DFCFC45D7C4}"/>
          </ac:spMkLst>
        </pc:spChg>
        <pc:spChg chg="mod">
          <ac:chgData name="Siddarth Joshi" userId="bc4d29ca-e482-4031-a817-c6a7c744f97a" providerId="ADAL" clId="{D3A2F84A-6C9A-419A-9C7B-B5B68F50507D}" dt="2022-01-07T21:34:58.081" v="7568" actId="255"/>
          <ac:spMkLst>
            <pc:docMk/>
            <pc:sldMk cId="3120521297" sldId="331"/>
            <ac:spMk id="118" creationId="{B4F04680-2C10-407A-B49F-D26E8941FABE}"/>
          </ac:spMkLst>
        </pc:spChg>
        <pc:spChg chg="add mod">
          <ac:chgData name="Siddarth Joshi" userId="bc4d29ca-e482-4031-a817-c6a7c744f97a" providerId="ADAL" clId="{D3A2F84A-6C9A-419A-9C7B-B5B68F50507D}" dt="2022-01-07T21:35:03.237" v="7569" actId="1076"/>
          <ac:spMkLst>
            <pc:docMk/>
            <pc:sldMk cId="3120521297" sldId="331"/>
            <ac:spMk id="119" creationId="{AA6C154C-D8CC-4914-BEEC-618E9E755EEF}"/>
          </ac:spMkLst>
        </pc:spChg>
        <pc:spChg chg="add mod">
          <ac:chgData name="Siddarth Joshi" userId="bc4d29ca-e482-4031-a817-c6a7c744f97a" providerId="ADAL" clId="{D3A2F84A-6C9A-419A-9C7B-B5B68F50507D}" dt="2022-01-07T21:35:03.237" v="7569" actId="1076"/>
          <ac:spMkLst>
            <pc:docMk/>
            <pc:sldMk cId="3120521297" sldId="331"/>
            <ac:spMk id="120" creationId="{0427EE4E-9A9E-4DFD-8DE6-41B25E3F5096}"/>
          </ac:spMkLst>
        </pc:spChg>
        <pc:spChg chg="add mod">
          <ac:chgData name="Siddarth Joshi" userId="bc4d29ca-e482-4031-a817-c6a7c744f97a" providerId="ADAL" clId="{D3A2F84A-6C9A-419A-9C7B-B5B68F50507D}" dt="2022-01-07T21:35:03.237" v="7569" actId="1076"/>
          <ac:spMkLst>
            <pc:docMk/>
            <pc:sldMk cId="3120521297" sldId="331"/>
            <ac:spMk id="121" creationId="{8F3C907F-F571-4516-A649-4238E537B814}"/>
          </ac:spMkLst>
        </pc:spChg>
        <pc:spChg chg="add mod">
          <ac:chgData name="Siddarth Joshi" userId="bc4d29ca-e482-4031-a817-c6a7c744f97a" providerId="ADAL" clId="{D3A2F84A-6C9A-419A-9C7B-B5B68F50507D}" dt="2022-01-07T21:35:15.774" v="7572" actId="1076"/>
          <ac:spMkLst>
            <pc:docMk/>
            <pc:sldMk cId="3120521297" sldId="331"/>
            <ac:spMk id="122" creationId="{164784A6-72B5-4811-A4B7-11BC467BE3A1}"/>
          </ac:spMkLst>
        </pc:spChg>
        <pc:spChg chg="add mod">
          <ac:chgData name="Siddarth Joshi" userId="bc4d29ca-e482-4031-a817-c6a7c744f97a" providerId="ADAL" clId="{D3A2F84A-6C9A-419A-9C7B-B5B68F50507D}" dt="2022-01-07T21:35:19.892" v="7573" actId="1076"/>
          <ac:spMkLst>
            <pc:docMk/>
            <pc:sldMk cId="3120521297" sldId="331"/>
            <ac:spMk id="123" creationId="{D461B7C1-C1A7-4303-9ECA-75294762DD98}"/>
          </ac:spMkLst>
        </pc:spChg>
        <pc:spChg chg="add mod">
          <ac:chgData name="Siddarth Joshi" userId="bc4d29ca-e482-4031-a817-c6a7c744f97a" providerId="ADAL" clId="{D3A2F84A-6C9A-419A-9C7B-B5B68F50507D}" dt="2022-01-07T21:35:28.486" v="7575" actId="1076"/>
          <ac:spMkLst>
            <pc:docMk/>
            <pc:sldMk cId="3120521297" sldId="331"/>
            <ac:spMk id="124" creationId="{ED99D061-056E-4FCA-80F8-69707E4B9959}"/>
          </ac:spMkLst>
        </pc:spChg>
        <pc:spChg chg="add mod">
          <ac:chgData name="Siddarth Joshi" userId="bc4d29ca-e482-4031-a817-c6a7c744f97a" providerId="ADAL" clId="{D3A2F84A-6C9A-419A-9C7B-B5B68F50507D}" dt="2022-01-07T21:35:03.237" v="7569" actId="1076"/>
          <ac:spMkLst>
            <pc:docMk/>
            <pc:sldMk cId="3120521297" sldId="331"/>
            <ac:spMk id="125" creationId="{5E930993-5348-4EEA-B654-D2440E2621DA}"/>
          </ac:spMkLst>
        </pc:spChg>
        <pc:spChg chg="add mod">
          <ac:chgData name="Siddarth Joshi" userId="bc4d29ca-e482-4031-a817-c6a7c744f97a" providerId="ADAL" clId="{D3A2F84A-6C9A-419A-9C7B-B5B68F50507D}" dt="2022-01-07T21:35:03.237" v="7569" actId="1076"/>
          <ac:spMkLst>
            <pc:docMk/>
            <pc:sldMk cId="3120521297" sldId="331"/>
            <ac:spMk id="126" creationId="{A99C17FB-88C0-43D3-9308-FFC074356684}"/>
          </ac:spMkLst>
        </pc:spChg>
        <pc:spChg chg="add mod">
          <ac:chgData name="Siddarth Joshi" userId="bc4d29ca-e482-4031-a817-c6a7c744f97a" providerId="ADAL" clId="{D3A2F84A-6C9A-419A-9C7B-B5B68F50507D}" dt="2022-01-07T21:36:05.967" v="7610" actId="1076"/>
          <ac:spMkLst>
            <pc:docMk/>
            <pc:sldMk cId="3120521297" sldId="331"/>
            <ac:spMk id="127" creationId="{AB103BD9-AC04-41B3-9D77-A0FA990577BA}"/>
          </ac:spMkLst>
        </pc:spChg>
        <pc:grpChg chg="add del mod">
          <ac:chgData name="Siddarth Joshi" userId="bc4d29ca-e482-4031-a817-c6a7c744f97a" providerId="ADAL" clId="{D3A2F84A-6C9A-419A-9C7B-B5B68F50507D}" dt="2022-01-07T21:34:52.289" v="7566"/>
          <ac:grpSpMkLst>
            <pc:docMk/>
            <pc:sldMk cId="3120521297" sldId="331"/>
            <ac:grpSpMk id="22" creationId="{49415C62-F0B0-44E1-A2E2-72BDE503450C}"/>
          </ac:grpSpMkLst>
        </pc:grpChg>
        <pc:grpChg chg="add del mod">
          <ac:chgData name="Siddarth Joshi" userId="bc4d29ca-e482-4031-a817-c6a7c744f97a" providerId="ADAL" clId="{D3A2F84A-6C9A-419A-9C7B-B5B68F50507D}" dt="2022-01-07T21:34:52.289" v="7566"/>
          <ac:grpSpMkLst>
            <pc:docMk/>
            <pc:sldMk cId="3120521297" sldId="331"/>
            <ac:grpSpMk id="56" creationId="{6F53C4C7-2CEE-4D13-BB7D-ACCD98F98865}"/>
          </ac:grpSpMkLst>
        </pc:grpChg>
        <pc:grpChg chg="add mod">
          <ac:chgData name="Siddarth Joshi" userId="bc4d29ca-e482-4031-a817-c6a7c744f97a" providerId="ADAL" clId="{D3A2F84A-6C9A-419A-9C7B-B5B68F50507D}" dt="2022-01-07T21:35:03.237" v="7569" actId="1076"/>
          <ac:grpSpMkLst>
            <pc:docMk/>
            <pc:sldMk cId="3120521297" sldId="331"/>
            <ac:grpSpMk id="83" creationId="{FEAFBFEE-4D84-4721-B676-F20665B6E6BA}"/>
          </ac:grpSpMkLst>
        </pc:grpChg>
        <pc:grpChg chg="add mod">
          <ac:chgData name="Siddarth Joshi" userId="bc4d29ca-e482-4031-a817-c6a7c744f97a" providerId="ADAL" clId="{D3A2F84A-6C9A-419A-9C7B-B5B68F50507D}" dt="2022-01-07T21:35:03.237" v="7569" actId="1076"/>
          <ac:grpSpMkLst>
            <pc:docMk/>
            <pc:sldMk cId="3120521297" sldId="331"/>
            <ac:grpSpMk id="101" creationId="{320F2C96-DCC5-46C8-BA1C-FB4156A54C89}"/>
          </ac:grpSpMkLst>
        </pc:grpChg>
        <pc:cxnChg chg="del">
          <ac:chgData name="Siddarth Joshi" userId="bc4d29ca-e482-4031-a817-c6a7c744f97a" providerId="ADAL" clId="{D3A2F84A-6C9A-419A-9C7B-B5B68F50507D}" dt="2022-01-07T21:34:43.232" v="7561" actId="478"/>
          <ac:cxnSpMkLst>
            <pc:docMk/>
            <pc:sldMk cId="3120521297" sldId="331"/>
            <ac:cxnSpMk id="32" creationId="{EB4456F5-A1F1-4704-ADF7-6689D6D5C38D}"/>
          </ac:cxnSpMkLst>
        </pc:cxnChg>
        <pc:cxnChg chg="del">
          <ac:chgData name="Siddarth Joshi" userId="bc4d29ca-e482-4031-a817-c6a7c744f97a" providerId="ADAL" clId="{D3A2F84A-6C9A-419A-9C7B-B5B68F50507D}" dt="2022-01-07T21:34:43.232" v="7561" actId="478"/>
          <ac:cxnSpMkLst>
            <pc:docMk/>
            <pc:sldMk cId="3120521297" sldId="331"/>
            <ac:cxnSpMk id="33" creationId="{22B79B4C-B058-4635-99CC-2F331ABE4A5C}"/>
          </ac:cxnSpMkLst>
        </pc:cxnChg>
        <pc:cxnChg chg="del">
          <ac:chgData name="Siddarth Joshi" userId="bc4d29ca-e482-4031-a817-c6a7c744f97a" providerId="ADAL" clId="{D3A2F84A-6C9A-419A-9C7B-B5B68F50507D}" dt="2022-01-07T21:34:43.232" v="7561" actId="478"/>
          <ac:cxnSpMkLst>
            <pc:docMk/>
            <pc:sldMk cId="3120521297" sldId="331"/>
            <ac:cxnSpMk id="37" creationId="{D2A5627E-CEBD-4626-9ACB-84880005978C}"/>
          </ac:cxnSpMkLst>
        </pc:cxnChg>
        <pc:cxnChg chg="del">
          <ac:chgData name="Siddarth Joshi" userId="bc4d29ca-e482-4031-a817-c6a7c744f97a" providerId="ADAL" clId="{D3A2F84A-6C9A-419A-9C7B-B5B68F50507D}" dt="2022-01-07T21:34:43.232" v="7561" actId="478"/>
          <ac:cxnSpMkLst>
            <pc:docMk/>
            <pc:sldMk cId="3120521297" sldId="331"/>
            <ac:cxnSpMk id="38" creationId="{77168F95-2AA2-4DE2-A779-34C9E7AA4C4F}"/>
          </ac:cxnSpMkLst>
        </pc:cxnChg>
        <pc:cxnChg chg="del">
          <ac:chgData name="Siddarth Joshi" userId="bc4d29ca-e482-4031-a817-c6a7c744f97a" providerId="ADAL" clId="{D3A2F84A-6C9A-419A-9C7B-B5B68F50507D}" dt="2022-01-07T21:34:43.232" v="7561" actId="478"/>
          <ac:cxnSpMkLst>
            <pc:docMk/>
            <pc:sldMk cId="3120521297" sldId="331"/>
            <ac:cxnSpMk id="39" creationId="{50E3AC93-510E-4600-8D97-220F0FED634F}"/>
          </ac:cxnSpMkLst>
        </pc:cxnChg>
        <pc:cxnChg chg="del">
          <ac:chgData name="Siddarth Joshi" userId="bc4d29ca-e482-4031-a817-c6a7c744f97a" providerId="ADAL" clId="{D3A2F84A-6C9A-419A-9C7B-B5B68F50507D}" dt="2022-01-07T21:34:43.232" v="7561" actId="478"/>
          <ac:cxnSpMkLst>
            <pc:docMk/>
            <pc:sldMk cId="3120521297" sldId="331"/>
            <ac:cxnSpMk id="43" creationId="{7EA92A87-8FB4-4079-A3C1-7D8F8EF83B2B}"/>
          </ac:cxnSpMkLst>
        </pc:cxnChg>
        <pc:cxnChg chg="del">
          <ac:chgData name="Siddarth Joshi" userId="bc4d29ca-e482-4031-a817-c6a7c744f97a" providerId="ADAL" clId="{D3A2F84A-6C9A-419A-9C7B-B5B68F50507D}" dt="2022-01-07T21:34:43.232" v="7561" actId="478"/>
          <ac:cxnSpMkLst>
            <pc:docMk/>
            <pc:sldMk cId="3120521297" sldId="331"/>
            <ac:cxnSpMk id="44" creationId="{8ACFBD0F-6EA7-447D-A921-96759343911D}"/>
          </ac:cxnSpMkLst>
        </pc:cxnChg>
      </pc:sldChg>
      <pc:sldChg chg="addSp delSp modSp add mod">
        <pc:chgData name="Siddarth Joshi" userId="bc4d29ca-e482-4031-a817-c6a7c744f97a" providerId="ADAL" clId="{D3A2F84A-6C9A-419A-9C7B-B5B68F50507D}" dt="2022-01-07T21:40:39.357" v="7653" actId="20577"/>
        <pc:sldMkLst>
          <pc:docMk/>
          <pc:sldMk cId="3712379205" sldId="332"/>
        </pc:sldMkLst>
        <pc:spChg chg="del">
          <ac:chgData name="Siddarth Joshi" userId="bc4d29ca-e482-4031-a817-c6a7c744f97a" providerId="ADAL" clId="{D3A2F84A-6C9A-419A-9C7B-B5B68F50507D}" dt="2022-01-07T21:37:15.642" v="7612" actId="478"/>
          <ac:spMkLst>
            <pc:docMk/>
            <pc:sldMk cId="3712379205" sldId="332"/>
            <ac:spMk id="7" creationId="{F7C7A618-D2B2-4724-9DA8-45D3556A9234}"/>
          </ac:spMkLst>
        </pc:spChg>
        <pc:spChg chg="add del mod">
          <ac:chgData name="Siddarth Joshi" userId="bc4d29ca-e482-4031-a817-c6a7c744f97a" providerId="ADAL" clId="{D3A2F84A-6C9A-419A-9C7B-B5B68F50507D}" dt="2022-01-07T21:37:18.597" v="7614" actId="478"/>
          <ac:spMkLst>
            <pc:docMk/>
            <pc:sldMk cId="3712379205" sldId="332"/>
            <ac:spMk id="9" creationId="{A11C0AD8-0041-41F6-A1A5-ED1C08E824D0}"/>
          </ac:spMkLst>
        </pc:spChg>
        <pc:spChg chg="add del mod">
          <ac:chgData name="Siddarth Joshi" userId="bc4d29ca-e482-4031-a817-c6a7c744f97a" providerId="ADAL" clId="{D3A2F84A-6C9A-419A-9C7B-B5B68F50507D}" dt="2022-01-07T21:37:26.509" v="7622"/>
          <ac:spMkLst>
            <pc:docMk/>
            <pc:sldMk cId="3712379205" sldId="332"/>
            <ac:spMk id="10" creationId="{BE202A92-CFE5-4C27-A066-5357344F06FD}"/>
          </ac:spMkLst>
        </pc:spChg>
        <pc:spChg chg="del">
          <ac:chgData name="Siddarth Joshi" userId="bc4d29ca-e482-4031-a817-c6a7c744f97a" providerId="ADAL" clId="{D3A2F84A-6C9A-419A-9C7B-B5B68F50507D}" dt="2022-01-07T21:37:15.642" v="7612" actId="478"/>
          <ac:spMkLst>
            <pc:docMk/>
            <pc:sldMk cId="3712379205" sldId="332"/>
            <ac:spMk id="11" creationId="{2DA2CC3D-A139-4741-BB7C-0A48922251A4}"/>
          </ac:spMkLst>
        </pc:spChg>
        <pc:spChg chg="add del mod">
          <ac:chgData name="Siddarth Joshi" userId="bc4d29ca-e482-4031-a817-c6a7c744f97a" providerId="ADAL" clId="{D3A2F84A-6C9A-419A-9C7B-B5B68F50507D}" dt="2022-01-07T21:37:26.509" v="7622"/>
          <ac:spMkLst>
            <pc:docMk/>
            <pc:sldMk cId="3712379205" sldId="332"/>
            <ac:spMk id="13" creationId="{84B41937-B57E-4574-9EC2-A249CC829577}"/>
          </ac:spMkLst>
        </pc:spChg>
        <pc:spChg chg="add del mod">
          <ac:chgData name="Siddarth Joshi" userId="bc4d29ca-e482-4031-a817-c6a7c744f97a" providerId="ADAL" clId="{D3A2F84A-6C9A-419A-9C7B-B5B68F50507D}" dt="2022-01-07T21:37:26.509" v="7622"/>
          <ac:spMkLst>
            <pc:docMk/>
            <pc:sldMk cId="3712379205" sldId="332"/>
            <ac:spMk id="14" creationId="{19092629-24C6-4D25-B3BC-DDA481654750}"/>
          </ac:spMkLst>
        </pc:spChg>
        <pc:spChg chg="add del mod">
          <ac:chgData name="Siddarth Joshi" userId="bc4d29ca-e482-4031-a817-c6a7c744f97a" providerId="ADAL" clId="{D3A2F84A-6C9A-419A-9C7B-B5B68F50507D}" dt="2022-01-07T21:37:26.509" v="7622"/>
          <ac:spMkLst>
            <pc:docMk/>
            <pc:sldMk cId="3712379205" sldId="332"/>
            <ac:spMk id="15" creationId="{DCAA4840-FC9B-468C-BE82-F489AF681484}"/>
          </ac:spMkLst>
        </pc:spChg>
        <pc:spChg chg="add del mod">
          <ac:chgData name="Siddarth Joshi" userId="bc4d29ca-e482-4031-a817-c6a7c744f97a" providerId="ADAL" clId="{D3A2F84A-6C9A-419A-9C7B-B5B68F50507D}" dt="2022-01-07T21:37:26.509" v="7622"/>
          <ac:spMkLst>
            <pc:docMk/>
            <pc:sldMk cId="3712379205" sldId="332"/>
            <ac:spMk id="16" creationId="{A7CA5EFD-0C54-4312-9F44-76F904AF9E12}"/>
          </ac:spMkLst>
        </pc:spChg>
        <pc:spChg chg="add del mod">
          <ac:chgData name="Siddarth Joshi" userId="bc4d29ca-e482-4031-a817-c6a7c744f97a" providerId="ADAL" clId="{D3A2F84A-6C9A-419A-9C7B-B5B68F50507D}" dt="2022-01-07T21:37:26.509" v="7622"/>
          <ac:spMkLst>
            <pc:docMk/>
            <pc:sldMk cId="3712379205" sldId="332"/>
            <ac:spMk id="17" creationId="{298ECF3D-FBF2-4D71-B7A2-13305EE2405C}"/>
          </ac:spMkLst>
        </pc:spChg>
        <pc:spChg chg="add del mod">
          <ac:chgData name="Siddarth Joshi" userId="bc4d29ca-e482-4031-a817-c6a7c744f97a" providerId="ADAL" clId="{D3A2F84A-6C9A-419A-9C7B-B5B68F50507D}" dt="2022-01-07T21:37:26.509" v="7622"/>
          <ac:spMkLst>
            <pc:docMk/>
            <pc:sldMk cId="3712379205" sldId="332"/>
            <ac:spMk id="18" creationId="{6B1AF448-ACD6-4614-A44E-813A3F6B679A}"/>
          </ac:spMkLst>
        </pc:spChg>
        <pc:spChg chg="add del mod">
          <ac:chgData name="Siddarth Joshi" userId="bc4d29ca-e482-4031-a817-c6a7c744f97a" providerId="ADAL" clId="{D3A2F84A-6C9A-419A-9C7B-B5B68F50507D}" dt="2022-01-07T21:37:26.509" v="7622"/>
          <ac:spMkLst>
            <pc:docMk/>
            <pc:sldMk cId="3712379205" sldId="332"/>
            <ac:spMk id="19" creationId="{A608DF52-8A0B-4D26-AFDF-182053C95224}"/>
          </ac:spMkLst>
        </pc:spChg>
        <pc:spChg chg="add del mod">
          <ac:chgData name="Siddarth Joshi" userId="bc4d29ca-e482-4031-a817-c6a7c744f97a" providerId="ADAL" clId="{D3A2F84A-6C9A-419A-9C7B-B5B68F50507D}" dt="2022-01-07T21:37:26.509" v="7622"/>
          <ac:spMkLst>
            <pc:docMk/>
            <pc:sldMk cId="3712379205" sldId="332"/>
            <ac:spMk id="20" creationId="{4021F7BF-ACCA-448B-9B01-3D1934B7C86D}"/>
          </ac:spMkLst>
        </pc:spChg>
        <pc:spChg chg="add del mod">
          <ac:chgData name="Siddarth Joshi" userId="bc4d29ca-e482-4031-a817-c6a7c744f97a" providerId="ADAL" clId="{D3A2F84A-6C9A-419A-9C7B-B5B68F50507D}" dt="2022-01-07T21:37:26.509" v="7622"/>
          <ac:spMkLst>
            <pc:docMk/>
            <pc:sldMk cId="3712379205" sldId="332"/>
            <ac:spMk id="21" creationId="{2083C86A-AA99-4306-ADC4-5EFDF2D63F0E}"/>
          </ac:spMkLst>
        </pc:spChg>
        <pc:spChg chg="add del mod">
          <ac:chgData name="Siddarth Joshi" userId="bc4d29ca-e482-4031-a817-c6a7c744f97a" providerId="ADAL" clId="{D3A2F84A-6C9A-419A-9C7B-B5B68F50507D}" dt="2022-01-07T21:37:26.509" v="7622"/>
          <ac:spMkLst>
            <pc:docMk/>
            <pc:sldMk cId="3712379205" sldId="332"/>
            <ac:spMk id="22" creationId="{027CBA40-1F5A-49E6-AABC-6BFED62AE543}"/>
          </ac:spMkLst>
        </pc:spChg>
        <pc:spChg chg="add del mod">
          <ac:chgData name="Siddarth Joshi" userId="bc4d29ca-e482-4031-a817-c6a7c744f97a" providerId="ADAL" clId="{D3A2F84A-6C9A-419A-9C7B-B5B68F50507D}" dt="2022-01-07T21:37:26.509" v="7622"/>
          <ac:spMkLst>
            <pc:docMk/>
            <pc:sldMk cId="3712379205" sldId="332"/>
            <ac:spMk id="23" creationId="{4830A971-A0E5-4F25-AC1A-097607DEB7BB}"/>
          </ac:spMkLst>
        </pc:spChg>
        <pc:spChg chg="add del mod">
          <ac:chgData name="Siddarth Joshi" userId="bc4d29ca-e482-4031-a817-c6a7c744f97a" providerId="ADAL" clId="{D3A2F84A-6C9A-419A-9C7B-B5B68F50507D}" dt="2022-01-07T21:37:26.509" v="7622"/>
          <ac:spMkLst>
            <pc:docMk/>
            <pc:sldMk cId="3712379205" sldId="332"/>
            <ac:spMk id="24" creationId="{18867C1F-3A13-4558-B098-A8FC6F57921E}"/>
          </ac:spMkLst>
        </pc:spChg>
        <pc:spChg chg="add del mod">
          <ac:chgData name="Siddarth Joshi" userId="bc4d29ca-e482-4031-a817-c6a7c744f97a" providerId="ADAL" clId="{D3A2F84A-6C9A-419A-9C7B-B5B68F50507D}" dt="2022-01-07T21:37:26.509" v="7622"/>
          <ac:spMkLst>
            <pc:docMk/>
            <pc:sldMk cId="3712379205" sldId="332"/>
            <ac:spMk id="25" creationId="{FE6CB2CE-4D7D-4B46-9A15-0479F8255040}"/>
          </ac:spMkLst>
        </pc:spChg>
        <pc:spChg chg="add del mod">
          <ac:chgData name="Siddarth Joshi" userId="bc4d29ca-e482-4031-a817-c6a7c744f97a" providerId="ADAL" clId="{D3A2F84A-6C9A-419A-9C7B-B5B68F50507D}" dt="2022-01-07T21:37:26.509" v="7622"/>
          <ac:spMkLst>
            <pc:docMk/>
            <pc:sldMk cId="3712379205" sldId="332"/>
            <ac:spMk id="26" creationId="{0B164E3B-CA4F-4ED9-B679-83C50ED68601}"/>
          </ac:spMkLst>
        </pc:spChg>
        <pc:spChg chg="add del mod">
          <ac:chgData name="Siddarth Joshi" userId="bc4d29ca-e482-4031-a817-c6a7c744f97a" providerId="ADAL" clId="{D3A2F84A-6C9A-419A-9C7B-B5B68F50507D}" dt="2022-01-07T21:37:26.509" v="7622"/>
          <ac:spMkLst>
            <pc:docMk/>
            <pc:sldMk cId="3712379205" sldId="332"/>
            <ac:spMk id="29" creationId="{F5406DD4-D3E2-407A-A84B-6F788A8C3BFD}"/>
          </ac:spMkLst>
        </pc:spChg>
        <pc:spChg chg="add mod">
          <ac:chgData name="Siddarth Joshi" userId="bc4d29ca-e482-4031-a817-c6a7c744f97a" providerId="ADAL" clId="{D3A2F84A-6C9A-419A-9C7B-B5B68F50507D}" dt="2022-01-07T21:38:01.732" v="7631" actId="12"/>
          <ac:spMkLst>
            <pc:docMk/>
            <pc:sldMk cId="3712379205" sldId="332"/>
            <ac:spMk id="30" creationId="{92BD0155-6850-4077-AE1F-8A0EA0133948}"/>
          </ac:spMkLst>
        </pc:spChg>
        <pc:spChg chg="add mod">
          <ac:chgData name="Siddarth Joshi" userId="bc4d29ca-e482-4031-a817-c6a7c744f97a" providerId="ADAL" clId="{D3A2F84A-6C9A-419A-9C7B-B5B68F50507D}" dt="2022-01-07T21:38:15.392" v="7632" actId="1076"/>
          <ac:spMkLst>
            <pc:docMk/>
            <pc:sldMk cId="3712379205" sldId="332"/>
            <ac:spMk id="31" creationId="{A31DFEF5-22EA-43C1-9336-891D4354078A}"/>
          </ac:spMkLst>
        </pc:spChg>
        <pc:spChg chg="add mod">
          <ac:chgData name="Siddarth Joshi" userId="bc4d29ca-e482-4031-a817-c6a7c744f97a" providerId="ADAL" clId="{D3A2F84A-6C9A-419A-9C7B-B5B68F50507D}" dt="2022-01-07T21:39:45.451" v="7646" actId="1076"/>
          <ac:spMkLst>
            <pc:docMk/>
            <pc:sldMk cId="3712379205" sldId="332"/>
            <ac:spMk id="32" creationId="{37FC7B51-1FF1-4CC3-B96B-0BD9880B99A0}"/>
          </ac:spMkLst>
        </pc:spChg>
        <pc:spChg chg="add mod">
          <ac:chgData name="Siddarth Joshi" userId="bc4d29ca-e482-4031-a817-c6a7c744f97a" providerId="ADAL" clId="{D3A2F84A-6C9A-419A-9C7B-B5B68F50507D}" dt="2022-01-07T21:40:14.924" v="7647" actId="208"/>
          <ac:spMkLst>
            <pc:docMk/>
            <pc:sldMk cId="3712379205" sldId="332"/>
            <ac:spMk id="33" creationId="{41A327C6-8EDF-4036-9F9B-3ACC9E25FD63}"/>
          </ac:spMkLst>
        </pc:spChg>
        <pc:spChg chg="add mod">
          <ac:chgData name="Siddarth Joshi" userId="bc4d29ca-e482-4031-a817-c6a7c744f97a" providerId="ADAL" clId="{D3A2F84A-6C9A-419A-9C7B-B5B68F50507D}" dt="2022-01-07T21:39:45.451" v="7646" actId="1076"/>
          <ac:spMkLst>
            <pc:docMk/>
            <pc:sldMk cId="3712379205" sldId="332"/>
            <ac:spMk id="34" creationId="{4C833906-5AC4-4990-B2CE-16032F8F4261}"/>
          </ac:spMkLst>
        </pc:spChg>
        <pc:spChg chg="add mod">
          <ac:chgData name="Siddarth Joshi" userId="bc4d29ca-e482-4031-a817-c6a7c744f97a" providerId="ADAL" clId="{D3A2F84A-6C9A-419A-9C7B-B5B68F50507D}" dt="2022-01-07T21:39:45.451" v="7646" actId="1076"/>
          <ac:spMkLst>
            <pc:docMk/>
            <pc:sldMk cId="3712379205" sldId="332"/>
            <ac:spMk id="35" creationId="{A6062CFA-0F28-4416-9446-9A7DDA132AF0}"/>
          </ac:spMkLst>
        </pc:spChg>
        <pc:spChg chg="add mod">
          <ac:chgData name="Siddarth Joshi" userId="bc4d29ca-e482-4031-a817-c6a7c744f97a" providerId="ADAL" clId="{D3A2F84A-6C9A-419A-9C7B-B5B68F50507D}" dt="2022-01-07T21:39:45.451" v="7646" actId="1076"/>
          <ac:spMkLst>
            <pc:docMk/>
            <pc:sldMk cId="3712379205" sldId="332"/>
            <ac:spMk id="36" creationId="{E2309C86-CC68-45BC-BCE4-01EC0A840456}"/>
          </ac:spMkLst>
        </pc:spChg>
        <pc:spChg chg="add mod">
          <ac:chgData name="Siddarth Joshi" userId="bc4d29ca-e482-4031-a817-c6a7c744f97a" providerId="ADAL" clId="{D3A2F84A-6C9A-419A-9C7B-B5B68F50507D}" dt="2022-01-07T21:39:45.451" v="7646" actId="1076"/>
          <ac:spMkLst>
            <pc:docMk/>
            <pc:sldMk cId="3712379205" sldId="332"/>
            <ac:spMk id="37" creationId="{571F5B17-8EFA-4DA7-B778-ADCD279C55FB}"/>
          </ac:spMkLst>
        </pc:spChg>
        <pc:spChg chg="add mod">
          <ac:chgData name="Siddarth Joshi" userId="bc4d29ca-e482-4031-a817-c6a7c744f97a" providerId="ADAL" clId="{D3A2F84A-6C9A-419A-9C7B-B5B68F50507D}" dt="2022-01-07T21:39:45.451" v="7646" actId="1076"/>
          <ac:spMkLst>
            <pc:docMk/>
            <pc:sldMk cId="3712379205" sldId="332"/>
            <ac:spMk id="38" creationId="{78857F74-238D-4E2F-8716-65F92E3C04CA}"/>
          </ac:spMkLst>
        </pc:spChg>
        <pc:spChg chg="add mod">
          <ac:chgData name="Siddarth Joshi" userId="bc4d29ca-e482-4031-a817-c6a7c744f97a" providerId="ADAL" clId="{D3A2F84A-6C9A-419A-9C7B-B5B68F50507D}" dt="2022-01-07T21:39:45.451" v="7646" actId="1076"/>
          <ac:spMkLst>
            <pc:docMk/>
            <pc:sldMk cId="3712379205" sldId="332"/>
            <ac:spMk id="39" creationId="{201F5428-3E09-4CD7-9AC9-677AB89EAABA}"/>
          </ac:spMkLst>
        </pc:spChg>
        <pc:spChg chg="add mod">
          <ac:chgData name="Siddarth Joshi" userId="bc4d29ca-e482-4031-a817-c6a7c744f97a" providerId="ADAL" clId="{D3A2F84A-6C9A-419A-9C7B-B5B68F50507D}" dt="2022-01-07T21:39:45.451" v="7646" actId="1076"/>
          <ac:spMkLst>
            <pc:docMk/>
            <pc:sldMk cId="3712379205" sldId="332"/>
            <ac:spMk id="40" creationId="{D6B560BB-7807-4B13-9F28-89C2C42DA97F}"/>
          </ac:spMkLst>
        </pc:spChg>
        <pc:spChg chg="add mod">
          <ac:chgData name="Siddarth Joshi" userId="bc4d29ca-e482-4031-a817-c6a7c744f97a" providerId="ADAL" clId="{D3A2F84A-6C9A-419A-9C7B-B5B68F50507D}" dt="2022-01-07T21:37:44.600" v="7627" actId="1076"/>
          <ac:spMkLst>
            <pc:docMk/>
            <pc:sldMk cId="3712379205" sldId="332"/>
            <ac:spMk id="41" creationId="{20A86244-9EEF-43CD-9A97-CB0756B387DC}"/>
          </ac:spMkLst>
        </pc:spChg>
        <pc:spChg chg="add mod">
          <ac:chgData name="Siddarth Joshi" userId="bc4d29ca-e482-4031-a817-c6a7c744f97a" providerId="ADAL" clId="{D3A2F84A-6C9A-419A-9C7B-B5B68F50507D}" dt="2022-01-07T21:37:44.600" v="7627" actId="1076"/>
          <ac:spMkLst>
            <pc:docMk/>
            <pc:sldMk cId="3712379205" sldId="332"/>
            <ac:spMk id="42" creationId="{ACBB07E2-9086-4742-A304-69693FF5BF19}"/>
          </ac:spMkLst>
        </pc:spChg>
        <pc:spChg chg="add mod">
          <ac:chgData name="Siddarth Joshi" userId="bc4d29ca-e482-4031-a817-c6a7c744f97a" providerId="ADAL" clId="{D3A2F84A-6C9A-419A-9C7B-B5B68F50507D}" dt="2022-01-07T21:37:44.600" v="7627" actId="1076"/>
          <ac:spMkLst>
            <pc:docMk/>
            <pc:sldMk cId="3712379205" sldId="332"/>
            <ac:spMk id="43" creationId="{D3D6559D-47B2-41A9-8DBF-F40DE47ED6A6}"/>
          </ac:spMkLst>
        </pc:spChg>
        <pc:spChg chg="add mod">
          <ac:chgData name="Siddarth Joshi" userId="bc4d29ca-e482-4031-a817-c6a7c744f97a" providerId="ADAL" clId="{D3A2F84A-6C9A-419A-9C7B-B5B68F50507D}" dt="2022-01-07T21:38:15.392" v="7632" actId="1076"/>
          <ac:spMkLst>
            <pc:docMk/>
            <pc:sldMk cId="3712379205" sldId="332"/>
            <ac:spMk id="44" creationId="{F5D4D0C5-125F-4E60-9EC0-8EEF18D21B6D}"/>
          </ac:spMkLst>
        </pc:spChg>
        <pc:spChg chg="add mod">
          <ac:chgData name="Siddarth Joshi" userId="bc4d29ca-e482-4031-a817-c6a7c744f97a" providerId="ADAL" clId="{D3A2F84A-6C9A-419A-9C7B-B5B68F50507D}" dt="2022-01-07T21:40:19.698" v="7648" actId="1076"/>
          <ac:spMkLst>
            <pc:docMk/>
            <pc:sldMk cId="3712379205" sldId="332"/>
            <ac:spMk id="47" creationId="{7283FBF1-51BD-4FB5-8E6F-686CDB5763EC}"/>
          </ac:spMkLst>
        </pc:spChg>
        <pc:spChg chg="add mod">
          <ac:chgData name="Siddarth Joshi" userId="bc4d29ca-e482-4031-a817-c6a7c744f97a" providerId="ADAL" clId="{D3A2F84A-6C9A-419A-9C7B-B5B68F50507D}" dt="2022-01-07T21:40:29.877" v="7650" actId="1076"/>
          <ac:spMkLst>
            <pc:docMk/>
            <pc:sldMk cId="3712379205" sldId="332"/>
            <ac:spMk id="48" creationId="{378FEF6B-80B4-4C82-99C6-4A40E877428F}"/>
          </ac:spMkLst>
        </pc:spChg>
        <pc:spChg chg="add mod">
          <ac:chgData name="Siddarth Joshi" userId="bc4d29ca-e482-4031-a817-c6a7c744f97a" providerId="ADAL" clId="{D3A2F84A-6C9A-419A-9C7B-B5B68F50507D}" dt="2022-01-07T21:40:39.357" v="7653" actId="20577"/>
          <ac:spMkLst>
            <pc:docMk/>
            <pc:sldMk cId="3712379205" sldId="332"/>
            <ac:spMk id="49" creationId="{7BF4D9C3-1152-4669-B5BB-E6A7535B0AF5}"/>
          </ac:spMkLst>
        </pc:spChg>
        <pc:picChg chg="del">
          <ac:chgData name="Siddarth Joshi" userId="bc4d29ca-e482-4031-a817-c6a7c744f97a" providerId="ADAL" clId="{D3A2F84A-6C9A-419A-9C7B-B5B68F50507D}" dt="2022-01-07T21:37:15.642" v="7612" actId="478"/>
          <ac:picMkLst>
            <pc:docMk/>
            <pc:sldMk cId="3712379205" sldId="332"/>
            <ac:picMk id="12" creationId="{DCF3D29F-01F4-4EE3-A616-F91356F5029F}"/>
          </ac:picMkLst>
        </pc:picChg>
        <pc:cxnChg chg="add del mod">
          <ac:chgData name="Siddarth Joshi" userId="bc4d29ca-e482-4031-a817-c6a7c744f97a" providerId="ADAL" clId="{D3A2F84A-6C9A-419A-9C7B-B5B68F50507D}" dt="2022-01-07T21:37:26.509" v="7622"/>
          <ac:cxnSpMkLst>
            <pc:docMk/>
            <pc:sldMk cId="3712379205" sldId="332"/>
            <ac:cxnSpMk id="27" creationId="{527C212D-CD83-479B-AB95-524375F0229D}"/>
          </ac:cxnSpMkLst>
        </pc:cxnChg>
        <pc:cxnChg chg="add del mod">
          <ac:chgData name="Siddarth Joshi" userId="bc4d29ca-e482-4031-a817-c6a7c744f97a" providerId="ADAL" clId="{D3A2F84A-6C9A-419A-9C7B-B5B68F50507D}" dt="2022-01-07T21:37:26.509" v="7622"/>
          <ac:cxnSpMkLst>
            <pc:docMk/>
            <pc:sldMk cId="3712379205" sldId="332"/>
            <ac:cxnSpMk id="28" creationId="{14CD98B5-5623-4179-AF56-2F378380A9CD}"/>
          </ac:cxnSpMkLst>
        </pc:cxnChg>
        <pc:cxnChg chg="add mod">
          <ac:chgData name="Siddarth Joshi" userId="bc4d29ca-e482-4031-a817-c6a7c744f97a" providerId="ADAL" clId="{D3A2F84A-6C9A-419A-9C7B-B5B68F50507D}" dt="2022-01-07T21:39:45.451" v="7646" actId="1076"/>
          <ac:cxnSpMkLst>
            <pc:docMk/>
            <pc:sldMk cId="3712379205" sldId="332"/>
            <ac:cxnSpMk id="45" creationId="{E4B201EC-16DD-4D44-A168-E727718762E0}"/>
          </ac:cxnSpMkLst>
        </pc:cxnChg>
        <pc:cxnChg chg="add mod">
          <ac:chgData name="Siddarth Joshi" userId="bc4d29ca-e482-4031-a817-c6a7c744f97a" providerId="ADAL" clId="{D3A2F84A-6C9A-419A-9C7B-B5B68F50507D}" dt="2022-01-07T21:39:45.451" v="7646" actId="1076"/>
          <ac:cxnSpMkLst>
            <pc:docMk/>
            <pc:sldMk cId="3712379205" sldId="332"/>
            <ac:cxnSpMk id="46" creationId="{D9370FAD-96AE-43D9-BCFA-ADD006462031}"/>
          </ac:cxnSpMkLst>
        </pc:cxnChg>
      </pc:sldChg>
      <pc:sldChg chg="addSp delSp modSp add mod">
        <pc:chgData name="Siddarth Joshi" userId="bc4d29ca-e482-4031-a817-c6a7c744f97a" providerId="ADAL" clId="{D3A2F84A-6C9A-419A-9C7B-B5B68F50507D}" dt="2022-01-07T21:43:22.885" v="7662" actId="12"/>
        <pc:sldMkLst>
          <pc:docMk/>
          <pc:sldMk cId="2100650109" sldId="333"/>
        </pc:sldMkLst>
        <pc:spChg chg="add mod">
          <ac:chgData name="Siddarth Joshi" userId="bc4d29ca-e482-4031-a817-c6a7c744f97a" providerId="ADAL" clId="{D3A2F84A-6C9A-419A-9C7B-B5B68F50507D}" dt="2022-01-07T21:43:22.885" v="7662" actId="12"/>
          <ac:spMkLst>
            <pc:docMk/>
            <pc:sldMk cId="2100650109" sldId="333"/>
            <ac:spMk id="50" creationId="{F982CCA2-8FA8-47B1-B0F2-98EFBD846E6C}"/>
          </ac:spMkLst>
        </pc:spChg>
        <pc:spChg chg="del">
          <ac:chgData name="Siddarth Joshi" userId="bc4d29ca-e482-4031-a817-c6a7c744f97a" providerId="ADAL" clId="{D3A2F84A-6C9A-419A-9C7B-B5B68F50507D}" dt="2022-01-07T21:42:54.664" v="7657" actId="478"/>
          <ac:spMkLst>
            <pc:docMk/>
            <pc:sldMk cId="2100650109" sldId="333"/>
            <ac:spMk id="82" creationId="{8B8A00AB-BD04-4FB6-A61B-DF2D6226E3EF}"/>
          </ac:spMkLst>
        </pc:spChg>
        <pc:spChg chg="del">
          <ac:chgData name="Siddarth Joshi" userId="bc4d29ca-e482-4031-a817-c6a7c744f97a" providerId="ADAL" clId="{D3A2F84A-6C9A-419A-9C7B-B5B68F50507D}" dt="2022-01-07T21:42:54.664" v="7657" actId="478"/>
          <ac:spMkLst>
            <pc:docMk/>
            <pc:sldMk cId="2100650109" sldId="333"/>
            <ac:spMk id="119" creationId="{AA6C154C-D8CC-4914-BEEC-618E9E755EEF}"/>
          </ac:spMkLst>
        </pc:spChg>
        <pc:spChg chg="del">
          <ac:chgData name="Siddarth Joshi" userId="bc4d29ca-e482-4031-a817-c6a7c744f97a" providerId="ADAL" clId="{D3A2F84A-6C9A-419A-9C7B-B5B68F50507D}" dt="2022-01-07T21:42:54.664" v="7657" actId="478"/>
          <ac:spMkLst>
            <pc:docMk/>
            <pc:sldMk cId="2100650109" sldId="333"/>
            <ac:spMk id="120" creationId="{0427EE4E-9A9E-4DFD-8DE6-41B25E3F5096}"/>
          </ac:spMkLst>
        </pc:spChg>
        <pc:spChg chg="del">
          <ac:chgData name="Siddarth Joshi" userId="bc4d29ca-e482-4031-a817-c6a7c744f97a" providerId="ADAL" clId="{D3A2F84A-6C9A-419A-9C7B-B5B68F50507D}" dt="2022-01-07T21:42:54.664" v="7657" actId="478"/>
          <ac:spMkLst>
            <pc:docMk/>
            <pc:sldMk cId="2100650109" sldId="333"/>
            <ac:spMk id="121" creationId="{8F3C907F-F571-4516-A649-4238E537B814}"/>
          </ac:spMkLst>
        </pc:spChg>
        <pc:spChg chg="del">
          <ac:chgData name="Siddarth Joshi" userId="bc4d29ca-e482-4031-a817-c6a7c744f97a" providerId="ADAL" clId="{D3A2F84A-6C9A-419A-9C7B-B5B68F50507D}" dt="2022-01-07T21:42:54.664" v="7657" actId="478"/>
          <ac:spMkLst>
            <pc:docMk/>
            <pc:sldMk cId="2100650109" sldId="333"/>
            <ac:spMk id="122" creationId="{164784A6-72B5-4811-A4B7-11BC467BE3A1}"/>
          </ac:spMkLst>
        </pc:spChg>
        <pc:spChg chg="del">
          <ac:chgData name="Siddarth Joshi" userId="bc4d29ca-e482-4031-a817-c6a7c744f97a" providerId="ADAL" clId="{D3A2F84A-6C9A-419A-9C7B-B5B68F50507D}" dt="2022-01-07T21:42:54.664" v="7657" actId="478"/>
          <ac:spMkLst>
            <pc:docMk/>
            <pc:sldMk cId="2100650109" sldId="333"/>
            <ac:spMk id="123" creationId="{D461B7C1-C1A7-4303-9ECA-75294762DD98}"/>
          </ac:spMkLst>
        </pc:spChg>
        <pc:spChg chg="del">
          <ac:chgData name="Siddarth Joshi" userId="bc4d29ca-e482-4031-a817-c6a7c744f97a" providerId="ADAL" clId="{D3A2F84A-6C9A-419A-9C7B-B5B68F50507D}" dt="2022-01-07T21:42:54.664" v="7657" actId="478"/>
          <ac:spMkLst>
            <pc:docMk/>
            <pc:sldMk cId="2100650109" sldId="333"/>
            <ac:spMk id="124" creationId="{ED99D061-056E-4FCA-80F8-69707E4B9959}"/>
          </ac:spMkLst>
        </pc:spChg>
        <pc:spChg chg="del">
          <ac:chgData name="Siddarth Joshi" userId="bc4d29ca-e482-4031-a817-c6a7c744f97a" providerId="ADAL" clId="{D3A2F84A-6C9A-419A-9C7B-B5B68F50507D}" dt="2022-01-07T21:42:54.664" v="7657" actId="478"/>
          <ac:spMkLst>
            <pc:docMk/>
            <pc:sldMk cId="2100650109" sldId="333"/>
            <ac:spMk id="125" creationId="{5E930993-5348-4EEA-B654-D2440E2621DA}"/>
          </ac:spMkLst>
        </pc:spChg>
        <pc:spChg chg="del">
          <ac:chgData name="Siddarth Joshi" userId="bc4d29ca-e482-4031-a817-c6a7c744f97a" providerId="ADAL" clId="{D3A2F84A-6C9A-419A-9C7B-B5B68F50507D}" dt="2022-01-07T21:42:54.664" v="7657" actId="478"/>
          <ac:spMkLst>
            <pc:docMk/>
            <pc:sldMk cId="2100650109" sldId="333"/>
            <ac:spMk id="126" creationId="{A99C17FB-88C0-43D3-9308-FFC074356684}"/>
          </ac:spMkLst>
        </pc:spChg>
        <pc:spChg chg="del">
          <ac:chgData name="Siddarth Joshi" userId="bc4d29ca-e482-4031-a817-c6a7c744f97a" providerId="ADAL" clId="{D3A2F84A-6C9A-419A-9C7B-B5B68F50507D}" dt="2022-01-07T21:42:54.664" v="7657" actId="478"/>
          <ac:spMkLst>
            <pc:docMk/>
            <pc:sldMk cId="2100650109" sldId="333"/>
            <ac:spMk id="127" creationId="{AB103BD9-AC04-41B3-9D77-A0FA990577BA}"/>
          </ac:spMkLst>
        </pc:spChg>
        <pc:grpChg chg="del">
          <ac:chgData name="Siddarth Joshi" userId="bc4d29ca-e482-4031-a817-c6a7c744f97a" providerId="ADAL" clId="{D3A2F84A-6C9A-419A-9C7B-B5B68F50507D}" dt="2022-01-07T21:42:54.664" v="7657" actId="478"/>
          <ac:grpSpMkLst>
            <pc:docMk/>
            <pc:sldMk cId="2100650109" sldId="333"/>
            <ac:grpSpMk id="83" creationId="{FEAFBFEE-4D84-4721-B676-F20665B6E6BA}"/>
          </ac:grpSpMkLst>
        </pc:grpChg>
        <pc:grpChg chg="del">
          <ac:chgData name="Siddarth Joshi" userId="bc4d29ca-e482-4031-a817-c6a7c744f97a" providerId="ADAL" clId="{D3A2F84A-6C9A-419A-9C7B-B5B68F50507D}" dt="2022-01-07T21:42:54.664" v="7657" actId="478"/>
          <ac:grpSpMkLst>
            <pc:docMk/>
            <pc:sldMk cId="2100650109" sldId="333"/>
            <ac:grpSpMk id="101" creationId="{320F2C96-DCC5-46C8-BA1C-FB4156A54C89}"/>
          </ac:grpSpMkLst>
        </pc:grpChg>
      </pc:sldChg>
      <pc:sldChg chg="add del">
        <pc:chgData name="Siddarth Joshi" userId="bc4d29ca-e482-4031-a817-c6a7c744f97a" providerId="ADAL" clId="{D3A2F84A-6C9A-419A-9C7B-B5B68F50507D}" dt="2022-01-07T18:12:09.212" v="5029" actId="47"/>
        <pc:sldMkLst>
          <pc:docMk/>
          <pc:sldMk cId="3608789105" sldId="336"/>
        </pc:sldMkLst>
      </pc:sldChg>
      <pc:sldChg chg="add del">
        <pc:chgData name="Siddarth Joshi" userId="bc4d29ca-e482-4031-a817-c6a7c744f97a" providerId="ADAL" clId="{D3A2F84A-6C9A-419A-9C7B-B5B68F50507D}" dt="2022-01-07T18:25:22.553" v="5356" actId="47"/>
        <pc:sldMkLst>
          <pc:docMk/>
          <pc:sldMk cId="4264426470" sldId="337"/>
        </pc:sldMkLst>
      </pc:sldChg>
      <pc:sldChg chg="add del">
        <pc:chgData name="Siddarth Joshi" userId="bc4d29ca-e482-4031-a817-c6a7c744f97a" providerId="ADAL" clId="{D3A2F84A-6C9A-419A-9C7B-B5B68F50507D}" dt="2022-01-07T18:25:35.205" v="5358" actId="47"/>
        <pc:sldMkLst>
          <pc:docMk/>
          <pc:sldMk cId="469215855" sldId="338"/>
        </pc:sldMkLst>
      </pc:sldChg>
      <pc:sldChg chg="add del">
        <pc:chgData name="Siddarth Joshi" userId="bc4d29ca-e482-4031-a817-c6a7c744f97a" providerId="ADAL" clId="{D3A2F84A-6C9A-419A-9C7B-B5B68F50507D}" dt="2022-01-07T18:25:35.205" v="5358" actId="47"/>
        <pc:sldMkLst>
          <pc:docMk/>
          <pc:sldMk cId="2571422301" sldId="339"/>
        </pc:sldMkLst>
      </pc:sldChg>
      <pc:sldMasterChg chg="delSldLayout">
        <pc:chgData name="Siddarth Joshi" userId="bc4d29ca-e482-4031-a817-c6a7c744f97a" providerId="ADAL" clId="{D3A2F84A-6C9A-419A-9C7B-B5B68F50507D}" dt="2022-01-07T18:25:22.553" v="5356" actId="47"/>
        <pc:sldMasterMkLst>
          <pc:docMk/>
          <pc:sldMasterMk cId="2427128101" sldId="2147483648"/>
        </pc:sldMasterMkLst>
        <pc:sldLayoutChg chg="del">
          <pc:chgData name="Siddarth Joshi" userId="bc4d29ca-e482-4031-a817-c6a7c744f97a" providerId="ADAL" clId="{D3A2F84A-6C9A-419A-9C7B-B5B68F50507D}" dt="2022-01-07T18:25:22.553" v="5356" actId="47"/>
          <pc:sldLayoutMkLst>
            <pc:docMk/>
            <pc:sldMasterMk cId="2427128101" sldId="2147483648"/>
            <pc:sldLayoutMk cId="2000160212" sldId="2147483660"/>
          </pc:sldLayoutMkLst>
        </pc:sldLayoutChg>
      </pc:sldMasterChg>
    </pc:docChg>
  </pc:docChgLst>
  <pc:docChgLst>
    <pc:chgData name="Siddarth Joshi" userId="bc4d29ca-e482-4031-a817-c6a7c744f97a" providerId="ADAL" clId="{0EA6D6C3-2F48-467C-AF65-4ABDDBBAE839}"/>
    <pc:docChg chg="undo custSel addSld delSld modSld">
      <pc:chgData name="Siddarth Joshi" userId="bc4d29ca-e482-4031-a817-c6a7c744f97a" providerId="ADAL" clId="{0EA6D6C3-2F48-467C-AF65-4ABDDBBAE839}" dt="2022-01-29T17:55:49.947" v="725" actId="47"/>
      <pc:docMkLst>
        <pc:docMk/>
      </pc:docMkLst>
      <pc:sldChg chg="modSp mod">
        <pc:chgData name="Siddarth Joshi" userId="bc4d29ca-e482-4031-a817-c6a7c744f97a" providerId="ADAL" clId="{0EA6D6C3-2F48-467C-AF65-4ABDDBBAE839}" dt="2022-01-29T17:20:25.419" v="25" actId="20577"/>
        <pc:sldMkLst>
          <pc:docMk/>
          <pc:sldMk cId="357927040" sldId="256"/>
        </pc:sldMkLst>
        <pc:spChg chg="mod">
          <ac:chgData name="Siddarth Joshi" userId="bc4d29ca-e482-4031-a817-c6a7c744f97a" providerId="ADAL" clId="{0EA6D6C3-2F48-467C-AF65-4ABDDBBAE839}" dt="2022-01-29T17:20:25.419" v="25" actId="20577"/>
          <ac:spMkLst>
            <pc:docMk/>
            <pc:sldMk cId="357927040" sldId="256"/>
            <ac:spMk id="2" creationId="{EB1D64C7-2B57-4995-8266-CA21FD2E1527}"/>
          </ac:spMkLst>
        </pc:spChg>
      </pc:sldChg>
      <pc:sldChg chg="addSp delSp modSp mod">
        <pc:chgData name="Siddarth Joshi" userId="bc4d29ca-e482-4031-a817-c6a7c744f97a" providerId="ADAL" clId="{0EA6D6C3-2F48-467C-AF65-4ABDDBBAE839}" dt="2022-01-29T17:24:26.779" v="146" actId="1076"/>
        <pc:sldMkLst>
          <pc:docMk/>
          <pc:sldMk cId="43906639" sldId="328"/>
        </pc:sldMkLst>
        <pc:spChg chg="add del mod">
          <ac:chgData name="Siddarth Joshi" userId="bc4d29ca-e482-4031-a817-c6a7c744f97a" providerId="ADAL" clId="{0EA6D6C3-2F48-467C-AF65-4ABDDBBAE839}" dt="2022-01-29T17:20:57.696" v="33" actId="478"/>
          <ac:spMkLst>
            <pc:docMk/>
            <pc:sldMk cId="43906639" sldId="328"/>
            <ac:spMk id="5" creationId="{1695AD87-EA01-4472-AB02-C798F6577EF4}"/>
          </ac:spMkLst>
        </pc:spChg>
        <pc:spChg chg="mod">
          <ac:chgData name="Siddarth Joshi" userId="bc4d29ca-e482-4031-a817-c6a7c744f97a" providerId="ADAL" clId="{0EA6D6C3-2F48-467C-AF65-4ABDDBBAE839}" dt="2022-01-29T17:20:47.620" v="31" actId="20577"/>
          <ac:spMkLst>
            <pc:docMk/>
            <pc:sldMk cId="43906639" sldId="328"/>
            <ac:spMk id="8" creationId="{BBB9B1C4-5210-4BEA-A556-2A53383A911F}"/>
          </ac:spMkLst>
        </pc:spChg>
        <pc:spChg chg="del">
          <ac:chgData name="Siddarth Joshi" userId="bc4d29ca-e482-4031-a817-c6a7c744f97a" providerId="ADAL" clId="{0EA6D6C3-2F48-467C-AF65-4ABDDBBAE839}" dt="2022-01-29T17:20:51.527" v="32" actId="478"/>
          <ac:spMkLst>
            <pc:docMk/>
            <pc:sldMk cId="43906639" sldId="328"/>
            <ac:spMk id="9" creationId="{22018737-201A-47B6-BF29-174DA7DB677A}"/>
          </ac:spMkLst>
        </pc:spChg>
        <pc:spChg chg="add mod">
          <ac:chgData name="Siddarth Joshi" userId="bc4d29ca-e482-4031-a817-c6a7c744f97a" providerId="ADAL" clId="{0EA6D6C3-2F48-467C-AF65-4ABDDBBAE839}" dt="2022-01-29T17:24:00.445" v="144" actId="20577"/>
          <ac:spMkLst>
            <pc:docMk/>
            <pc:sldMk cId="43906639" sldId="328"/>
            <ac:spMk id="23" creationId="{25D6F300-44D7-4853-AC57-4464EAB18166}"/>
          </ac:spMkLst>
        </pc:spChg>
        <pc:spChg chg="del">
          <ac:chgData name="Siddarth Joshi" userId="bc4d29ca-e482-4031-a817-c6a7c744f97a" providerId="ADAL" clId="{0EA6D6C3-2F48-467C-AF65-4ABDDBBAE839}" dt="2022-01-29T17:20:57.696" v="33" actId="478"/>
          <ac:spMkLst>
            <pc:docMk/>
            <pc:sldMk cId="43906639" sldId="328"/>
            <ac:spMk id="25" creationId="{EE76057A-8F34-4F84-9892-E8DE275D772C}"/>
          </ac:spMkLst>
        </pc:spChg>
        <pc:spChg chg="del">
          <ac:chgData name="Siddarth Joshi" userId="bc4d29ca-e482-4031-a817-c6a7c744f97a" providerId="ADAL" clId="{0EA6D6C3-2F48-467C-AF65-4ABDDBBAE839}" dt="2022-01-29T17:20:57.696" v="33" actId="478"/>
          <ac:spMkLst>
            <pc:docMk/>
            <pc:sldMk cId="43906639" sldId="328"/>
            <ac:spMk id="26" creationId="{F41246B1-0644-45B1-B683-A67D21EEA8B4}"/>
          </ac:spMkLst>
        </pc:spChg>
        <pc:spChg chg="del">
          <ac:chgData name="Siddarth Joshi" userId="bc4d29ca-e482-4031-a817-c6a7c744f97a" providerId="ADAL" clId="{0EA6D6C3-2F48-467C-AF65-4ABDDBBAE839}" dt="2022-01-29T17:20:57.696" v="33" actId="478"/>
          <ac:spMkLst>
            <pc:docMk/>
            <pc:sldMk cId="43906639" sldId="328"/>
            <ac:spMk id="27" creationId="{9F3ABAE3-D32A-4201-8C2F-6CEDA6B3010A}"/>
          </ac:spMkLst>
        </pc:spChg>
        <pc:spChg chg="del">
          <ac:chgData name="Siddarth Joshi" userId="bc4d29ca-e482-4031-a817-c6a7c744f97a" providerId="ADAL" clId="{0EA6D6C3-2F48-467C-AF65-4ABDDBBAE839}" dt="2022-01-29T17:20:57.696" v="33" actId="478"/>
          <ac:spMkLst>
            <pc:docMk/>
            <pc:sldMk cId="43906639" sldId="328"/>
            <ac:spMk id="28" creationId="{5DEF896A-89B7-46C0-A093-FB80D36A13D9}"/>
          </ac:spMkLst>
        </pc:spChg>
        <pc:spChg chg="del">
          <ac:chgData name="Siddarth Joshi" userId="bc4d29ca-e482-4031-a817-c6a7c744f97a" providerId="ADAL" clId="{0EA6D6C3-2F48-467C-AF65-4ABDDBBAE839}" dt="2022-01-29T17:20:57.696" v="33" actId="478"/>
          <ac:spMkLst>
            <pc:docMk/>
            <pc:sldMk cId="43906639" sldId="328"/>
            <ac:spMk id="29" creationId="{6F818E25-E67E-455A-8091-912F16E6A49A}"/>
          </ac:spMkLst>
        </pc:spChg>
        <pc:spChg chg="del">
          <ac:chgData name="Siddarth Joshi" userId="bc4d29ca-e482-4031-a817-c6a7c744f97a" providerId="ADAL" clId="{0EA6D6C3-2F48-467C-AF65-4ABDDBBAE839}" dt="2022-01-29T17:20:57.696" v="33" actId="478"/>
          <ac:spMkLst>
            <pc:docMk/>
            <pc:sldMk cId="43906639" sldId="328"/>
            <ac:spMk id="30" creationId="{C09E29DF-DB94-4F59-80EE-29782AD3C0A1}"/>
          </ac:spMkLst>
        </pc:spChg>
        <pc:spChg chg="del">
          <ac:chgData name="Siddarth Joshi" userId="bc4d29ca-e482-4031-a817-c6a7c744f97a" providerId="ADAL" clId="{0EA6D6C3-2F48-467C-AF65-4ABDDBBAE839}" dt="2022-01-29T17:20:57.696" v="33" actId="478"/>
          <ac:spMkLst>
            <pc:docMk/>
            <pc:sldMk cId="43906639" sldId="328"/>
            <ac:spMk id="31" creationId="{25AAD53D-8C3C-484C-9369-30B35F9A3B39}"/>
          </ac:spMkLst>
        </pc:spChg>
        <pc:spChg chg="del">
          <ac:chgData name="Siddarth Joshi" userId="bc4d29ca-e482-4031-a817-c6a7c744f97a" providerId="ADAL" clId="{0EA6D6C3-2F48-467C-AF65-4ABDDBBAE839}" dt="2022-01-29T17:20:57.696" v="33" actId="478"/>
          <ac:spMkLst>
            <pc:docMk/>
            <pc:sldMk cId="43906639" sldId="328"/>
            <ac:spMk id="32" creationId="{A4BB8649-BA0A-4F62-B11F-5A19D1A2401D}"/>
          </ac:spMkLst>
        </pc:spChg>
        <pc:spChg chg="del">
          <ac:chgData name="Siddarth Joshi" userId="bc4d29ca-e482-4031-a817-c6a7c744f97a" providerId="ADAL" clId="{0EA6D6C3-2F48-467C-AF65-4ABDDBBAE839}" dt="2022-01-29T17:20:57.696" v="33" actId="478"/>
          <ac:spMkLst>
            <pc:docMk/>
            <pc:sldMk cId="43906639" sldId="328"/>
            <ac:spMk id="33" creationId="{53AB4C7F-4E2C-4562-9AF5-5C5E7A27FAF4}"/>
          </ac:spMkLst>
        </pc:spChg>
        <pc:spChg chg="del">
          <ac:chgData name="Siddarth Joshi" userId="bc4d29ca-e482-4031-a817-c6a7c744f97a" providerId="ADAL" clId="{0EA6D6C3-2F48-467C-AF65-4ABDDBBAE839}" dt="2022-01-29T17:20:57.696" v="33" actId="478"/>
          <ac:spMkLst>
            <pc:docMk/>
            <pc:sldMk cId="43906639" sldId="328"/>
            <ac:spMk id="34" creationId="{BD595F58-F190-4C8D-9954-FC86306650DA}"/>
          </ac:spMkLst>
        </pc:spChg>
        <pc:spChg chg="del">
          <ac:chgData name="Siddarth Joshi" userId="bc4d29ca-e482-4031-a817-c6a7c744f97a" providerId="ADAL" clId="{0EA6D6C3-2F48-467C-AF65-4ABDDBBAE839}" dt="2022-01-29T17:20:57.696" v="33" actId="478"/>
          <ac:spMkLst>
            <pc:docMk/>
            <pc:sldMk cId="43906639" sldId="328"/>
            <ac:spMk id="35" creationId="{F124046C-DB0D-4754-859C-42FFB4716838}"/>
          </ac:spMkLst>
        </pc:spChg>
        <pc:spChg chg="del">
          <ac:chgData name="Siddarth Joshi" userId="bc4d29ca-e482-4031-a817-c6a7c744f97a" providerId="ADAL" clId="{0EA6D6C3-2F48-467C-AF65-4ABDDBBAE839}" dt="2022-01-29T17:20:57.696" v="33" actId="478"/>
          <ac:spMkLst>
            <pc:docMk/>
            <pc:sldMk cId="43906639" sldId="328"/>
            <ac:spMk id="36" creationId="{A388009A-445B-4FE7-A580-AF6C4FA13E1D}"/>
          </ac:spMkLst>
        </pc:spChg>
        <pc:spChg chg="del">
          <ac:chgData name="Siddarth Joshi" userId="bc4d29ca-e482-4031-a817-c6a7c744f97a" providerId="ADAL" clId="{0EA6D6C3-2F48-467C-AF65-4ABDDBBAE839}" dt="2022-01-29T17:20:57.696" v="33" actId="478"/>
          <ac:spMkLst>
            <pc:docMk/>
            <pc:sldMk cId="43906639" sldId="328"/>
            <ac:spMk id="37" creationId="{3FA033E6-CF4D-4D60-91EB-20292914D831}"/>
          </ac:spMkLst>
        </pc:spChg>
        <pc:spChg chg="del">
          <ac:chgData name="Siddarth Joshi" userId="bc4d29ca-e482-4031-a817-c6a7c744f97a" providerId="ADAL" clId="{0EA6D6C3-2F48-467C-AF65-4ABDDBBAE839}" dt="2022-01-29T17:20:57.696" v="33" actId="478"/>
          <ac:spMkLst>
            <pc:docMk/>
            <pc:sldMk cId="43906639" sldId="328"/>
            <ac:spMk id="38" creationId="{72501396-7FAC-4448-9FE1-452B84E2D48C}"/>
          </ac:spMkLst>
        </pc:spChg>
        <pc:picChg chg="del">
          <ac:chgData name="Siddarth Joshi" userId="bc4d29ca-e482-4031-a817-c6a7c744f97a" providerId="ADAL" clId="{0EA6D6C3-2F48-467C-AF65-4ABDDBBAE839}" dt="2022-01-29T17:20:57.696" v="33" actId="478"/>
          <ac:picMkLst>
            <pc:docMk/>
            <pc:sldMk cId="43906639" sldId="328"/>
            <ac:picMk id="3" creationId="{BA9BA0B8-5ADE-418E-B0AA-21054D46DB68}"/>
          </ac:picMkLst>
        </pc:picChg>
        <pc:picChg chg="add mod">
          <ac:chgData name="Siddarth Joshi" userId="bc4d29ca-e482-4031-a817-c6a7c744f97a" providerId="ADAL" clId="{0EA6D6C3-2F48-467C-AF65-4ABDDBBAE839}" dt="2022-01-29T17:23:46.382" v="123" actId="1076"/>
          <ac:picMkLst>
            <pc:docMk/>
            <pc:sldMk cId="43906639" sldId="328"/>
            <ac:picMk id="1026" creationId="{29155972-71E5-4AE1-8C9E-A22C568F73C7}"/>
          </ac:picMkLst>
        </pc:picChg>
        <pc:picChg chg="add mod">
          <ac:chgData name="Siddarth Joshi" userId="bc4d29ca-e482-4031-a817-c6a7c744f97a" providerId="ADAL" clId="{0EA6D6C3-2F48-467C-AF65-4ABDDBBAE839}" dt="2022-01-29T17:24:26.779" v="146" actId="1076"/>
          <ac:picMkLst>
            <pc:docMk/>
            <pc:sldMk cId="43906639" sldId="328"/>
            <ac:picMk id="1028" creationId="{AD91FBA2-8F89-4B89-B0D3-45A2C4A5122B}"/>
          </ac:picMkLst>
        </pc:picChg>
      </pc:sldChg>
      <pc:sldChg chg="addSp delSp modSp mod">
        <pc:chgData name="Siddarth Joshi" userId="bc4d29ca-e482-4031-a817-c6a7c744f97a" providerId="ADAL" clId="{0EA6D6C3-2F48-467C-AF65-4ABDDBBAE839}" dt="2022-01-29T17:55:17.541" v="724" actId="20577"/>
        <pc:sldMkLst>
          <pc:docMk/>
          <pc:sldMk cId="2362196120" sldId="343"/>
        </pc:sldMkLst>
        <pc:spChg chg="mod">
          <ac:chgData name="Siddarth Joshi" userId="bc4d29ca-e482-4031-a817-c6a7c744f97a" providerId="ADAL" clId="{0EA6D6C3-2F48-467C-AF65-4ABDDBBAE839}" dt="2022-01-29T17:44:52.628" v="551" actId="20577"/>
          <ac:spMkLst>
            <pc:docMk/>
            <pc:sldMk cId="2362196120" sldId="343"/>
            <ac:spMk id="8" creationId="{BBB9B1C4-5210-4BEA-A556-2A53383A911F}"/>
          </ac:spMkLst>
        </pc:spChg>
        <pc:spChg chg="add mod">
          <ac:chgData name="Siddarth Joshi" userId="bc4d29ca-e482-4031-a817-c6a7c744f97a" providerId="ADAL" clId="{0EA6D6C3-2F48-467C-AF65-4ABDDBBAE839}" dt="2022-01-29T17:55:17.541" v="724" actId="20577"/>
          <ac:spMkLst>
            <pc:docMk/>
            <pc:sldMk cId="2362196120" sldId="343"/>
            <ac:spMk id="12" creationId="{A7B52613-4B6E-4209-BE82-78ABB5915DAB}"/>
          </ac:spMkLst>
        </pc:spChg>
        <pc:spChg chg="del">
          <ac:chgData name="Siddarth Joshi" userId="bc4d29ca-e482-4031-a817-c6a7c744f97a" providerId="ADAL" clId="{0EA6D6C3-2F48-467C-AF65-4ABDDBBAE839}" dt="2022-01-29T17:44:58.311" v="552" actId="478"/>
          <ac:spMkLst>
            <pc:docMk/>
            <pc:sldMk cId="2362196120" sldId="343"/>
            <ac:spMk id="39" creationId="{52247698-3186-49F7-9FE5-B81F51EA9857}"/>
          </ac:spMkLst>
        </pc:spChg>
        <pc:spChg chg="del">
          <ac:chgData name="Siddarth Joshi" userId="bc4d29ca-e482-4031-a817-c6a7c744f97a" providerId="ADAL" clId="{0EA6D6C3-2F48-467C-AF65-4ABDDBBAE839}" dt="2022-01-29T17:44:58.311" v="552" actId="478"/>
          <ac:spMkLst>
            <pc:docMk/>
            <pc:sldMk cId="2362196120" sldId="343"/>
            <ac:spMk id="41" creationId="{B27E7D82-9C93-4F37-9E9C-951976FD7F3B}"/>
          </ac:spMkLst>
        </pc:spChg>
        <pc:spChg chg="del">
          <ac:chgData name="Siddarth Joshi" userId="bc4d29ca-e482-4031-a817-c6a7c744f97a" providerId="ADAL" clId="{0EA6D6C3-2F48-467C-AF65-4ABDDBBAE839}" dt="2022-01-29T17:44:58.311" v="552" actId="478"/>
          <ac:spMkLst>
            <pc:docMk/>
            <pc:sldMk cId="2362196120" sldId="343"/>
            <ac:spMk id="45" creationId="{0DC5DC14-E5B3-47E6-841F-4AA8120086AC}"/>
          </ac:spMkLst>
        </pc:spChg>
        <pc:spChg chg="del">
          <ac:chgData name="Siddarth Joshi" userId="bc4d29ca-e482-4031-a817-c6a7c744f97a" providerId="ADAL" clId="{0EA6D6C3-2F48-467C-AF65-4ABDDBBAE839}" dt="2022-01-29T17:44:58.311" v="552" actId="478"/>
          <ac:spMkLst>
            <pc:docMk/>
            <pc:sldMk cId="2362196120" sldId="343"/>
            <ac:spMk id="46" creationId="{8D9C9346-14C0-44BA-8591-1AE99298357E}"/>
          </ac:spMkLst>
        </pc:spChg>
        <pc:graphicFrameChg chg="del">
          <ac:chgData name="Siddarth Joshi" userId="bc4d29ca-e482-4031-a817-c6a7c744f97a" providerId="ADAL" clId="{0EA6D6C3-2F48-467C-AF65-4ABDDBBAE839}" dt="2022-01-29T17:44:58.311" v="552" actId="478"/>
          <ac:graphicFrameMkLst>
            <pc:docMk/>
            <pc:sldMk cId="2362196120" sldId="343"/>
            <ac:graphicFrameMk id="24" creationId="{57FEAA9E-81DA-4DFF-AE44-01625D7B19AD}"/>
          </ac:graphicFrameMkLst>
        </pc:graphicFrameChg>
        <pc:graphicFrameChg chg="del">
          <ac:chgData name="Siddarth Joshi" userId="bc4d29ca-e482-4031-a817-c6a7c744f97a" providerId="ADAL" clId="{0EA6D6C3-2F48-467C-AF65-4ABDDBBAE839}" dt="2022-01-29T17:44:58.311" v="552" actId="478"/>
          <ac:graphicFrameMkLst>
            <pc:docMk/>
            <pc:sldMk cId="2362196120" sldId="343"/>
            <ac:graphicFrameMk id="43" creationId="{BD9AD29D-4685-4BDF-BE54-C42317EB5040}"/>
          </ac:graphicFrameMkLst>
        </pc:graphicFrameChg>
        <pc:picChg chg="add mod">
          <ac:chgData name="Siddarth Joshi" userId="bc4d29ca-e482-4031-a817-c6a7c744f97a" providerId="ADAL" clId="{0EA6D6C3-2F48-467C-AF65-4ABDDBBAE839}" dt="2022-01-29T17:48:54.722" v="636" actId="1076"/>
          <ac:picMkLst>
            <pc:docMk/>
            <pc:sldMk cId="2362196120" sldId="343"/>
            <ac:picMk id="14" creationId="{C0CA7841-5750-47A4-BF0E-539665606492}"/>
          </ac:picMkLst>
        </pc:picChg>
        <pc:picChg chg="add mod">
          <ac:chgData name="Siddarth Joshi" userId="bc4d29ca-e482-4031-a817-c6a7c744f97a" providerId="ADAL" clId="{0EA6D6C3-2F48-467C-AF65-4ABDDBBAE839}" dt="2022-01-29T17:48:41.441" v="632" actId="1076"/>
          <ac:picMkLst>
            <pc:docMk/>
            <pc:sldMk cId="2362196120" sldId="343"/>
            <ac:picMk id="5122" creationId="{9E356DA7-960A-4C43-8BAB-952D8F41842F}"/>
          </ac:picMkLst>
        </pc:picChg>
        <pc:picChg chg="add mod">
          <ac:chgData name="Siddarth Joshi" userId="bc4d29ca-e482-4031-a817-c6a7c744f97a" providerId="ADAL" clId="{0EA6D6C3-2F48-467C-AF65-4ABDDBBAE839}" dt="2022-01-29T17:48:39.177" v="631" actId="1076"/>
          <ac:picMkLst>
            <pc:docMk/>
            <pc:sldMk cId="2362196120" sldId="343"/>
            <ac:picMk id="5124" creationId="{0E814CD5-C5F7-4182-92D1-F900AFD7128F}"/>
          </ac:picMkLst>
        </pc:picChg>
      </pc:sldChg>
      <pc:sldChg chg="del">
        <pc:chgData name="Siddarth Joshi" userId="bc4d29ca-e482-4031-a817-c6a7c744f97a" providerId="ADAL" clId="{0EA6D6C3-2F48-467C-AF65-4ABDDBBAE839}" dt="2022-01-29T17:55:49.947" v="725" actId="47"/>
        <pc:sldMkLst>
          <pc:docMk/>
          <pc:sldMk cId="1689966019" sldId="344"/>
        </pc:sldMkLst>
      </pc:sldChg>
      <pc:sldChg chg="del">
        <pc:chgData name="Siddarth Joshi" userId="bc4d29ca-e482-4031-a817-c6a7c744f97a" providerId="ADAL" clId="{0EA6D6C3-2F48-467C-AF65-4ABDDBBAE839}" dt="2022-01-29T17:55:49.947" v="725" actId="47"/>
        <pc:sldMkLst>
          <pc:docMk/>
          <pc:sldMk cId="3689616148" sldId="345"/>
        </pc:sldMkLst>
      </pc:sldChg>
      <pc:sldChg chg="del">
        <pc:chgData name="Siddarth Joshi" userId="bc4d29ca-e482-4031-a817-c6a7c744f97a" providerId="ADAL" clId="{0EA6D6C3-2F48-467C-AF65-4ABDDBBAE839}" dt="2022-01-29T17:55:49.947" v="725" actId="47"/>
        <pc:sldMkLst>
          <pc:docMk/>
          <pc:sldMk cId="3053850485" sldId="346"/>
        </pc:sldMkLst>
      </pc:sldChg>
      <pc:sldChg chg="del">
        <pc:chgData name="Siddarth Joshi" userId="bc4d29ca-e482-4031-a817-c6a7c744f97a" providerId="ADAL" clId="{0EA6D6C3-2F48-467C-AF65-4ABDDBBAE839}" dt="2022-01-29T17:55:49.947" v="725" actId="47"/>
        <pc:sldMkLst>
          <pc:docMk/>
          <pc:sldMk cId="208521249" sldId="347"/>
        </pc:sldMkLst>
      </pc:sldChg>
      <pc:sldChg chg="addSp delSp modSp add mod">
        <pc:chgData name="Siddarth Joshi" userId="bc4d29ca-e482-4031-a817-c6a7c744f97a" providerId="ADAL" clId="{0EA6D6C3-2F48-467C-AF65-4ABDDBBAE839}" dt="2022-01-29T17:30:00.912" v="227" actId="20577"/>
        <pc:sldMkLst>
          <pc:docMk/>
          <pc:sldMk cId="2309374923" sldId="348"/>
        </pc:sldMkLst>
        <pc:spChg chg="mod">
          <ac:chgData name="Siddarth Joshi" userId="bc4d29ca-e482-4031-a817-c6a7c744f97a" providerId="ADAL" clId="{0EA6D6C3-2F48-467C-AF65-4ABDDBBAE839}" dt="2022-01-29T17:26:03.332" v="150" actId="20577"/>
          <ac:spMkLst>
            <pc:docMk/>
            <pc:sldMk cId="2309374923" sldId="348"/>
            <ac:spMk id="8" creationId="{BBB9B1C4-5210-4BEA-A556-2A53383A911F}"/>
          </ac:spMkLst>
        </pc:spChg>
        <pc:spChg chg="mod">
          <ac:chgData name="Siddarth Joshi" userId="bc4d29ca-e482-4031-a817-c6a7c744f97a" providerId="ADAL" clId="{0EA6D6C3-2F48-467C-AF65-4ABDDBBAE839}" dt="2022-01-29T17:30:00.912" v="227" actId="20577"/>
          <ac:spMkLst>
            <pc:docMk/>
            <pc:sldMk cId="2309374923" sldId="348"/>
            <ac:spMk id="23" creationId="{25D6F300-44D7-4853-AC57-4464EAB18166}"/>
          </ac:spMkLst>
        </pc:spChg>
        <pc:picChg chg="del">
          <ac:chgData name="Siddarth Joshi" userId="bc4d29ca-e482-4031-a817-c6a7c744f97a" providerId="ADAL" clId="{0EA6D6C3-2F48-467C-AF65-4ABDDBBAE839}" dt="2022-01-29T17:26:08.182" v="151" actId="478"/>
          <ac:picMkLst>
            <pc:docMk/>
            <pc:sldMk cId="2309374923" sldId="348"/>
            <ac:picMk id="1026" creationId="{29155972-71E5-4AE1-8C9E-A22C568F73C7}"/>
          </ac:picMkLst>
        </pc:picChg>
        <pc:picChg chg="mod">
          <ac:chgData name="Siddarth Joshi" userId="bc4d29ca-e482-4031-a817-c6a7c744f97a" providerId="ADAL" clId="{0EA6D6C3-2F48-467C-AF65-4ABDDBBAE839}" dt="2022-01-29T17:28:24.534" v="196" actId="1076"/>
          <ac:picMkLst>
            <pc:docMk/>
            <pc:sldMk cId="2309374923" sldId="348"/>
            <ac:picMk id="1028" creationId="{AD91FBA2-8F89-4B89-B0D3-45A2C4A5122B}"/>
          </ac:picMkLst>
        </pc:picChg>
        <pc:picChg chg="add mod">
          <ac:chgData name="Siddarth Joshi" userId="bc4d29ca-e482-4031-a817-c6a7c744f97a" providerId="ADAL" clId="{0EA6D6C3-2F48-467C-AF65-4ABDDBBAE839}" dt="2022-01-29T17:28:16.123" v="195" actId="1076"/>
          <ac:picMkLst>
            <pc:docMk/>
            <pc:sldMk cId="2309374923" sldId="348"/>
            <ac:picMk id="2050" creationId="{5268B0B2-75BA-4E21-A24D-ED1393E8F3FA}"/>
          </ac:picMkLst>
        </pc:picChg>
      </pc:sldChg>
      <pc:sldChg chg="addSp delSp modSp add mod">
        <pc:chgData name="Siddarth Joshi" userId="bc4d29ca-e482-4031-a817-c6a7c744f97a" providerId="ADAL" clId="{0EA6D6C3-2F48-467C-AF65-4ABDDBBAE839}" dt="2022-01-29T17:38:56.822" v="331" actId="20577"/>
        <pc:sldMkLst>
          <pc:docMk/>
          <pc:sldMk cId="2021281256" sldId="349"/>
        </pc:sldMkLst>
        <pc:spChg chg="mod">
          <ac:chgData name="Siddarth Joshi" userId="bc4d29ca-e482-4031-a817-c6a7c744f97a" providerId="ADAL" clId="{0EA6D6C3-2F48-467C-AF65-4ABDDBBAE839}" dt="2022-01-29T17:38:56.822" v="331" actId="20577"/>
          <ac:spMkLst>
            <pc:docMk/>
            <pc:sldMk cId="2021281256" sldId="349"/>
            <ac:spMk id="23" creationId="{25D6F300-44D7-4853-AC57-4464EAB18166}"/>
          </ac:spMkLst>
        </pc:spChg>
        <pc:picChg chg="del">
          <ac:chgData name="Siddarth Joshi" userId="bc4d29ca-e482-4031-a817-c6a7c744f97a" providerId="ADAL" clId="{0EA6D6C3-2F48-467C-AF65-4ABDDBBAE839}" dt="2022-01-29T17:36:13.099" v="234" actId="478"/>
          <ac:picMkLst>
            <pc:docMk/>
            <pc:sldMk cId="2021281256" sldId="349"/>
            <ac:picMk id="1028" creationId="{AD91FBA2-8F89-4B89-B0D3-45A2C4A5122B}"/>
          </ac:picMkLst>
        </pc:picChg>
        <pc:picChg chg="del">
          <ac:chgData name="Siddarth Joshi" userId="bc4d29ca-e482-4031-a817-c6a7c744f97a" providerId="ADAL" clId="{0EA6D6C3-2F48-467C-AF65-4ABDDBBAE839}" dt="2022-01-29T17:30:50.386" v="230" actId="478"/>
          <ac:picMkLst>
            <pc:docMk/>
            <pc:sldMk cId="2021281256" sldId="349"/>
            <ac:picMk id="2050" creationId="{5268B0B2-75BA-4E21-A24D-ED1393E8F3FA}"/>
          </ac:picMkLst>
        </pc:picChg>
        <pc:picChg chg="add mod">
          <ac:chgData name="Siddarth Joshi" userId="bc4d29ca-e482-4031-a817-c6a7c744f97a" providerId="ADAL" clId="{0EA6D6C3-2F48-467C-AF65-4ABDDBBAE839}" dt="2022-01-29T17:36:17.771" v="236" actId="14100"/>
          <ac:picMkLst>
            <pc:docMk/>
            <pc:sldMk cId="2021281256" sldId="349"/>
            <ac:picMk id="3074" creationId="{BF7DF4D1-D1D3-49F9-9A0F-E878201EFED2}"/>
          </ac:picMkLst>
        </pc:picChg>
      </pc:sldChg>
      <pc:sldChg chg="addSp delSp modSp add mod">
        <pc:chgData name="Siddarth Joshi" userId="bc4d29ca-e482-4031-a817-c6a7c744f97a" providerId="ADAL" clId="{0EA6D6C3-2F48-467C-AF65-4ABDDBBAE839}" dt="2022-01-29T17:44:30.085" v="529" actId="20577"/>
        <pc:sldMkLst>
          <pc:docMk/>
          <pc:sldMk cId="752204488" sldId="350"/>
        </pc:sldMkLst>
        <pc:spChg chg="mod">
          <ac:chgData name="Siddarth Joshi" userId="bc4d29ca-e482-4031-a817-c6a7c744f97a" providerId="ADAL" clId="{0EA6D6C3-2F48-467C-AF65-4ABDDBBAE839}" dt="2022-01-29T17:41:08.152" v="348" actId="20577"/>
          <ac:spMkLst>
            <pc:docMk/>
            <pc:sldMk cId="752204488" sldId="350"/>
            <ac:spMk id="8" creationId="{BBB9B1C4-5210-4BEA-A556-2A53383A911F}"/>
          </ac:spMkLst>
        </pc:spChg>
        <pc:spChg chg="mod">
          <ac:chgData name="Siddarth Joshi" userId="bc4d29ca-e482-4031-a817-c6a7c744f97a" providerId="ADAL" clId="{0EA6D6C3-2F48-467C-AF65-4ABDDBBAE839}" dt="2022-01-29T17:44:30.085" v="529" actId="20577"/>
          <ac:spMkLst>
            <pc:docMk/>
            <pc:sldMk cId="752204488" sldId="350"/>
            <ac:spMk id="23" creationId="{25D6F300-44D7-4853-AC57-4464EAB18166}"/>
          </ac:spMkLst>
        </pc:spChg>
        <pc:picChg chg="del">
          <ac:chgData name="Siddarth Joshi" userId="bc4d29ca-e482-4031-a817-c6a7c744f97a" providerId="ADAL" clId="{0EA6D6C3-2F48-467C-AF65-4ABDDBBAE839}" dt="2022-01-29T17:41:10.728" v="349" actId="478"/>
          <ac:picMkLst>
            <pc:docMk/>
            <pc:sldMk cId="752204488" sldId="350"/>
            <ac:picMk id="3074" creationId="{BF7DF4D1-D1D3-49F9-9A0F-E878201EFED2}"/>
          </ac:picMkLst>
        </pc:picChg>
        <pc:picChg chg="add mod">
          <ac:chgData name="Siddarth Joshi" userId="bc4d29ca-e482-4031-a817-c6a7c744f97a" providerId="ADAL" clId="{0EA6D6C3-2F48-467C-AF65-4ABDDBBAE839}" dt="2022-01-29T17:41:24.990" v="353" actId="1076"/>
          <ac:picMkLst>
            <pc:docMk/>
            <pc:sldMk cId="752204488" sldId="350"/>
            <ac:picMk id="4098" creationId="{DDBA3515-9BF3-48F2-9DE0-BA1742394910}"/>
          </ac:picMkLst>
        </pc:picChg>
      </pc:sldChg>
    </pc:docChg>
  </pc:docChgLst>
  <pc:docChgLst>
    <pc:chgData name="Siddarth Joshi" userId="bc4d29ca-e482-4031-a817-c6a7c744f97a" providerId="ADAL" clId="{05D9BA43-8B84-4C3A-8C88-F681778DD356}"/>
    <pc:docChg chg="custSel addSld delSld modSld sldOrd">
      <pc:chgData name="Siddarth Joshi" userId="bc4d29ca-e482-4031-a817-c6a7c744f97a" providerId="ADAL" clId="{05D9BA43-8B84-4C3A-8C88-F681778DD356}" dt="2022-01-08T19:42:39.122" v="4401" actId="2696"/>
      <pc:docMkLst>
        <pc:docMk/>
      </pc:docMkLst>
      <pc:sldChg chg="modSp mod">
        <pc:chgData name="Siddarth Joshi" userId="bc4d29ca-e482-4031-a817-c6a7c744f97a" providerId="ADAL" clId="{05D9BA43-8B84-4C3A-8C88-F681778DD356}" dt="2022-01-08T04:52:00.629" v="11" actId="14100"/>
        <pc:sldMkLst>
          <pc:docMk/>
          <pc:sldMk cId="357927040" sldId="256"/>
        </pc:sldMkLst>
        <pc:spChg chg="mod">
          <ac:chgData name="Siddarth Joshi" userId="bc4d29ca-e482-4031-a817-c6a7c744f97a" providerId="ADAL" clId="{05D9BA43-8B84-4C3A-8C88-F681778DD356}" dt="2022-01-08T04:52:00.629" v="11" actId="14100"/>
          <ac:spMkLst>
            <pc:docMk/>
            <pc:sldMk cId="357927040" sldId="256"/>
            <ac:spMk id="2" creationId="{EB1D64C7-2B57-4995-8266-CA21FD2E1527}"/>
          </ac:spMkLst>
        </pc:spChg>
      </pc:sldChg>
      <pc:sldChg chg="addSp delSp modSp mod ord">
        <pc:chgData name="Siddarth Joshi" userId="bc4d29ca-e482-4031-a817-c6a7c744f97a" providerId="ADAL" clId="{05D9BA43-8B84-4C3A-8C88-F681778DD356}" dt="2022-01-08T18:49:51.070" v="749" actId="20577"/>
        <pc:sldMkLst>
          <pc:docMk/>
          <pc:sldMk cId="2044519996" sldId="317"/>
        </pc:sldMkLst>
        <pc:spChg chg="mod">
          <ac:chgData name="Siddarth Joshi" userId="bc4d29ca-e482-4031-a817-c6a7c744f97a" providerId="ADAL" clId="{05D9BA43-8B84-4C3A-8C88-F681778DD356}" dt="2022-01-08T04:53:05.430" v="22" actId="20577"/>
          <ac:spMkLst>
            <pc:docMk/>
            <pc:sldMk cId="2044519996" sldId="317"/>
            <ac:spMk id="8" creationId="{BBB9B1C4-5210-4BEA-A556-2A53383A911F}"/>
          </ac:spMkLst>
        </pc:spChg>
        <pc:spChg chg="add mod">
          <ac:chgData name="Siddarth Joshi" userId="bc4d29ca-e482-4031-a817-c6a7c744f97a" providerId="ADAL" clId="{05D9BA43-8B84-4C3A-8C88-F681778DD356}" dt="2022-01-08T18:47:59.893" v="611" actId="20577"/>
          <ac:spMkLst>
            <pc:docMk/>
            <pc:sldMk cId="2044519996" sldId="317"/>
            <ac:spMk id="9" creationId="{22018737-201A-47B6-BF29-174DA7DB677A}"/>
          </ac:spMkLst>
        </pc:spChg>
        <pc:spChg chg="del">
          <ac:chgData name="Siddarth Joshi" userId="bc4d29ca-e482-4031-a817-c6a7c744f97a" providerId="ADAL" clId="{05D9BA43-8B84-4C3A-8C88-F681778DD356}" dt="2022-01-08T04:52:07.964" v="12" actId="478"/>
          <ac:spMkLst>
            <pc:docMk/>
            <pc:sldMk cId="2044519996" sldId="317"/>
            <ac:spMk id="12" creationId="{491C066B-0D6F-4746-A0CB-076EB0B47299}"/>
          </ac:spMkLst>
        </pc:spChg>
        <pc:spChg chg="add mod">
          <ac:chgData name="Siddarth Joshi" userId="bc4d29ca-e482-4031-a817-c6a7c744f97a" providerId="ADAL" clId="{05D9BA43-8B84-4C3A-8C88-F681778DD356}" dt="2022-01-08T18:47:46.475" v="608" actId="1076"/>
          <ac:spMkLst>
            <pc:docMk/>
            <pc:sldMk cId="2044519996" sldId="317"/>
            <ac:spMk id="13" creationId="{046E062D-AC3E-4F08-A06E-AB26756AF848}"/>
          </ac:spMkLst>
        </pc:spChg>
        <pc:spChg chg="del">
          <ac:chgData name="Siddarth Joshi" userId="bc4d29ca-e482-4031-a817-c6a7c744f97a" providerId="ADAL" clId="{05D9BA43-8B84-4C3A-8C88-F681778DD356}" dt="2022-01-08T04:52:07.964" v="12" actId="478"/>
          <ac:spMkLst>
            <pc:docMk/>
            <pc:sldMk cId="2044519996" sldId="317"/>
            <ac:spMk id="14" creationId="{57BA86F2-B743-4B52-BCE2-65784BE3755D}"/>
          </ac:spMkLst>
        </pc:spChg>
        <pc:spChg chg="add mod">
          <ac:chgData name="Siddarth Joshi" userId="bc4d29ca-e482-4031-a817-c6a7c744f97a" providerId="ADAL" clId="{05D9BA43-8B84-4C3A-8C88-F681778DD356}" dt="2022-01-08T18:49:51.070" v="749" actId="20577"/>
          <ac:spMkLst>
            <pc:docMk/>
            <pc:sldMk cId="2044519996" sldId="317"/>
            <ac:spMk id="15" creationId="{93A80A0B-8536-4548-9D31-B1937B32E0B3}"/>
          </ac:spMkLst>
        </pc:spChg>
        <pc:picChg chg="add mod">
          <ac:chgData name="Siddarth Joshi" userId="bc4d29ca-e482-4031-a817-c6a7c744f97a" providerId="ADAL" clId="{05D9BA43-8B84-4C3A-8C88-F681778DD356}" dt="2022-01-08T18:46:39.587" v="534" actId="1076"/>
          <ac:picMkLst>
            <pc:docMk/>
            <pc:sldMk cId="2044519996" sldId="317"/>
            <ac:picMk id="3" creationId="{A1510241-FE06-41C8-A421-E8988FAECCB0}"/>
          </ac:picMkLst>
        </pc:picChg>
        <pc:picChg chg="del">
          <ac:chgData name="Siddarth Joshi" userId="bc4d29ca-e482-4031-a817-c6a7c744f97a" providerId="ADAL" clId="{05D9BA43-8B84-4C3A-8C88-F681778DD356}" dt="2022-01-08T04:52:07.964" v="12" actId="478"/>
          <ac:picMkLst>
            <pc:docMk/>
            <pc:sldMk cId="2044519996" sldId="317"/>
            <ac:picMk id="1026" creationId="{1A3E7721-E4B1-40E8-BB29-31820E2C58FE}"/>
          </ac:picMkLst>
        </pc:picChg>
      </pc:sldChg>
      <pc:sldChg chg="del">
        <pc:chgData name="Siddarth Joshi" userId="bc4d29ca-e482-4031-a817-c6a7c744f97a" providerId="ADAL" clId="{05D9BA43-8B84-4C3A-8C88-F681778DD356}" dt="2022-01-08T04:52:17.745" v="13" actId="47"/>
        <pc:sldMkLst>
          <pc:docMk/>
          <pc:sldMk cId="124912944" sldId="318"/>
        </pc:sldMkLst>
      </pc:sldChg>
      <pc:sldChg chg="addSp modSp add mod">
        <pc:chgData name="Siddarth Joshi" userId="bc4d29ca-e482-4031-a817-c6a7c744f97a" providerId="ADAL" clId="{05D9BA43-8B84-4C3A-8C88-F681778DD356}" dt="2022-01-08T18:43:12.531" v="403" actId="20577"/>
        <pc:sldMkLst>
          <pc:docMk/>
          <pc:sldMk cId="648713783" sldId="318"/>
        </pc:sldMkLst>
        <pc:spChg chg="add mod">
          <ac:chgData name="Siddarth Joshi" userId="bc4d29ca-e482-4031-a817-c6a7c744f97a" providerId="ADAL" clId="{05D9BA43-8B84-4C3A-8C88-F681778DD356}" dt="2022-01-08T18:43:12.531" v="403" actId="20577"/>
          <ac:spMkLst>
            <pc:docMk/>
            <pc:sldMk cId="648713783" sldId="318"/>
            <ac:spMk id="6" creationId="{EF757F97-076E-4A1F-82A3-CC40FB3908A9}"/>
          </ac:spMkLst>
        </pc:spChg>
        <pc:spChg chg="mod">
          <ac:chgData name="Siddarth Joshi" userId="bc4d29ca-e482-4031-a817-c6a7c744f97a" providerId="ADAL" clId="{05D9BA43-8B84-4C3A-8C88-F681778DD356}" dt="2022-01-08T18:42:17.391" v="344" actId="207"/>
          <ac:spMkLst>
            <pc:docMk/>
            <pc:sldMk cId="648713783" sldId="318"/>
            <ac:spMk id="9" creationId="{22018737-201A-47B6-BF29-174DA7DB677A}"/>
          </ac:spMkLst>
        </pc:spChg>
      </pc:sldChg>
      <pc:sldChg chg="addSp modSp add mod">
        <pc:chgData name="Siddarth Joshi" userId="bc4d29ca-e482-4031-a817-c6a7c744f97a" providerId="ADAL" clId="{05D9BA43-8B84-4C3A-8C88-F681778DD356}" dt="2022-01-08T18:56:37.681" v="1141" actId="27636"/>
        <pc:sldMkLst>
          <pc:docMk/>
          <pc:sldMk cId="2763290312" sldId="319"/>
        </pc:sldMkLst>
        <pc:spChg chg="add mod">
          <ac:chgData name="Siddarth Joshi" userId="bc4d29ca-e482-4031-a817-c6a7c744f97a" providerId="ADAL" clId="{05D9BA43-8B84-4C3A-8C88-F681778DD356}" dt="2022-01-08T18:53:31.861" v="867" actId="1076"/>
          <ac:spMkLst>
            <pc:docMk/>
            <pc:sldMk cId="2763290312" sldId="319"/>
            <ac:spMk id="7" creationId="{32AE57C3-BB68-46CC-85C1-A13074A5B91F}"/>
          </ac:spMkLst>
        </pc:spChg>
        <pc:spChg chg="mod">
          <ac:chgData name="Siddarth Joshi" userId="bc4d29ca-e482-4031-a817-c6a7c744f97a" providerId="ADAL" clId="{05D9BA43-8B84-4C3A-8C88-F681778DD356}" dt="2022-01-08T18:56:37.681" v="1141" actId="27636"/>
          <ac:spMkLst>
            <pc:docMk/>
            <pc:sldMk cId="2763290312" sldId="319"/>
            <ac:spMk id="9" creationId="{22018737-201A-47B6-BF29-174DA7DB677A}"/>
          </ac:spMkLst>
        </pc:spChg>
        <pc:spChg chg="add mod">
          <ac:chgData name="Siddarth Joshi" userId="bc4d29ca-e482-4031-a817-c6a7c744f97a" providerId="ADAL" clId="{05D9BA43-8B84-4C3A-8C88-F681778DD356}" dt="2022-01-08T18:53:43.774" v="870" actId="20577"/>
          <ac:spMkLst>
            <pc:docMk/>
            <pc:sldMk cId="2763290312" sldId="319"/>
            <ac:spMk id="10" creationId="{1351FE9D-898B-44F1-AD58-913FB2D80892}"/>
          </ac:spMkLst>
        </pc:spChg>
        <pc:picChg chg="add mod">
          <ac:chgData name="Siddarth Joshi" userId="bc4d29ca-e482-4031-a817-c6a7c744f97a" providerId="ADAL" clId="{05D9BA43-8B84-4C3A-8C88-F681778DD356}" dt="2022-01-08T18:53:00.613" v="856" actId="1076"/>
          <ac:picMkLst>
            <pc:docMk/>
            <pc:sldMk cId="2763290312" sldId="319"/>
            <ac:picMk id="1026" creationId="{5B05C8AF-ED4B-46A1-9033-0FD004EC5D4D}"/>
          </ac:picMkLst>
        </pc:picChg>
      </pc:sldChg>
      <pc:sldChg chg="del">
        <pc:chgData name="Siddarth Joshi" userId="bc4d29ca-e482-4031-a817-c6a7c744f97a" providerId="ADAL" clId="{05D9BA43-8B84-4C3A-8C88-F681778DD356}" dt="2022-01-08T04:52:17.745" v="13" actId="47"/>
        <pc:sldMkLst>
          <pc:docMk/>
          <pc:sldMk cId="4084842465" sldId="319"/>
        </pc:sldMkLst>
      </pc:sldChg>
      <pc:sldChg chg="del">
        <pc:chgData name="Siddarth Joshi" userId="bc4d29ca-e482-4031-a817-c6a7c744f97a" providerId="ADAL" clId="{05D9BA43-8B84-4C3A-8C88-F681778DD356}" dt="2022-01-08T04:52:17.745" v="13" actId="47"/>
        <pc:sldMkLst>
          <pc:docMk/>
          <pc:sldMk cId="717756589" sldId="320"/>
        </pc:sldMkLst>
      </pc:sldChg>
      <pc:sldChg chg="addSp modSp add mod">
        <pc:chgData name="Siddarth Joshi" userId="bc4d29ca-e482-4031-a817-c6a7c744f97a" providerId="ADAL" clId="{05D9BA43-8B84-4C3A-8C88-F681778DD356}" dt="2022-01-08T19:08:11.691" v="2132" actId="20577"/>
        <pc:sldMkLst>
          <pc:docMk/>
          <pc:sldMk cId="2136813855" sldId="320"/>
        </pc:sldMkLst>
        <pc:spChg chg="add mod">
          <ac:chgData name="Siddarth Joshi" userId="bc4d29ca-e482-4031-a817-c6a7c744f97a" providerId="ADAL" clId="{05D9BA43-8B84-4C3A-8C88-F681778DD356}" dt="2022-01-08T19:07:14.985" v="2106" actId="27636"/>
          <ac:spMkLst>
            <pc:docMk/>
            <pc:sldMk cId="2136813855" sldId="320"/>
            <ac:spMk id="6" creationId="{48D4477E-F588-4EED-AD25-DCD84F242B1D}"/>
          </ac:spMkLst>
        </pc:spChg>
        <pc:spChg chg="mod">
          <ac:chgData name="Siddarth Joshi" userId="bc4d29ca-e482-4031-a817-c6a7c744f97a" providerId="ADAL" clId="{05D9BA43-8B84-4C3A-8C88-F681778DD356}" dt="2022-01-08T19:08:11.691" v="2132" actId="20577"/>
          <ac:spMkLst>
            <pc:docMk/>
            <pc:sldMk cId="2136813855" sldId="320"/>
            <ac:spMk id="9" creationId="{22018737-201A-47B6-BF29-174DA7DB677A}"/>
          </ac:spMkLst>
        </pc:spChg>
      </pc:sldChg>
      <pc:sldChg chg="addSp modSp add mod">
        <pc:chgData name="Siddarth Joshi" userId="bc4d29ca-e482-4031-a817-c6a7c744f97a" providerId="ADAL" clId="{05D9BA43-8B84-4C3A-8C88-F681778DD356}" dt="2022-01-08T19:14:54.249" v="2415" actId="20577"/>
        <pc:sldMkLst>
          <pc:docMk/>
          <pc:sldMk cId="443603782" sldId="321"/>
        </pc:sldMkLst>
        <pc:spChg chg="mod">
          <ac:chgData name="Siddarth Joshi" userId="bc4d29ca-e482-4031-a817-c6a7c744f97a" providerId="ADAL" clId="{05D9BA43-8B84-4C3A-8C88-F681778DD356}" dt="2022-01-08T19:08:39.783" v="2147" actId="20577"/>
          <ac:spMkLst>
            <pc:docMk/>
            <pc:sldMk cId="443603782" sldId="321"/>
            <ac:spMk id="8" creationId="{BBB9B1C4-5210-4BEA-A556-2A53383A911F}"/>
          </ac:spMkLst>
        </pc:spChg>
        <pc:spChg chg="mod">
          <ac:chgData name="Siddarth Joshi" userId="bc4d29ca-e482-4031-a817-c6a7c744f97a" providerId="ADAL" clId="{05D9BA43-8B84-4C3A-8C88-F681778DD356}" dt="2022-01-08T19:12:44.295" v="2218" actId="1076"/>
          <ac:spMkLst>
            <pc:docMk/>
            <pc:sldMk cId="443603782" sldId="321"/>
            <ac:spMk id="9" creationId="{22018737-201A-47B6-BF29-174DA7DB677A}"/>
          </ac:spMkLst>
        </pc:spChg>
        <pc:spChg chg="add mod">
          <ac:chgData name="Siddarth Joshi" userId="bc4d29ca-e482-4031-a817-c6a7c744f97a" providerId="ADAL" clId="{05D9BA43-8B84-4C3A-8C88-F681778DD356}" dt="2022-01-08T19:13:38.082" v="2294" actId="20577"/>
          <ac:spMkLst>
            <pc:docMk/>
            <pc:sldMk cId="443603782" sldId="321"/>
            <ac:spMk id="10" creationId="{03C82070-A20E-4BE4-8DCA-1809DB8C2FEC}"/>
          </ac:spMkLst>
        </pc:spChg>
        <pc:spChg chg="add mod">
          <ac:chgData name="Siddarth Joshi" userId="bc4d29ca-e482-4031-a817-c6a7c744f97a" providerId="ADAL" clId="{05D9BA43-8B84-4C3A-8C88-F681778DD356}" dt="2022-01-08T19:14:54.249" v="2415" actId="20577"/>
          <ac:spMkLst>
            <pc:docMk/>
            <pc:sldMk cId="443603782" sldId="321"/>
            <ac:spMk id="12" creationId="{DD2EF4B6-0E42-4AAE-BE6A-2219C33BE39F}"/>
          </ac:spMkLst>
        </pc:spChg>
        <pc:picChg chg="add mod">
          <ac:chgData name="Siddarth Joshi" userId="bc4d29ca-e482-4031-a817-c6a7c744f97a" providerId="ADAL" clId="{05D9BA43-8B84-4C3A-8C88-F681778DD356}" dt="2022-01-08T19:11:16.662" v="2150" actId="1076"/>
          <ac:picMkLst>
            <pc:docMk/>
            <pc:sldMk cId="443603782" sldId="321"/>
            <ac:picMk id="2050" creationId="{256DDF4C-323F-42D6-8565-F302943FDB61}"/>
          </ac:picMkLst>
        </pc:picChg>
        <pc:picChg chg="add mod">
          <ac:chgData name="Siddarth Joshi" userId="bc4d29ca-e482-4031-a817-c6a7c744f97a" providerId="ADAL" clId="{05D9BA43-8B84-4C3A-8C88-F681778DD356}" dt="2022-01-08T19:12:55.007" v="2219" actId="1076"/>
          <ac:picMkLst>
            <pc:docMk/>
            <pc:sldMk cId="443603782" sldId="321"/>
            <ac:picMk id="2052" creationId="{301038E3-F5BD-40A6-8DB1-BFA1F7F7829D}"/>
          </ac:picMkLst>
        </pc:picChg>
      </pc:sldChg>
      <pc:sldChg chg="del">
        <pc:chgData name="Siddarth Joshi" userId="bc4d29ca-e482-4031-a817-c6a7c744f97a" providerId="ADAL" clId="{05D9BA43-8B84-4C3A-8C88-F681778DD356}" dt="2022-01-08T04:52:17.745" v="13" actId="47"/>
        <pc:sldMkLst>
          <pc:docMk/>
          <pc:sldMk cId="2698096681" sldId="321"/>
        </pc:sldMkLst>
      </pc:sldChg>
      <pc:sldChg chg="addSp delSp modSp add mod replId modNotesTx">
        <pc:chgData name="Siddarth Joshi" userId="bc4d29ca-e482-4031-a817-c6a7c744f97a" providerId="ADAL" clId="{05D9BA43-8B84-4C3A-8C88-F681778DD356}" dt="2022-01-08T19:28:53.892" v="3075" actId="20577"/>
        <pc:sldMkLst>
          <pc:docMk/>
          <pc:sldMk cId="2537650151" sldId="322"/>
        </pc:sldMkLst>
        <pc:spChg chg="add mod">
          <ac:chgData name="Siddarth Joshi" userId="bc4d29ca-e482-4031-a817-c6a7c744f97a" providerId="ADAL" clId="{05D9BA43-8B84-4C3A-8C88-F681778DD356}" dt="2022-01-08T19:28:53.892" v="3075" actId="20577"/>
          <ac:spMkLst>
            <pc:docMk/>
            <pc:sldMk cId="2537650151" sldId="322"/>
            <ac:spMk id="7" creationId="{961724F3-DE13-419E-86CB-917DE9A85A54}"/>
          </ac:spMkLst>
        </pc:spChg>
        <pc:spChg chg="mod">
          <ac:chgData name="Siddarth Joshi" userId="bc4d29ca-e482-4031-a817-c6a7c744f97a" providerId="ADAL" clId="{05D9BA43-8B84-4C3A-8C88-F681778DD356}" dt="2022-01-08T19:15:37.222" v="2430" actId="20577"/>
          <ac:spMkLst>
            <pc:docMk/>
            <pc:sldMk cId="2537650151" sldId="322"/>
            <ac:spMk id="8" creationId="{BBB9B1C4-5210-4BEA-A556-2A53383A911F}"/>
          </ac:spMkLst>
        </pc:spChg>
        <pc:spChg chg="mod">
          <ac:chgData name="Siddarth Joshi" userId="bc4d29ca-e482-4031-a817-c6a7c744f97a" providerId="ADAL" clId="{05D9BA43-8B84-4C3A-8C88-F681778DD356}" dt="2022-01-08T19:25:52.904" v="2901" actId="14100"/>
          <ac:spMkLst>
            <pc:docMk/>
            <pc:sldMk cId="2537650151" sldId="322"/>
            <ac:spMk id="9" creationId="{22018737-201A-47B6-BF29-174DA7DB677A}"/>
          </ac:spMkLst>
        </pc:spChg>
        <pc:picChg chg="add del mod">
          <ac:chgData name="Siddarth Joshi" userId="bc4d29ca-e482-4031-a817-c6a7c744f97a" providerId="ADAL" clId="{05D9BA43-8B84-4C3A-8C88-F681778DD356}" dt="2022-01-08T19:23:02.955" v="2746" actId="478"/>
          <ac:picMkLst>
            <pc:docMk/>
            <pc:sldMk cId="2537650151" sldId="322"/>
            <ac:picMk id="3" creationId="{DB566074-2143-401F-910E-DEDAA39D0F20}"/>
          </ac:picMkLst>
        </pc:picChg>
        <pc:picChg chg="add mod">
          <ac:chgData name="Siddarth Joshi" userId="bc4d29ca-e482-4031-a817-c6a7c744f97a" providerId="ADAL" clId="{05D9BA43-8B84-4C3A-8C88-F681778DD356}" dt="2022-01-08T19:17:09.193" v="2437" actId="1076"/>
          <ac:picMkLst>
            <pc:docMk/>
            <pc:sldMk cId="2537650151" sldId="322"/>
            <ac:picMk id="3074" creationId="{CE7D1D60-8F5D-41A5-9977-B3149870BB36}"/>
          </ac:picMkLst>
        </pc:picChg>
        <pc:picChg chg="add del mod">
          <ac:chgData name="Siddarth Joshi" userId="bc4d29ca-e482-4031-a817-c6a7c744f97a" providerId="ADAL" clId="{05D9BA43-8B84-4C3A-8C88-F681778DD356}" dt="2022-01-08T19:23:01.562" v="2745" actId="478"/>
          <ac:picMkLst>
            <pc:docMk/>
            <pc:sldMk cId="2537650151" sldId="322"/>
            <ac:picMk id="3076" creationId="{9C021167-4FCB-4AFB-8A5E-62EF08545B96}"/>
          </ac:picMkLst>
        </pc:picChg>
      </pc:sldChg>
      <pc:sldChg chg="del">
        <pc:chgData name="Siddarth Joshi" userId="bc4d29ca-e482-4031-a817-c6a7c744f97a" providerId="ADAL" clId="{05D9BA43-8B84-4C3A-8C88-F681778DD356}" dt="2022-01-08T04:52:17.745" v="13" actId="47"/>
        <pc:sldMkLst>
          <pc:docMk/>
          <pc:sldMk cId="2742826645" sldId="322"/>
        </pc:sldMkLst>
      </pc:sldChg>
      <pc:sldChg chg="add del replId">
        <pc:chgData name="Siddarth Joshi" userId="bc4d29ca-e482-4031-a817-c6a7c744f97a" providerId="ADAL" clId="{05D9BA43-8B84-4C3A-8C88-F681778DD356}" dt="2022-01-08T19:42:39.122" v="4401" actId="2696"/>
        <pc:sldMkLst>
          <pc:docMk/>
          <pc:sldMk cId="518959648" sldId="323"/>
        </pc:sldMkLst>
      </pc:sldChg>
      <pc:sldChg chg="del">
        <pc:chgData name="Siddarth Joshi" userId="bc4d29ca-e482-4031-a817-c6a7c744f97a" providerId="ADAL" clId="{05D9BA43-8B84-4C3A-8C88-F681778DD356}" dt="2022-01-08T04:52:17.745" v="13" actId="47"/>
        <pc:sldMkLst>
          <pc:docMk/>
          <pc:sldMk cId="2532840979" sldId="323"/>
        </pc:sldMkLst>
      </pc:sldChg>
      <pc:sldChg chg="del">
        <pc:chgData name="Siddarth Joshi" userId="bc4d29ca-e482-4031-a817-c6a7c744f97a" providerId="ADAL" clId="{05D9BA43-8B84-4C3A-8C88-F681778DD356}" dt="2022-01-08T04:52:17.745" v="13" actId="47"/>
        <pc:sldMkLst>
          <pc:docMk/>
          <pc:sldMk cId="361619267" sldId="324"/>
        </pc:sldMkLst>
      </pc:sldChg>
      <pc:sldChg chg="addSp modSp add mod">
        <pc:chgData name="Siddarth Joshi" userId="bc4d29ca-e482-4031-a817-c6a7c744f97a" providerId="ADAL" clId="{05D9BA43-8B84-4C3A-8C88-F681778DD356}" dt="2022-01-08T18:59:53.322" v="1421" actId="20577"/>
        <pc:sldMkLst>
          <pc:docMk/>
          <pc:sldMk cId="860991616" sldId="324"/>
        </pc:sldMkLst>
        <pc:spChg chg="mod">
          <ac:chgData name="Siddarth Joshi" userId="bc4d29ca-e482-4031-a817-c6a7c744f97a" providerId="ADAL" clId="{05D9BA43-8B84-4C3A-8C88-F681778DD356}" dt="2022-01-08T18:59:53.322" v="1421" actId="20577"/>
          <ac:spMkLst>
            <pc:docMk/>
            <pc:sldMk cId="860991616" sldId="324"/>
            <ac:spMk id="9" creationId="{22018737-201A-47B6-BF29-174DA7DB677A}"/>
          </ac:spMkLst>
        </pc:spChg>
        <pc:spChg chg="add mod">
          <ac:chgData name="Siddarth Joshi" userId="bc4d29ca-e482-4031-a817-c6a7c744f97a" providerId="ADAL" clId="{05D9BA43-8B84-4C3A-8C88-F681778DD356}" dt="2022-01-08T18:58:08.042" v="1241" actId="20577"/>
          <ac:spMkLst>
            <pc:docMk/>
            <pc:sldMk cId="860991616" sldId="324"/>
            <ac:spMk id="12" creationId="{B3D0634C-F53B-4160-9961-65A204604935}"/>
          </ac:spMkLst>
        </pc:spChg>
        <pc:spChg chg="add mod">
          <ac:chgData name="Siddarth Joshi" userId="bc4d29ca-e482-4031-a817-c6a7c744f97a" providerId="ADAL" clId="{05D9BA43-8B84-4C3A-8C88-F681778DD356}" dt="2022-01-08T18:58:21.832" v="1247" actId="20577"/>
          <ac:spMkLst>
            <pc:docMk/>
            <pc:sldMk cId="860991616" sldId="324"/>
            <ac:spMk id="13" creationId="{9EF99EB7-6C0C-4A81-9FD6-6490B5CFDEE3}"/>
          </ac:spMkLst>
        </pc:spChg>
        <pc:spChg chg="add mod">
          <ac:chgData name="Siddarth Joshi" userId="bc4d29ca-e482-4031-a817-c6a7c744f97a" providerId="ADAL" clId="{05D9BA43-8B84-4C3A-8C88-F681778DD356}" dt="2022-01-08T18:58:50.244" v="1252" actId="1076"/>
          <ac:spMkLst>
            <pc:docMk/>
            <pc:sldMk cId="860991616" sldId="324"/>
            <ac:spMk id="14" creationId="{663E3E35-9DC8-4A5B-8F45-72024B9DF460}"/>
          </ac:spMkLst>
        </pc:spChg>
        <pc:spChg chg="add mod">
          <ac:chgData name="Siddarth Joshi" userId="bc4d29ca-e482-4031-a817-c6a7c744f97a" providerId="ADAL" clId="{05D9BA43-8B84-4C3A-8C88-F681778DD356}" dt="2022-01-08T18:58:44.877" v="1251" actId="1076"/>
          <ac:spMkLst>
            <pc:docMk/>
            <pc:sldMk cId="860991616" sldId="324"/>
            <ac:spMk id="15" creationId="{E5FE1F83-E7D7-490B-8D02-8C363AFD2309}"/>
          </ac:spMkLst>
        </pc:spChg>
        <pc:picChg chg="mod">
          <ac:chgData name="Siddarth Joshi" userId="bc4d29ca-e482-4031-a817-c6a7c744f97a" providerId="ADAL" clId="{05D9BA43-8B84-4C3A-8C88-F681778DD356}" dt="2022-01-08T18:58:16.202" v="1244" actId="1076"/>
          <ac:picMkLst>
            <pc:docMk/>
            <pc:sldMk cId="860991616" sldId="324"/>
            <ac:picMk id="1026" creationId="{5B05C8AF-ED4B-46A1-9033-0FD004EC5D4D}"/>
          </ac:picMkLst>
        </pc:picChg>
      </pc:sldChg>
      <pc:sldChg chg="modSp add mod">
        <pc:chgData name="Siddarth Joshi" userId="bc4d29ca-e482-4031-a817-c6a7c744f97a" providerId="ADAL" clId="{05D9BA43-8B84-4C3A-8C88-F681778DD356}" dt="2022-01-08T19:00:48.613" v="1461" actId="20577"/>
        <pc:sldMkLst>
          <pc:docMk/>
          <pc:sldMk cId="1219447346" sldId="325"/>
        </pc:sldMkLst>
        <pc:spChg chg="mod">
          <ac:chgData name="Siddarth Joshi" userId="bc4d29ca-e482-4031-a817-c6a7c744f97a" providerId="ADAL" clId="{05D9BA43-8B84-4C3A-8C88-F681778DD356}" dt="2022-01-08T19:00:48.613" v="1461" actId="20577"/>
          <ac:spMkLst>
            <pc:docMk/>
            <pc:sldMk cId="1219447346" sldId="325"/>
            <ac:spMk id="9" creationId="{22018737-201A-47B6-BF29-174DA7DB677A}"/>
          </ac:spMkLst>
        </pc:spChg>
        <pc:spChg chg="mod">
          <ac:chgData name="Siddarth Joshi" userId="bc4d29ca-e482-4031-a817-c6a7c744f97a" providerId="ADAL" clId="{05D9BA43-8B84-4C3A-8C88-F681778DD356}" dt="2022-01-08T19:00:14.965" v="1426" actId="20577"/>
          <ac:spMkLst>
            <pc:docMk/>
            <pc:sldMk cId="1219447346" sldId="325"/>
            <ac:spMk id="12" creationId="{B3D0634C-F53B-4160-9961-65A204604935}"/>
          </ac:spMkLst>
        </pc:spChg>
        <pc:spChg chg="mod">
          <ac:chgData name="Siddarth Joshi" userId="bc4d29ca-e482-4031-a817-c6a7c744f97a" providerId="ADAL" clId="{05D9BA43-8B84-4C3A-8C88-F681778DD356}" dt="2022-01-08T19:00:08.937" v="1424" actId="20577"/>
          <ac:spMkLst>
            <pc:docMk/>
            <pc:sldMk cId="1219447346" sldId="325"/>
            <ac:spMk id="15" creationId="{E5FE1F83-E7D7-490B-8D02-8C363AFD2309}"/>
          </ac:spMkLst>
        </pc:spChg>
      </pc:sldChg>
      <pc:sldChg chg="delSp modSp add mod">
        <pc:chgData name="Siddarth Joshi" userId="bc4d29ca-e482-4031-a817-c6a7c744f97a" providerId="ADAL" clId="{05D9BA43-8B84-4C3A-8C88-F681778DD356}" dt="2022-01-08T19:29:35.038" v="3081" actId="1076"/>
        <pc:sldMkLst>
          <pc:docMk/>
          <pc:sldMk cId="550964320" sldId="326"/>
        </pc:sldMkLst>
        <pc:spChg chg="mod">
          <ac:chgData name="Siddarth Joshi" userId="bc4d29ca-e482-4031-a817-c6a7c744f97a" providerId="ADAL" clId="{05D9BA43-8B84-4C3A-8C88-F681778DD356}" dt="2022-01-08T19:29:35.038" v="3081" actId="1076"/>
          <ac:spMkLst>
            <pc:docMk/>
            <pc:sldMk cId="550964320" sldId="326"/>
            <ac:spMk id="7" creationId="{961724F3-DE13-419E-86CB-917DE9A85A54}"/>
          </ac:spMkLst>
        </pc:spChg>
        <pc:spChg chg="mod">
          <ac:chgData name="Siddarth Joshi" userId="bc4d29ca-e482-4031-a817-c6a7c744f97a" providerId="ADAL" clId="{05D9BA43-8B84-4C3A-8C88-F681778DD356}" dt="2022-01-08T19:29:17.989" v="3076" actId="20577"/>
          <ac:spMkLst>
            <pc:docMk/>
            <pc:sldMk cId="550964320" sldId="326"/>
            <ac:spMk id="9" creationId="{22018737-201A-47B6-BF29-174DA7DB677A}"/>
          </ac:spMkLst>
        </pc:spChg>
        <pc:picChg chg="mod">
          <ac:chgData name="Siddarth Joshi" userId="bc4d29ca-e482-4031-a817-c6a7c744f97a" providerId="ADAL" clId="{05D9BA43-8B84-4C3A-8C88-F681778DD356}" dt="2022-01-08T19:29:27.798" v="3079" actId="1076"/>
          <ac:picMkLst>
            <pc:docMk/>
            <pc:sldMk cId="550964320" sldId="326"/>
            <ac:picMk id="3" creationId="{DB566074-2143-401F-910E-DEDAA39D0F20}"/>
          </ac:picMkLst>
        </pc:picChg>
        <pc:picChg chg="del">
          <ac:chgData name="Siddarth Joshi" userId="bc4d29ca-e482-4031-a817-c6a7c744f97a" providerId="ADAL" clId="{05D9BA43-8B84-4C3A-8C88-F681778DD356}" dt="2022-01-08T19:29:21.864" v="3077" actId="478"/>
          <ac:picMkLst>
            <pc:docMk/>
            <pc:sldMk cId="550964320" sldId="326"/>
            <ac:picMk id="3074" creationId="{CE7D1D60-8F5D-41A5-9977-B3149870BB36}"/>
          </ac:picMkLst>
        </pc:picChg>
        <pc:picChg chg="mod">
          <ac:chgData name="Siddarth Joshi" userId="bc4d29ca-e482-4031-a817-c6a7c744f97a" providerId="ADAL" clId="{05D9BA43-8B84-4C3A-8C88-F681778DD356}" dt="2022-01-08T19:29:25.311" v="3078" actId="1076"/>
          <ac:picMkLst>
            <pc:docMk/>
            <pc:sldMk cId="550964320" sldId="326"/>
            <ac:picMk id="3076" creationId="{9C021167-4FCB-4AFB-8A5E-62EF08545B96}"/>
          </ac:picMkLst>
        </pc:picChg>
      </pc:sldChg>
      <pc:sldChg chg="delSp modSp add mod">
        <pc:chgData name="Siddarth Joshi" userId="bc4d29ca-e482-4031-a817-c6a7c744f97a" providerId="ADAL" clId="{05D9BA43-8B84-4C3A-8C88-F681778DD356}" dt="2022-01-08T19:42:19.846" v="4400" actId="20577"/>
        <pc:sldMkLst>
          <pc:docMk/>
          <pc:sldMk cId="3067396095" sldId="327"/>
        </pc:sldMkLst>
        <pc:spChg chg="del">
          <ac:chgData name="Siddarth Joshi" userId="bc4d29ca-e482-4031-a817-c6a7c744f97a" providerId="ADAL" clId="{05D9BA43-8B84-4C3A-8C88-F681778DD356}" dt="2022-01-08T19:31:28.986" v="3216" actId="478"/>
          <ac:spMkLst>
            <pc:docMk/>
            <pc:sldMk cId="3067396095" sldId="327"/>
            <ac:spMk id="7" creationId="{961724F3-DE13-419E-86CB-917DE9A85A54}"/>
          </ac:spMkLst>
        </pc:spChg>
        <pc:spChg chg="mod">
          <ac:chgData name="Siddarth Joshi" userId="bc4d29ca-e482-4031-a817-c6a7c744f97a" providerId="ADAL" clId="{05D9BA43-8B84-4C3A-8C88-F681778DD356}" dt="2022-01-08T19:42:19.846" v="4400" actId="20577"/>
          <ac:spMkLst>
            <pc:docMk/>
            <pc:sldMk cId="3067396095" sldId="327"/>
            <ac:spMk id="9" creationId="{22018737-201A-47B6-BF29-174DA7DB677A}"/>
          </ac:spMkLst>
        </pc:spChg>
        <pc:picChg chg="del">
          <ac:chgData name="Siddarth Joshi" userId="bc4d29ca-e482-4031-a817-c6a7c744f97a" providerId="ADAL" clId="{05D9BA43-8B84-4C3A-8C88-F681778DD356}" dt="2022-01-08T19:29:59.816" v="3084" actId="478"/>
          <ac:picMkLst>
            <pc:docMk/>
            <pc:sldMk cId="3067396095" sldId="327"/>
            <ac:picMk id="3" creationId="{DB566074-2143-401F-910E-DEDAA39D0F20}"/>
          </ac:picMkLst>
        </pc:picChg>
        <pc:picChg chg="del">
          <ac:chgData name="Siddarth Joshi" userId="bc4d29ca-e482-4031-a817-c6a7c744f97a" providerId="ADAL" clId="{05D9BA43-8B84-4C3A-8C88-F681778DD356}" dt="2022-01-08T19:29:58.388" v="3083" actId="478"/>
          <ac:picMkLst>
            <pc:docMk/>
            <pc:sldMk cId="3067396095" sldId="327"/>
            <ac:picMk id="3076" creationId="{9C021167-4FCB-4AFB-8A5E-62EF08545B96}"/>
          </ac:picMkLst>
        </pc:picChg>
      </pc:sldChg>
    </pc:docChg>
  </pc:docChgLst>
  <pc:docChgLst>
    <pc:chgData name="Siddarth Joshi" userId="bc4d29ca-e482-4031-a817-c6a7c744f97a" providerId="ADAL" clId="{051D0062-CDF7-4BC6-9E0E-79A8D1BBB229}"/>
    <pc:docChg chg="undo redo custSel addSld delSld modSld modMainMaster">
      <pc:chgData name="Siddarth Joshi" userId="bc4d29ca-e482-4031-a817-c6a7c744f97a" providerId="ADAL" clId="{051D0062-CDF7-4BC6-9E0E-79A8D1BBB229}" dt="2022-02-14T01:32:00.896" v="224" actId="14100"/>
      <pc:docMkLst>
        <pc:docMk/>
      </pc:docMkLst>
      <pc:sldChg chg="modSp mod setBg">
        <pc:chgData name="Siddarth Joshi" userId="bc4d29ca-e482-4031-a817-c6a7c744f97a" providerId="ADAL" clId="{051D0062-CDF7-4BC6-9E0E-79A8D1BBB229}" dt="2022-02-14T01:07:04.380" v="52"/>
        <pc:sldMkLst>
          <pc:docMk/>
          <pc:sldMk cId="357927040" sldId="256"/>
        </pc:sldMkLst>
        <pc:spChg chg="mod">
          <ac:chgData name="Siddarth Joshi" userId="bc4d29ca-e482-4031-a817-c6a7c744f97a" providerId="ADAL" clId="{051D0062-CDF7-4BC6-9E0E-79A8D1BBB229}" dt="2022-02-14T01:06:38.911" v="50" actId="255"/>
          <ac:spMkLst>
            <pc:docMk/>
            <pc:sldMk cId="357927040" sldId="256"/>
            <ac:spMk id="2" creationId="{EB1D64C7-2B57-4995-8266-CA21FD2E1527}"/>
          </ac:spMkLst>
        </pc:spChg>
      </pc:sldChg>
      <pc:sldChg chg="addSp delSp modSp add del">
        <pc:chgData name="Siddarth Joshi" userId="bc4d29ca-e482-4031-a817-c6a7c744f97a" providerId="ADAL" clId="{051D0062-CDF7-4BC6-9E0E-79A8D1BBB229}" dt="2022-02-14T01:22:30.279" v="200" actId="2696"/>
        <pc:sldMkLst>
          <pc:docMk/>
          <pc:sldMk cId="0" sldId="316"/>
        </pc:sldMkLst>
        <pc:spChg chg="add del mod">
          <ac:chgData name="Siddarth Joshi" userId="bc4d29ca-e482-4031-a817-c6a7c744f97a" providerId="ADAL" clId="{051D0062-CDF7-4BC6-9E0E-79A8D1BBB229}" dt="2022-02-14T01:06:23.183" v="37"/>
          <ac:spMkLst>
            <pc:docMk/>
            <pc:sldMk cId="0" sldId="316"/>
            <ac:spMk id="4" creationId="{868B6BB3-CF19-43BF-B0F7-A2C5E7BEA904}"/>
          </ac:spMkLst>
        </pc:spChg>
        <pc:spChg chg="add del mod">
          <ac:chgData name="Siddarth Joshi" userId="bc4d29ca-e482-4031-a817-c6a7c744f97a" providerId="ADAL" clId="{051D0062-CDF7-4BC6-9E0E-79A8D1BBB229}" dt="2022-02-14T01:06:23.183" v="37"/>
          <ac:spMkLst>
            <pc:docMk/>
            <pc:sldMk cId="0" sldId="316"/>
            <ac:spMk id="5" creationId="{CDB79764-5475-4110-8A2E-F37E1AC0D3AC}"/>
          </ac:spMkLst>
        </pc:spChg>
        <pc:spChg chg="add del mod">
          <ac:chgData name="Siddarth Joshi" userId="bc4d29ca-e482-4031-a817-c6a7c744f97a" providerId="ADAL" clId="{051D0062-CDF7-4BC6-9E0E-79A8D1BBB229}" dt="2022-02-14T01:06:23.183" v="37"/>
          <ac:spMkLst>
            <pc:docMk/>
            <pc:sldMk cId="0" sldId="316"/>
            <ac:spMk id="6" creationId="{99647F52-3CC4-47EA-8B84-5CE804948A78}"/>
          </ac:spMkLst>
        </pc:spChg>
      </pc:sldChg>
      <pc:sldChg chg="addSp delSp modSp add del mod">
        <pc:chgData name="Siddarth Joshi" userId="bc4d29ca-e482-4031-a817-c6a7c744f97a" providerId="ADAL" clId="{051D0062-CDF7-4BC6-9E0E-79A8D1BBB229}" dt="2022-02-14T01:22:22.985" v="199"/>
        <pc:sldMkLst>
          <pc:docMk/>
          <pc:sldMk cId="0" sldId="317"/>
        </pc:sldMkLst>
        <pc:spChg chg="add del mod">
          <ac:chgData name="Siddarth Joshi" userId="bc4d29ca-e482-4031-a817-c6a7c744f97a" providerId="ADAL" clId="{051D0062-CDF7-4BC6-9E0E-79A8D1BBB229}" dt="2022-02-14T01:06:22.823" v="36"/>
          <ac:spMkLst>
            <pc:docMk/>
            <pc:sldMk cId="0" sldId="317"/>
            <ac:spMk id="4" creationId="{AF39542D-2605-4761-9ACB-3C44F23168D0}"/>
          </ac:spMkLst>
        </pc:spChg>
        <pc:spChg chg="add mod">
          <ac:chgData name="Siddarth Joshi" userId="bc4d29ca-e482-4031-a817-c6a7c744f97a" providerId="ADAL" clId="{051D0062-CDF7-4BC6-9E0E-79A8D1BBB229}" dt="2022-02-14T01:07:23.650" v="55"/>
          <ac:spMkLst>
            <pc:docMk/>
            <pc:sldMk cId="0" sldId="317"/>
            <ac:spMk id="4" creationId="{C3E34DC8-EB99-4599-A10E-94701A9BD646}"/>
          </ac:spMkLst>
        </pc:spChg>
        <pc:spChg chg="add mod">
          <ac:chgData name="Siddarth Joshi" userId="bc4d29ca-e482-4031-a817-c6a7c744f97a" providerId="ADAL" clId="{051D0062-CDF7-4BC6-9E0E-79A8D1BBB229}" dt="2022-02-14T01:22:22.985" v="199"/>
          <ac:spMkLst>
            <pc:docMk/>
            <pc:sldMk cId="0" sldId="317"/>
            <ac:spMk id="5" creationId="{6A9BB57F-DBBA-474D-8C8E-4672D4BC609B}"/>
          </ac:spMkLst>
        </pc:spChg>
        <pc:spChg chg="add del mod">
          <ac:chgData name="Siddarth Joshi" userId="bc4d29ca-e482-4031-a817-c6a7c744f97a" providerId="ADAL" clId="{051D0062-CDF7-4BC6-9E0E-79A8D1BBB229}" dt="2022-02-14T01:06:22.823" v="36"/>
          <ac:spMkLst>
            <pc:docMk/>
            <pc:sldMk cId="0" sldId="317"/>
            <ac:spMk id="5" creationId="{77951C63-2DCE-46FD-9BE4-ACD4ABFF7519}"/>
          </ac:spMkLst>
        </pc:spChg>
        <pc:spChg chg="add mod">
          <ac:chgData name="Siddarth Joshi" userId="bc4d29ca-e482-4031-a817-c6a7c744f97a" providerId="ADAL" clId="{051D0062-CDF7-4BC6-9E0E-79A8D1BBB229}" dt="2022-02-14T01:07:23.650" v="55"/>
          <ac:spMkLst>
            <pc:docMk/>
            <pc:sldMk cId="0" sldId="317"/>
            <ac:spMk id="6" creationId="{3240A425-9257-419B-B7F2-0681186F566E}"/>
          </ac:spMkLst>
        </pc:spChg>
        <pc:spChg chg="add del mod">
          <ac:chgData name="Siddarth Joshi" userId="bc4d29ca-e482-4031-a817-c6a7c744f97a" providerId="ADAL" clId="{051D0062-CDF7-4BC6-9E0E-79A8D1BBB229}" dt="2022-02-14T01:06:22.823" v="36"/>
          <ac:spMkLst>
            <pc:docMk/>
            <pc:sldMk cId="0" sldId="317"/>
            <ac:spMk id="6" creationId="{6A9D2A7D-8F65-4516-84B1-4743D4722E1D}"/>
          </ac:spMkLst>
        </pc:spChg>
        <pc:spChg chg="del mod">
          <ac:chgData name="Siddarth Joshi" userId="bc4d29ca-e482-4031-a817-c6a7c744f97a" providerId="ADAL" clId="{051D0062-CDF7-4BC6-9E0E-79A8D1BBB229}" dt="2022-02-14T01:22:18.559" v="196" actId="478"/>
          <ac:spMkLst>
            <pc:docMk/>
            <pc:sldMk cId="0" sldId="317"/>
            <ac:spMk id="109570" creationId="{7BCB9342-F294-414A-B454-955B30825D5A}"/>
          </ac:spMkLst>
        </pc:spChg>
      </pc:sldChg>
      <pc:sldChg chg="addSp delSp modSp add del mod">
        <pc:chgData name="Siddarth Joshi" userId="bc4d29ca-e482-4031-a817-c6a7c744f97a" providerId="ADAL" clId="{051D0062-CDF7-4BC6-9E0E-79A8D1BBB229}" dt="2022-02-14T01:19:23.300" v="183" actId="14100"/>
        <pc:sldMkLst>
          <pc:docMk/>
          <pc:sldMk cId="0" sldId="318"/>
        </pc:sldMkLst>
        <pc:spChg chg="add mod">
          <ac:chgData name="Siddarth Joshi" userId="bc4d29ca-e482-4031-a817-c6a7c744f97a" providerId="ADAL" clId="{051D0062-CDF7-4BC6-9E0E-79A8D1BBB229}" dt="2022-02-14T01:18:58.534" v="180" actId="14100"/>
          <ac:spMkLst>
            <pc:docMk/>
            <pc:sldMk cId="0" sldId="318"/>
            <ac:spMk id="29" creationId="{239D1249-5AF9-4CE4-8985-A4B9B005903B}"/>
          </ac:spMkLst>
        </pc:spChg>
        <pc:spChg chg="add del mod">
          <ac:chgData name="Siddarth Joshi" userId="bc4d29ca-e482-4031-a817-c6a7c744f97a" providerId="ADAL" clId="{051D0062-CDF7-4BC6-9E0E-79A8D1BBB229}" dt="2022-02-14T01:06:22.177" v="34"/>
          <ac:spMkLst>
            <pc:docMk/>
            <pc:sldMk cId="0" sldId="318"/>
            <ac:spMk id="29" creationId="{853BF811-5F9F-4F0F-A0DB-F0429421CABD}"/>
          </ac:spMkLst>
        </pc:spChg>
        <pc:spChg chg="add mod">
          <ac:chgData name="Siddarth Joshi" userId="bc4d29ca-e482-4031-a817-c6a7c744f97a" providerId="ADAL" clId="{051D0062-CDF7-4BC6-9E0E-79A8D1BBB229}" dt="2022-02-14T01:18:47.457" v="177" actId="1076"/>
          <ac:spMkLst>
            <pc:docMk/>
            <pc:sldMk cId="0" sldId="318"/>
            <ac:spMk id="30" creationId="{50A1A2CC-F0F5-4E2B-BEC9-D4C41AB30DEF}"/>
          </ac:spMkLst>
        </pc:spChg>
        <pc:spChg chg="add del mod">
          <ac:chgData name="Siddarth Joshi" userId="bc4d29ca-e482-4031-a817-c6a7c744f97a" providerId="ADAL" clId="{051D0062-CDF7-4BC6-9E0E-79A8D1BBB229}" dt="2022-02-14T01:06:22.177" v="34"/>
          <ac:spMkLst>
            <pc:docMk/>
            <pc:sldMk cId="0" sldId="318"/>
            <ac:spMk id="30" creationId="{7375DF9C-63CB-41B8-8BE8-8BAFCF718EC4}"/>
          </ac:spMkLst>
        </pc:spChg>
        <pc:spChg chg="add mod">
          <ac:chgData name="Siddarth Joshi" userId="bc4d29ca-e482-4031-a817-c6a7c744f97a" providerId="ADAL" clId="{051D0062-CDF7-4BC6-9E0E-79A8D1BBB229}" dt="2022-02-14T01:07:29.409" v="57"/>
          <ac:spMkLst>
            <pc:docMk/>
            <pc:sldMk cId="0" sldId="318"/>
            <ac:spMk id="31" creationId="{9E9B98E7-01E0-4FE1-B91A-F8FAEBA984CE}"/>
          </ac:spMkLst>
        </pc:spChg>
        <pc:spChg chg="add del mod">
          <ac:chgData name="Siddarth Joshi" userId="bc4d29ca-e482-4031-a817-c6a7c744f97a" providerId="ADAL" clId="{051D0062-CDF7-4BC6-9E0E-79A8D1BBB229}" dt="2022-02-14T01:06:22.177" v="34"/>
          <ac:spMkLst>
            <pc:docMk/>
            <pc:sldMk cId="0" sldId="318"/>
            <ac:spMk id="31" creationId="{BD881F21-3020-42E7-92CF-23E07B9F23B1}"/>
          </ac:spMkLst>
        </pc:spChg>
        <pc:spChg chg="del mod">
          <ac:chgData name="Siddarth Joshi" userId="bc4d29ca-e482-4031-a817-c6a7c744f97a" providerId="ADAL" clId="{051D0062-CDF7-4BC6-9E0E-79A8D1BBB229}" dt="2022-02-14T01:18:28.815" v="171" actId="478"/>
          <ac:spMkLst>
            <pc:docMk/>
            <pc:sldMk cId="0" sldId="318"/>
            <ac:spMk id="110594" creationId="{8732DB17-117B-A24B-B17E-00AAFBCC3ED3}"/>
          </ac:spMkLst>
        </pc:spChg>
        <pc:spChg chg="mod">
          <ac:chgData name="Siddarth Joshi" userId="bc4d29ca-e482-4031-a817-c6a7c744f97a" providerId="ADAL" clId="{051D0062-CDF7-4BC6-9E0E-79A8D1BBB229}" dt="2022-02-14T01:19:23.300" v="183" actId="14100"/>
          <ac:spMkLst>
            <pc:docMk/>
            <pc:sldMk cId="0" sldId="318"/>
            <ac:spMk id="110595" creationId="{8A8F89A6-2EC2-574F-8DE7-633CE629BA77}"/>
          </ac:spMkLst>
        </pc:spChg>
        <pc:graphicFrameChg chg="mod">
          <ac:chgData name="Siddarth Joshi" userId="bc4d29ca-e482-4031-a817-c6a7c744f97a" providerId="ADAL" clId="{051D0062-CDF7-4BC6-9E0E-79A8D1BBB229}" dt="2022-02-14T01:19:14.979" v="182" actId="1076"/>
          <ac:graphicFrameMkLst>
            <pc:docMk/>
            <pc:sldMk cId="0" sldId="318"/>
            <ac:graphicFrameMk id="32779" creationId="{BDF6B4A3-3226-6748-9365-EE15530B4833}"/>
          </ac:graphicFrameMkLst>
        </pc:graphicFrameChg>
      </pc:sldChg>
      <pc:sldChg chg="addSp delSp modSp add del mod">
        <pc:chgData name="Siddarth Joshi" userId="bc4d29ca-e482-4031-a817-c6a7c744f97a" providerId="ADAL" clId="{051D0062-CDF7-4BC6-9E0E-79A8D1BBB229}" dt="2022-02-14T01:17:42.179" v="169"/>
        <pc:sldMkLst>
          <pc:docMk/>
          <pc:sldMk cId="0" sldId="319"/>
        </pc:sldMkLst>
        <pc:spChg chg="del mod">
          <ac:chgData name="Siddarth Joshi" userId="bc4d29ca-e482-4031-a817-c6a7c744f97a" providerId="ADAL" clId="{051D0062-CDF7-4BC6-9E0E-79A8D1BBB229}" dt="2022-02-14T01:17:38.214" v="166" actId="478"/>
          <ac:spMkLst>
            <pc:docMk/>
            <pc:sldMk cId="0" sldId="319"/>
            <ac:spMk id="2" creationId="{A006B7A2-758A-F642-B9D5-15023F0089EE}"/>
          </ac:spMkLst>
        </pc:spChg>
        <pc:spChg chg="add mod">
          <ac:chgData name="Siddarth Joshi" userId="bc4d29ca-e482-4031-a817-c6a7c744f97a" providerId="ADAL" clId="{051D0062-CDF7-4BC6-9E0E-79A8D1BBB229}" dt="2022-02-14T01:07:31.045" v="58"/>
          <ac:spMkLst>
            <pc:docMk/>
            <pc:sldMk cId="0" sldId="319"/>
            <ac:spMk id="14" creationId="{890327B7-FEC0-44B5-A1F6-5B02378A2897}"/>
          </ac:spMkLst>
        </pc:spChg>
        <pc:spChg chg="add mod">
          <ac:chgData name="Siddarth Joshi" userId="bc4d29ca-e482-4031-a817-c6a7c744f97a" providerId="ADAL" clId="{051D0062-CDF7-4BC6-9E0E-79A8D1BBB229}" dt="2022-02-14T01:17:42.179" v="169"/>
          <ac:spMkLst>
            <pc:docMk/>
            <pc:sldMk cId="0" sldId="319"/>
            <ac:spMk id="15" creationId="{F346D346-CFE7-4436-B32D-D2C5898A6B9D}"/>
          </ac:spMkLst>
        </pc:spChg>
        <pc:spChg chg="add mod">
          <ac:chgData name="Siddarth Joshi" userId="bc4d29ca-e482-4031-a817-c6a7c744f97a" providerId="ADAL" clId="{051D0062-CDF7-4BC6-9E0E-79A8D1BBB229}" dt="2022-02-14T01:07:31.045" v="58"/>
          <ac:spMkLst>
            <pc:docMk/>
            <pc:sldMk cId="0" sldId="319"/>
            <ac:spMk id="16" creationId="{618F9885-8597-42BC-B11B-D5F890D12F0F}"/>
          </ac:spMkLst>
        </pc:spChg>
      </pc:sldChg>
      <pc:sldChg chg="addSp delSp modSp add del mod">
        <pc:chgData name="Siddarth Joshi" userId="bc4d29ca-e482-4031-a817-c6a7c744f97a" providerId="ADAL" clId="{051D0062-CDF7-4BC6-9E0E-79A8D1BBB229}" dt="2022-02-14T01:17:26.881" v="164"/>
        <pc:sldMkLst>
          <pc:docMk/>
          <pc:sldMk cId="0" sldId="320"/>
        </pc:sldMkLst>
        <pc:spChg chg="add mod">
          <ac:chgData name="Siddarth Joshi" userId="bc4d29ca-e482-4031-a817-c6a7c744f97a" providerId="ADAL" clId="{051D0062-CDF7-4BC6-9E0E-79A8D1BBB229}" dt="2022-02-14T01:07:33.709" v="59"/>
          <ac:spMkLst>
            <pc:docMk/>
            <pc:sldMk cId="0" sldId="320"/>
            <ac:spMk id="30" creationId="{47280C89-8102-4636-BB79-55F0F524078E}"/>
          </ac:spMkLst>
        </pc:spChg>
        <pc:spChg chg="add mod">
          <ac:chgData name="Siddarth Joshi" userId="bc4d29ca-e482-4031-a817-c6a7c744f97a" providerId="ADAL" clId="{051D0062-CDF7-4BC6-9E0E-79A8D1BBB229}" dt="2022-02-14T01:17:26.881" v="164"/>
          <ac:spMkLst>
            <pc:docMk/>
            <pc:sldMk cId="0" sldId="320"/>
            <ac:spMk id="31" creationId="{C763F534-21BF-4763-9AF5-A379C6F47CE5}"/>
          </ac:spMkLst>
        </pc:spChg>
        <pc:spChg chg="add mod">
          <ac:chgData name="Siddarth Joshi" userId="bc4d29ca-e482-4031-a817-c6a7c744f97a" providerId="ADAL" clId="{051D0062-CDF7-4BC6-9E0E-79A8D1BBB229}" dt="2022-02-14T01:07:33.709" v="59"/>
          <ac:spMkLst>
            <pc:docMk/>
            <pc:sldMk cId="0" sldId="320"/>
            <ac:spMk id="32" creationId="{22BD7A92-8D00-44CC-AAA4-EFF3EEA6B255}"/>
          </ac:spMkLst>
        </pc:spChg>
        <pc:spChg chg="del mod">
          <ac:chgData name="Siddarth Joshi" userId="bc4d29ca-e482-4031-a817-c6a7c744f97a" providerId="ADAL" clId="{051D0062-CDF7-4BC6-9E0E-79A8D1BBB229}" dt="2022-02-14T01:17:23.674" v="161" actId="478"/>
          <ac:spMkLst>
            <pc:docMk/>
            <pc:sldMk cId="0" sldId="320"/>
            <ac:spMk id="112642" creationId="{EAEB7B35-62F7-7A47-A6D0-E647476C81B6}"/>
          </ac:spMkLst>
        </pc:spChg>
      </pc:sldChg>
      <pc:sldChg chg="addSp modSp add del">
        <pc:chgData name="Siddarth Joshi" userId="bc4d29ca-e482-4031-a817-c6a7c744f97a" providerId="ADAL" clId="{051D0062-CDF7-4BC6-9E0E-79A8D1BBB229}" dt="2022-02-14T01:07:35.103" v="60"/>
        <pc:sldMkLst>
          <pc:docMk/>
          <pc:sldMk cId="0" sldId="321"/>
        </pc:sldMkLst>
        <pc:spChg chg="add mod">
          <ac:chgData name="Siddarth Joshi" userId="bc4d29ca-e482-4031-a817-c6a7c744f97a" providerId="ADAL" clId="{051D0062-CDF7-4BC6-9E0E-79A8D1BBB229}" dt="2022-02-14T01:07:35.103" v="60"/>
          <ac:spMkLst>
            <pc:docMk/>
            <pc:sldMk cId="0" sldId="321"/>
            <ac:spMk id="9" creationId="{D499BEA3-7814-4FF6-9C32-672C2DF4B619}"/>
          </ac:spMkLst>
        </pc:spChg>
        <pc:spChg chg="add mod">
          <ac:chgData name="Siddarth Joshi" userId="bc4d29ca-e482-4031-a817-c6a7c744f97a" providerId="ADAL" clId="{051D0062-CDF7-4BC6-9E0E-79A8D1BBB229}" dt="2022-02-14T01:07:35.103" v="60"/>
          <ac:spMkLst>
            <pc:docMk/>
            <pc:sldMk cId="0" sldId="321"/>
            <ac:spMk id="10" creationId="{EB57AE42-14F8-4908-AC88-F330F73EB42F}"/>
          </ac:spMkLst>
        </pc:spChg>
        <pc:spChg chg="add mod">
          <ac:chgData name="Siddarth Joshi" userId="bc4d29ca-e482-4031-a817-c6a7c744f97a" providerId="ADAL" clId="{051D0062-CDF7-4BC6-9E0E-79A8D1BBB229}" dt="2022-02-14T01:07:35.103" v="60"/>
          <ac:spMkLst>
            <pc:docMk/>
            <pc:sldMk cId="0" sldId="321"/>
            <ac:spMk id="11" creationId="{0714B4E5-00EC-41C5-B489-CD5DA4EC1B64}"/>
          </ac:spMkLst>
        </pc:spChg>
      </pc:sldChg>
      <pc:sldChg chg="addSp delSp modSp add del mod">
        <pc:chgData name="Siddarth Joshi" userId="bc4d29ca-e482-4031-a817-c6a7c744f97a" providerId="ADAL" clId="{051D0062-CDF7-4BC6-9E0E-79A8D1BBB229}" dt="2022-02-14T01:26:33.417" v="208" actId="478"/>
        <pc:sldMkLst>
          <pc:docMk/>
          <pc:sldMk cId="0" sldId="322"/>
        </pc:sldMkLst>
        <pc:spChg chg="add mod">
          <ac:chgData name="Siddarth Joshi" userId="bc4d29ca-e482-4031-a817-c6a7c744f97a" providerId="ADAL" clId="{051D0062-CDF7-4BC6-9E0E-79A8D1BBB229}" dt="2022-02-14T01:07:37.120" v="61"/>
          <ac:spMkLst>
            <pc:docMk/>
            <pc:sldMk cId="0" sldId="322"/>
            <ac:spMk id="5" creationId="{676A9015-D1DE-4328-A4B3-1EED976E1B16}"/>
          </ac:spMkLst>
        </pc:spChg>
        <pc:spChg chg="add del mod">
          <ac:chgData name="Siddarth Joshi" userId="bc4d29ca-e482-4031-a817-c6a7c744f97a" providerId="ADAL" clId="{051D0062-CDF7-4BC6-9E0E-79A8D1BBB229}" dt="2022-02-14T01:16:16.701" v="150" actId="478"/>
          <ac:spMkLst>
            <pc:docMk/>
            <pc:sldMk cId="0" sldId="322"/>
            <ac:spMk id="6" creationId="{2E39A0C4-948B-409D-A54B-0E4D4C7EF5CB}"/>
          </ac:spMkLst>
        </pc:spChg>
        <pc:spChg chg="add mod">
          <ac:chgData name="Siddarth Joshi" userId="bc4d29ca-e482-4031-a817-c6a7c744f97a" providerId="ADAL" clId="{051D0062-CDF7-4BC6-9E0E-79A8D1BBB229}" dt="2022-02-14T01:07:37.120" v="61"/>
          <ac:spMkLst>
            <pc:docMk/>
            <pc:sldMk cId="0" sldId="322"/>
            <ac:spMk id="7" creationId="{6607FCDC-5249-483C-A6D4-2FAFDD24AF29}"/>
          </ac:spMkLst>
        </pc:spChg>
        <pc:spChg chg="add mod">
          <ac:chgData name="Siddarth Joshi" userId="bc4d29ca-e482-4031-a817-c6a7c744f97a" providerId="ADAL" clId="{051D0062-CDF7-4BC6-9E0E-79A8D1BBB229}" dt="2022-02-14T01:16:36.857" v="154" actId="571"/>
          <ac:spMkLst>
            <pc:docMk/>
            <pc:sldMk cId="0" sldId="322"/>
            <ac:spMk id="8" creationId="{3AA1026C-AEA9-467F-B4B0-54251C628E68}"/>
          </ac:spMkLst>
        </pc:spChg>
        <pc:spChg chg="mod">
          <ac:chgData name="Siddarth Joshi" userId="bc4d29ca-e482-4031-a817-c6a7c744f97a" providerId="ADAL" clId="{051D0062-CDF7-4BC6-9E0E-79A8D1BBB229}" dt="2022-02-14T01:17:08.591" v="159" actId="1076"/>
          <ac:spMkLst>
            <pc:docMk/>
            <pc:sldMk cId="0" sldId="322"/>
            <ac:spMk id="36866" creationId="{122206C0-22BC-104E-9CDE-0FF5D51D0090}"/>
          </ac:spMkLst>
        </pc:spChg>
        <pc:spChg chg="del mod">
          <ac:chgData name="Siddarth Joshi" userId="bc4d29ca-e482-4031-a817-c6a7c744f97a" providerId="ADAL" clId="{051D0062-CDF7-4BC6-9E0E-79A8D1BBB229}" dt="2022-02-14T01:26:33.417" v="208" actId="478"/>
          <ac:spMkLst>
            <pc:docMk/>
            <pc:sldMk cId="0" sldId="322"/>
            <ac:spMk id="36867" creationId="{4602B9A1-3AB4-6244-8BF3-50F09BF591D0}"/>
          </ac:spMkLst>
        </pc:spChg>
        <pc:picChg chg="mod">
          <ac:chgData name="Siddarth Joshi" userId="bc4d29ca-e482-4031-a817-c6a7c744f97a" providerId="ADAL" clId="{051D0062-CDF7-4BC6-9E0E-79A8D1BBB229}" dt="2022-02-14T01:16:58.693" v="156" actId="1076"/>
          <ac:picMkLst>
            <pc:docMk/>
            <pc:sldMk cId="0" sldId="322"/>
            <ac:picMk id="36865" creationId="{A0F0CC2B-35CD-C945-B87D-415545DBA445}"/>
          </ac:picMkLst>
        </pc:picChg>
      </pc:sldChg>
      <pc:sldChg chg="addSp delSp modSp add del mod">
        <pc:chgData name="Siddarth Joshi" userId="bc4d29ca-e482-4031-a817-c6a7c744f97a" providerId="ADAL" clId="{051D0062-CDF7-4BC6-9E0E-79A8D1BBB229}" dt="2022-02-14T01:14:46.289" v="149" actId="208"/>
        <pc:sldMkLst>
          <pc:docMk/>
          <pc:sldMk cId="0" sldId="323"/>
        </pc:sldMkLst>
        <pc:spChg chg="add mod">
          <ac:chgData name="Siddarth Joshi" userId="bc4d29ca-e482-4031-a817-c6a7c744f97a" providerId="ADAL" clId="{051D0062-CDF7-4BC6-9E0E-79A8D1BBB229}" dt="2022-02-14T01:07:38.679" v="62"/>
          <ac:spMkLst>
            <pc:docMk/>
            <pc:sldMk cId="0" sldId="323"/>
            <ac:spMk id="45" creationId="{6740CE39-B260-4A6D-9EF9-389E9EBA6795}"/>
          </ac:spMkLst>
        </pc:spChg>
        <pc:spChg chg="add mod">
          <ac:chgData name="Siddarth Joshi" userId="bc4d29ca-e482-4031-a817-c6a7c744f97a" providerId="ADAL" clId="{051D0062-CDF7-4BC6-9E0E-79A8D1BBB229}" dt="2022-02-14T01:13:24.462" v="146"/>
          <ac:spMkLst>
            <pc:docMk/>
            <pc:sldMk cId="0" sldId="323"/>
            <ac:spMk id="46" creationId="{59C3E03C-2E2A-4F35-A90F-3CF9064B76A6}"/>
          </ac:spMkLst>
        </pc:spChg>
        <pc:spChg chg="add mod">
          <ac:chgData name="Siddarth Joshi" userId="bc4d29ca-e482-4031-a817-c6a7c744f97a" providerId="ADAL" clId="{051D0062-CDF7-4BC6-9E0E-79A8D1BBB229}" dt="2022-02-14T01:07:38.679" v="62"/>
          <ac:spMkLst>
            <pc:docMk/>
            <pc:sldMk cId="0" sldId="323"/>
            <ac:spMk id="47" creationId="{07B7C976-39DC-4526-B5FA-F7C01781B422}"/>
          </ac:spMkLst>
        </pc:spChg>
        <pc:spChg chg="mod">
          <ac:chgData name="Siddarth Joshi" userId="bc4d29ca-e482-4031-a817-c6a7c744f97a" providerId="ADAL" clId="{051D0062-CDF7-4BC6-9E0E-79A8D1BBB229}" dt="2022-02-14T01:13:45.439" v="147" actId="1582"/>
          <ac:spMkLst>
            <pc:docMk/>
            <pc:sldMk cId="0" sldId="323"/>
            <ac:spMk id="37891" creationId="{B32FAEC1-4DB6-AB4D-9A41-11FF8F39D1A6}"/>
          </ac:spMkLst>
        </pc:spChg>
        <pc:spChg chg="mod">
          <ac:chgData name="Siddarth Joshi" userId="bc4d29ca-e482-4031-a817-c6a7c744f97a" providerId="ADAL" clId="{051D0062-CDF7-4BC6-9E0E-79A8D1BBB229}" dt="2022-02-14T01:13:45.439" v="147" actId="1582"/>
          <ac:spMkLst>
            <pc:docMk/>
            <pc:sldMk cId="0" sldId="323"/>
            <ac:spMk id="37892" creationId="{6DB6E437-B092-1E49-B21A-97C1E996221A}"/>
          </ac:spMkLst>
        </pc:spChg>
        <pc:spChg chg="mod">
          <ac:chgData name="Siddarth Joshi" userId="bc4d29ca-e482-4031-a817-c6a7c744f97a" providerId="ADAL" clId="{051D0062-CDF7-4BC6-9E0E-79A8D1BBB229}" dt="2022-02-14T01:13:45.439" v="147" actId="1582"/>
          <ac:spMkLst>
            <pc:docMk/>
            <pc:sldMk cId="0" sldId="323"/>
            <ac:spMk id="37893" creationId="{A3D015EB-F06A-BB44-ADF0-DE7AB0B29AF5}"/>
          </ac:spMkLst>
        </pc:spChg>
        <pc:spChg chg="mod">
          <ac:chgData name="Siddarth Joshi" userId="bc4d29ca-e482-4031-a817-c6a7c744f97a" providerId="ADAL" clId="{051D0062-CDF7-4BC6-9E0E-79A8D1BBB229}" dt="2022-02-14T01:13:45.439" v="147" actId="1582"/>
          <ac:spMkLst>
            <pc:docMk/>
            <pc:sldMk cId="0" sldId="323"/>
            <ac:spMk id="37894" creationId="{4D1AF013-C2D4-B34C-8132-6B57F22E735B}"/>
          </ac:spMkLst>
        </pc:spChg>
        <pc:spChg chg="mod">
          <ac:chgData name="Siddarth Joshi" userId="bc4d29ca-e482-4031-a817-c6a7c744f97a" providerId="ADAL" clId="{051D0062-CDF7-4BC6-9E0E-79A8D1BBB229}" dt="2022-02-14T01:13:45.439" v="147" actId="1582"/>
          <ac:spMkLst>
            <pc:docMk/>
            <pc:sldMk cId="0" sldId="323"/>
            <ac:spMk id="37895" creationId="{878C2BEE-ECE2-9A46-8EDD-F54695A49C60}"/>
          </ac:spMkLst>
        </pc:spChg>
        <pc:spChg chg="mod">
          <ac:chgData name="Siddarth Joshi" userId="bc4d29ca-e482-4031-a817-c6a7c744f97a" providerId="ADAL" clId="{051D0062-CDF7-4BC6-9E0E-79A8D1BBB229}" dt="2022-02-14T01:13:45.439" v="147" actId="1582"/>
          <ac:spMkLst>
            <pc:docMk/>
            <pc:sldMk cId="0" sldId="323"/>
            <ac:spMk id="37896" creationId="{15C16506-B5D7-934B-B3A0-22386F149C25}"/>
          </ac:spMkLst>
        </pc:spChg>
        <pc:spChg chg="mod">
          <ac:chgData name="Siddarth Joshi" userId="bc4d29ca-e482-4031-a817-c6a7c744f97a" providerId="ADAL" clId="{051D0062-CDF7-4BC6-9E0E-79A8D1BBB229}" dt="2022-02-14T01:13:45.439" v="147" actId="1582"/>
          <ac:spMkLst>
            <pc:docMk/>
            <pc:sldMk cId="0" sldId="323"/>
            <ac:spMk id="37897" creationId="{D06439E7-35D4-D84B-84AE-2411B416CE0D}"/>
          </ac:spMkLst>
        </pc:spChg>
        <pc:spChg chg="mod">
          <ac:chgData name="Siddarth Joshi" userId="bc4d29ca-e482-4031-a817-c6a7c744f97a" providerId="ADAL" clId="{051D0062-CDF7-4BC6-9E0E-79A8D1BBB229}" dt="2022-02-14T01:13:45.439" v="147" actId="1582"/>
          <ac:spMkLst>
            <pc:docMk/>
            <pc:sldMk cId="0" sldId="323"/>
            <ac:spMk id="37898" creationId="{D2D7922C-7534-864C-8236-C9034F8533B7}"/>
          </ac:spMkLst>
        </pc:spChg>
        <pc:spChg chg="mod">
          <ac:chgData name="Siddarth Joshi" userId="bc4d29ca-e482-4031-a817-c6a7c744f97a" providerId="ADAL" clId="{051D0062-CDF7-4BC6-9E0E-79A8D1BBB229}" dt="2022-02-14T01:13:45.439" v="147" actId="1582"/>
          <ac:spMkLst>
            <pc:docMk/>
            <pc:sldMk cId="0" sldId="323"/>
            <ac:spMk id="37899" creationId="{C3CF2A4F-537C-C544-87B1-AE2D90F1BED0}"/>
          </ac:spMkLst>
        </pc:spChg>
        <pc:spChg chg="mod">
          <ac:chgData name="Siddarth Joshi" userId="bc4d29ca-e482-4031-a817-c6a7c744f97a" providerId="ADAL" clId="{051D0062-CDF7-4BC6-9E0E-79A8D1BBB229}" dt="2022-02-14T01:13:45.439" v="147" actId="1582"/>
          <ac:spMkLst>
            <pc:docMk/>
            <pc:sldMk cId="0" sldId="323"/>
            <ac:spMk id="37900" creationId="{2DFFB429-628A-1049-9285-87D4C0543F2B}"/>
          </ac:spMkLst>
        </pc:spChg>
        <pc:spChg chg="mod">
          <ac:chgData name="Siddarth Joshi" userId="bc4d29ca-e482-4031-a817-c6a7c744f97a" providerId="ADAL" clId="{051D0062-CDF7-4BC6-9E0E-79A8D1BBB229}" dt="2022-02-14T01:13:45.439" v="147" actId="1582"/>
          <ac:spMkLst>
            <pc:docMk/>
            <pc:sldMk cId="0" sldId="323"/>
            <ac:spMk id="37901" creationId="{446E8AE0-25B8-3343-B7EE-990BEC613FBA}"/>
          </ac:spMkLst>
        </pc:spChg>
        <pc:spChg chg="mod">
          <ac:chgData name="Siddarth Joshi" userId="bc4d29ca-e482-4031-a817-c6a7c744f97a" providerId="ADAL" clId="{051D0062-CDF7-4BC6-9E0E-79A8D1BBB229}" dt="2022-02-14T01:13:45.439" v="147" actId="1582"/>
          <ac:spMkLst>
            <pc:docMk/>
            <pc:sldMk cId="0" sldId="323"/>
            <ac:spMk id="37902" creationId="{703E884A-D025-1246-B255-39FC5A9DD6D0}"/>
          </ac:spMkLst>
        </pc:spChg>
        <pc:spChg chg="mod">
          <ac:chgData name="Siddarth Joshi" userId="bc4d29ca-e482-4031-a817-c6a7c744f97a" providerId="ADAL" clId="{051D0062-CDF7-4BC6-9E0E-79A8D1BBB229}" dt="2022-02-14T01:13:45.439" v="147" actId="1582"/>
          <ac:spMkLst>
            <pc:docMk/>
            <pc:sldMk cId="0" sldId="323"/>
            <ac:spMk id="37903" creationId="{6D748166-141E-434E-9344-F768C985EB0F}"/>
          </ac:spMkLst>
        </pc:spChg>
        <pc:spChg chg="mod">
          <ac:chgData name="Siddarth Joshi" userId="bc4d29ca-e482-4031-a817-c6a7c744f97a" providerId="ADAL" clId="{051D0062-CDF7-4BC6-9E0E-79A8D1BBB229}" dt="2022-02-14T01:13:45.439" v="147" actId="1582"/>
          <ac:spMkLst>
            <pc:docMk/>
            <pc:sldMk cId="0" sldId="323"/>
            <ac:spMk id="37904" creationId="{92E0F1A8-6C92-2C47-8C09-70FF18C8903B}"/>
          </ac:spMkLst>
        </pc:spChg>
        <pc:spChg chg="mod">
          <ac:chgData name="Siddarth Joshi" userId="bc4d29ca-e482-4031-a817-c6a7c744f97a" providerId="ADAL" clId="{051D0062-CDF7-4BC6-9E0E-79A8D1BBB229}" dt="2022-02-14T01:13:45.439" v="147" actId="1582"/>
          <ac:spMkLst>
            <pc:docMk/>
            <pc:sldMk cId="0" sldId="323"/>
            <ac:spMk id="37905" creationId="{6C1B9C60-4AB7-7642-A111-47E6E7B03B1F}"/>
          </ac:spMkLst>
        </pc:spChg>
        <pc:spChg chg="mod">
          <ac:chgData name="Siddarth Joshi" userId="bc4d29ca-e482-4031-a817-c6a7c744f97a" providerId="ADAL" clId="{051D0062-CDF7-4BC6-9E0E-79A8D1BBB229}" dt="2022-02-14T01:13:45.439" v="147" actId="1582"/>
          <ac:spMkLst>
            <pc:docMk/>
            <pc:sldMk cId="0" sldId="323"/>
            <ac:spMk id="37906" creationId="{702BA11F-38DE-C449-ABE5-2A7E21860D23}"/>
          </ac:spMkLst>
        </pc:spChg>
        <pc:spChg chg="mod">
          <ac:chgData name="Siddarth Joshi" userId="bc4d29ca-e482-4031-a817-c6a7c744f97a" providerId="ADAL" clId="{051D0062-CDF7-4BC6-9E0E-79A8D1BBB229}" dt="2022-02-14T01:13:45.439" v="147" actId="1582"/>
          <ac:spMkLst>
            <pc:docMk/>
            <pc:sldMk cId="0" sldId="323"/>
            <ac:spMk id="37907" creationId="{21BD08F9-CA4E-474E-B540-D3F9417BA685}"/>
          </ac:spMkLst>
        </pc:spChg>
        <pc:spChg chg="mod">
          <ac:chgData name="Siddarth Joshi" userId="bc4d29ca-e482-4031-a817-c6a7c744f97a" providerId="ADAL" clId="{051D0062-CDF7-4BC6-9E0E-79A8D1BBB229}" dt="2022-02-14T01:13:45.439" v="147" actId="1582"/>
          <ac:spMkLst>
            <pc:docMk/>
            <pc:sldMk cId="0" sldId="323"/>
            <ac:spMk id="37908" creationId="{FAB40997-44B3-1B4E-9785-F7097E4C3475}"/>
          </ac:spMkLst>
        </pc:spChg>
        <pc:spChg chg="mod">
          <ac:chgData name="Siddarth Joshi" userId="bc4d29ca-e482-4031-a817-c6a7c744f97a" providerId="ADAL" clId="{051D0062-CDF7-4BC6-9E0E-79A8D1BBB229}" dt="2022-02-14T01:13:45.439" v="147" actId="1582"/>
          <ac:spMkLst>
            <pc:docMk/>
            <pc:sldMk cId="0" sldId="323"/>
            <ac:spMk id="37909" creationId="{79D32286-9A54-9941-AFF7-C55CC152EDB2}"/>
          </ac:spMkLst>
        </pc:spChg>
        <pc:spChg chg="mod">
          <ac:chgData name="Siddarth Joshi" userId="bc4d29ca-e482-4031-a817-c6a7c744f97a" providerId="ADAL" clId="{051D0062-CDF7-4BC6-9E0E-79A8D1BBB229}" dt="2022-02-14T01:13:45.439" v="147" actId="1582"/>
          <ac:spMkLst>
            <pc:docMk/>
            <pc:sldMk cId="0" sldId="323"/>
            <ac:spMk id="37910" creationId="{3FE09E15-036E-B140-A0C6-D8C454D7D977}"/>
          </ac:spMkLst>
        </pc:spChg>
        <pc:spChg chg="mod">
          <ac:chgData name="Siddarth Joshi" userId="bc4d29ca-e482-4031-a817-c6a7c744f97a" providerId="ADAL" clId="{051D0062-CDF7-4BC6-9E0E-79A8D1BBB229}" dt="2022-02-14T01:13:45.439" v="147" actId="1582"/>
          <ac:spMkLst>
            <pc:docMk/>
            <pc:sldMk cId="0" sldId="323"/>
            <ac:spMk id="37911" creationId="{2DEAAE3E-A0FB-FB4D-92F0-99A84BF97E81}"/>
          </ac:spMkLst>
        </pc:spChg>
        <pc:spChg chg="mod">
          <ac:chgData name="Siddarth Joshi" userId="bc4d29ca-e482-4031-a817-c6a7c744f97a" providerId="ADAL" clId="{051D0062-CDF7-4BC6-9E0E-79A8D1BBB229}" dt="2022-02-14T01:13:45.439" v="147" actId="1582"/>
          <ac:spMkLst>
            <pc:docMk/>
            <pc:sldMk cId="0" sldId="323"/>
            <ac:spMk id="37912" creationId="{69513951-A328-9A4D-BC40-B1399581A192}"/>
          </ac:spMkLst>
        </pc:spChg>
        <pc:spChg chg="mod">
          <ac:chgData name="Siddarth Joshi" userId="bc4d29ca-e482-4031-a817-c6a7c744f97a" providerId="ADAL" clId="{051D0062-CDF7-4BC6-9E0E-79A8D1BBB229}" dt="2022-02-14T01:13:45.439" v="147" actId="1582"/>
          <ac:spMkLst>
            <pc:docMk/>
            <pc:sldMk cId="0" sldId="323"/>
            <ac:spMk id="37913" creationId="{6E8E2ED8-5474-9142-9DED-000DBC0DA179}"/>
          </ac:spMkLst>
        </pc:spChg>
        <pc:spChg chg="mod">
          <ac:chgData name="Siddarth Joshi" userId="bc4d29ca-e482-4031-a817-c6a7c744f97a" providerId="ADAL" clId="{051D0062-CDF7-4BC6-9E0E-79A8D1BBB229}" dt="2022-02-14T01:13:45.439" v="147" actId="1582"/>
          <ac:spMkLst>
            <pc:docMk/>
            <pc:sldMk cId="0" sldId="323"/>
            <ac:spMk id="37914" creationId="{D71CD779-6603-8F42-ADBB-B16E06CF1559}"/>
          </ac:spMkLst>
        </pc:spChg>
        <pc:spChg chg="mod">
          <ac:chgData name="Siddarth Joshi" userId="bc4d29ca-e482-4031-a817-c6a7c744f97a" providerId="ADAL" clId="{051D0062-CDF7-4BC6-9E0E-79A8D1BBB229}" dt="2022-02-14T01:13:45.439" v="147" actId="1582"/>
          <ac:spMkLst>
            <pc:docMk/>
            <pc:sldMk cId="0" sldId="323"/>
            <ac:spMk id="37915" creationId="{0D3F4FCD-E7DD-874D-8F25-DA08325A5ED0}"/>
          </ac:spMkLst>
        </pc:spChg>
        <pc:spChg chg="mod">
          <ac:chgData name="Siddarth Joshi" userId="bc4d29ca-e482-4031-a817-c6a7c744f97a" providerId="ADAL" clId="{051D0062-CDF7-4BC6-9E0E-79A8D1BBB229}" dt="2022-02-14T01:13:45.439" v="147" actId="1582"/>
          <ac:spMkLst>
            <pc:docMk/>
            <pc:sldMk cId="0" sldId="323"/>
            <ac:spMk id="37916" creationId="{0B14B5CC-7458-0C43-BCB1-8B5080063F87}"/>
          </ac:spMkLst>
        </pc:spChg>
        <pc:spChg chg="mod">
          <ac:chgData name="Siddarth Joshi" userId="bc4d29ca-e482-4031-a817-c6a7c744f97a" providerId="ADAL" clId="{051D0062-CDF7-4BC6-9E0E-79A8D1BBB229}" dt="2022-02-14T01:13:45.439" v="147" actId="1582"/>
          <ac:spMkLst>
            <pc:docMk/>
            <pc:sldMk cId="0" sldId="323"/>
            <ac:spMk id="37917" creationId="{835DF71D-E59C-DC4E-A0D8-5FE5CCAEF966}"/>
          </ac:spMkLst>
        </pc:spChg>
        <pc:spChg chg="mod">
          <ac:chgData name="Siddarth Joshi" userId="bc4d29ca-e482-4031-a817-c6a7c744f97a" providerId="ADAL" clId="{051D0062-CDF7-4BC6-9E0E-79A8D1BBB229}" dt="2022-02-14T01:13:45.439" v="147" actId="1582"/>
          <ac:spMkLst>
            <pc:docMk/>
            <pc:sldMk cId="0" sldId="323"/>
            <ac:spMk id="37918" creationId="{0DDF67AE-1E16-864A-BD0C-0551B2440D00}"/>
          </ac:spMkLst>
        </pc:spChg>
        <pc:spChg chg="mod">
          <ac:chgData name="Siddarth Joshi" userId="bc4d29ca-e482-4031-a817-c6a7c744f97a" providerId="ADAL" clId="{051D0062-CDF7-4BC6-9E0E-79A8D1BBB229}" dt="2022-02-14T01:13:45.439" v="147" actId="1582"/>
          <ac:spMkLst>
            <pc:docMk/>
            <pc:sldMk cId="0" sldId="323"/>
            <ac:spMk id="37919" creationId="{01A52643-E95A-1E46-A5FC-8F91D7F46742}"/>
          </ac:spMkLst>
        </pc:spChg>
        <pc:spChg chg="mod">
          <ac:chgData name="Siddarth Joshi" userId="bc4d29ca-e482-4031-a817-c6a7c744f97a" providerId="ADAL" clId="{051D0062-CDF7-4BC6-9E0E-79A8D1BBB229}" dt="2022-02-14T01:13:45.439" v="147" actId="1582"/>
          <ac:spMkLst>
            <pc:docMk/>
            <pc:sldMk cId="0" sldId="323"/>
            <ac:spMk id="37920" creationId="{DB2A200C-D3D0-034C-9FD2-3F5C39A3664F}"/>
          </ac:spMkLst>
        </pc:spChg>
        <pc:spChg chg="mod">
          <ac:chgData name="Siddarth Joshi" userId="bc4d29ca-e482-4031-a817-c6a7c744f97a" providerId="ADAL" clId="{051D0062-CDF7-4BC6-9E0E-79A8D1BBB229}" dt="2022-02-14T01:13:45.439" v="147" actId="1582"/>
          <ac:spMkLst>
            <pc:docMk/>
            <pc:sldMk cId="0" sldId="323"/>
            <ac:spMk id="37921" creationId="{14B72796-4331-E74A-B17D-A4B4AF2D6F7D}"/>
          </ac:spMkLst>
        </pc:spChg>
        <pc:spChg chg="mod">
          <ac:chgData name="Siddarth Joshi" userId="bc4d29ca-e482-4031-a817-c6a7c744f97a" providerId="ADAL" clId="{051D0062-CDF7-4BC6-9E0E-79A8D1BBB229}" dt="2022-02-14T01:13:45.439" v="147" actId="1582"/>
          <ac:spMkLst>
            <pc:docMk/>
            <pc:sldMk cId="0" sldId="323"/>
            <ac:spMk id="37922" creationId="{8BBF656A-ACB8-F449-B51B-5476495AAE31}"/>
          </ac:spMkLst>
        </pc:spChg>
        <pc:spChg chg="mod">
          <ac:chgData name="Siddarth Joshi" userId="bc4d29ca-e482-4031-a817-c6a7c744f97a" providerId="ADAL" clId="{051D0062-CDF7-4BC6-9E0E-79A8D1BBB229}" dt="2022-02-14T01:13:45.439" v="147" actId="1582"/>
          <ac:spMkLst>
            <pc:docMk/>
            <pc:sldMk cId="0" sldId="323"/>
            <ac:spMk id="37923" creationId="{D74AB0D4-A282-3541-9129-D9CB303CB921}"/>
          </ac:spMkLst>
        </pc:spChg>
        <pc:spChg chg="mod">
          <ac:chgData name="Siddarth Joshi" userId="bc4d29ca-e482-4031-a817-c6a7c744f97a" providerId="ADAL" clId="{051D0062-CDF7-4BC6-9E0E-79A8D1BBB229}" dt="2022-02-14T01:13:45.439" v="147" actId="1582"/>
          <ac:spMkLst>
            <pc:docMk/>
            <pc:sldMk cId="0" sldId="323"/>
            <ac:spMk id="37924" creationId="{03EBDEF4-2CC7-CC4E-8B66-0A9EBCEEC6D6}"/>
          </ac:spMkLst>
        </pc:spChg>
        <pc:spChg chg="mod">
          <ac:chgData name="Siddarth Joshi" userId="bc4d29ca-e482-4031-a817-c6a7c744f97a" providerId="ADAL" clId="{051D0062-CDF7-4BC6-9E0E-79A8D1BBB229}" dt="2022-02-14T01:13:45.439" v="147" actId="1582"/>
          <ac:spMkLst>
            <pc:docMk/>
            <pc:sldMk cId="0" sldId="323"/>
            <ac:spMk id="37925" creationId="{850B7215-001D-7542-816B-60E800A2C5B0}"/>
          </ac:spMkLst>
        </pc:spChg>
        <pc:spChg chg="mod">
          <ac:chgData name="Siddarth Joshi" userId="bc4d29ca-e482-4031-a817-c6a7c744f97a" providerId="ADAL" clId="{051D0062-CDF7-4BC6-9E0E-79A8D1BBB229}" dt="2022-02-14T01:13:45.439" v="147" actId="1582"/>
          <ac:spMkLst>
            <pc:docMk/>
            <pc:sldMk cId="0" sldId="323"/>
            <ac:spMk id="37926" creationId="{87E95EB1-E8A3-F846-9269-E4F762D7096A}"/>
          </ac:spMkLst>
        </pc:spChg>
        <pc:spChg chg="mod">
          <ac:chgData name="Siddarth Joshi" userId="bc4d29ca-e482-4031-a817-c6a7c744f97a" providerId="ADAL" clId="{051D0062-CDF7-4BC6-9E0E-79A8D1BBB229}" dt="2022-02-14T01:13:45.439" v="147" actId="1582"/>
          <ac:spMkLst>
            <pc:docMk/>
            <pc:sldMk cId="0" sldId="323"/>
            <ac:spMk id="37927" creationId="{6F6A35DD-A944-0E46-943F-87E0B9547673}"/>
          </ac:spMkLst>
        </pc:spChg>
        <pc:spChg chg="mod">
          <ac:chgData name="Siddarth Joshi" userId="bc4d29ca-e482-4031-a817-c6a7c744f97a" providerId="ADAL" clId="{051D0062-CDF7-4BC6-9E0E-79A8D1BBB229}" dt="2022-02-14T01:13:45.439" v="147" actId="1582"/>
          <ac:spMkLst>
            <pc:docMk/>
            <pc:sldMk cId="0" sldId="323"/>
            <ac:spMk id="37928" creationId="{5408D21B-6A7B-F341-B6B1-0688E3A54A17}"/>
          </ac:spMkLst>
        </pc:spChg>
        <pc:spChg chg="mod">
          <ac:chgData name="Siddarth Joshi" userId="bc4d29ca-e482-4031-a817-c6a7c744f97a" providerId="ADAL" clId="{051D0062-CDF7-4BC6-9E0E-79A8D1BBB229}" dt="2022-02-14T01:14:46.289" v="149" actId="208"/>
          <ac:spMkLst>
            <pc:docMk/>
            <pc:sldMk cId="0" sldId="323"/>
            <ac:spMk id="37929" creationId="{E19DB2EA-0023-D24D-AECF-D514C9E5CC81}"/>
          </ac:spMkLst>
        </pc:spChg>
        <pc:spChg chg="mod">
          <ac:chgData name="Siddarth Joshi" userId="bc4d29ca-e482-4031-a817-c6a7c744f97a" providerId="ADAL" clId="{051D0062-CDF7-4BC6-9E0E-79A8D1BBB229}" dt="2022-02-14T01:14:46.289" v="149" actId="208"/>
          <ac:spMkLst>
            <pc:docMk/>
            <pc:sldMk cId="0" sldId="323"/>
            <ac:spMk id="37930" creationId="{C46BBC32-2EDB-6147-93D9-6656D79B3544}"/>
          </ac:spMkLst>
        </pc:spChg>
        <pc:spChg chg="mod">
          <ac:chgData name="Siddarth Joshi" userId="bc4d29ca-e482-4031-a817-c6a7c744f97a" providerId="ADAL" clId="{051D0062-CDF7-4BC6-9E0E-79A8D1BBB229}" dt="2022-02-14T01:14:46.289" v="149" actId="208"/>
          <ac:spMkLst>
            <pc:docMk/>
            <pc:sldMk cId="0" sldId="323"/>
            <ac:spMk id="37931" creationId="{64F00AA7-FDE4-C149-B6B3-6D9EA1F0699F}"/>
          </ac:spMkLst>
        </pc:spChg>
        <pc:spChg chg="del mod">
          <ac:chgData name="Siddarth Joshi" userId="bc4d29ca-e482-4031-a817-c6a7c744f97a" providerId="ADAL" clId="{051D0062-CDF7-4BC6-9E0E-79A8D1BBB229}" dt="2022-02-14T01:13:21.204" v="143" actId="478"/>
          <ac:spMkLst>
            <pc:docMk/>
            <pc:sldMk cId="0" sldId="323"/>
            <ac:spMk id="115714" creationId="{9AE55CD1-255B-8941-B5E4-E4CCCD6A4CD4}"/>
          </ac:spMkLst>
        </pc:spChg>
        <pc:spChg chg="mod">
          <ac:chgData name="Siddarth Joshi" userId="bc4d29ca-e482-4031-a817-c6a7c744f97a" providerId="ADAL" clId="{051D0062-CDF7-4BC6-9E0E-79A8D1BBB229}" dt="2022-02-14T01:03:02.023" v="2" actId="27636"/>
          <ac:spMkLst>
            <pc:docMk/>
            <pc:sldMk cId="0" sldId="323"/>
            <ac:spMk id="115715" creationId="{A688D33E-469D-B44C-A2E9-28B3B2BFB868}"/>
          </ac:spMkLst>
        </pc:spChg>
      </pc:sldChg>
      <pc:sldChg chg="addSp delSp modSp add del mod">
        <pc:chgData name="Siddarth Joshi" userId="bc4d29ca-e482-4031-a817-c6a7c744f97a" providerId="ADAL" clId="{051D0062-CDF7-4BC6-9E0E-79A8D1BBB229}" dt="2022-02-14T01:13:09.687" v="140" actId="14100"/>
        <pc:sldMkLst>
          <pc:docMk/>
          <pc:sldMk cId="0" sldId="324"/>
        </pc:sldMkLst>
        <pc:spChg chg="add mod">
          <ac:chgData name="Siddarth Joshi" userId="bc4d29ca-e482-4031-a817-c6a7c744f97a" providerId="ADAL" clId="{051D0062-CDF7-4BC6-9E0E-79A8D1BBB229}" dt="2022-02-14T01:07:40.563" v="63"/>
          <ac:spMkLst>
            <pc:docMk/>
            <pc:sldMk cId="0" sldId="324"/>
            <ac:spMk id="35" creationId="{E91CC73A-5AF5-4A1B-BA27-EB84866B5FAC}"/>
          </ac:spMkLst>
        </pc:spChg>
        <pc:spChg chg="add mod">
          <ac:chgData name="Siddarth Joshi" userId="bc4d29ca-e482-4031-a817-c6a7c744f97a" providerId="ADAL" clId="{051D0062-CDF7-4BC6-9E0E-79A8D1BBB229}" dt="2022-02-14T01:12:45.016" v="135" actId="20577"/>
          <ac:spMkLst>
            <pc:docMk/>
            <pc:sldMk cId="0" sldId="324"/>
            <ac:spMk id="36" creationId="{3981B672-96E7-4790-A55C-A02BF77A5F75}"/>
          </ac:spMkLst>
        </pc:spChg>
        <pc:spChg chg="add mod">
          <ac:chgData name="Siddarth Joshi" userId="bc4d29ca-e482-4031-a817-c6a7c744f97a" providerId="ADAL" clId="{051D0062-CDF7-4BC6-9E0E-79A8D1BBB229}" dt="2022-02-14T01:07:40.563" v="63"/>
          <ac:spMkLst>
            <pc:docMk/>
            <pc:sldMk cId="0" sldId="324"/>
            <ac:spMk id="37" creationId="{64B8AD74-5D6F-4B24-A9D8-060E703255E5}"/>
          </ac:spMkLst>
        </pc:spChg>
        <pc:spChg chg="mod">
          <ac:chgData name="Siddarth Joshi" userId="bc4d29ca-e482-4031-a817-c6a7c744f97a" providerId="ADAL" clId="{051D0062-CDF7-4BC6-9E0E-79A8D1BBB229}" dt="2022-02-14T01:12:54.811" v="136" actId="1076"/>
          <ac:spMkLst>
            <pc:docMk/>
            <pc:sldMk cId="0" sldId="324"/>
            <ac:spMk id="38915" creationId="{F3A28595-91E6-704F-8651-0BB9068826F3}"/>
          </ac:spMkLst>
        </pc:spChg>
        <pc:spChg chg="mod">
          <ac:chgData name="Siddarth Joshi" userId="bc4d29ca-e482-4031-a817-c6a7c744f97a" providerId="ADAL" clId="{051D0062-CDF7-4BC6-9E0E-79A8D1BBB229}" dt="2022-02-14T01:12:54.811" v="136" actId="1076"/>
          <ac:spMkLst>
            <pc:docMk/>
            <pc:sldMk cId="0" sldId="324"/>
            <ac:spMk id="38916" creationId="{03EAA7CB-8C56-B04E-A1EB-E30968531ED5}"/>
          </ac:spMkLst>
        </pc:spChg>
        <pc:spChg chg="mod">
          <ac:chgData name="Siddarth Joshi" userId="bc4d29ca-e482-4031-a817-c6a7c744f97a" providerId="ADAL" clId="{051D0062-CDF7-4BC6-9E0E-79A8D1BBB229}" dt="2022-02-14T01:12:54.811" v="136" actId="1076"/>
          <ac:spMkLst>
            <pc:docMk/>
            <pc:sldMk cId="0" sldId="324"/>
            <ac:spMk id="38917" creationId="{B76F9EFB-6EF6-354A-84DE-B109A2B2C241}"/>
          </ac:spMkLst>
        </pc:spChg>
        <pc:spChg chg="mod">
          <ac:chgData name="Siddarth Joshi" userId="bc4d29ca-e482-4031-a817-c6a7c744f97a" providerId="ADAL" clId="{051D0062-CDF7-4BC6-9E0E-79A8D1BBB229}" dt="2022-02-14T01:12:54.811" v="136" actId="1076"/>
          <ac:spMkLst>
            <pc:docMk/>
            <pc:sldMk cId="0" sldId="324"/>
            <ac:spMk id="38918" creationId="{D0CBC50B-AE91-4F4E-98A3-8407447D169E}"/>
          </ac:spMkLst>
        </pc:spChg>
        <pc:spChg chg="mod">
          <ac:chgData name="Siddarth Joshi" userId="bc4d29ca-e482-4031-a817-c6a7c744f97a" providerId="ADAL" clId="{051D0062-CDF7-4BC6-9E0E-79A8D1BBB229}" dt="2022-02-14T01:12:54.811" v="136" actId="1076"/>
          <ac:spMkLst>
            <pc:docMk/>
            <pc:sldMk cId="0" sldId="324"/>
            <ac:spMk id="38919" creationId="{E14945A5-FCD6-D742-BD32-6502383E2051}"/>
          </ac:spMkLst>
        </pc:spChg>
        <pc:spChg chg="mod">
          <ac:chgData name="Siddarth Joshi" userId="bc4d29ca-e482-4031-a817-c6a7c744f97a" providerId="ADAL" clId="{051D0062-CDF7-4BC6-9E0E-79A8D1BBB229}" dt="2022-02-14T01:12:54.811" v="136" actId="1076"/>
          <ac:spMkLst>
            <pc:docMk/>
            <pc:sldMk cId="0" sldId="324"/>
            <ac:spMk id="38921" creationId="{BFCE3971-84B4-E742-AD20-13F4DB020525}"/>
          </ac:spMkLst>
        </pc:spChg>
        <pc:spChg chg="mod">
          <ac:chgData name="Siddarth Joshi" userId="bc4d29ca-e482-4031-a817-c6a7c744f97a" providerId="ADAL" clId="{051D0062-CDF7-4BC6-9E0E-79A8D1BBB229}" dt="2022-02-14T01:12:54.811" v="136" actId="1076"/>
          <ac:spMkLst>
            <pc:docMk/>
            <pc:sldMk cId="0" sldId="324"/>
            <ac:spMk id="38922" creationId="{37DD62D7-6CAF-D941-91FD-B8D8A8AACE99}"/>
          </ac:spMkLst>
        </pc:spChg>
        <pc:spChg chg="mod">
          <ac:chgData name="Siddarth Joshi" userId="bc4d29ca-e482-4031-a817-c6a7c744f97a" providerId="ADAL" clId="{051D0062-CDF7-4BC6-9E0E-79A8D1BBB229}" dt="2022-02-14T01:12:54.811" v="136" actId="1076"/>
          <ac:spMkLst>
            <pc:docMk/>
            <pc:sldMk cId="0" sldId="324"/>
            <ac:spMk id="38925" creationId="{C901FE8E-A85B-1D4E-93FF-93625FF13BAC}"/>
          </ac:spMkLst>
        </pc:spChg>
        <pc:spChg chg="mod">
          <ac:chgData name="Siddarth Joshi" userId="bc4d29ca-e482-4031-a817-c6a7c744f97a" providerId="ADAL" clId="{051D0062-CDF7-4BC6-9E0E-79A8D1BBB229}" dt="2022-02-14T01:12:54.811" v="136" actId="1076"/>
          <ac:spMkLst>
            <pc:docMk/>
            <pc:sldMk cId="0" sldId="324"/>
            <ac:spMk id="38926" creationId="{28ECE94F-BEA1-154D-8B59-FB7182EE5D6F}"/>
          </ac:spMkLst>
        </pc:spChg>
        <pc:spChg chg="mod">
          <ac:chgData name="Siddarth Joshi" userId="bc4d29ca-e482-4031-a817-c6a7c744f97a" providerId="ADAL" clId="{051D0062-CDF7-4BC6-9E0E-79A8D1BBB229}" dt="2022-02-14T01:12:54.811" v="136" actId="1076"/>
          <ac:spMkLst>
            <pc:docMk/>
            <pc:sldMk cId="0" sldId="324"/>
            <ac:spMk id="38927" creationId="{5A4FD54C-9871-EA4F-B734-4C9EEA7F98B7}"/>
          </ac:spMkLst>
        </pc:spChg>
        <pc:spChg chg="mod">
          <ac:chgData name="Siddarth Joshi" userId="bc4d29ca-e482-4031-a817-c6a7c744f97a" providerId="ADAL" clId="{051D0062-CDF7-4BC6-9E0E-79A8D1BBB229}" dt="2022-02-14T01:12:54.811" v="136" actId="1076"/>
          <ac:spMkLst>
            <pc:docMk/>
            <pc:sldMk cId="0" sldId="324"/>
            <ac:spMk id="38928" creationId="{314F7FE8-AAB6-7740-82C8-D8553FEA5C77}"/>
          </ac:spMkLst>
        </pc:spChg>
        <pc:spChg chg="mod">
          <ac:chgData name="Siddarth Joshi" userId="bc4d29ca-e482-4031-a817-c6a7c744f97a" providerId="ADAL" clId="{051D0062-CDF7-4BC6-9E0E-79A8D1BBB229}" dt="2022-02-14T01:12:54.811" v="136" actId="1076"/>
          <ac:spMkLst>
            <pc:docMk/>
            <pc:sldMk cId="0" sldId="324"/>
            <ac:spMk id="38929" creationId="{2427501B-3416-C54E-A686-AE16A7BA580B}"/>
          </ac:spMkLst>
        </pc:spChg>
        <pc:spChg chg="mod">
          <ac:chgData name="Siddarth Joshi" userId="bc4d29ca-e482-4031-a817-c6a7c744f97a" providerId="ADAL" clId="{051D0062-CDF7-4BC6-9E0E-79A8D1BBB229}" dt="2022-02-14T01:12:54.811" v="136" actId="1076"/>
          <ac:spMkLst>
            <pc:docMk/>
            <pc:sldMk cId="0" sldId="324"/>
            <ac:spMk id="38930" creationId="{62740C1D-C927-A442-9C3D-C79BB5B06935}"/>
          </ac:spMkLst>
        </pc:spChg>
        <pc:spChg chg="mod">
          <ac:chgData name="Siddarth Joshi" userId="bc4d29ca-e482-4031-a817-c6a7c744f97a" providerId="ADAL" clId="{051D0062-CDF7-4BC6-9E0E-79A8D1BBB229}" dt="2022-02-14T01:12:54.811" v="136" actId="1076"/>
          <ac:spMkLst>
            <pc:docMk/>
            <pc:sldMk cId="0" sldId="324"/>
            <ac:spMk id="38931" creationId="{F3326B1C-E1B7-7E49-BF20-7024A0C4F927}"/>
          </ac:spMkLst>
        </pc:spChg>
        <pc:spChg chg="mod">
          <ac:chgData name="Siddarth Joshi" userId="bc4d29ca-e482-4031-a817-c6a7c744f97a" providerId="ADAL" clId="{051D0062-CDF7-4BC6-9E0E-79A8D1BBB229}" dt="2022-02-14T01:12:54.811" v="136" actId="1076"/>
          <ac:spMkLst>
            <pc:docMk/>
            <pc:sldMk cId="0" sldId="324"/>
            <ac:spMk id="38932" creationId="{DA1D17D3-BADC-C64D-B43D-5B2DCBA70974}"/>
          </ac:spMkLst>
        </pc:spChg>
        <pc:spChg chg="mod">
          <ac:chgData name="Siddarth Joshi" userId="bc4d29ca-e482-4031-a817-c6a7c744f97a" providerId="ADAL" clId="{051D0062-CDF7-4BC6-9E0E-79A8D1BBB229}" dt="2022-02-14T01:12:54.811" v="136" actId="1076"/>
          <ac:spMkLst>
            <pc:docMk/>
            <pc:sldMk cId="0" sldId="324"/>
            <ac:spMk id="38933" creationId="{A512D7B7-785E-DF4C-A788-8FA886204B08}"/>
          </ac:spMkLst>
        </pc:spChg>
        <pc:spChg chg="mod">
          <ac:chgData name="Siddarth Joshi" userId="bc4d29ca-e482-4031-a817-c6a7c744f97a" providerId="ADAL" clId="{051D0062-CDF7-4BC6-9E0E-79A8D1BBB229}" dt="2022-02-14T01:12:54.811" v="136" actId="1076"/>
          <ac:spMkLst>
            <pc:docMk/>
            <pc:sldMk cId="0" sldId="324"/>
            <ac:spMk id="38934" creationId="{502562F4-5996-1046-A9C3-2B787747C5E5}"/>
          </ac:spMkLst>
        </pc:spChg>
        <pc:spChg chg="mod">
          <ac:chgData name="Siddarth Joshi" userId="bc4d29ca-e482-4031-a817-c6a7c744f97a" providerId="ADAL" clId="{051D0062-CDF7-4BC6-9E0E-79A8D1BBB229}" dt="2022-02-14T01:12:54.811" v="136" actId="1076"/>
          <ac:spMkLst>
            <pc:docMk/>
            <pc:sldMk cId="0" sldId="324"/>
            <ac:spMk id="38935" creationId="{85DFF4EE-4C9E-4D4F-A898-2199FEB522B8}"/>
          </ac:spMkLst>
        </pc:spChg>
        <pc:spChg chg="mod">
          <ac:chgData name="Siddarth Joshi" userId="bc4d29ca-e482-4031-a817-c6a7c744f97a" providerId="ADAL" clId="{051D0062-CDF7-4BC6-9E0E-79A8D1BBB229}" dt="2022-02-14T01:12:54.811" v="136" actId="1076"/>
          <ac:spMkLst>
            <pc:docMk/>
            <pc:sldMk cId="0" sldId="324"/>
            <ac:spMk id="38936" creationId="{98E0FA07-5875-A14D-8B93-9AC3DE153458}"/>
          </ac:spMkLst>
        </pc:spChg>
        <pc:spChg chg="mod">
          <ac:chgData name="Siddarth Joshi" userId="bc4d29ca-e482-4031-a817-c6a7c744f97a" providerId="ADAL" clId="{051D0062-CDF7-4BC6-9E0E-79A8D1BBB229}" dt="2022-02-14T01:12:54.811" v="136" actId="1076"/>
          <ac:spMkLst>
            <pc:docMk/>
            <pc:sldMk cId="0" sldId="324"/>
            <ac:spMk id="38937" creationId="{BBF79710-9D56-5243-9454-69B00C3E9B9F}"/>
          </ac:spMkLst>
        </pc:spChg>
        <pc:spChg chg="mod">
          <ac:chgData name="Siddarth Joshi" userId="bc4d29ca-e482-4031-a817-c6a7c744f97a" providerId="ADAL" clId="{051D0062-CDF7-4BC6-9E0E-79A8D1BBB229}" dt="2022-02-14T01:12:54.811" v="136" actId="1076"/>
          <ac:spMkLst>
            <pc:docMk/>
            <pc:sldMk cId="0" sldId="324"/>
            <ac:spMk id="38938" creationId="{E5D6C761-3BFC-E841-9628-33E9EC973DA9}"/>
          </ac:spMkLst>
        </pc:spChg>
        <pc:spChg chg="mod">
          <ac:chgData name="Siddarth Joshi" userId="bc4d29ca-e482-4031-a817-c6a7c744f97a" providerId="ADAL" clId="{051D0062-CDF7-4BC6-9E0E-79A8D1BBB229}" dt="2022-02-14T01:12:54.811" v="136" actId="1076"/>
          <ac:spMkLst>
            <pc:docMk/>
            <pc:sldMk cId="0" sldId="324"/>
            <ac:spMk id="38939" creationId="{5520FEAB-D7BE-874D-BE74-8277616900C5}"/>
          </ac:spMkLst>
        </pc:spChg>
        <pc:spChg chg="mod">
          <ac:chgData name="Siddarth Joshi" userId="bc4d29ca-e482-4031-a817-c6a7c744f97a" providerId="ADAL" clId="{051D0062-CDF7-4BC6-9E0E-79A8D1BBB229}" dt="2022-02-14T01:12:54.811" v="136" actId="1076"/>
          <ac:spMkLst>
            <pc:docMk/>
            <pc:sldMk cId="0" sldId="324"/>
            <ac:spMk id="38940" creationId="{59C02204-AD04-5649-A577-82598B56F398}"/>
          </ac:spMkLst>
        </pc:spChg>
        <pc:spChg chg="mod">
          <ac:chgData name="Siddarth Joshi" userId="bc4d29ca-e482-4031-a817-c6a7c744f97a" providerId="ADAL" clId="{051D0062-CDF7-4BC6-9E0E-79A8D1BBB229}" dt="2022-02-14T01:12:54.811" v="136" actId="1076"/>
          <ac:spMkLst>
            <pc:docMk/>
            <pc:sldMk cId="0" sldId="324"/>
            <ac:spMk id="38941" creationId="{410DC2A2-C30C-BB4E-B898-80390D29E7AF}"/>
          </ac:spMkLst>
        </pc:spChg>
        <pc:spChg chg="mod">
          <ac:chgData name="Siddarth Joshi" userId="bc4d29ca-e482-4031-a817-c6a7c744f97a" providerId="ADAL" clId="{051D0062-CDF7-4BC6-9E0E-79A8D1BBB229}" dt="2022-02-14T01:12:54.811" v="136" actId="1076"/>
          <ac:spMkLst>
            <pc:docMk/>
            <pc:sldMk cId="0" sldId="324"/>
            <ac:spMk id="38942" creationId="{73765A44-DBB8-8542-9962-7EF3E188BAE6}"/>
          </ac:spMkLst>
        </pc:spChg>
        <pc:spChg chg="mod">
          <ac:chgData name="Siddarth Joshi" userId="bc4d29ca-e482-4031-a817-c6a7c744f97a" providerId="ADAL" clId="{051D0062-CDF7-4BC6-9E0E-79A8D1BBB229}" dt="2022-02-14T01:12:54.811" v="136" actId="1076"/>
          <ac:spMkLst>
            <pc:docMk/>
            <pc:sldMk cId="0" sldId="324"/>
            <ac:spMk id="38943" creationId="{8675B012-A4DB-D848-A3AF-1D5340865B8A}"/>
          </ac:spMkLst>
        </pc:spChg>
        <pc:spChg chg="mod">
          <ac:chgData name="Siddarth Joshi" userId="bc4d29ca-e482-4031-a817-c6a7c744f97a" providerId="ADAL" clId="{051D0062-CDF7-4BC6-9E0E-79A8D1BBB229}" dt="2022-02-14T01:12:54.811" v="136" actId="1076"/>
          <ac:spMkLst>
            <pc:docMk/>
            <pc:sldMk cId="0" sldId="324"/>
            <ac:spMk id="38944" creationId="{23DBEB1C-2C9D-9E42-9C9B-831064B7BAF6}"/>
          </ac:spMkLst>
        </pc:spChg>
        <pc:spChg chg="mod">
          <ac:chgData name="Siddarth Joshi" userId="bc4d29ca-e482-4031-a817-c6a7c744f97a" providerId="ADAL" clId="{051D0062-CDF7-4BC6-9E0E-79A8D1BBB229}" dt="2022-02-14T01:12:54.811" v="136" actId="1076"/>
          <ac:spMkLst>
            <pc:docMk/>
            <pc:sldMk cId="0" sldId="324"/>
            <ac:spMk id="38945" creationId="{CCBA24B4-8EA8-F041-A21B-4CBBCA10E86E}"/>
          </ac:spMkLst>
        </pc:spChg>
        <pc:spChg chg="del mod">
          <ac:chgData name="Siddarth Joshi" userId="bc4d29ca-e482-4031-a817-c6a7c744f97a" providerId="ADAL" clId="{051D0062-CDF7-4BC6-9E0E-79A8D1BBB229}" dt="2022-02-14T01:12:35.315" v="129" actId="478"/>
          <ac:spMkLst>
            <pc:docMk/>
            <pc:sldMk cId="0" sldId="324"/>
            <ac:spMk id="116738" creationId="{3A8945A8-B14B-1743-A23F-E8AD8659C399}"/>
          </ac:spMkLst>
        </pc:spChg>
        <pc:spChg chg="mod">
          <ac:chgData name="Siddarth Joshi" userId="bc4d29ca-e482-4031-a817-c6a7c744f97a" providerId="ADAL" clId="{051D0062-CDF7-4BC6-9E0E-79A8D1BBB229}" dt="2022-02-14T01:13:09.687" v="140" actId="14100"/>
          <ac:spMkLst>
            <pc:docMk/>
            <pc:sldMk cId="0" sldId="324"/>
            <ac:spMk id="116739" creationId="{09E720C1-A3DE-1A4E-858C-255A79D92BB2}"/>
          </ac:spMkLst>
        </pc:spChg>
        <pc:grpChg chg="mod">
          <ac:chgData name="Siddarth Joshi" userId="bc4d29ca-e482-4031-a817-c6a7c744f97a" providerId="ADAL" clId="{051D0062-CDF7-4BC6-9E0E-79A8D1BBB229}" dt="2022-02-14T01:12:54.811" v="136" actId="1076"/>
          <ac:grpSpMkLst>
            <pc:docMk/>
            <pc:sldMk cId="0" sldId="324"/>
            <ac:grpSpMk id="38920" creationId="{7F06F90D-1100-3046-A550-8AE6218E058E}"/>
          </ac:grpSpMkLst>
        </pc:grpChg>
        <pc:grpChg chg="mod">
          <ac:chgData name="Siddarth Joshi" userId="bc4d29ca-e482-4031-a817-c6a7c744f97a" providerId="ADAL" clId="{051D0062-CDF7-4BC6-9E0E-79A8D1BBB229}" dt="2022-02-14T01:12:54.811" v="136" actId="1076"/>
          <ac:grpSpMkLst>
            <pc:docMk/>
            <pc:sldMk cId="0" sldId="324"/>
            <ac:grpSpMk id="38923" creationId="{172EA936-1D6D-0346-9BA5-89DF45530EE8}"/>
          </ac:grpSpMkLst>
        </pc:grpChg>
        <pc:grpChg chg="mod">
          <ac:chgData name="Siddarth Joshi" userId="bc4d29ca-e482-4031-a817-c6a7c744f97a" providerId="ADAL" clId="{051D0062-CDF7-4BC6-9E0E-79A8D1BBB229}" dt="2022-02-14T01:12:54.811" v="136" actId="1076"/>
          <ac:grpSpMkLst>
            <pc:docMk/>
            <pc:sldMk cId="0" sldId="324"/>
            <ac:grpSpMk id="38924" creationId="{9111F28F-FC85-384E-A20A-9305C326998B}"/>
          </ac:grpSpMkLst>
        </pc:grpChg>
      </pc:sldChg>
      <pc:sldChg chg="addSp delSp modSp add del mod">
        <pc:chgData name="Siddarth Joshi" userId="bc4d29ca-e482-4031-a817-c6a7c744f97a" providerId="ADAL" clId="{051D0062-CDF7-4BC6-9E0E-79A8D1BBB229}" dt="2022-02-14T01:10:37.327" v="110"/>
        <pc:sldMkLst>
          <pc:docMk/>
          <pc:sldMk cId="0" sldId="325"/>
        </pc:sldMkLst>
        <pc:spChg chg="add del mod">
          <ac:chgData name="Siddarth Joshi" userId="bc4d29ca-e482-4031-a817-c6a7c744f97a" providerId="ADAL" clId="{051D0062-CDF7-4BC6-9E0E-79A8D1BBB229}" dt="2022-02-14T01:10:32.053" v="108" actId="478"/>
          <ac:spMkLst>
            <pc:docMk/>
            <pc:sldMk cId="0" sldId="325"/>
            <ac:spMk id="3" creationId="{2EF2466D-754E-455D-AAE4-FABCB7B076A2}"/>
          </ac:spMkLst>
        </pc:spChg>
        <pc:spChg chg="add mod">
          <ac:chgData name="Siddarth Joshi" userId="bc4d29ca-e482-4031-a817-c6a7c744f97a" providerId="ADAL" clId="{051D0062-CDF7-4BC6-9E0E-79A8D1BBB229}" dt="2022-02-14T01:07:45.782" v="66"/>
          <ac:spMkLst>
            <pc:docMk/>
            <pc:sldMk cId="0" sldId="325"/>
            <ac:spMk id="5" creationId="{28D7784B-7780-452C-AD17-E320561797BC}"/>
          </ac:spMkLst>
        </pc:spChg>
        <pc:spChg chg="add del mod">
          <ac:chgData name="Siddarth Joshi" userId="bc4d29ca-e482-4031-a817-c6a7c744f97a" providerId="ADAL" clId="{051D0062-CDF7-4BC6-9E0E-79A8D1BBB229}" dt="2022-02-14T01:10:36.551" v="109" actId="478"/>
          <ac:spMkLst>
            <pc:docMk/>
            <pc:sldMk cId="0" sldId="325"/>
            <ac:spMk id="6" creationId="{57538052-FCC6-42AE-9A91-F187B070B868}"/>
          </ac:spMkLst>
        </pc:spChg>
        <pc:spChg chg="add mod">
          <ac:chgData name="Siddarth Joshi" userId="bc4d29ca-e482-4031-a817-c6a7c744f97a" providerId="ADAL" clId="{051D0062-CDF7-4BC6-9E0E-79A8D1BBB229}" dt="2022-02-14T01:07:45.782" v="66"/>
          <ac:spMkLst>
            <pc:docMk/>
            <pc:sldMk cId="0" sldId="325"/>
            <ac:spMk id="7" creationId="{F7322A77-273D-459A-89F3-329E4A77EB63}"/>
          </ac:spMkLst>
        </pc:spChg>
        <pc:spChg chg="add mod">
          <ac:chgData name="Siddarth Joshi" userId="bc4d29ca-e482-4031-a817-c6a7c744f97a" providerId="ADAL" clId="{051D0062-CDF7-4BC6-9E0E-79A8D1BBB229}" dt="2022-02-14T01:10:37.327" v="110"/>
          <ac:spMkLst>
            <pc:docMk/>
            <pc:sldMk cId="0" sldId="325"/>
            <ac:spMk id="10" creationId="{23E07F48-B4B5-4B7F-B3CC-BE6BB1DAC7D8}"/>
          </ac:spMkLst>
        </pc:spChg>
        <pc:spChg chg="del">
          <ac:chgData name="Siddarth Joshi" userId="bc4d29ca-e482-4031-a817-c6a7c744f97a" providerId="ADAL" clId="{051D0062-CDF7-4BC6-9E0E-79A8D1BBB229}" dt="2022-02-14T01:10:29.937" v="107" actId="478"/>
          <ac:spMkLst>
            <pc:docMk/>
            <pc:sldMk cId="0" sldId="325"/>
            <ac:spMk id="117762" creationId="{D363B309-A5FC-8341-8E78-C15464E8DE91}"/>
          </ac:spMkLst>
        </pc:spChg>
      </pc:sldChg>
      <pc:sldChg chg="addSp delSp modSp add del mod">
        <pc:chgData name="Siddarth Joshi" userId="bc4d29ca-e482-4031-a817-c6a7c744f97a" providerId="ADAL" clId="{051D0062-CDF7-4BC6-9E0E-79A8D1BBB229}" dt="2022-02-14T01:12:26.844" v="127"/>
        <pc:sldMkLst>
          <pc:docMk/>
          <pc:sldMk cId="0" sldId="326"/>
        </pc:sldMkLst>
        <pc:spChg chg="add mod">
          <ac:chgData name="Siddarth Joshi" userId="bc4d29ca-e482-4031-a817-c6a7c744f97a" providerId="ADAL" clId="{051D0062-CDF7-4BC6-9E0E-79A8D1BBB229}" dt="2022-02-14T01:07:42.667" v="64"/>
          <ac:spMkLst>
            <pc:docMk/>
            <pc:sldMk cId="0" sldId="326"/>
            <ac:spMk id="18" creationId="{3D5354EF-98FD-40DD-B420-9655D6C66B25}"/>
          </ac:spMkLst>
        </pc:spChg>
        <pc:spChg chg="add mod">
          <ac:chgData name="Siddarth Joshi" userId="bc4d29ca-e482-4031-a817-c6a7c744f97a" providerId="ADAL" clId="{051D0062-CDF7-4BC6-9E0E-79A8D1BBB229}" dt="2022-02-14T01:12:26.844" v="127"/>
          <ac:spMkLst>
            <pc:docMk/>
            <pc:sldMk cId="0" sldId="326"/>
            <ac:spMk id="19" creationId="{2C3A7D0B-3194-47A2-A1C7-F716356C03E7}"/>
          </ac:spMkLst>
        </pc:spChg>
        <pc:spChg chg="add mod">
          <ac:chgData name="Siddarth Joshi" userId="bc4d29ca-e482-4031-a817-c6a7c744f97a" providerId="ADAL" clId="{051D0062-CDF7-4BC6-9E0E-79A8D1BBB229}" dt="2022-02-14T01:07:42.667" v="64"/>
          <ac:spMkLst>
            <pc:docMk/>
            <pc:sldMk cId="0" sldId="326"/>
            <ac:spMk id="20" creationId="{6C3F1446-8894-4232-8BD3-F5FF83B509C7}"/>
          </ac:spMkLst>
        </pc:spChg>
        <pc:spChg chg="del mod">
          <ac:chgData name="Siddarth Joshi" userId="bc4d29ca-e482-4031-a817-c6a7c744f97a" providerId="ADAL" clId="{051D0062-CDF7-4BC6-9E0E-79A8D1BBB229}" dt="2022-02-14T01:12:23.149" v="124" actId="478"/>
          <ac:spMkLst>
            <pc:docMk/>
            <pc:sldMk cId="0" sldId="326"/>
            <ac:spMk id="118786" creationId="{8B93328F-D979-6649-B533-B0BD38258AA0}"/>
          </ac:spMkLst>
        </pc:spChg>
      </pc:sldChg>
      <pc:sldChg chg="addSp modSp add del mod">
        <pc:chgData name="Siddarth Joshi" userId="bc4d29ca-e482-4031-a817-c6a7c744f97a" providerId="ADAL" clId="{051D0062-CDF7-4BC6-9E0E-79A8D1BBB229}" dt="2022-02-14T01:10:17.710" v="106" actId="20577"/>
        <pc:sldMkLst>
          <pc:docMk/>
          <pc:sldMk cId="0" sldId="327"/>
        </pc:sldMkLst>
        <pc:spChg chg="add mod">
          <ac:chgData name="Siddarth Joshi" userId="bc4d29ca-e482-4031-a817-c6a7c744f97a" providerId="ADAL" clId="{051D0062-CDF7-4BC6-9E0E-79A8D1BBB229}" dt="2022-02-14T01:07:49.239" v="67"/>
          <ac:spMkLst>
            <pc:docMk/>
            <pc:sldMk cId="0" sldId="327"/>
            <ac:spMk id="19" creationId="{9E07935F-E717-4EEE-8020-D8C83E3CABB3}"/>
          </ac:spMkLst>
        </pc:spChg>
        <pc:spChg chg="add mod">
          <ac:chgData name="Siddarth Joshi" userId="bc4d29ca-e482-4031-a817-c6a7c744f97a" providerId="ADAL" clId="{051D0062-CDF7-4BC6-9E0E-79A8D1BBB229}" dt="2022-02-14T01:10:17.710" v="106" actId="20577"/>
          <ac:spMkLst>
            <pc:docMk/>
            <pc:sldMk cId="0" sldId="327"/>
            <ac:spMk id="20" creationId="{78C57BB2-1ECE-493F-B40E-41B39AFA9A07}"/>
          </ac:spMkLst>
        </pc:spChg>
        <pc:spChg chg="add mod">
          <ac:chgData name="Siddarth Joshi" userId="bc4d29ca-e482-4031-a817-c6a7c744f97a" providerId="ADAL" clId="{051D0062-CDF7-4BC6-9E0E-79A8D1BBB229}" dt="2022-02-14T01:07:49.239" v="67"/>
          <ac:spMkLst>
            <pc:docMk/>
            <pc:sldMk cId="0" sldId="327"/>
            <ac:spMk id="21" creationId="{79E37E89-BBE1-410B-B815-305AEC54FCDD}"/>
          </ac:spMkLst>
        </pc:spChg>
      </pc:sldChg>
      <pc:sldChg chg="del setBg">
        <pc:chgData name="Siddarth Joshi" userId="bc4d29ca-e482-4031-a817-c6a7c744f97a" providerId="ADAL" clId="{051D0062-CDF7-4BC6-9E0E-79A8D1BBB229}" dt="2022-02-14T01:22:30.279" v="200" actId="2696"/>
        <pc:sldMkLst>
          <pc:docMk/>
          <pc:sldMk cId="43906639" sldId="328"/>
        </pc:sldMkLst>
      </pc:sldChg>
      <pc:sldChg chg="addSp delSp modSp add del mod">
        <pc:chgData name="Siddarth Joshi" userId="bc4d29ca-e482-4031-a817-c6a7c744f97a" providerId="ADAL" clId="{051D0062-CDF7-4BC6-9E0E-79A8D1BBB229}" dt="2022-02-14T01:09:55.056" v="105" actId="14100"/>
        <pc:sldMkLst>
          <pc:docMk/>
          <pc:sldMk cId="0" sldId="329"/>
        </pc:sldMkLst>
        <pc:spChg chg="add mod">
          <ac:chgData name="Siddarth Joshi" userId="bc4d29ca-e482-4031-a817-c6a7c744f97a" providerId="ADAL" clId="{051D0062-CDF7-4BC6-9E0E-79A8D1BBB229}" dt="2022-02-14T01:07:51.349" v="68"/>
          <ac:spMkLst>
            <pc:docMk/>
            <pc:sldMk cId="0" sldId="329"/>
            <ac:spMk id="22" creationId="{7F80DC8A-6CAF-4ABC-BD7E-4A58D5FFF21F}"/>
          </ac:spMkLst>
        </pc:spChg>
        <pc:spChg chg="add mod">
          <ac:chgData name="Siddarth Joshi" userId="bc4d29ca-e482-4031-a817-c6a7c744f97a" providerId="ADAL" clId="{051D0062-CDF7-4BC6-9E0E-79A8D1BBB229}" dt="2022-02-14T01:09:02.636" v="96"/>
          <ac:spMkLst>
            <pc:docMk/>
            <pc:sldMk cId="0" sldId="329"/>
            <ac:spMk id="23" creationId="{56587EF4-C43D-4339-A60D-68E79A6E7BCF}"/>
          </ac:spMkLst>
        </pc:spChg>
        <pc:spChg chg="add mod">
          <ac:chgData name="Siddarth Joshi" userId="bc4d29ca-e482-4031-a817-c6a7c744f97a" providerId="ADAL" clId="{051D0062-CDF7-4BC6-9E0E-79A8D1BBB229}" dt="2022-02-14T01:07:51.349" v="68"/>
          <ac:spMkLst>
            <pc:docMk/>
            <pc:sldMk cId="0" sldId="329"/>
            <ac:spMk id="24" creationId="{33E0D4EE-D6D3-4944-9AAF-500BDA6B7EAE}"/>
          </ac:spMkLst>
        </pc:spChg>
        <pc:spChg chg="mod">
          <ac:chgData name="Siddarth Joshi" userId="bc4d29ca-e482-4031-a817-c6a7c744f97a" providerId="ADAL" clId="{051D0062-CDF7-4BC6-9E0E-79A8D1BBB229}" dt="2022-02-14T01:09:32.225" v="100" actId="1076"/>
          <ac:spMkLst>
            <pc:docMk/>
            <pc:sldMk cId="0" sldId="329"/>
            <ac:spMk id="44036" creationId="{D93C15D1-BE80-224D-B9CF-54DC8FC56A89}"/>
          </ac:spMkLst>
        </pc:spChg>
        <pc:spChg chg="mod">
          <ac:chgData name="Siddarth Joshi" userId="bc4d29ca-e482-4031-a817-c6a7c744f97a" providerId="ADAL" clId="{051D0062-CDF7-4BC6-9E0E-79A8D1BBB229}" dt="2022-02-14T01:09:32.225" v="100" actId="1076"/>
          <ac:spMkLst>
            <pc:docMk/>
            <pc:sldMk cId="0" sldId="329"/>
            <ac:spMk id="44037" creationId="{9618C98B-3B70-5C4D-B758-FF12EF7DC28D}"/>
          </ac:spMkLst>
        </pc:spChg>
        <pc:spChg chg="mod">
          <ac:chgData name="Siddarth Joshi" userId="bc4d29ca-e482-4031-a817-c6a7c744f97a" providerId="ADAL" clId="{051D0062-CDF7-4BC6-9E0E-79A8D1BBB229}" dt="2022-02-14T01:09:32.225" v="100" actId="1076"/>
          <ac:spMkLst>
            <pc:docMk/>
            <pc:sldMk cId="0" sldId="329"/>
            <ac:spMk id="44038" creationId="{084F5BA6-9D8B-254C-B196-7AA5F93A80D5}"/>
          </ac:spMkLst>
        </pc:spChg>
        <pc:spChg chg="mod">
          <ac:chgData name="Siddarth Joshi" userId="bc4d29ca-e482-4031-a817-c6a7c744f97a" providerId="ADAL" clId="{051D0062-CDF7-4BC6-9E0E-79A8D1BBB229}" dt="2022-02-14T01:09:32.225" v="100" actId="1076"/>
          <ac:spMkLst>
            <pc:docMk/>
            <pc:sldMk cId="0" sldId="329"/>
            <ac:spMk id="44039" creationId="{D26565DE-B906-2E4D-B337-26D7E88D76EC}"/>
          </ac:spMkLst>
        </pc:spChg>
        <pc:spChg chg="mod">
          <ac:chgData name="Siddarth Joshi" userId="bc4d29ca-e482-4031-a817-c6a7c744f97a" providerId="ADAL" clId="{051D0062-CDF7-4BC6-9E0E-79A8D1BBB229}" dt="2022-02-14T01:09:32.225" v="100" actId="1076"/>
          <ac:spMkLst>
            <pc:docMk/>
            <pc:sldMk cId="0" sldId="329"/>
            <ac:spMk id="44040" creationId="{F5F19819-E63D-E74F-A1BF-463F1B125E27}"/>
          </ac:spMkLst>
        </pc:spChg>
        <pc:spChg chg="mod">
          <ac:chgData name="Siddarth Joshi" userId="bc4d29ca-e482-4031-a817-c6a7c744f97a" providerId="ADAL" clId="{051D0062-CDF7-4BC6-9E0E-79A8D1BBB229}" dt="2022-02-14T01:09:32.225" v="100" actId="1076"/>
          <ac:spMkLst>
            <pc:docMk/>
            <pc:sldMk cId="0" sldId="329"/>
            <ac:spMk id="44043" creationId="{3B64359B-665D-D147-96D2-5333EF42CDA6}"/>
          </ac:spMkLst>
        </pc:spChg>
        <pc:spChg chg="mod">
          <ac:chgData name="Siddarth Joshi" userId="bc4d29ca-e482-4031-a817-c6a7c744f97a" providerId="ADAL" clId="{051D0062-CDF7-4BC6-9E0E-79A8D1BBB229}" dt="2022-02-14T01:09:32.225" v="100" actId="1076"/>
          <ac:spMkLst>
            <pc:docMk/>
            <pc:sldMk cId="0" sldId="329"/>
            <ac:spMk id="44044" creationId="{176DB88C-14E8-7244-9A83-B5BDCDA6C419}"/>
          </ac:spMkLst>
        </pc:spChg>
        <pc:spChg chg="mod">
          <ac:chgData name="Siddarth Joshi" userId="bc4d29ca-e482-4031-a817-c6a7c744f97a" providerId="ADAL" clId="{051D0062-CDF7-4BC6-9E0E-79A8D1BBB229}" dt="2022-02-14T01:09:32.225" v="100" actId="1076"/>
          <ac:spMkLst>
            <pc:docMk/>
            <pc:sldMk cId="0" sldId="329"/>
            <ac:spMk id="44045" creationId="{9327F7BE-1BEB-0849-B055-BB9D065652BE}"/>
          </ac:spMkLst>
        </pc:spChg>
        <pc:spChg chg="mod">
          <ac:chgData name="Siddarth Joshi" userId="bc4d29ca-e482-4031-a817-c6a7c744f97a" providerId="ADAL" clId="{051D0062-CDF7-4BC6-9E0E-79A8D1BBB229}" dt="2022-02-14T01:09:32.225" v="100" actId="1076"/>
          <ac:spMkLst>
            <pc:docMk/>
            <pc:sldMk cId="0" sldId="329"/>
            <ac:spMk id="44046" creationId="{DD8EB42A-1CA9-8F4D-9CDE-42C09F83ED57}"/>
          </ac:spMkLst>
        </pc:spChg>
        <pc:spChg chg="mod">
          <ac:chgData name="Siddarth Joshi" userId="bc4d29ca-e482-4031-a817-c6a7c744f97a" providerId="ADAL" clId="{051D0062-CDF7-4BC6-9E0E-79A8D1BBB229}" dt="2022-02-14T01:09:32.225" v="100" actId="1076"/>
          <ac:spMkLst>
            <pc:docMk/>
            <pc:sldMk cId="0" sldId="329"/>
            <ac:spMk id="44047" creationId="{6AE08766-82AD-904A-823F-D5DD5D9C56C3}"/>
          </ac:spMkLst>
        </pc:spChg>
        <pc:spChg chg="mod">
          <ac:chgData name="Siddarth Joshi" userId="bc4d29ca-e482-4031-a817-c6a7c744f97a" providerId="ADAL" clId="{051D0062-CDF7-4BC6-9E0E-79A8D1BBB229}" dt="2022-02-14T01:09:32.225" v="100" actId="1076"/>
          <ac:spMkLst>
            <pc:docMk/>
            <pc:sldMk cId="0" sldId="329"/>
            <ac:spMk id="44048" creationId="{EE91D1D7-0370-A148-BA27-9F709310974C}"/>
          </ac:spMkLst>
        </pc:spChg>
        <pc:spChg chg="mod">
          <ac:chgData name="Siddarth Joshi" userId="bc4d29ca-e482-4031-a817-c6a7c744f97a" providerId="ADAL" clId="{051D0062-CDF7-4BC6-9E0E-79A8D1BBB229}" dt="2022-02-14T01:09:32.225" v="100" actId="1076"/>
          <ac:spMkLst>
            <pc:docMk/>
            <pc:sldMk cId="0" sldId="329"/>
            <ac:spMk id="44049" creationId="{DBFF1BEA-802E-1846-B099-E44B880EE45E}"/>
          </ac:spMkLst>
        </pc:spChg>
        <pc:spChg chg="mod">
          <ac:chgData name="Siddarth Joshi" userId="bc4d29ca-e482-4031-a817-c6a7c744f97a" providerId="ADAL" clId="{051D0062-CDF7-4BC6-9E0E-79A8D1BBB229}" dt="2022-02-14T01:09:32.225" v="100" actId="1076"/>
          <ac:spMkLst>
            <pc:docMk/>
            <pc:sldMk cId="0" sldId="329"/>
            <ac:spMk id="44050" creationId="{59DEF0CB-CD08-5D49-95F7-D4A96FFE8673}"/>
          </ac:spMkLst>
        </pc:spChg>
        <pc:spChg chg="mod">
          <ac:chgData name="Siddarth Joshi" userId="bc4d29ca-e482-4031-a817-c6a7c744f97a" providerId="ADAL" clId="{051D0062-CDF7-4BC6-9E0E-79A8D1BBB229}" dt="2022-02-14T01:09:32.225" v="100" actId="1076"/>
          <ac:spMkLst>
            <pc:docMk/>
            <pc:sldMk cId="0" sldId="329"/>
            <ac:spMk id="44051" creationId="{37DC0D89-93C0-DB41-BA3F-A002487F018B}"/>
          </ac:spMkLst>
        </pc:spChg>
        <pc:spChg chg="mod">
          <ac:chgData name="Siddarth Joshi" userId="bc4d29ca-e482-4031-a817-c6a7c744f97a" providerId="ADAL" clId="{051D0062-CDF7-4BC6-9E0E-79A8D1BBB229}" dt="2022-02-14T01:09:32.225" v="100" actId="1076"/>
          <ac:spMkLst>
            <pc:docMk/>
            <pc:sldMk cId="0" sldId="329"/>
            <ac:spMk id="44052" creationId="{A30E0CB4-9629-F044-A6C2-07AD29A7D2F2}"/>
          </ac:spMkLst>
        </pc:spChg>
        <pc:spChg chg="del mod">
          <ac:chgData name="Siddarth Joshi" userId="bc4d29ca-e482-4031-a817-c6a7c744f97a" providerId="ADAL" clId="{051D0062-CDF7-4BC6-9E0E-79A8D1BBB229}" dt="2022-02-14T01:09:05.080" v="97" actId="478"/>
          <ac:spMkLst>
            <pc:docMk/>
            <pc:sldMk cId="0" sldId="329"/>
            <ac:spMk id="128002" creationId="{9F987A54-8725-CE4A-BDA9-DD78BCBD31F8}"/>
          </ac:spMkLst>
        </pc:spChg>
        <pc:spChg chg="mod">
          <ac:chgData name="Siddarth Joshi" userId="bc4d29ca-e482-4031-a817-c6a7c744f97a" providerId="ADAL" clId="{051D0062-CDF7-4BC6-9E0E-79A8D1BBB229}" dt="2022-02-14T01:09:55.056" v="105" actId="14100"/>
          <ac:spMkLst>
            <pc:docMk/>
            <pc:sldMk cId="0" sldId="329"/>
            <ac:spMk id="128003" creationId="{D699718E-F5CA-2249-8521-BF7DDE5F23F8}"/>
          </ac:spMkLst>
        </pc:spChg>
        <pc:grpChg chg="mod">
          <ac:chgData name="Siddarth Joshi" userId="bc4d29ca-e482-4031-a817-c6a7c744f97a" providerId="ADAL" clId="{051D0062-CDF7-4BC6-9E0E-79A8D1BBB229}" dt="2022-02-14T01:09:32.225" v="100" actId="1076"/>
          <ac:grpSpMkLst>
            <pc:docMk/>
            <pc:sldMk cId="0" sldId="329"/>
            <ac:grpSpMk id="44041" creationId="{90BB8153-7DF7-814B-BCD7-A6A45185A304}"/>
          </ac:grpSpMkLst>
        </pc:grpChg>
        <pc:grpChg chg="mod">
          <ac:chgData name="Siddarth Joshi" userId="bc4d29ca-e482-4031-a817-c6a7c744f97a" providerId="ADAL" clId="{051D0062-CDF7-4BC6-9E0E-79A8D1BBB229}" dt="2022-02-14T01:09:32.225" v="100" actId="1076"/>
          <ac:grpSpMkLst>
            <pc:docMk/>
            <pc:sldMk cId="0" sldId="329"/>
            <ac:grpSpMk id="44042" creationId="{D2810D9B-8AD1-2249-8E30-83D6C130C8E3}"/>
          </ac:grpSpMkLst>
        </pc:grpChg>
        <pc:picChg chg="mod">
          <ac:chgData name="Siddarth Joshi" userId="bc4d29ca-e482-4031-a817-c6a7c744f97a" providerId="ADAL" clId="{051D0062-CDF7-4BC6-9E0E-79A8D1BBB229}" dt="2022-02-14T01:09:32.225" v="100" actId="1076"/>
          <ac:picMkLst>
            <pc:docMk/>
            <pc:sldMk cId="0" sldId="329"/>
            <ac:picMk id="44035" creationId="{1CF9E04C-8E4B-5444-8EBA-F7C99A518198}"/>
          </ac:picMkLst>
        </pc:picChg>
      </pc:sldChg>
      <pc:sldChg chg="addSp delSp modSp add del mod">
        <pc:chgData name="Siddarth Joshi" userId="bc4d29ca-e482-4031-a817-c6a7c744f97a" providerId="ADAL" clId="{051D0062-CDF7-4BC6-9E0E-79A8D1BBB229}" dt="2022-02-14T01:08:51.059" v="92"/>
        <pc:sldMkLst>
          <pc:docMk/>
          <pc:sldMk cId="0" sldId="330"/>
        </pc:sldMkLst>
        <pc:spChg chg="add mod">
          <ac:chgData name="Siddarth Joshi" userId="bc4d29ca-e482-4031-a817-c6a7c744f97a" providerId="ADAL" clId="{051D0062-CDF7-4BC6-9E0E-79A8D1BBB229}" dt="2022-02-14T01:07:52.753" v="69"/>
          <ac:spMkLst>
            <pc:docMk/>
            <pc:sldMk cId="0" sldId="330"/>
            <ac:spMk id="4" creationId="{D51705EA-4FD5-47D3-A86D-AD968ECFF9D3}"/>
          </ac:spMkLst>
        </pc:spChg>
        <pc:spChg chg="add mod">
          <ac:chgData name="Siddarth Joshi" userId="bc4d29ca-e482-4031-a817-c6a7c744f97a" providerId="ADAL" clId="{051D0062-CDF7-4BC6-9E0E-79A8D1BBB229}" dt="2022-02-14T01:08:51.059" v="92"/>
          <ac:spMkLst>
            <pc:docMk/>
            <pc:sldMk cId="0" sldId="330"/>
            <ac:spMk id="5" creationId="{044CDCF2-5C54-4708-BB93-09C5F065B0C4}"/>
          </ac:spMkLst>
        </pc:spChg>
        <pc:spChg chg="add mod">
          <ac:chgData name="Siddarth Joshi" userId="bc4d29ca-e482-4031-a817-c6a7c744f97a" providerId="ADAL" clId="{051D0062-CDF7-4BC6-9E0E-79A8D1BBB229}" dt="2022-02-14T01:07:52.753" v="69"/>
          <ac:spMkLst>
            <pc:docMk/>
            <pc:sldMk cId="0" sldId="330"/>
            <ac:spMk id="6" creationId="{E4DF8018-AC4B-4E36-9E81-0FC36278C9DE}"/>
          </ac:spMkLst>
        </pc:spChg>
        <pc:spChg chg="del mod">
          <ac:chgData name="Siddarth Joshi" userId="bc4d29ca-e482-4031-a817-c6a7c744f97a" providerId="ADAL" clId="{051D0062-CDF7-4BC6-9E0E-79A8D1BBB229}" dt="2022-02-14T01:08:47.550" v="89" actId="478"/>
          <ac:spMkLst>
            <pc:docMk/>
            <pc:sldMk cId="0" sldId="330"/>
            <ac:spMk id="129026" creationId="{CE03C493-093C-FC44-BBD3-929D2E0B5AD6}"/>
          </ac:spMkLst>
        </pc:spChg>
      </pc:sldChg>
      <pc:sldChg chg="addSp delSp modSp add del mod">
        <pc:chgData name="Siddarth Joshi" userId="bc4d29ca-e482-4031-a817-c6a7c744f97a" providerId="ADAL" clId="{051D0062-CDF7-4BC6-9E0E-79A8D1BBB229}" dt="2022-02-14T01:08:39.914" v="87" actId="478"/>
        <pc:sldMkLst>
          <pc:docMk/>
          <pc:sldMk cId="0" sldId="331"/>
        </pc:sldMkLst>
        <pc:spChg chg="add mod">
          <ac:chgData name="Siddarth Joshi" userId="bc4d29ca-e482-4031-a817-c6a7c744f97a" providerId="ADAL" clId="{051D0062-CDF7-4BC6-9E0E-79A8D1BBB229}" dt="2022-02-14T01:07:54.373" v="70"/>
          <ac:spMkLst>
            <pc:docMk/>
            <pc:sldMk cId="0" sldId="331"/>
            <ac:spMk id="4" creationId="{99CB8AC0-7DBB-4DC1-8DBE-6DEAEFD5C4EC}"/>
          </ac:spMkLst>
        </pc:spChg>
        <pc:spChg chg="add mod">
          <ac:chgData name="Siddarth Joshi" userId="bc4d29ca-e482-4031-a817-c6a7c744f97a" providerId="ADAL" clId="{051D0062-CDF7-4BC6-9E0E-79A8D1BBB229}" dt="2022-02-14T01:08:38.454" v="86"/>
          <ac:spMkLst>
            <pc:docMk/>
            <pc:sldMk cId="0" sldId="331"/>
            <ac:spMk id="5" creationId="{DB5AA6E7-C6DE-457D-B085-B25F30D395E5}"/>
          </ac:spMkLst>
        </pc:spChg>
        <pc:spChg chg="add mod">
          <ac:chgData name="Siddarth Joshi" userId="bc4d29ca-e482-4031-a817-c6a7c744f97a" providerId="ADAL" clId="{051D0062-CDF7-4BC6-9E0E-79A8D1BBB229}" dt="2022-02-14T01:07:54.373" v="70"/>
          <ac:spMkLst>
            <pc:docMk/>
            <pc:sldMk cId="0" sldId="331"/>
            <ac:spMk id="6" creationId="{C9C891A5-CE6C-410C-8D22-DE46C17CC18A}"/>
          </ac:spMkLst>
        </pc:spChg>
        <pc:spChg chg="del mod">
          <ac:chgData name="Siddarth Joshi" userId="bc4d29ca-e482-4031-a817-c6a7c744f97a" providerId="ADAL" clId="{051D0062-CDF7-4BC6-9E0E-79A8D1BBB229}" dt="2022-02-14T01:08:39.914" v="87" actId="478"/>
          <ac:spMkLst>
            <pc:docMk/>
            <pc:sldMk cId="0" sldId="331"/>
            <ac:spMk id="130050" creationId="{C8DCFD5A-F20D-4F47-A1F7-A94A8F76CA24}"/>
          </ac:spMkLst>
        </pc:spChg>
      </pc:sldChg>
      <pc:sldChg chg="addSp delSp modSp add del mod">
        <pc:chgData name="Siddarth Joshi" userId="bc4d29ca-e482-4031-a817-c6a7c744f97a" providerId="ADAL" clId="{051D0062-CDF7-4BC6-9E0E-79A8D1BBB229}" dt="2022-02-14T01:08:27.793" v="82"/>
        <pc:sldMkLst>
          <pc:docMk/>
          <pc:sldMk cId="0" sldId="332"/>
        </pc:sldMkLst>
        <pc:spChg chg="add mod">
          <ac:chgData name="Siddarth Joshi" userId="bc4d29ca-e482-4031-a817-c6a7c744f97a" providerId="ADAL" clId="{051D0062-CDF7-4BC6-9E0E-79A8D1BBB229}" dt="2022-02-14T01:07:56.142" v="71"/>
          <ac:spMkLst>
            <pc:docMk/>
            <pc:sldMk cId="0" sldId="332"/>
            <ac:spMk id="4" creationId="{89A0EBF9-C6B7-4957-BE8E-666EE4A5146E}"/>
          </ac:spMkLst>
        </pc:spChg>
        <pc:spChg chg="add mod">
          <ac:chgData name="Siddarth Joshi" userId="bc4d29ca-e482-4031-a817-c6a7c744f97a" providerId="ADAL" clId="{051D0062-CDF7-4BC6-9E0E-79A8D1BBB229}" dt="2022-02-14T01:08:27.793" v="82"/>
          <ac:spMkLst>
            <pc:docMk/>
            <pc:sldMk cId="0" sldId="332"/>
            <ac:spMk id="5" creationId="{F768E6AE-782E-4228-A3C4-7C3100EDC544}"/>
          </ac:spMkLst>
        </pc:spChg>
        <pc:spChg chg="add mod">
          <ac:chgData name="Siddarth Joshi" userId="bc4d29ca-e482-4031-a817-c6a7c744f97a" providerId="ADAL" clId="{051D0062-CDF7-4BC6-9E0E-79A8D1BBB229}" dt="2022-02-14T01:07:56.142" v="71"/>
          <ac:spMkLst>
            <pc:docMk/>
            <pc:sldMk cId="0" sldId="332"/>
            <ac:spMk id="6" creationId="{5111D6D2-FEC8-4ED4-BA66-D9BE7F719FB5}"/>
          </ac:spMkLst>
        </pc:spChg>
        <pc:spChg chg="del mod">
          <ac:chgData name="Siddarth Joshi" userId="bc4d29ca-e482-4031-a817-c6a7c744f97a" providerId="ADAL" clId="{051D0062-CDF7-4BC6-9E0E-79A8D1BBB229}" dt="2022-02-14T01:08:24.907" v="79" actId="478"/>
          <ac:spMkLst>
            <pc:docMk/>
            <pc:sldMk cId="0" sldId="332"/>
            <ac:spMk id="131074" creationId="{AA706690-70DE-FE47-AF5C-63D03F20A169}"/>
          </ac:spMkLst>
        </pc:spChg>
      </pc:sldChg>
      <pc:sldChg chg="addSp delSp modSp add del mod">
        <pc:chgData name="Siddarth Joshi" userId="bc4d29ca-e482-4031-a817-c6a7c744f97a" providerId="ADAL" clId="{051D0062-CDF7-4BC6-9E0E-79A8D1BBB229}" dt="2022-02-14T01:08:17.445" v="77"/>
        <pc:sldMkLst>
          <pc:docMk/>
          <pc:sldMk cId="0" sldId="333"/>
        </pc:sldMkLst>
        <pc:spChg chg="add mod">
          <ac:chgData name="Siddarth Joshi" userId="bc4d29ca-e482-4031-a817-c6a7c744f97a" providerId="ADAL" clId="{051D0062-CDF7-4BC6-9E0E-79A8D1BBB229}" dt="2022-02-14T01:07:57.465" v="72"/>
          <ac:spMkLst>
            <pc:docMk/>
            <pc:sldMk cId="0" sldId="333"/>
            <ac:spMk id="4" creationId="{F58EC046-E900-4425-B60D-3192D0E5942B}"/>
          </ac:spMkLst>
        </pc:spChg>
        <pc:spChg chg="add mod">
          <ac:chgData name="Siddarth Joshi" userId="bc4d29ca-e482-4031-a817-c6a7c744f97a" providerId="ADAL" clId="{051D0062-CDF7-4BC6-9E0E-79A8D1BBB229}" dt="2022-02-14T01:08:17.445" v="77"/>
          <ac:spMkLst>
            <pc:docMk/>
            <pc:sldMk cId="0" sldId="333"/>
            <ac:spMk id="5" creationId="{BBECEB75-D6D3-407D-8E48-F27ABB5F4EF9}"/>
          </ac:spMkLst>
        </pc:spChg>
        <pc:spChg chg="add mod">
          <ac:chgData name="Siddarth Joshi" userId="bc4d29ca-e482-4031-a817-c6a7c744f97a" providerId="ADAL" clId="{051D0062-CDF7-4BC6-9E0E-79A8D1BBB229}" dt="2022-02-14T01:07:57.465" v="72"/>
          <ac:spMkLst>
            <pc:docMk/>
            <pc:sldMk cId="0" sldId="333"/>
            <ac:spMk id="6" creationId="{5147D434-F858-492E-AEFC-08FF9212FFA0}"/>
          </ac:spMkLst>
        </pc:spChg>
        <pc:spChg chg="del mod">
          <ac:chgData name="Siddarth Joshi" userId="bc4d29ca-e482-4031-a817-c6a7c744f97a" providerId="ADAL" clId="{051D0062-CDF7-4BC6-9E0E-79A8D1BBB229}" dt="2022-02-14T01:08:14.120" v="74" actId="478"/>
          <ac:spMkLst>
            <pc:docMk/>
            <pc:sldMk cId="0" sldId="333"/>
            <ac:spMk id="132098" creationId="{BFF53CEC-00BC-4345-8390-4CCEE531C2DC}"/>
          </ac:spMkLst>
        </pc:spChg>
      </pc:sldChg>
      <pc:sldChg chg="addSp delSp modSp add del mod">
        <pc:chgData name="Siddarth Joshi" userId="bc4d29ca-e482-4031-a817-c6a7c744f97a" providerId="ADAL" clId="{051D0062-CDF7-4BC6-9E0E-79A8D1BBB229}" dt="2022-02-14T01:23:42.968" v="207" actId="14100"/>
        <pc:sldMkLst>
          <pc:docMk/>
          <pc:sldMk cId="0" sldId="334"/>
        </pc:sldMkLst>
        <pc:spChg chg="add del mod">
          <ac:chgData name="Siddarth Joshi" userId="bc4d29ca-e482-4031-a817-c6a7c744f97a" providerId="ADAL" clId="{051D0062-CDF7-4BC6-9E0E-79A8D1BBB229}" dt="2022-02-14T01:22:09.538" v="194" actId="478"/>
          <ac:spMkLst>
            <pc:docMk/>
            <pc:sldMk cId="0" sldId="334"/>
            <ac:spMk id="2" creationId="{D413B90C-75DB-6E48-8F40-782E64AE1872}"/>
          </ac:spMkLst>
        </pc:spChg>
        <pc:spChg chg="add mod">
          <ac:chgData name="Siddarth Joshi" userId="bc4d29ca-e482-4031-a817-c6a7c744f97a" providerId="ADAL" clId="{051D0062-CDF7-4BC6-9E0E-79A8D1BBB229}" dt="2022-02-14T01:07:26.691" v="56"/>
          <ac:spMkLst>
            <pc:docMk/>
            <pc:sldMk cId="0" sldId="334"/>
            <ac:spMk id="7" creationId="{02A96124-C45D-4554-B085-D13698E8DB09}"/>
          </ac:spMkLst>
        </pc:spChg>
        <pc:spChg chg="add del mod">
          <ac:chgData name="Siddarth Joshi" userId="bc4d29ca-e482-4031-a817-c6a7c744f97a" providerId="ADAL" clId="{051D0062-CDF7-4BC6-9E0E-79A8D1BBB229}" dt="2022-02-14T01:06:22.524" v="35"/>
          <ac:spMkLst>
            <pc:docMk/>
            <pc:sldMk cId="0" sldId="334"/>
            <ac:spMk id="7" creationId="{48D8D285-799A-4D55-9D8E-F944D711689B}"/>
          </ac:spMkLst>
        </pc:spChg>
        <pc:spChg chg="add del mod">
          <ac:chgData name="Siddarth Joshi" userId="bc4d29ca-e482-4031-a817-c6a7c744f97a" providerId="ADAL" clId="{051D0062-CDF7-4BC6-9E0E-79A8D1BBB229}" dt="2022-02-14T01:06:22.524" v="35"/>
          <ac:spMkLst>
            <pc:docMk/>
            <pc:sldMk cId="0" sldId="334"/>
            <ac:spMk id="8" creationId="{D2F08A91-F6B4-453A-BD30-CFCA88F771C8}"/>
          </ac:spMkLst>
        </pc:spChg>
        <pc:spChg chg="add del mod">
          <ac:chgData name="Siddarth Joshi" userId="bc4d29ca-e482-4031-a817-c6a7c744f97a" providerId="ADAL" clId="{051D0062-CDF7-4BC6-9E0E-79A8D1BBB229}" dt="2022-02-14T01:22:07.122" v="193"/>
          <ac:spMkLst>
            <pc:docMk/>
            <pc:sldMk cId="0" sldId="334"/>
            <ac:spMk id="8" creationId="{EC3A8115-257E-4209-B1B4-A009DDCAF04C}"/>
          </ac:spMkLst>
        </pc:spChg>
        <pc:spChg chg="add del mod">
          <ac:chgData name="Siddarth Joshi" userId="bc4d29ca-e482-4031-a817-c6a7c744f97a" providerId="ADAL" clId="{051D0062-CDF7-4BC6-9E0E-79A8D1BBB229}" dt="2022-02-14T01:06:22.524" v="35"/>
          <ac:spMkLst>
            <pc:docMk/>
            <pc:sldMk cId="0" sldId="334"/>
            <ac:spMk id="9" creationId="{CE14953D-A596-4551-AF1B-62E5679F51FF}"/>
          </ac:spMkLst>
        </pc:spChg>
        <pc:spChg chg="add mod">
          <ac:chgData name="Siddarth Joshi" userId="bc4d29ca-e482-4031-a817-c6a7c744f97a" providerId="ADAL" clId="{051D0062-CDF7-4BC6-9E0E-79A8D1BBB229}" dt="2022-02-14T01:07:26.691" v="56"/>
          <ac:spMkLst>
            <pc:docMk/>
            <pc:sldMk cId="0" sldId="334"/>
            <ac:spMk id="9" creationId="{F6303988-C45E-4C98-9F13-2EECA257628D}"/>
          </ac:spMkLst>
        </pc:spChg>
        <pc:picChg chg="add mod">
          <ac:chgData name="Siddarth Joshi" userId="bc4d29ca-e482-4031-a817-c6a7c744f97a" providerId="ADAL" clId="{051D0062-CDF7-4BC6-9E0E-79A8D1BBB229}" dt="2022-02-14T01:23:42.968" v="207" actId="14100"/>
          <ac:picMkLst>
            <pc:docMk/>
            <pc:sldMk cId="0" sldId="334"/>
            <ac:picMk id="10" creationId="{BCA9BD04-29ED-4CA2-9DE8-600AF50550EE}"/>
          </ac:picMkLst>
        </pc:picChg>
        <pc:picChg chg="del">
          <ac:chgData name="Siddarth Joshi" userId="bc4d29ca-e482-4031-a817-c6a7c744f97a" providerId="ADAL" clId="{051D0062-CDF7-4BC6-9E0E-79A8D1BBB229}" dt="2022-02-14T01:23:20.621" v="201" actId="478"/>
          <ac:picMkLst>
            <pc:docMk/>
            <pc:sldMk cId="0" sldId="334"/>
            <ac:picMk id="31746" creationId="{71839A80-A90F-CB4E-BD1B-836FA62E673F}"/>
          </ac:picMkLst>
        </pc:picChg>
        <pc:cxnChg chg="del">
          <ac:chgData name="Siddarth Joshi" userId="bc4d29ca-e482-4031-a817-c6a7c744f97a" providerId="ADAL" clId="{051D0062-CDF7-4BC6-9E0E-79A8D1BBB229}" dt="2022-02-14T01:23:26.127" v="202" actId="478"/>
          <ac:cxnSpMkLst>
            <pc:docMk/>
            <pc:sldMk cId="0" sldId="334"/>
            <ac:cxnSpMk id="31747" creationId="{618D79CE-231E-E140-AF33-705A6FA68066}"/>
          </ac:cxnSpMkLst>
        </pc:cxnChg>
        <pc:cxnChg chg="del">
          <ac:chgData name="Siddarth Joshi" userId="bc4d29ca-e482-4031-a817-c6a7c744f97a" providerId="ADAL" clId="{051D0062-CDF7-4BC6-9E0E-79A8D1BBB229}" dt="2022-02-14T01:23:26.127" v="202" actId="478"/>
          <ac:cxnSpMkLst>
            <pc:docMk/>
            <pc:sldMk cId="0" sldId="334"/>
            <ac:cxnSpMk id="31748" creationId="{6D6298F0-B78F-5140-A615-95E041C471BC}"/>
          </ac:cxnSpMkLst>
        </pc:cxnChg>
        <pc:cxnChg chg="del">
          <ac:chgData name="Siddarth Joshi" userId="bc4d29ca-e482-4031-a817-c6a7c744f97a" providerId="ADAL" clId="{051D0062-CDF7-4BC6-9E0E-79A8D1BBB229}" dt="2022-02-14T01:23:26.127" v="202" actId="478"/>
          <ac:cxnSpMkLst>
            <pc:docMk/>
            <pc:sldMk cId="0" sldId="334"/>
            <ac:cxnSpMk id="31749" creationId="{BACF389B-13BE-4B4F-90C9-CEFFA19BA6BC}"/>
          </ac:cxnSpMkLst>
        </pc:cxnChg>
      </pc:sldChg>
      <pc:sldChg chg="addSp delSp modSp mod">
        <pc:chgData name="Siddarth Joshi" userId="bc4d29ca-e482-4031-a817-c6a7c744f97a" providerId="ADAL" clId="{051D0062-CDF7-4BC6-9E0E-79A8D1BBB229}" dt="2022-02-14T01:12:14.421" v="122" actId="1076"/>
        <pc:sldMkLst>
          <pc:docMk/>
          <pc:sldMk cId="0" sldId="335"/>
        </pc:sldMkLst>
        <pc:spChg chg="add del mod">
          <ac:chgData name="Siddarth Joshi" userId="bc4d29ca-e482-4031-a817-c6a7c744f97a" providerId="ADAL" clId="{051D0062-CDF7-4BC6-9E0E-79A8D1BBB229}" dt="2022-02-14T01:10:45.988" v="112" actId="478"/>
          <ac:spMkLst>
            <pc:docMk/>
            <pc:sldMk cId="0" sldId="335"/>
            <ac:spMk id="3" creationId="{21C90C90-4D7B-499F-8B6D-4557E1B9A058}"/>
          </ac:spMkLst>
        </pc:spChg>
        <pc:spChg chg="add mod">
          <ac:chgData name="Siddarth Joshi" userId="bc4d29ca-e482-4031-a817-c6a7c744f97a" providerId="ADAL" clId="{051D0062-CDF7-4BC6-9E0E-79A8D1BBB229}" dt="2022-02-14T01:07:44.286" v="65"/>
          <ac:spMkLst>
            <pc:docMk/>
            <pc:sldMk cId="0" sldId="335"/>
            <ac:spMk id="18" creationId="{D7BE7859-67E5-403D-B10E-D89EC7E2144B}"/>
          </ac:spMkLst>
        </pc:spChg>
        <pc:spChg chg="add del mod">
          <ac:chgData name="Siddarth Joshi" userId="bc4d29ca-e482-4031-a817-c6a7c744f97a" providerId="ADAL" clId="{051D0062-CDF7-4BC6-9E0E-79A8D1BBB229}" dt="2022-02-14T01:10:52.868" v="114" actId="478"/>
          <ac:spMkLst>
            <pc:docMk/>
            <pc:sldMk cId="0" sldId="335"/>
            <ac:spMk id="19" creationId="{271C9641-E4EF-46DB-B500-5174CCDD3ED9}"/>
          </ac:spMkLst>
        </pc:spChg>
        <pc:spChg chg="add mod">
          <ac:chgData name="Siddarth Joshi" userId="bc4d29ca-e482-4031-a817-c6a7c744f97a" providerId="ADAL" clId="{051D0062-CDF7-4BC6-9E0E-79A8D1BBB229}" dt="2022-02-14T01:07:44.286" v="65"/>
          <ac:spMkLst>
            <pc:docMk/>
            <pc:sldMk cId="0" sldId="335"/>
            <ac:spMk id="20" creationId="{5F71F216-1C7A-488C-BAF3-4D7FEE4C2CFE}"/>
          </ac:spMkLst>
        </pc:spChg>
        <pc:spChg chg="add mod">
          <ac:chgData name="Siddarth Joshi" userId="bc4d29ca-e482-4031-a817-c6a7c744f97a" providerId="ADAL" clId="{051D0062-CDF7-4BC6-9E0E-79A8D1BBB229}" dt="2022-02-14T01:10:53.566" v="115"/>
          <ac:spMkLst>
            <pc:docMk/>
            <pc:sldMk cId="0" sldId="335"/>
            <ac:spMk id="23" creationId="{705F3F83-A4AB-4739-8AEA-EFBCDF71899E}"/>
          </ac:spMkLst>
        </pc:spChg>
        <pc:spChg chg="del">
          <ac:chgData name="Siddarth Joshi" userId="bc4d29ca-e482-4031-a817-c6a7c744f97a" providerId="ADAL" clId="{051D0062-CDF7-4BC6-9E0E-79A8D1BBB229}" dt="2022-02-14T01:10:44.947" v="111" actId="478"/>
          <ac:spMkLst>
            <pc:docMk/>
            <pc:sldMk cId="0" sldId="335"/>
            <ac:spMk id="125956" creationId="{D28EF110-A9B7-034E-A717-29574C44AB0B}"/>
          </ac:spMkLst>
        </pc:spChg>
        <pc:spChg chg="mod">
          <ac:chgData name="Siddarth Joshi" userId="bc4d29ca-e482-4031-a817-c6a7c744f97a" providerId="ADAL" clId="{051D0062-CDF7-4BC6-9E0E-79A8D1BBB229}" dt="2022-02-14T01:12:14.421" v="122" actId="1076"/>
          <ac:spMkLst>
            <pc:docMk/>
            <pc:sldMk cId="0" sldId="335"/>
            <ac:spMk id="125957" creationId="{C74FEA38-48E4-4747-AB79-13563CF546AC}"/>
          </ac:spMkLst>
        </pc:spChg>
      </pc:sldChg>
      <pc:sldChg chg="addSp delSp modSp add del">
        <pc:chgData name="Siddarth Joshi" userId="bc4d29ca-e482-4031-a817-c6a7c744f97a" providerId="ADAL" clId="{051D0062-CDF7-4BC6-9E0E-79A8D1BBB229}" dt="2022-02-14T01:32:00.896" v="224" actId="14100"/>
        <pc:sldMkLst>
          <pc:docMk/>
          <pc:sldMk cId="586820287" sldId="336"/>
        </pc:sldMkLst>
        <pc:spChg chg="del mod">
          <ac:chgData name="Siddarth Joshi" userId="bc4d29ca-e482-4031-a817-c6a7c744f97a" providerId="ADAL" clId="{051D0062-CDF7-4BC6-9E0E-79A8D1BBB229}" dt="2022-02-14T01:31:47.468" v="221" actId="478"/>
          <ac:spMkLst>
            <pc:docMk/>
            <pc:sldMk cId="586820287" sldId="336"/>
            <ac:spMk id="36866" creationId="{122206C0-22BC-104E-9CDE-0FF5D51D0090}"/>
          </ac:spMkLst>
        </pc:spChg>
        <pc:picChg chg="add mod">
          <ac:chgData name="Siddarth Joshi" userId="bc4d29ca-e482-4031-a817-c6a7c744f97a" providerId="ADAL" clId="{051D0062-CDF7-4BC6-9E0E-79A8D1BBB229}" dt="2022-02-14T01:30:15.993" v="216" actId="1076"/>
          <ac:picMkLst>
            <pc:docMk/>
            <pc:sldMk cId="586820287" sldId="336"/>
            <ac:picMk id="5122" creationId="{8777DD56-3B0A-4BE6-8B84-CF0E2FC03CA5}"/>
          </ac:picMkLst>
        </pc:picChg>
        <pc:picChg chg="add mod">
          <ac:chgData name="Siddarth Joshi" userId="bc4d29ca-e482-4031-a817-c6a7c744f97a" providerId="ADAL" clId="{051D0062-CDF7-4BC6-9E0E-79A8D1BBB229}" dt="2022-02-14T01:30:53.080" v="219" actId="14100"/>
          <ac:picMkLst>
            <pc:docMk/>
            <pc:sldMk cId="586820287" sldId="336"/>
            <ac:picMk id="5124" creationId="{75BE327E-78A7-4A34-A622-2D43288D3065}"/>
          </ac:picMkLst>
        </pc:picChg>
        <pc:picChg chg="add mod">
          <ac:chgData name="Siddarth Joshi" userId="bc4d29ca-e482-4031-a817-c6a7c744f97a" providerId="ADAL" clId="{051D0062-CDF7-4BC6-9E0E-79A8D1BBB229}" dt="2022-02-14T01:32:00.896" v="224" actId="14100"/>
          <ac:picMkLst>
            <pc:docMk/>
            <pc:sldMk cId="586820287" sldId="336"/>
            <ac:picMk id="5126" creationId="{FC7C3975-47A1-463F-BCB5-908F66796495}"/>
          </ac:picMkLst>
        </pc:picChg>
        <pc:picChg chg="del">
          <ac:chgData name="Siddarth Joshi" userId="bc4d29ca-e482-4031-a817-c6a7c744f97a" providerId="ADAL" clId="{051D0062-CDF7-4BC6-9E0E-79A8D1BBB229}" dt="2022-02-14T01:30:02.820" v="210" actId="478"/>
          <ac:picMkLst>
            <pc:docMk/>
            <pc:sldMk cId="586820287" sldId="336"/>
            <ac:picMk id="36865" creationId="{A0F0CC2B-35CD-C945-B87D-415545DBA445}"/>
          </ac:picMkLst>
        </pc:picChg>
      </pc:sldChg>
      <pc:sldChg chg="add del">
        <pc:chgData name="Siddarth Joshi" userId="bc4d29ca-e482-4031-a817-c6a7c744f97a" providerId="ADAL" clId="{051D0062-CDF7-4BC6-9E0E-79A8D1BBB229}" dt="2022-02-14T01:07:11.205" v="54"/>
        <pc:sldMkLst>
          <pc:docMk/>
          <pc:sldMk cId="0" sldId="337"/>
        </pc:sldMkLst>
      </pc:sldChg>
      <pc:sldChg chg="add del">
        <pc:chgData name="Siddarth Joshi" userId="bc4d29ca-e482-4031-a817-c6a7c744f97a" providerId="ADAL" clId="{051D0062-CDF7-4BC6-9E0E-79A8D1BBB229}" dt="2022-02-14T01:07:11.205" v="54"/>
        <pc:sldMkLst>
          <pc:docMk/>
          <pc:sldMk cId="0" sldId="338"/>
        </pc:sldMkLst>
      </pc:sldChg>
      <pc:sldChg chg="add del">
        <pc:chgData name="Siddarth Joshi" userId="bc4d29ca-e482-4031-a817-c6a7c744f97a" providerId="ADAL" clId="{051D0062-CDF7-4BC6-9E0E-79A8D1BBB229}" dt="2022-02-14T01:07:11.205" v="54"/>
        <pc:sldMkLst>
          <pc:docMk/>
          <pc:sldMk cId="0" sldId="339"/>
        </pc:sldMkLst>
      </pc:sldChg>
      <pc:sldChg chg="add del">
        <pc:chgData name="Siddarth Joshi" userId="bc4d29ca-e482-4031-a817-c6a7c744f97a" providerId="ADAL" clId="{051D0062-CDF7-4BC6-9E0E-79A8D1BBB229}" dt="2022-02-14T01:07:11.205" v="54"/>
        <pc:sldMkLst>
          <pc:docMk/>
          <pc:sldMk cId="0" sldId="340"/>
        </pc:sldMkLst>
      </pc:sldChg>
      <pc:sldChg chg="add del">
        <pc:chgData name="Siddarth Joshi" userId="bc4d29ca-e482-4031-a817-c6a7c744f97a" providerId="ADAL" clId="{051D0062-CDF7-4BC6-9E0E-79A8D1BBB229}" dt="2022-02-14T01:07:11.205" v="54"/>
        <pc:sldMkLst>
          <pc:docMk/>
          <pc:sldMk cId="0" sldId="341"/>
        </pc:sldMkLst>
      </pc:sldChg>
      <pc:sldChg chg="add del">
        <pc:chgData name="Siddarth Joshi" userId="bc4d29ca-e482-4031-a817-c6a7c744f97a" providerId="ADAL" clId="{051D0062-CDF7-4BC6-9E0E-79A8D1BBB229}" dt="2022-02-14T01:07:11.205" v="54"/>
        <pc:sldMkLst>
          <pc:docMk/>
          <pc:sldMk cId="0" sldId="342"/>
        </pc:sldMkLst>
      </pc:sldChg>
      <pc:sldChg chg="add del">
        <pc:chgData name="Siddarth Joshi" userId="bc4d29ca-e482-4031-a817-c6a7c744f97a" providerId="ADAL" clId="{051D0062-CDF7-4BC6-9E0E-79A8D1BBB229}" dt="2022-02-14T01:07:11.205" v="54"/>
        <pc:sldMkLst>
          <pc:docMk/>
          <pc:sldMk cId="0" sldId="343"/>
        </pc:sldMkLst>
      </pc:sldChg>
      <pc:sldChg chg="add del">
        <pc:chgData name="Siddarth Joshi" userId="bc4d29ca-e482-4031-a817-c6a7c744f97a" providerId="ADAL" clId="{051D0062-CDF7-4BC6-9E0E-79A8D1BBB229}" dt="2022-02-14T01:07:11.205" v="54"/>
        <pc:sldMkLst>
          <pc:docMk/>
          <pc:sldMk cId="0" sldId="344"/>
        </pc:sldMkLst>
      </pc:sldChg>
      <pc:sldChg chg="add del">
        <pc:chgData name="Siddarth Joshi" userId="bc4d29ca-e482-4031-a817-c6a7c744f97a" providerId="ADAL" clId="{051D0062-CDF7-4BC6-9E0E-79A8D1BBB229}" dt="2022-02-14T01:07:11.205" v="54"/>
        <pc:sldMkLst>
          <pc:docMk/>
          <pc:sldMk cId="0" sldId="345"/>
        </pc:sldMkLst>
      </pc:sldChg>
      <pc:sldChg chg="add del">
        <pc:chgData name="Siddarth Joshi" userId="bc4d29ca-e482-4031-a817-c6a7c744f97a" providerId="ADAL" clId="{051D0062-CDF7-4BC6-9E0E-79A8D1BBB229}" dt="2022-02-14T01:07:11.205" v="54"/>
        <pc:sldMkLst>
          <pc:docMk/>
          <pc:sldMk cId="0" sldId="346"/>
        </pc:sldMkLst>
      </pc:sldChg>
      <pc:sldChg chg="add del">
        <pc:chgData name="Siddarth Joshi" userId="bc4d29ca-e482-4031-a817-c6a7c744f97a" providerId="ADAL" clId="{051D0062-CDF7-4BC6-9E0E-79A8D1BBB229}" dt="2022-02-14T01:07:11.205" v="54"/>
        <pc:sldMkLst>
          <pc:docMk/>
          <pc:sldMk cId="0" sldId="347"/>
        </pc:sldMkLst>
      </pc:sldChg>
      <pc:sldChg chg="add del">
        <pc:chgData name="Siddarth Joshi" userId="bc4d29ca-e482-4031-a817-c6a7c744f97a" providerId="ADAL" clId="{051D0062-CDF7-4BC6-9E0E-79A8D1BBB229}" dt="2022-02-14T01:07:11.205" v="54"/>
        <pc:sldMkLst>
          <pc:docMk/>
          <pc:sldMk cId="0" sldId="348"/>
        </pc:sldMkLst>
      </pc:sldChg>
      <pc:sldChg chg="add del">
        <pc:chgData name="Siddarth Joshi" userId="bc4d29ca-e482-4031-a817-c6a7c744f97a" providerId="ADAL" clId="{051D0062-CDF7-4BC6-9E0E-79A8D1BBB229}" dt="2022-02-14T01:07:11.205" v="54"/>
        <pc:sldMkLst>
          <pc:docMk/>
          <pc:sldMk cId="0" sldId="349"/>
        </pc:sldMkLst>
      </pc:sldChg>
      <pc:sldChg chg="add del">
        <pc:chgData name="Siddarth Joshi" userId="bc4d29ca-e482-4031-a817-c6a7c744f97a" providerId="ADAL" clId="{051D0062-CDF7-4BC6-9E0E-79A8D1BBB229}" dt="2022-02-14T01:07:11.205" v="54"/>
        <pc:sldMkLst>
          <pc:docMk/>
          <pc:sldMk cId="0" sldId="350"/>
        </pc:sldMkLst>
      </pc:sldChg>
      <pc:sldChg chg="add del">
        <pc:chgData name="Siddarth Joshi" userId="bc4d29ca-e482-4031-a817-c6a7c744f97a" providerId="ADAL" clId="{051D0062-CDF7-4BC6-9E0E-79A8D1BBB229}" dt="2022-02-14T01:07:11.205" v="54"/>
        <pc:sldMkLst>
          <pc:docMk/>
          <pc:sldMk cId="0" sldId="351"/>
        </pc:sldMkLst>
      </pc:sldChg>
      <pc:sldChg chg="del setBg">
        <pc:chgData name="Siddarth Joshi" userId="bc4d29ca-e482-4031-a817-c6a7c744f97a" providerId="ADAL" clId="{051D0062-CDF7-4BC6-9E0E-79A8D1BBB229}" dt="2022-02-14T01:06:45.305" v="51" actId="47"/>
        <pc:sldMkLst>
          <pc:docMk/>
          <pc:sldMk cId="2815489422" sldId="351"/>
        </pc:sldMkLst>
      </pc:sldChg>
      <pc:sldChg chg="add del">
        <pc:chgData name="Siddarth Joshi" userId="bc4d29ca-e482-4031-a817-c6a7c744f97a" providerId="ADAL" clId="{051D0062-CDF7-4BC6-9E0E-79A8D1BBB229}" dt="2022-02-14T01:07:11.205" v="54"/>
        <pc:sldMkLst>
          <pc:docMk/>
          <pc:sldMk cId="0" sldId="352"/>
        </pc:sldMkLst>
      </pc:sldChg>
      <pc:sldChg chg="add del">
        <pc:chgData name="Siddarth Joshi" userId="bc4d29ca-e482-4031-a817-c6a7c744f97a" providerId="ADAL" clId="{051D0062-CDF7-4BC6-9E0E-79A8D1BBB229}" dt="2022-02-14T01:07:11.205" v="54"/>
        <pc:sldMkLst>
          <pc:docMk/>
          <pc:sldMk cId="0" sldId="353"/>
        </pc:sldMkLst>
      </pc:sldChg>
      <pc:sldChg chg="add del">
        <pc:chgData name="Siddarth Joshi" userId="bc4d29ca-e482-4031-a817-c6a7c744f97a" providerId="ADAL" clId="{051D0062-CDF7-4BC6-9E0E-79A8D1BBB229}" dt="2022-02-14T01:07:11.205" v="54"/>
        <pc:sldMkLst>
          <pc:docMk/>
          <pc:sldMk cId="0" sldId="354"/>
        </pc:sldMkLst>
      </pc:sldChg>
      <pc:sldChg chg="del setBg">
        <pc:chgData name="Siddarth Joshi" userId="bc4d29ca-e482-4031-a817-c6a7c744f97a" providerId="ADAL" clId="{051D0062-CDF7-4BC6-9E0E-79A8D1BBB229}" dt="2022-02-14T01:06:45.305" v="51" actId="47"/>
        <pc:sldMkLst>
          <pc:docMk/>
          <pc:sldMk cId="2664475000" sldId="356"/>
        </pc:sldMkLst>
      </pc:sldChg>
      <pc:sldChg chg="del setBg">
        <pc:chgData name="Siddarth Joshi" userId="bc4d29ca-e482-4031-a817-c6a7c744f97a" providerId="ADAL" clId="{051D0062-CDF7-4BC6-9E0E-79A8D1BBB229}" dt="2022-02-14T01:06:45.305" v="51" actId="47"/>
        <pc:sldMkLst>
          <pc:docMk/>
          <pc:sldMk cId="4195107289" sldId="357"/>
        </pc:sldMkLst>
      </pc:sldChg>
      <pc:sldChg chg="del setBg">
        <pc:chgData name="Siddarth Joshi" userId="bc4d29ca-e482-4031-a817-c6a7c744f97a" providerId="ADAL" clId="{051D0062-CDF7-4BC6-9E0E-79A8D1BBB229}" dt="2022-02-14T01:06:45.305" v="51" actId="47"/>
        <pc:sldMkLst>
          <pc:docMk/>
          <pc:sldMk cId="3159465915" sldId="358"/>
        </pc:sldMkLst>
      </pc:sldChg>
      <pc:sldChg chg="del setBg">
        <pc:chgData name="Siddarth Joshi" userId="bc4d29ca-e482-4031-a817-c6a7c744f97a" providerId="ADAL" clId="{051D0062-CDF7-4BC6-9E0E-79A8D1BBB229}" dt="2022-02-14T01:06:45.305" v="51" actId="47"/>
        <pc:sldMkLst>
          <pc:docMk/>
          <pc:sldMk cId="211484746" sldId="359"/>
        </pc:sldMkLst>
      </pc:sldChg>
      <pc:sldChg chg="add del">
        <pc:chgData name="Siddarth Joshi" userId="bc4d29ca-e482-4031-a817-c6a7c744f97a" providerId="ADAL" clId="{051D0062-CDF7-4BC6-9E0E-79A8D1BBB229}" dt="2022-02-14T01:06:45.305" v="51" actId="47"/>
        <pc:sldMkLst>
          <pc:docMk/>
          <pc:sldMk cId="0" sldId="360"/>
        </pc:sldMkLst>
      </pc:sldChg>
      <pc:sldMasterChg chg="setBg modSldLayout">
        <pc:chgData name="Siddarth Joshi" userId="bc4d29ca-e482-4031-a817-c6a7c744f97a" providerId="ADAL" clId="{051D0062-CDF7-4BC6-9E0E-79A8D1BBB229}" dt="2022-02-14T01:07:04.380" v="52"/>
        <pc:sldMasterMkLst>
          <pc:docMk/>
          <pc:sldMasterMk cId="2427128101" sldId="2147483648"/>
        </pc:sldMasterMkLst>
        <pc:sldLayoutChg chg="setBg">
          <pc:chgData name="Siddarth Joshi" userId="bc4d29ca-e482-4031-a817-c6a7c744f97a" providerId="ADAL" clId="{051D0062-CDF7-4BC6-9E0E-79A8D1BBB229}" dt="2022-02-14T01:07:04.380" v="52"/>
          <pc:sldLayoutMkLst>
            <pc:docMk/>
            <pc:sldMasterMk cId="2427128101" sldId="2147483648"/>
            <pc:sldLayoutMk cId="3264393000" sldId="2147483649"/>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1761568604" sldId="2147483650"/>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2864419932" sldId="2147483651"/>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3609312241" sldId="2147483652"/>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2623344962" sldId="2147483653"/>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3213258895" sldId="2147483654"/>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2284372789" sldId="2147483655"/>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3651729057" sldId="2147483656"/>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496793005" sldId="2147483657"/>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2362182932" sldId="2147483658"/>
          </pc:sldLayoutMkLst>
        </pc:sldLayoutChg>
        <pc:sldLayoutChg chg="setBg">
          <pc:chgData name="Siddarth Joshi" userId="bc4d29ca-e482-4031-a817-c6a7c744f97a" providerId="ADAL" clId="{051D0062-CDF7-4BC6-9E0E-79A8D1BBB229}" dt="2022-02-14T01:07:04.380" v="52"/>
          <pc:sldLayoutMkLst>
            <pc:docMk/>
            <pc:sldMasterMk cId="2427128101" sldId="2147483648"/>
            <pc:sldLayoutMk cId="3232556733" sldId="2147483659"/>
          </pc:sldLayoutMkLst>
        </pc:sldLayoutChg>
      </pc:sldMasterChg>
      <pc:sldMasterChg chg="setBg modSldLayout">
        <pc:chgData name="Siddarth Joshi" userId="bc4d29ca-e482-4031-a817-c6a7c744f97a" providerId="ADAL" clId="{051D0062-CDF7-4BC6-9E0E-79A8D1BBB229}" dt="2022-02-14T01:07:04.380" v="52"/>
        <pc:sldMasterMkLst>
          <pc:docMk/>
          <pc:sldMasterMk cId="2930926978" sldId="2147483660"/>
        </pc:sldMasterMkLst>
        <pc:sldLayoutChg chg="setBg">
          <pc:chgData name="Siddarth Joshi" userId="bc4d29ca-e482-4031-a817-c6a7c744f97a" providerId="ADAL" clId="{051D0062-CDF7-4BC6-9E0E-79A8D1BBB229}" dt="2022-02-14T01:07:04.380" v="52"/>
          <pc:sldLayoutMkLst>
            <pc:docMk/>
            <pc:sldMasterMk cId="2930926978" sldId="2147483660"/>
            <pc:sldLayoutMk cId="1429618896" sldId="2147483661"/>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2679064961" sldId="2147483662"/>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402233484" sldId="2147483663"/>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2559690951" sldId="2147483664"/>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2463390619" sldId="2147483665"/>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3403324499" sldId="2147483666"/>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3475732740" sldId="2147483667"/>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3762238738" sldId="2147483668"/>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3319414675" sldId="2147483669"/>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1255431876" sldId="2147483670"/>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722576386" sldId="2147483671"/>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659814544" sldId="2147483672"/>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3418822582" sldId="2147483673"/>
          </pc:sldLayoutMkLst>
        </pc:sldLayoutChg>
        <pc:sldLayoutChg chg="setBg">
          <pc:chgData name="Siddarth Joshi" userId="bc4d29ca-e482-4031-a817-c6a7c744f97a" providerId="ADAL" clId="{051D0062-CDF7-4BC6-9E0E-79A8D1BBB229}" dt="2022-02-14T01:07:04.380" v="52"/>
          <pc:sldLayoutMkLst>
            <pc:docMk/>
            <pc:sldMasterMk cId="2930926978" sldId="2147483660"/>
            <pc:sldLayoutMk cId="261230704" sldId="2147483674"/>
          </pc:sldLayoutMkLst>
        </pc:sldLayoutChg>
      </pc:sldMasterChg>
    </pc:docChg>
  </pc:docChgLst>
  <pc:docChgLst>
    <pc:chgData name="Siddarth Joshi" userId="bc4d29ca-e482-4031-a817-c6a7c744f97a" providerId="ADAL" clId="{50624F9E-FCAB-48A7-B567-F7495A228855}"/>
    <pc:docChg chg="undo custSel addSld delSld modSld sldOrd">
      <pc:chgData name="Siddarth Joshi" userId="bc4d29ca-e482-4031-a817-c6a7c744f97a" providerId="ADAL" clId="{50624F9E-FCAB-48A7-B567-F7495A228855}" dt="2022-01-09T01:38:38.739" v="4652" actId="47"/>
      <pc:docMkLst>
        <pc:docMk/>
      </pc:docMkLst>
      <pc:sldChg chg="modSp mod">
        <pc:chgData name="Siddarth Joshi" userId="bc4d29ca-e482-4031-a817-c6a7c744f97a" providerId="ADAL" clId="{50624F9E-FCAB-48A7-B567-F7495A228855}" dt="2022-01-08T21:06:34.751" v="6" actId="20577"/>
        <pc:sldMkLst>
          <pc:docMk/>
          <pc:sldMk cId="357927040" sldId="256"/>
        </pc:sldMkLst>
        <pc:spChg chg="mod">
          <ac:chgData name="Siddarth Joshi" userId="bc4d29ca-e482-4031-a817-c6a7c744f97a" providerId="ADAL" clId="{50624F9E-FCAB-48A7-B567-F7495A228855}" dt="2022-01-08T21:06:34.751" v="6" actId="20577"/>
          <ac:spMkLst>
            <pc:docMk/>
            <pc:sldMk cId="357927040" sldId="256"/>
            <ac:spMk id="2" creationId="{EB1D64C7-2B57-4995-8266-CA21FD2E1527}"/>
          </ac:spMkLst>
        </pc:spChg>
      </pc:sldChg>
      <pc:sldChg chg="del">
        <pc:chgData name="Siddarth Joshi" userId="bc4d29ca-e482-4031-a817-c6a7c744f97a" providerId="ADAL" clId="{50624F9E-FCAB-48A7-B567-F7495A228855}" dt="2022-01-09T01:38:38.739" v="4652" actId="47"/>
        <pc:sldMkLst>
          <pc:docMk/>
          <pc:sldMk cId="2044519996" sldId="317"/>
        </pc:sldMkLst>
      </pc:sldChg>
      <pc:sldChg chg="addSp delSp modSp mod">
        <pc:chgData name="Siddarth Joshi" userId="bc4d29ca-e482-4031-a817-c6a7c744f97a" providerId="ADAL" clId="{50624F9E-FCAB-48A7-B567-F7495A228855}" dt="2022-01-08T21:30:04.098" v="825" actId="20577"/>
        <pc:sldMkLst>
          <pc:docMk/>
          <pc:sldMk cId="648713783" sldId="318"/>
        </pc:sldMkLst>
        <pc:spChg chg="del">
          <ac:chgData name="Siddarth Joshi" userId="bc4d29ca-e482-4031-a817-c6a7c744f97a" providerId="ADAL" clId="{50624F9E-FCAB-48A7-B567-F7495A228855}" dt="2022-01-08T21:12:05.922" v="66" actId="478"/>
          <ac:spMkLst>
            <pc:docMk/>
            <pc:sldMk cId="648713783" sldId="318"/>
            <ac:spMk id="6" creationId="{EF757F97-076E-4A1F-82A3-CC40FB3908A9}"/>
          </ac:spMkLst>
        </pc:spChg>
        <pc:spChg chg="mod">
          <ac:chgData name="Siddarth Joshi" userId="bc4d29ca-e482-4031-a817-c6a7c744f97a" providerId="ADAL" clId="{50624F9E-FCAB-48A7-B567-F7495A228855}" dt="2022-01-08T21:06:45.396" v="19" actId="20577"/>
          <ac:spMkLst>
            <pc:docMk/>
            <pc:sldMk cId="648713783" sldId="318"/>
            <ac:spMk id="8" creationId="{BBB9B1C4-5210-4BEA-A556-2A53383A911F}"/>
          </ac:spMkLst>
        </pc:spChg>
        <pc:spChg chg="mod">
          <ac:chgData name="Siddarth Joshi" userId="bc4d29ca-e482-4031-a817-c6a7c744f97a" providerId="ADAL" clId="{50624F9E-FCAB-48A7-B567-F7495A228855}" dt="2022-01-08T21:30:04.098" v="825" actId="20577"/>
          <ac:spMkLst>
            <pc:docMk/>
            <pc:sldMk cId="648713783" sldId="318"/>
            <ac:spMk id="9" creationId="{22018737-201A-47B6-BF29-174DA7DB677A}"/>
          </ac:spMkLst>
        </pc:spChg>
        <pc:spChg chg="add del mod">
          <ac:chgData name="Siddarth Joshi" userId="bc4d29ca-e482-4031-a817-c6a7c744f97a" providerId="ADAL" clId="{50624F9E-FCAB-48A7-B567-F7495A228855}" dt="2022-01-08T21:23:36.010" v="488" actId="478"/>
          <ac:spMkLst>
            <pc:docMk/>
            <pc:sldMk cId="648713783" sldId="318"/>
            <ac:spMk id="12" creationId="{8C8B2D0A-0F26-479F-BB98-8EFEBA156E73}"/>
          </ac:spMkLst>
        </pc:spChg>
        <pc:spChg chg="add del mod">
          <ac:chgData name="Siddarth Joshi" userId="bc4d29ca-e482-4031-a817-c6a7c744f97a" providerId="ADAL" clId="{50624F9E-FCAB-48A7-B567-F7495A228855}" dt="2022-01-08T21:23:33.372" v="487" actId="478"/>
          <ac:spMkLst>
            <pc:docMk/>
            <pc:sldMk cId="648713783" sldId="318"/>
            <ac:spMk id="14" creationId="{DC81539B-2A14-4295-B927-19B532A893F6}"/>
          </ac:spMkLst>
        </pc:spChg>
        <pc:picChg chg="add del mod">
          <ac:chgData name="Siddarth Joshi" userId="bc4d29ca-e482-4031-a817-c6a7c744f97a" providerId="ADAL" clId="{50624F9E-FCAB-48A7-B567-F7495A228855}" dt="2022-01-08T21:23:31.020" v="486" actId="478"/>
          <ac:picMkLst>
            <pc:docMk/>
            <pc:sldMk cId="648713783" sldId="318"/>
            <ac:picMk id="5" creationId="{AE7592E2-7188-473E-8E6A-8463ABB5CACB}"/>
          </ac:picMkLst>
        </pc:picChg>
        <pc:picChg chg="add del mod">
          <ac:chgData name="Siddarth Joshi" userId="bc4d29ca-e482-4031-a817-c6a7c744f97a" providerId="ADAL" clId="{50624F9E-FCAB-48A7-B567-F7495A228855}" dt="2022-01-08T21:15:28.646" v="216" actId="478"/>
          <ac:picMkLst>
            <pc:docMk/>
            <pc:sldMk cId="648713783" sldId="318"/>
            <ac:picMk id="1026" creationId="{78E3F112-E0CD-4ED6-AB11-14C68C26BC57}"/>
          </ac:picMkLst>
        </pc:picChg>
        <pc:picChg chg="add del mod">
          <ac:chgData name="Siddarth Joshi" userId="bc4d29ca-e482-4031-a817-c6a7c744f97a" providerId="ADAL" clId="{50624F9E-FCAB-48A7-B567-F7495A228855}" dt="2022-01-08T21:15:29.466" v="217" actId="478"/>
          <ac:picMkLst>
            <pc:docMk/>
            <pc:sldMk cId="648713783" sldId="318"/>
            <ac:picMk id="1028" creationId="{9185BBD3-48D2-4B1D-A002-14E4EC23594A}"/>
          </ac:picMkLst>
        </pc:picChg>
        <pc:picChg chg="add del mod">
          <ac:chgData name="Siddarth Joshi" userId="bc4d29ca-e482-4031-a817-c6a7c744f97a" providerId="ADAL" clId="{50624F9E-FCAB-48A7-B567-F7495A228855}" dt="2022-01-08T21:23:27.578" v="483" actId="478"/>
          <ac:picMkLst>
            <pc:docMk/>
            <pc:sldMk cId="648713783" sldId="318"/>
            <ac:picMk id="1030" creationId="{27EDC331-DF2A-4EE3-A37F-75633886324B}"/>
          </ac:picMkLst>
        </pc:picChg>
        <pc:picChg chg="add mod">
          <ac:chgData name="Siddarth Joshi" userId="bc4d29ca-e482-4031-a817-c6a7c744f97a" providerId="ADAL" clId="{50624F9E-FCAB-48A7-B567-F7495A228855}" dt="2022-01-08T21:27:12.619" v="664" actId="1076"/>
          <ac:picMkLst>
            <pc:docMk/>
            <pc:sldMk cId="648713783" sldId="318"/>
            <ac:picMk id="1032" creationId="{AE67C1EF-1BE0-4CEB-9C62-308C57EE20D5}"/>
          </ac:picMkLst>
        </pc:picChg>
        <pc:picChg chg="add mod">
          <ac:chgData name="Siddarth Joshi" userId="bc4d29ca-e482-4031-a817-c6a7c744f97a" providerId="ADAL" clId="{50624F9E-FCAB-48A7-B567-F7495A228855}" dt="2022-01-08T21:27:17.362" v="665" actId="1076"/>
          <ac:picMkLst>
            <pc:docMk/>
            <pc:sldMk cId="648713783" sldId="318"/>
            <ac:picMk id="1034" creationId="{B6212EB0-3227-49CA-B121-A929EE872ECE}"/>
          </ac:picMkLst>
        </pc:picChg>
      </pc:sldChg>
      <pc:sldChg chg="del">
        <pc:chgData name="Siddarth Joshi" userId="bc4d29ca-e482-4031-a817-c6a7c744f97a" providerId="ADAL" clId="{50624F9E-FCAB-48A7-B567-F7495A228855}" dt="2022-01-09T01:38:38.739" v="4652" actId="47"/>
        <pc:sldMkLst>
          <pc:docMk/>
          <pc:sldMk cId="2763290312" sldId="319"/>
        </pc:sldMkLst>
      </pc:sldChg>
      <pc:sldChg chg="del">
        <pc:chgData name="Siddarth Joshi" userId="bc4d29ca-e482-4031-a817-c6a7c744f97a" providerId="ADAL" clId="{50624F9E-FCAB-48A7-B567-F7495A228855}" dt="2022-01-09T01:38:38.739" v="4652" actId="47"/>
        <pc:sldMkLst>
          <pc:docMk/>
          <pc:sldMk cId="2136813855" sldId="320"/>
        </pc:sldMkLst>
      </pc:sldChg>
      <pc:sldChg chg="del">
        <pc:chgData name="Siddarth Joshi" userId="bc4d29ca-e482-4031-a817-c6a7c744f97a" providerId="ADAL" clId="{50624F9E-FCAB-48A7-B567-F7495A228855}" dt="2022-01-09T01:38:38.739" v="4652" actId="47"/>
        <pc:sldMkLst>
          <pc:docMk/>
          <pc:sldMk cId="443603782" sldId="321"/>
        </pc:sldMkLst>
      </pc:sldChg>
      <pc:sldChg chg="del">
        <pc:chgData name="Siddarth Joshi" userId="bc4d29ca-e482-4031-a817-c6a7c744f97a" providerId="ADAL" clId="{50624F9E-FCAB-48A7-B567-F7495A228855}" dt="2022-01-09T01:38:38.739" v="4652" actId="47"/>
        <pc:sldMkLst>
          <pc:docMk/>
          <pc:sldMk cId="2537650151" sldId="322"/>
        </pc:sldMkLst>
      </pc:sldChg>
      <pc:sldChg chg="del">
        <pc:chgData name="Siddarth Joshi" userId="bc4d29ca-e482-4031-a817-c6a7c744f97a" providerId="ADAL" clId="{50624F9E-FCAB-48A7-B567-F7495A228855}" dt="2022-01-09T01:38:38.739" v="4652" actId="47"/>
        <pc:sldMkLst>
          <pc:docMk/>
          <pc:sldMk cId="860991616" sldId="324"/>
        </pc:sldMkLst>
      </pc:sldChg>
      <pc:sldChg chg="del">
        <pc:chgData name="Siddarth Joshi" userId="bc4d29ca-e482-4031-a817-c6a7c744f97a" providerId="ADAL" clId="{50624F9E-FCAB-48A7-B567-F7495A228855}" dt="2022-01-09T01:38:38.739" v="4652" actId="47"/>
        <pc:sldMkLst>
          <pc:docMk/>
          <pc:sldMk cId="1219447346" sldId="325"/>
        </pc:sldMkLst>
      </pc:sldChg>
      <pc:sldChg chg="del">
        <pc:chgData name="Siddarth Joshi" userId="bc4d29ca-e482-4031-a817-c6a7c744f97a" providerId="ADAL" clId="{50624F9E-FCAB-48A7-B567-F7495A228855}" dt="2022-01-09T01:38:38.739" v="4652" actId="47"/>
        <pc:sldMkLst>
          <pc:docMk/>
          <pc:sldMk cId="550964320" sldId="326"/>
        </pc:sldMkLst>
      </pc:sldChg>
      <pc:sldChg chg="del">
        <pc:chgData name="Siddarth Joshi" userId="bc4d29ca-e482-4031-a817-c6a7c744f97a" providerId="ADAL" clId="{50624F9E-FCAB-48A7-B567-F7495A228855}" dt="2022-01-09T01:38:38.739" v="4652" actId="47"/>
        <pc:sldMkLst>
          <pc:docMk/>
          <pc:sldMk cId="3067396095" sldId="327"/>
        </pc:sldMkLst>
      </pc:sldChg>
      <pc:sldChg chg="modSp add mod ord">
        <pc:chgData name="Siddarth Joshi" userId="bc4d29ca-e482-4031-a817-c6a7c744f97a" providerId="ADAL" clId="{50624F9E-FCAB-48A7-B567-F7495A228855}" dt="2022-01-08T21:20:52.664" v="399"/>
        <pc:sldMkLst>
          <pc:docMk/>
          <pc:sldMk cId="43906639" sldId="328"/>
        </pc:sldMkLst>
        <pc:spChg chg="mod">
          <ac:chgData name="Siddarth Joshi" userId="bc4d29ca-e482-4031-a817-c6a7c744f97a" providerId="ADAL" clId="{50624F9E-FCAB-48A7-B567-F7495A228855}" dt="2022-01-08T21:20:50.274" v="397" actId="20577"/>
          <ac:spMkLst>
            <pc:docMk/>
            <pc:sldMk cId="43906639" sldId="328"/>
            <ac:spMk id="9" creationId="{22018737-201A-47B6-BF29-174DA7DB677A}"/>
          </ac:spMkLst>
        </pc:spChg>
      </pc:sldChg>
      <pc:sldChg chg="modSp add mod ord">
        <pc:chgData name="Siddarth Joshi" userId="bc4d29ca-e482-4031-a817-c6a7c744f97a" providerId="ADAL" clId="{50624F9E-FCAB-48A7-B567-F7495A228855}" dt="2022-01-08T21:23:24.664" v="482"/>
        <pc:sldMkLst>
          <pc:docMk/>
          <pc:sldMk cId="3634743135" sldId="329"/>
        </pc:sldMkLst>
        <pc:spChg chg="mod">
          <ac:chgData name="Siddarth Joshi" userId="bc4d29ca-e482-4031-a817-c6a7c744f97a" providerId="ADAL" clId="{50624F9E-FCAB-48A7-B567-F7495A228855}" dt="2022-01-08T21:23:07.480" v="480" actId="20577"/>
          <ac:spMkLst>
            <pc:docMk/>
            <pc:sldMk cId="3634743135" sldId="329"/>
            <ac:spMk id="9" creationId="{22018737-201A-47B6-BF29-174DA7DB677A}"/>
          </ac:spMkLst>
        </pc:spChg>
      </pc:sldChg>
      <pc:sldChg chg="addSp delSp modSp add mod ord">
        <pc:chgData name="Siddarth Joshi" userId="bc4d29ca-e482-4031-a817-c6a7c744f97a" providerId="ADAL" clId="{50624F9E-FCAB-48A7-B567-F7495A228855}" dt="2022-01-09T00:44:50.930" v="3173" actId="20577"/>
        <pc:sldMkLst>
          <pc:docMk/>
          <pc:sldMk cId="1952237204" sldId="330"/>
        </pc:sldMkLst>
        <pc:spChg chg="mod">
          <ac:chgData name="Siddarth Joshi" userId="bc4d29ca-e482-4031-a817-c6a7c744f97a" providerId="ADAL" clId="{50624F9E-FCAB-48A7-B567-F7495A228855}" dt="2022-01-08T21:30:28.799" v="839" actId="20577"/>
          <ac:spMkLst>
            <pc:docMk/>
            <pc:sldMk cId="1952237204" sldId="330"/>
            <ac:spMk id="8" creationId="{BBB9B1C4-5210-4BEA-A556-2A53383A911F}"/>
          </ac:spMkLst>
        </pc:spChg>
        <pc:spChg chg="mod">
          <ac:chgData name="Siddarth Joshi" userId="bc4d29ca-e482-4031-a817-c6a7c744f97a" providerId="ADAL" clId="{50624F9E-FCAB-48A7-B567-F7495A228855}" dt="2022-01-08T21:35:37.359" v="1123" actId="20577"/>
          <ac:spMkLst>
            <pc:docMk/>
            <pc:sldMk cId="1952237204" sldId="330"/>
            <ac:spMk id="9" creationId="{22018737-201A-47B6-BF29-174DA7DB677A}"/>
          </ac:spMkLst>
        </pc:spChg>
        <pc:spChg chg="add mod">
          <ac:chgData name="Siddarth Joshi" userId="bc4d29ca-e482-4031-a817-c6a7c744f97a" providerId="ADAL" clId="{50624F9E-FCAB-48A7-B567-F7495A228855}" dt="2022-01-09T00:44:50.930" v="3173" actId="20577"/>
          <ac:spMkLst>
            <pc:docMk/>
            <pc:sldMk cId="1952237204" sldId="330"/>
            <ac:spMk id="10" creationId="{7C81660B-C297-41CA-A046-7E326B974890}"/>
          </ac:spMkLst>
        </pc:spChg>
        <pc:picChg chg="del">
          <ac:chgData name="Siddarth Joshi" userId="bc4d29ca-e482-4031-a817-c6a7c744f97a" providerId="ADAL" clId="{50624F9E-FCAB-48A7-B567-F7495A228855}" dt="2022-01-08T21:33:28.196" v="890" actId="478"/>
          <ac:picMkLst>
            <pc:docMk/>
            <pc:sldMk cId="1952237204" sldId="330"/>
            <ac:picMk id="1032" creationId="{AE67C1EF-1BE0-4CEB-9C62-308C57EE20D5}"/>
          </ac:picMkLst>
        </pc:picChg>
        <pc:picChg chg="del">
          <ac:chgData name="Siddarth Joshi" userId="bc4d29ca-e482-4031-a817-c6a7c744f97a" providerId="ADAL" clId="{50624F9E-FCAB-48A7-B567-F7495A228855}" dt="2022-01-08T21:33:28.977" v="891" actId="478"/>
          <ac:picMkLst>
            <pc:docMk/>
            <pc:sldMk cId="1952237204" sldId="330"/>
            <ac:picMk id="1034" creationId="{B6212EB0-3227-49CA-B121-A929EE872ECE}"/>
          </ac:picMkLst>
        </pc:picChg>
        <pc:picChg chg="add mod">
          <ac:chgData name="Siddarth Joshi" userId="bc4d29ca-e482-4031-a817-c6a7c744f97a" providerId="ADAL" clId="{50624F9E-FCAB-48A7-B567-F7495A228855}" dt="2022-01-08T21:33:37.947" v="894" actId="1076"/>
          <ac:picMkLst>
            <pc:docMk/>
            <pc:sldMk cId="1952237204" sldId="330"/>
            <ac:picMk id="2050" creationId="{2F7CC610-1B66-40E0-B232-575635BC15F4}"/>
          </ac:picMkLst>
        </pc:picChg>
        <pc:picChg chg="add mod">
          <ac:chgData name="Siddarth Joshi" userId="bc4d29ca-e482-4031-a817-c6a7c744f97a" providerId="ADAL" clId="{50624F9E-FCAB-48A7-B567-F7495A228855}" dt="2022-01-08T21:34:07.966" v="897" actId="1076"/>
          <ac:picMkLst>
            <pc:docMk/>
            <pc:sldMk cId="1952237204" sldId="330"/>
            <ac:picMk id="2052" creationId="{ED638F2A-AFE7-4EB8-A5B7-A67DE31DCA4B}"/>
          </ac:picMkLst>
        </pc:picChg>
      </pc:sldChg>
      <pc:sldChg chg="addSp delSp modSp add mod">
        <pc:chgData name="Siddarth Joshi" userId="bc4d29ca-e482-4031-a817-c6a7c744f97a" providerId="ADAL" clId="{50624F9E-FCAB-48A7-B567-F7495A228855}" dt="2022-01-08T23:54:33.011" v="1309" actId="478"/>
        <pc:sldMkLst>
          <pc:docMk/>
          <pc:sldMk cId="3803335181" sldId="331"/>
        </pc:sldMkLst>
        <pc:spChg chg="add del mod">
          <ac:chgData name="Siddarth Joshi" userId="bc4d29ca-e482-4031-a817-c6a7c744f97a" providerId="ADAL" clId="{50624F9E-FCAB-48A7-B567-F7495A228855}" dt="2022-01-08T23:54:33.011" v="1309" actId="478"/>
          <ac:spMkLst>
            <pc:docMk/>
            <pc:sldMk cId="3803335181" sldId="331"/>
            <ac:spMk id="5" creationId="{A25A889C-0905-41F4-B110-2F7CA409B660}"/>
          </ac:spMkLst>
        </pc:spChg>
        <pc:spChg chg="mod">
          <ac:chgData name="Siddarth Joshi" userId="bc4d29ca-e482-4031-a817-c6a7c744f97a" providerId="ADAL" clId="{50624F9E-FCAB-48A7-B567-F7495A228855}" dt="2022-01-08T21:36:37.885" v="1142" actId="20577"/>
          <ac:spMkLst>
            <pc:docMk/>
            <pc:sldMk cId="3803335181" sldId="331"/>
            <ac:spMk id="8" creationId="{BBB9B1C4-5210-4BEA-A556-2A53383A911F}"/>
          </ac:spMkLst>
        </pc:spChg>
        <pc:spChg chg="del mod">
          <ac:chgData name="Siddarth Joshi" userId="bc4d29ca-e482-4031-a817-c6a7c744f97a" providerId="ADAL" clId="{50624F9E-FCAB-48A7-B567-F7495A228855}" dt="2022-01-08T23:54:29.523" v="1308" actId="478"/>
          <ac:spMkLst>
            <pc:docMk/>
            <pc:sldMk cId="3803335181" sldId="331"/>
            <ac:spMk id="9" creationId="{22018737-201A-47B6-BF29-174DA7DB677A}"/>
          </ac:spMkLst>
        </pc:spChg>
        <pc:graphicFrameChg chg="add mod modGraphic">
          <ac:chgData name="Siddarth Joshi" userId="bc4d29ca-e482-4031-a817-c6a7c744f97a" providerId="ADAL" clId="{50624F9E-FCAB-48A7-B567-F7495A228855}" dt="2022-01-08T22:44:16.668" v="1307" actId="20577"/>
          <ac:graphicFrameMkLst>
            <pc:docMk/>
            <pc:sldMk cId="3803335181" sldId="331"/>
            <ac:graphicFrameMk id="2" creationId="{1E876E55-2FAF-4773-88CC-5DFD58711E30}"/>
          </ac:graphicFrameMkLst>
        </pc:graphicFrameChg>
        <pc:picChg chg="del">
          <ac:chgData name="Siddarth Joshi" userId="bc4d29ca-e482-4031-a817-c6a7c744f97a" providerId="ADAL" clId="{50624F9E-FCAB-48A7-B567-F7495A228855}" dt="2022-01-08T21:36:41.137" v="1144" actId="478"/>
          <ac:picMkLst>
            <pc:docMk/>
            <pc:sldMk cId="3803335181" sldId="331"/>
            <ac:picMk id="2050" creationId="{2F7CC610-1B66-40E0-B232-575635BC15F4}"/>
          </ac:picMkLst>
        </pc:picChg>
        <pc:picChg chg="del">
          <ac:chgData name="Siddarth Joshi" userId="bc4d29ca-e482-4031-a817-c6a7c744f97a" providerId="ADAL" clId="{50624F9E-FCAB-48A7-B567-F7495A228855}" dt="2022-01-08T21:36:40.081" v="1143" actId="478"/>
          <ac:picMkLst>
            <pc:docMk/>
            <pc:sldMk cId="3803335181" sldId="331"/>
            <ac:picMk id="2052" creationId="{ED638F2A-AFE7-4EB8-A5B7-A67DE31DCA4B}"/>
          </ac:picMkLst>
        </pc:picChg>
      </pc:sldChg>
      <pc:sldChg chg="addSp delSp modSp add mod">
        <pc:chgData name="Siddarth Joshi" userId="bc4d29ca-e482-4031-a817-c6a7c744f97a" providerId="ADAL" clId="{50624F9E-FCAB-48A7-B567-F7495A228855}" dt="2022-01-09T00:16:50.930" v="2085" actId="20577"/>
        <pc:sldMkLst>
          <pc:docMk/>
          <pc:sldMk cId="369514579" sldId="332"/>
        </pc:sldMkLst>
        <pc:spChg chg="add del mod">
          <ac:chgData name="Siddarth Joshi" userId="bc4d29ca-e482-4031-a817-c6a7c744f97a" providerId="ADAL" clId="{50624F9E-FCAB-48A7-B567-F7495A228855}" dt="2022-01-09T00:00:51.207" v="1328" actId="478"/>
          <ac:spMkLst>
            <pc:docMk/>
            <pc:sldMk cId="369514579" sldId="332"/>
            <ac:spMk id="6" creationId="{8BEACE85-9D97-43D2-908C-3385B067378D}"/>
          </ac:spMkLst>
        </pc:spChg>
        <pc:spChg chg="add del mod">
          <ac:chgData name="Siddarth Joshi" userId="bc4d29ca-e482-4031-a817-c6a7c744f97a" providerId="ADAL" clId="{50624F9E-FCAB-48A7-B567-F7495A228855}" dt="2022-01-09T00:01:09.589" v="1332" actId="478"/>
          <ac:spMkLst>
            <pc:docMk/>
            <pc:sldMk cId="369514579" sldId="332"/>
            <ac:spMk id="14" creationId="{2EADCE5A-412D-484D-9BBA-84367C12BD58}"/>
          </ac:spMkLst>
        </pc:spChg>
        <pc:graphicFrameChg chg="del">
          <ac:chgData name="Siddarth Joshi" userId="bc4d29ca-e482-4031-a817-c6a7c744f97a" providerId="ADAL" clId="{50624F9E-FCAB-48A7-B567-F7495A228855}" dt="2022-01-08T23:54:44.888" v="1311" actId="478"/>
          <ac:graphicFrameMkLst>
            <pc:docMk/>
            <pc:sldMk cId="369514579" sldId="332"/>
            <ac:graphicFrameMk id="2" creationId="{1E876E55-2FAF-4773-88CC-5DFD58711E30}"/>
          </ac:graphicFrameMkLst>
        </pc:graphicFrameChg>
        <pc:graphicFrameChg chg="add mod modGraphic">
          <ac:chgData name="Siddarth Joshi" userId="bc4d29ca-e482-4031-a817-c6a7c744f97a" providerId="ADAL" clId="{50624F9E-FCAB-48A7-B567-F7495A228855}" dt="2022-01-09T00:16:50.930" v="2085" actId="20577"/>
          <ac:graphicFrameMkLst>
            <pc:docMk/>
            <pc:sldMk cId="369514579" sldId="332"/>
            <ac:graphicFrameMk id="15" creationId="{5354D767-E881-4DDE-936E-3DC7E36FDFEF}"/>
          </ac:graphicFrameMkLst>
        </pc:graphicFrameChg>
        <pc:picChg chg="add mod">
          <ac:chgData name="Siddarth Joshi" userId="bc4d29ca-e482-4031-a817-c6a7c744f97a" providerId="ADAL" clId="{50624F9E-FCAB-48A7-B567-F7495A228855}" dt="2022-01-09T00:00:35.069" v="1323" actId="1076"/>
          <ac:picMkLst>
            <pc:docMk/>
            <pc:sldMk cId="369514579" sldId="332"/>
            <ac:picMk id="5" creationId="{1A9D7362-DD5F-49F3-83DA-675E55D2E1D5}"/>
          </ac:picMkLst>
        </pc:picChg>
        <pc:picChg chg="add mod">
          <ac:chgData name="Siddarth Joshi" userId="bc4d29ca-e482-4031-a817-c6a7c744f97a" providerId="ADAL" clId="{50624F9E-FCAB-48A7-B567-F7495A228855}" dt="2022-01-09T00:05:45.413" v="1584" actId="1076"/>
          <ac:picMkLst>
            <pc:docMk/>
            <pc:sldMk cId="369514579" sldId="332"/>
            <ac:picMk id="9" creationId="{7AE2F69F-D90F-44E9-8994-F9127D25611C}"/>
          </ac:picMkLst>
        </pc:picChg>
        <pc:picChg chg="add mod">
          <ac:chgData name="Siddarth Joshi" userId="bc4d29ca-e482-4031-a817-c6a7c744f97a" providerId="ADAL" clId="{50624F9E-FCAB-48A7-B567-F7495A228855}" dt="2022-01-09T00:00:45.302" v="1327" actId="1076"/>
          <ac:picMkLst>
            <pc:docMk/>
            <pc:sldMk cId="369514579" sldId="332"/>
            <ac:picMk id="12" creationId="{AF000557-2E73-4892-A919-5C97D9C99098}"/>
          </ac:picMkLst>
        </pc:picChg>
        <pc:picChg chg="add mod">
          <ac:chgData name="Siddarth Joshi" userId="bc4d29ca-e482-4031-a817-c6a7c744f97a" providerId="ADAL" clId="{50624F9E-FCAB-48A7-B567-F7495A228855}" dt="2022-01-09T00:03:05.679" v="1395" actId="1076"/>
          <ac:picMkLst>
            <pc:docMk/>
            <pc:sldMk cId="369514579" sldId="332"/>
            <ac:picMk id="17" creationId="{FD27743A-DD3C-486B-9040-54F01CD62047}"/>
          </ac:picMkLst>
        </pc:picChg>
        <pc:picChg chg="add mod">
          <ac:chgData name="Siddarth Joshi" userId="bc4d29ca-e482-4031-a817-c6a7c744f97a" providerId="ADAL" clId="{50624F9E-FCAB-48A7-B567-F7495A228855}" dt="2022-01-09T00:03:47.403" v="1400" actId="1076"/>
          <ac:picMkLst>
            <pc:docMk/>
            <pc:sldMk cId="369514579" sldId="332"/>
            <ac:picMk id="19" creationId="{B40A4578-124F-4164-BBB6-4CFDBC1BB483}"/>
          </ac:picMkLst>
        </pc:picChg>
      </pc:sldChg>
      <pc:sldChg chg="addSp modSp add mod modNotesTx">
        <pc:chgData name="Siddarth Joshi" userId="bc4d29ca-e482-4031-a817-c6a7c744f97a" providerId="ADAL" clId="{50624F9E-FCAB-48A7-B567-F7495A228855}" dt="2022-01-09T00:14:43.329" v="1981" actId="20577"/>
        <pc:sldMkLst>
          <pc:docMk/>
          <pc:sldMk cId="343325597" sldId="333"/>
        </pc:sldMkLst>
        <pc:spChg chg="add mod">
          <ac:chgData name="Siddarth Joshi" userId="bc4d29ca-e482-4031-a817-c6a7c744f97a" providerId="ADAL" clId="{50624F9E-FCAB-48A7-B567-F7495A228855}" dt="2022-01-09T00:14:22.961" v="1973" actId="20577"/>
          <ac:spMkLst>
            <pc:docMk/>
            <pc:sldMk cId="343325597" sldId="333"/>
            <ac:spMk id="5" creationId="{420A8926-1323-4A27-92B2-F5E5DACCF3FF}"/>
          </ac:spMkLst>
        </pc:spChg>
        <pc:spChg chg="mod">
          <ac:chgData name="Siddarth Joshi" userId="bc4d29ca-e482-4031-a817-c6a7c744f97a" providerId="ADAL" clId="{50624F9E-FCAB-48A7-B567-F7495A228855}" dt="2022-01-09T00:06:19.276" v="1591" actId="20577"/>
          <ac:spMkLst>
            <pc:docMk/>
            <pc:sldMk cId="343325597" sldId="333"/>
            <ac:spMk id="8" creationId="{BBB9B1C4-5210-4BEA-A556-2A53383A911F}"/>
          </ac:spMkLst>
        </pc:spChg>
      </pc:sldChg>
      <pc:sldChg chg="addSp modSp add mod">
        <pc:chgData name="Siddarth Joshi" userId="bc4d29ca-e482-4031-a817-c6a7c744f97a" providerId="ADAL" clId="{50624F9E-FCAB-48A7-B567-F7495A228855}" dt="2022-01-09T00:33:57.180" v="2794" actId="20577"/>
        <pc:sldMkLst>
          <pc:docMk/>
          <pc:sldMk cId="2822110039" sldId="334"/>
        </pc:sldMkLst>
        <pc:spChg chg="add mod">
          <ac:chgData name="Siddarth Joshi" userId="bc4d29ca-e482-4031-a817-c6a7c744f97a" providerId="ADAL" clId="{50624F9E-FCAB-48A7-B567-F7495A228855}" dt="2022-01-09T00:33:47.424" v="2789" actId="20577"/>
          <ac:spMkLst>
            <pc:docMk/>
            <pc:sldMk cId="2822110039" sldId="334"/>
            <ac:spMk id="5" creationId="{56D43314-22E5-405D-A325-451CF72CD4B8}"/>
          </ac:spMkLst>
        </pc:spChg>
        <pc:spChg chg="add mod">
          <ac:chgData name="Siddarth Joshi" userId="bc4d29ca-e482-4031-a817-c6a7c744f97a" providerId="ADAL" clId="{50624F9E-FCAB-48A7-B567-F7495A228855}" dt="2022-01-09T00:29:49.668" v="2574" actId="20577"/>
          <ac:spMkLst>
            <pc:docMk/>
            <pc:sldMk cId="2822110039" sldId="334"/>
            <ac:spMk id="9" creationId="{3D02A384-3F09-477D-9E9B-787024E1593A}"/>
          </ac:spMkLst>
        </pc:spChg>
        <pc:spChg chg="add mod">
          <ac:chgData name="Siddarth Joshi" userId="bc4d29ca-e482-4031-a817-c6a7c744f97a" providerId="ADAL" clId="{50624F9E-FCAB-48A7-B567-F7495A228855}" dt="2022-01-09T00:33:57.180" v="2794" actId="20577"/>
          <ac:spMkLst>
            <pc:docMk/>
            <pc:sldMk cId="2822110039" sldId="334"/>
            <ac:spMk id="10" creationId="{49D613F0-4B4D-4C97-A757-BF60DE2598A2}"/>
          </ac:spMkLst>
        </pc:spChg>
        <pc:picChg chg="add mod">
          <ac:chgData name="Siddarth Joshi" userId="bc4d29ca-e482-4031-a817-c6a7c744f97a" providerId="ADAL" clId="{50624F9E-FCAB-48A7-B567-F7495A228855}" dt="2022-01-09T00:29:16.283" v="2494" actId="1076"/>
          <ac:picMkLst>
            <pc:docMk/>
            <pc:sldMk cId="2822110039" sldId="334"/>
            <ac:picMk id="1026" creationId="{970BC03B-5B6F-4BD9-887B-5CB7E7547AB9}"/>
          </ac:picMkLst>
        </pc:picChg>
      </pc:sldChg>
      <pc:sldChg chg="add del">
        <pc:chgData name="Siddarth Joshi" userId="bc4d29ca-e482-4031-a817-c6a7c744f97a" providerId="ADAL" clId="{50624F9E-FCAB-48A7-B567-F7495A228855}" dt="2022-01-09T01:38:38.739" v="4652" actId="47"/>
        <pc:sldMkLst>
          <pc:docMk/>
          <pc:sldMk cId="2892421336" sldId="335"/>
        </pc:sldMkLst>
      </pc:sldChg>
      <pc:sldChg chg="addSp delSp modSp add mod">
        <pc:chgData name="Siddarth Joshi" userId="bc4d29ca-e482-4031-a817-c6a7c744f97a" providerId="ADAL" clId="{50624F9E-FCAB-48A7-B567-F7495A228855}" dt="2022-01-09T01:26:20.045" v="4651" actId="20577"/>
        <pc:sldMkLst>
          <pc:docMk/>
          <pc:sldMk cId="3925958494" sldId="336"/>
        </pc:sldMkLst>
        <pc:spChg chg="mod">
          <ac:chgData name="Siddarth Joshi" userId="bc4d29ca-e482-4031-a817-c6a7c744f97a" providerId="ADAL" clId="{50624F9E-FCAB-48A7-B567-F7495A228855}" dt="2022-01-09T01:19:22.404" v="4463" actId="20577"/>
          <ac:spMkLst>
            <pc:docMk/>
            <pc:sldMk cId="3925958494" sldId="336"/>
            <ac:spMk id="8" creationId="{BBB9B1C4-5210-4BEA-A556-2A53383A911F}"/>
          </ac:spMkLst>
        </pc:spChg>
        <pc:spChg chg="add mod">
          <ac:chgData name="Siddarth Joshi" userId="bc4d29ca-e482-4031-a817-c6a7c744f97a" providerId="ADAL" clId="{50624F9E-FCAB-48A7-B567-F7495A228855}" dt="2022-01-09T01:23:31.328" v="4527" actId="20577"/>
          <ac:spMkLst>
            <pc:docMk/>
            <pc:sldMk cId="3925958494" sldId="336"/>
            <ac:spMk id="9" creationId="{1C29D87A-7AC9-4A95-A7D9-E4CE9558F29E}"/>
          </ac:spMkLst>
        </pc:spChg>
        <pc:spChg chg="add mod">
          <ac:chgData name="Siddarth Joshi" userId="bc4d29ca-e482-4031-a817-c6a7c744f97a" providerId="ADAL" clId="{50624F9E-FCAB-48A7-B567-F7495A228855}" dt="2022-01-09T01:24:40.440" v="4586" actId="20577"/>
          <ac:spMkLst>
            <pc:docMk/>
            <pc:sldMk cId="3925958494" sldId="336"/>
            <ac:spMk id="10" creationId="{15118E5E-17A7-406D-8D5D-091D143D4A62}"/>
          </ac:spMkLst>
        </pc:spChg>
        <pc:spChg chg="add mod">
          <ac:chgData name="Siddarth Joshi" userId="bc4d29ca-e482-4031-a817-c6a7c744f97a" providerId="ADAL" clId="{50624F9E-FCAB-48A7-B567-F7495A228855}" dt="2022-01-09T01:26:20.045" v="4651" actId="20577"/>
          <ac:spMkLst>
            <pc:docMk/>
            <pc:sldMk cId="3925958494" sldId="336"/>
            <ac:spMk id="12" creationId="{7F09FC9B-1141-465B-B7BE-2878FA2E67AC}"/>
          </ac:spMkLst>
        </pc:spChg>
        <pc:picChg chg="add del mod">
          <ac:chgData name="Siddarth Joshi" userId="bc4d29ca-e482-4031-a817-c6a7c744f97a" providerId="ADAL" clId="{50624F9E-FCAB-48A7-B567-F7495A228855}" dt="2022-01-09T01:19:24.715" v="4464" actId="478"/>
          <ac:picMkLst>
            <pc:docMk/>
            <pc:sldMk cId="3925958494" sldId="336"/>
            <ac:picMk id="5122" creationId="{A1F12B0B-F170-4EA7-BF56-886D10629965}"/>
          </ac:picMkLst>
        </pc:picChg>
        <pc:picChg chg="add mod">
          <ac:chgData name="Siddarth Joshi" userId="bc4d29ca-e482-4031-a817-c6a7c744f97a" providerId="ADAL" clId="{50624F9E-FCAB-48A7-B567-F7495A228855}" dt="2022-01-09T01:19:35.398" v="4466" actId="1076"/>
          <ac:picMkLst>
            <pc:docMk/>
            <pc:sldMk cId="3925958494" sldId="336"/>
            <ac:picMk id="5124" creationId="{56BAC76C-8227-4546-B02E-A64A956EC443}"/>
          </ac:picMkLst>
        </pc:picChg>
        <pc:picChg chg="add mod">
          <ac:chgData name="Siddarth Joshi" userId="bc4d29ca-e482-4031-a817-c6a7c744f97a" providerId="ADAL" clId="{50624F9E-FCAB-48A7-B567-F7495A228855}" dt="2022-01-09T01:22:41.936" v="4501" actId="14100"/>
          <ac:picMkLst>
            <pc:docMk/>
            <pc:sldMk cId="3925958494" sldId="336"/>
            <ac:picMk id="5126" creationId="{46474907-902A-47E0-AAAA-085C4C83F3D3}"/>
          </ac:picMkLst>
        </pc:picChg>
        <pc:picChg chg="add mod">
          <ac:chgData name="Siddarth Joshi" userId="bc4d29ca-e482-4031-a817-c6a7c744f97a" providerId="ADAL" clId="{50624F9E-FCAB-48A7-B567-F7495A228855}" dt="2022-01-09T01:23:05.146" v="4504" actId="1076"/>
          <ac:picMkLst>
            <pc:docMk/>
            <pc:sldMk cId="3925958494" sldId="336"/>
            <ac:picMk id="5128" creationId="{8D81DE95-A81A-4F04-952A-48AADB3645C9}"/>
          </ac:picMkLst>
        </pc:picChg>
        <pc:picChg chg="add mod">
          <ac:chgData name="Siddarth Joshi" userId="bc4d29ca-e482-4031-a817-c6a7c744f97a" providerId="ADAL" clId="{50624F9E-FCAB-48A7-B567-F7495A228855}" dt="2022-01-09T01:25:21.876" v="4588" actId="1076"/>
          <ac:picMkLst>
            <pc:docMk/>
            <pc:sldMk cId="3925958494" sldId="336"/>
            <ac:picMk id="5130" creationId="{6EB393BD-2F6C-47C1-8BB6-DDE196BBE72E}"/>
          </ac:picMkLst>
        </pc:picChg>
      </pc:sldChg>
      <pc:sldChg chg="addSp modSp add mod">
        <pc:chgData name="Siddarth Joshi" userId="bc4d29ca-e482-4031-a817-c6a7c744f97a" providerId="ADAL" clId="{50624F9E-FCAB-48A7-B567-F7495A228855}" dt="2022-01-09T01:09:44.191" v="4312" actId="20577"/>
        <pc:sldMkLst>
          <pc:docMk/>
          <pc:sldMk cId="2360548981" sldId="337"/>
        </pc:sldMkLst>
        <pc:spChg chg="add mod">
          <ac:chgData name="Siddarth Joshi" userId="bc4d29ca-e482-4031-a817-c6a7c744f97a" providerId="ADAL" clId="{50624F9E-FCAB-48A7-B567-F7495A228855}" dt="2022-01-09T01:09:44.191" v="4312" actId="20577"/>
          <ac:spMkLst>
            <pc:docMk/>
            <pc:sldMk cId="2360548981" sldId="337"/>
            <ac:spMk id="6" creationId="{ED4D2C61-DCA4-4388-9AB7-6ACCD111BF6C}"/>
          </ac:spMkLst>
        </pc:spChg>
        <pc:spChg chg="mod">
          <ac:chgData name="Siddarth Joshi" userId="bc4d29ca-e482-4031-a817-c6a7c744f97a" providerId="ADAL" clId="{50624F9E-FCAB-48A7-B567-F7495A228855}" dt="2022-01-09T01:04:06.955" v="3899" actId="20577"/>
          <ac:spMkLst>
            <pc:docMk/>
            <pc:sldMk cId="2360548981" sldId="337"/>
            <ac:spMk id="8" creationId="{BBB9B1C4-5210-4BEA-A556-2A53383A911F}"/>
          </ac:spMkLst>
        </pc:spChg>
        <pc:picChg chg="add mod">
          <ac:chgData name="Siddarth Joshi" userId="bc4d29ca-e482-4031-a817-c6a7c744f97a" providerId="ADAL" clId="{50624F9E-FCAB-48A7-B567-F7495A228855}" dt="2022-01-09T01:03:58.754" v="3884" actId="1076"/>
          <ac:picMkLst>
            <pc:docMk/>
            <pc:sldMk cId="2360548981" sldId="337"/>
            <ac:picMk id="3074" creationId="{DB31F211-F03D-45B9-AAEF-C3380FA7F01A}"/>
          </ac:picMkLst>
        </pc:picChg>
        <pc:picChg chg="add mod">
          <ac:chgData name="Siddarth Joshi" userId="bc4d29ca-e482-4031-a817-c6a7c744f97a" providerId="ADAL" clId="{50624F9E-FCAB-48A7-B567-F7495A228855}" dt="2022-01-09T01:09:02.807" v="4252" actId="1076"/>
          <ac:picMkLst>
            <pc:docMk/>
            <pc:sldMk cId="2360548981" sldId="337"/>
            <ac:picMk id="3076" creationId="{9232054B-2424-4F4F-833F-C8A5584B3AFE}"/>
          </ac:picMkLst>
        </pc:picChg>
      </pc:sldChg>
      <pc:sldChg chg="addSp modSp add mod">
        <pc:chgData name="Siddarth Joshi" userId="bc4d29ca-e482-4031-a817-c6a7c744f97a" providerId="ADAL" clId="{50624F9E-FCAB-48A7-B567-F7495A228855}" dt="2022-01-09T01:00:23.373" v="3881" actId="20577"/>
        <pc:sldMkLst>
          <pc:docMk/>
          <pc:sldMk cId="4041925155" sldId="338"/>
        </pc:sldMkLst>
        <pc:spChg chg="add mod">
          <ac:chgData name="Siddarth Joshi" userId="bc4d29ca-e482-4031-a817-c6a7c744f97a" providerId="ADAL" clId="{50624F9E-FCAB-48A7-B567-F7495A228855}" dt="2022-01-09T00:58:37.669" v="3772" actId="20577"/>
          <ac:spMkLst>
            <pc:docMk/>
            <pc:sldMk cId="4041925155" sldId="338"/>
            <ac:spMk id="5" creationId="{C7D73A45-4E8F-4874-91F1-42B031B0A2F6}"/>
          </ac:spMkLst>
        </pc:spChg>
        <pc:spChg chg="add mod">
          <ac:chgData name="Siddarth Joshi" userId="bc4d29ca-e482-4031-a817-c6a7c744f97a" providerId="ADAL" clId="{50624F9E-FCAB-48A7-B567-F7495A228855}" dt="2022-01-09T01:00:23.373" v="3881" actId="20577"/>
          <ac:spMkLst>
            <pc:docMk/>
            <pc:sldMk cId="4041925155" sldId="338"/>
            <ac:spMk id="6" creationId="{A7CA32A1-D000-47E6-9F34-082B0893531D}"/>
          </ac:spMkLst>
        </pc:spChg>
      </pc:sldChg>
      <pc:sldChg chg="addSp modSp add mod">
        <pc:chgData name="Siddarth Joshi" userId="bc4d29ca-e482-4031-a817-c6a7c744f97a" providerId="ADAL" clId="{50624F9E-FCAB-48A7-B567-F7495A228855}" dt="2022-01-09T00:57:27.555" v="3667" actId="20577"/>
        <pc:sldMkLst>
          <pc:docMk/>
          <pc:sldMk cId="493531363" sldId="339"/>
        </pc:sldMkLst>
        <pc:spChg chg="add mod">
          <ac:chgData name="Siddarth Joshi" userId="bc4d29ca-e482-4031-a817-c6a7c744f97a" providerId="ADAL" clId="{50624F9E-FCAB-48A7-B567-F7495A228855}" dt="2022-01-09T00:50:34.952" v="3519" actId="14100"/>
          <ac:spMkLst>
            <pc:docMk/>
            <pc:sldMk cId="493531363" sldId="339"/>
            <ac:spMk id="9" creationId="{20E7D3DE-E870-49DA-88F6-9449FE325AC1}"/>
          </ac:spMkLst>
        </pc:spChg>
        <pc:graphicFrameChg chg="add mod modGraphic">
          <ac:chgData name="Siddarth Joshi" userId="bc4d29ca-e482-4031-a817-c6a7c744f97a" providerId="ADAL" clId="{50624F9E-FCAB-48A7-B567-F7495A228855}" dt="2022-01-09T00:57:27.555" v="3667" actId="20577"/>
          <ac:graphicFrameMkLst>
            <pc:docMk/>
            <pc:sldMk cId="493531363" sldId="339"/>
            <ac:graphicFrameMk id="5" creationId="{A8E136FE-6F8D-4375-9BCA-D91FE6060A34}"/>
          </ac:graphicFrameMkLst>
        </pc:graphicFrameChg>
        <pc:picChg chg="add mod">
          <ac:chgData name="Siddarth Joshi" userId="bc4d29ca-e482-4031-a817-c6a7c744f97a" providerId="ADAL" clId="{50624F9E-FCAB-48A7-B567-F7495A228855}" dt="2022-01-09T00:45:57.568" v="3177" actId="1076"/>
          <ac:picMkLst>
            <pc:docMk/>
            <pc:sldMk cId="493531363" sldId="339"/>
            <ac:picMk id="3" creationId="{BC365E4E-E5F7-47AD-8AA2-3557378888E1}"/>
          </ac:picMkLst>
        </pc:picChg>
        <pc:picChg chg="add mod">
          <ac:chgData name="Siddarth Joshi" userId="bc4d29ca-e482-4031-a817-c6a7c744f97a" providerId="ADAL" clId="{50624F9E-FCAB-48A7-B567-F7495A228855}" dt="2022-01-09T00:43:46.683" v="3090" actId="1076"/>
          <ac:picMkLst>
            <pc:docMk/>
            <pc:sldMk cId="493531363" sldId="339"/>
            <ac:picMk id="2050" creationId="{9C8A5B30-0C93-4A5C-BB44-011CD66C5501}"/>
          </ac:picMkLst>
        </pc:picChg>
      </pc:sldChg>
      <pc:sldChg chg="addSp delSp modSp add mod">
        <pc:chgData name="Siddarth Joshi" userId="bc4d29ca-e482-4031-a817-c6a7c744f97a" providerId="ADAL" clId="{50624F9E-FCAB-48A7-B567-F7495A228855}" dt="2022-01-09T00:42:27.606" v="3087" actId="27636"/>
        <pc:sldMkLst>
          <pc:docMk/>
          <pc:sldMk cId="3605965751" sldId="340"/>
        </pc:sldMkLst>
        <pc:spChg chg="add del mod">
          <ac:chgData name="Siddarth Joshi" userId="bc4d29ca-e482-4031-a817-c6a7c744f97a" providerId="ADAL" clId="{50624F9E-FCAB-48A7-B567-F7495A228855}" dt="2022-01-09T00:41:08.197" v="2978" actId="478"/>
          <ac:spMkLst>
            <pc:docMk/>
            <pc:sldMk cId="3605965751" sldId="340"/>
            <ac:spMk id="3" creationId="{F39EE728-0CDB-46C3-A5E2-FA90124E6A2C}"/>
          </ac:spMkLst>
        </pc:spChg>
        <pc:spChg chg="add del mod">
          <ac:chgData name="Siddarth Joshi" userId="bc4d29ca-e482-4031-a817-c6a7c744f97a" providerId="ADAL" clId="{50624F9E-FCAB-48A7-B567-F7495A228855}" dt="2022-01-09T00:41:06.145" v="2977" actId="478"/>
          <ac:spMkLst>
            <pc:docMk/>
            <pc:sldMk cId="3605965751" sldId="340"/>
            <ac:spMk id="5" creationId="{CFAA9396-59C6-4E43-A1CD-8D3B8A1BDD4E}"/>
          </ac:spMkLst>
        </pc:spChg>
        <pc:spChg chg="mod">
          <ac:chgData name="Siddarth Joshi" userId="bc4d29ca-e482-4031-a817-c6a7c744f97a" providerId="ADAL" clId="{50624F9E-FCAB-48A7-B567-F7495A228855}" dt="2022-01-09T00:41:08.615" v="2979"/>
          <ac:spMkLst>
            <pc:docMk/>
            <pc:sldMk cId="3605965751" sldId="340"/>
            <ac:spMk id="13" creationId="{4DF70374-50FD-4F6B-906E-C56164FCFC2F}"/>
          </ac:spMkLst>
        </pc:spChg>
        <pc:spChg chg="mod">
          <ac:chgData name="Siddarth Joshi" userId="bc4d29ca-e482-4031-a817-c6a7c744f97a" providerId="ADAL" clId="{50624F9E-FCAB-48A7-B567-F7495A228855}" dt="2022-01-09T00:41:08.615" v="2979"/>
          <ac:spMkLst>
            <pc:docMk/>
            <pc:sldMk cId="3605965751" sldId="340"/>
            <ac:spMk id="15" creationId="{3E03AA3B-D0D0-40D4-A40B-369AF24A93F7}"/>
          </ac:spMkLst>
        </pc:spChg>
        <pc:spChg chg="mod">
          <ac:chgData name="Siddarth Joshi" userId="bc4d29ca-e482-4031-a817-c6a7c744f97a" providerId="ADAL" clId="{50624F9E-FCAB-48A7-B567-F7495A228855}" dt="2022-01-09T00:41:08.615" v="2979"/>
          <ac:spMkLst>
            <pc:docMk/>
            <pc:sldMk cId="3605965751" sldId="340"/>
            <ac:spMk id="17" creationId="{1841F650-F865-4834-B24E-C3BC795D96EF}"/>
          </ac:spMkLst>
        </pc:spChg>
        <pc:spChg chg="mod">
          <ac:chgData name="Siddarth Joshi" userId="bc4d29ca-e482-4031-a817-c6a7c744f97a" providerId="ADAL" clId="{50624F9E-FCAB-48A7-B567-F7495A228855}" dt="2022-01-09T00:41:08.615" v="2979"/>
          <ac:spMkLst>
            <pc:docMk/>
            <pc:sldMk cId="3605965751" sldId="340"/>
            <ac:spMk id="21" creationId="{1463AAA0-77F7-4419-B926-59A39B68FC64}"/>
          </ac:spMkLst>
        </pc:spChg>
        <pc:spChg chg="mod">
          <ac:chgData name="Siddarth Joshi" userId="bc4d29ca-e482-4031-a817-c6a7c744f97a" providerId="ADAL" clId="{50624F9E-FCAB-48A7-B567-F7495A228855}" dt="2022-01-09T00:41:08.615" v="2979"/>
          <ac:spMkLst>
            <pc:docMk/>
            <pc:sldMk cId="3605965751" sldId="340"/>
            <ac:spMk id="22" creationId="{6E919FE3-B85F-48EB-86CA-0FDB4877F0E5}"/>
          </ac:spMkLst>
        </pc:spChg>
        <pc:spChg chg="mod">
          <ac:chgData name="Siddarth Joshi" userId="bc4d29ca-e482-4031-a817-c6a7c744f97a" providerId="ADAL" clId="{50624F9E-FCAB-48A7-B567-F7495A228855}" dt="2022-01-09T00:41:08.615" v="2979"/>
          <ac:spMkLst>
            <pc:docMk/>
            <pc:sldMk cId="3605965751" sldId="340"/>
            <ac:spMk id="24" creationId="{4DD00EC5-F7BB-4746-91F6-F12FC550BB65}"/>
          </ac:spMkLst>
        </pc:spChg>
        <pc:spChg chg="mod">
          <ac:chgData name="Siddarth Joshi" userId="bc4d29ca-e482-4031-a817-c6a7c744f97a" providerId="ADAL" clId="{50624F9E-FCAB-48A7-B567-F7495A228855}" dt="2022-01-09T00:41:08.615" v="2979"/>
          <ac:spMkLst>
            <pc:docMk/>
            <pc:sldMk cId="3605965751" sldId="340"/>
            <ac:spMk id="26" creationId="{3AEFFB3E-0A48-4427-A45B-8C4F82F7FDAA}"/>
          </ac:spMkLst>
        </pc:spChg>
        <pc:spChg chg="mod">
          <ac:chgData name="Siddarth Joshi" userId="bc4d29ca-e482-4031-a817-c6a7c744f97a" providerId="ADAL" clId="{50624F9E-FCAB-48A7-B567-F7495A228855}" dt="2022-01-09T00:41:08.615" v="2979"/>
          <ac:spMkLst>
            <pc:docMk/>
            <pc:sldMk cId="3605965751" sldId="340"/>
            <ac:spMk id="27" creationId="{72D32044-AB6E-45B0-BCF9-3E33A71AAA94}"/>
          </ac:spMkLst>
        </pc:spChg>
        <pc:spChg chg="mod">
          <ac:chgData name="Siddarth Joshi" userId="bc4d29ca-e482-4031-a817-c6a7c744f97a" providerId="ADAL" clId="{50624F9E-FCAB-48A7-B567-F7495A228855}" dt="2022-01-09T00:41:08.615" v="2979"/>
          <ac:spMkLst>
            <pc:docMk/>
            <pc:sldMk cId="3605965751" sldId="340"/>
            <ac:spMk id="28" creationId="{D21BDE2D-66F4-499D-BDA2-E61BEEC6E319}"/>
          </ac:spMkLst>
        </pc:spChg>
        <pc:spChg chg="mod">
          <ac:chgData name="Siddarth Joshi" userId="bc4d29ca-e482-4031-a817-c6a7c744f97a" providerId="ADAL" clId="{50624F9E-FCAB-48A7-B567-F7495A228855}" dt="2022-01-09T00:41:08.615" v="2979"/>
          <ac:spMkLst>
            <pc:docMk/>
            <pc:sldMk cId="3605965751" sldId="340"/>
            <ac:spMk id="29" creationId="{896E6125-4916-4CFB-A1A9-9B5B40606D68}"/>
          </ac:spMkLst>
        </pc:spChg>
        <pc:spChg chg="mod">
          <ac:chgData name="Siddarth Joshi" userId="bc4d29ca-e482-4031-a817-c6a7c744f97a" providerId="ADAL" clId="{50624F9E-FCAB-48A7-B567-F7495A228855}" dt="2022-01-09T00:41:08.615" v="2979"/>
          <ac:spMkLst>
            <pc:docMk/>
            <pc:sldMk cId="3605965751" sldId="340"/>
            <ac:spMk id="30" creationId="{1840319E-3C17-43F4-92E2-2454B0C2276A}"/>
          </ac:spMkLst>
        </pc:spChg>
        <pc:spChg chg="mod">
          <ac:chgData name="Siddarth Joshi" userId="bc4d29ca-e482-4031-a817-c6a7c744f97a" providerId="ADAL" clId="{50624F9E-FCAB-48A7-B567-F7495A228855}" dt="2022-01-09T00:41:08.615" v="2979"/>
          <ac:spMkLst>
            <pc:docMk/>
            <pc:sldMk cId="3605965751" sldId="340"/>
            <ac:spMk id="31" creationId="{C776925A-E916-433E-918E-A8188920C816}"/>
          </ac:spMkLst>
        </pc:spChg>
        <pc:spChg chg="mod">
          <ac:chgData name="Siddarth Joshi" userId="bc4d29ca-e482-4031-a817-c6a7c744f97a" providerId="ADAL" clId="{50624F9E-FCAB-48A7-B567-F7495A228855}" dt="2022-01-09T00:41:08.615" v="2979"/>
          <ac:spMkLst>
            <pc:docMk/>
            <pc:sldMk cId="3605965751" sldId="340"/>
            <ac:spMk id="32" creationId="{9AF19164-C6F7-46C2-A5DD-19038B6E2916}"/>
          </ac:spMkLst>
        </pc:spChg>
        <pc:spChg chg="mod">
          <ac:chgData name="Siddarth Joshi" userId="bc4d29ca-e482-4031-a817-c6a7c744f97a" providerId="ADAL" clId="{50624F9E-FCAB-48A7-B567-F7495A228855}" dt="2022-01-09T00:41:08.615" v="2979"/>
          <ac:spMkLst>
            <pc:docMk/>
            <pc:sldMk cId="3605965751" sldId="340"/>
            <ac:spMk id="33" creationId="{AA437B7E-5F32-49EE-AF4B-7EF1728E426C}"/>
          </ac:spMkLst>
        </pc:spChg>
        <pc:spChg chg="mod">
          <ac:chgData name="Siddarth Joshi" userId="bc4d29ca-e482-4031-a817-c6a7c744f97a" providerId="ADAL" clId="{50624F9E-FCAB-48A7-B567-F7495A228855}" dt="2022-01-09T00:41:08.615" v="2979"/>
          <ac:spMkLst>
            <pc:docMk/>
            <pc:sldMk cId="3605965751" sldId="340"/>
            <ac:spMk id="34" creationId="{6337A0A5-3A11-4B2E-B205-FD1325EFCD4B}"/>
          </ac:spMkLst>
        </pc:spChg>
        <pc:spChg chg="mod">
          <ac:chgData name="Siddarth Joshi" userId="bc4d29ca-e482-4031-a817-c6a7c744f97a" providerId="ADAL" clId="{50624F9E-FCAB-48A7-B567-F7495A228855}" dt="2022-01-09T00:41:08.615" v="2979"/>
          <ac:spMkLst>
            <pc:docMk/>
            <pc:sldMk cId="3605965751" sldId="340"/>
            <ac:spMk id="35" creationId="{CB1EFF8F-9FBA-4FBB-82AE-778BE46C9624}"/>
          </ac:spMkLst>
        </pc:spChg>
        <pc:spChg chg="mod">
          <ac:chgData name="Siddarth Joshi" userId="bc4d29ca-e482-4031-a817-c6a7c744f97a" providerId="ADAL" clId="{50624F9E-FCAB-48A7-B567-F7495A228855}" dt="2022-01-09T00:41:08.615" v="2979"/>
          <ac:spMkLst>
            <pc:docMk/>
            <pc:sldMk cId="3605965751" sldId="340"/>
            <ac:spMk id="36" creationId="{62CF8FE7-3B35-48C0-ACE4-870363DB4202}"/>
          </ac:spMkLst>
        </pc:spChg>
        <pc:spChg chg="mod">
          <ac:chgData name="Siddarth Joshi" userId="bc4d29ca-e482-4031-a817-c6a7c744f97a" providerId="ADAL" clId="{50624F9E-FCAB-48A7-B567-F7495A228855}" dt="2022-01-09T00:41:08.615" v="2979"/>
          <ac:spMkLst>
            <pc:docMk/>
            <pc:sldMk cId="3605965751" sldId="340"/>
            <ac:spMk id="37" creationId="{B2AE7C21-3265-4F54-87DC-33BF6D52D804}"/>
          </ac:spMkLst>
        </pc:spChg>
        <pc:spChg chg="mod">
          <ac:chgData name="Siddarth Joshi" userId="bc4d29ca-e482-4031-a817-c6a7c744f97a" providerId="ADAL" clId="{50624F9E-FCAB-48A7-B567-F7495A228855}" dt="2022-01-09T00:41:08.615" v="2979"/>
          <ac:spMkLst>
            <pc:docMk/>
            <pc:sldMk cId="3605965751" sldId="340"/>
            <ac:spMk id="38" creationId="{1692414A-516C-477C-88A3-D3621868C914}"/>
          </ac:spMkLst>
        </pc:spChg>
        <pc:spChg chg="mod">
          <ac:chgData name="Siddarth Joshi" userId="bc4d29ca-e482-4031-a817-c6a7c744f97a" providerId="ADAL" clId="{50624F9E-FCAB-48A7-B567-F7495A228855}" dt="2022-01-09T00:41:08.615" v="2979"/>
          <ac:spMkLst>
            <pc:docMk/>
            <pc:sldMk cId="3605965751" sldId="340"/>
            <ac:spMk id="39" creationId="{7BBBF18B-C527-4D61-B826-44AAC3792B97}"/>
          </ac:spMkLst>
        </pc:spChg>
        <pc:spChg chg="mod">
          <ac:chgData name="Siddarth Joshi" userId="bc4d29ca-e482-4031-a817-c6a7c744f97a" providerId="ADAL" clId="{50624F9E-FCAB-48A7-B567-F7495A228855}" dt="2022-01-09T00:41:08.615" v="2979"/>
          <ac:spMkLst>
            <pc:docMk/>
            <pc:sldMk cId="3605965751" sldId="340"/>
            <ac:spMk id="40" creationId="{8079248D-9030-4781-B098-61B1D2A15664}"/>
          </ac:spMkLst>
        </pc:spChg>
        <pc:spChg chg="mod">
          <ac:chgData name="Siddarth Joshi" userId="bc4d29ca-e482-4031-a817-c6a7c744f97a" providerId="ADAL" clId="{50624F9E-FCAB-48A7-B567-F7495A228855}" dt="2022-01-09T00:41:08.615" v="2979"/>
          <ac:spMkLst>
            <pc:docMk/>
            <pc:sldMk cId="3605965751" sldId="340"/>
            <ac:spMk id="41" creationId="{7EDF3316-AA67-4004-B95E-E6E8E91D3B2D}"/>
          </ac:spMkLst>
        </pc:spChg>
        <pc:spChg chg="mod">
          <ac:chgData name="Siddarth Joshi" userId="bc4d29ca-e482-4031-a817-c6a7c744f97a" providerId="ADAL" clId="{50624F9E-FCAB-48A7-B567-F7495A228855}" dt="2022-01-09T00:41:08.615" v="2979"/>
          <ac:spMkLst>
            <pc:docMk/>
            <pc:sldMk cId="3605965751" sldId="340"/>
            <ac:spMk id="42" creationId="{FC278911-4E76-47A2-BAF0-AD64BA1784D0}"/>
          </ac:spMkLst>
        </pc:spChg>
        <pc:spChg chg="mod">
          <ac:chgData name="Siddarth Joshi" userId="bc4d29ca-e482-4031-a817-c6a7c744f97a" providerId="ADAL" clId="{50624F9E-FCAB-48A7-B567-F7495A228855}" dt="2022-01-09T00:41:08.615" v="2979"/>
          <ac:spMkLst>
            <pc:docMk/>
            <pc:sldMk cId="3605965751" sldId="340"/>
            <ac:spMk id="43" creationId="{B140CB75-09E2-435D-927A-D2702AF4BB4F}"/>
          </ac:spMkLst>
        </pc:spChg>
        <pc:spChg chg="mod">
          <ac:chgData name="Siddarth Joshi" userId="bc4d29ca-e482-4031-a817-c6a7c744f97a" providerId="ADAL" clId="{50624F9E-FCAB-48A7-B567-F7495A228855}" dt="2022-01-09T00:41:08.615" v="2979"/>
          <ac:spMkLst>
            <pc:docMk/>
            <pc:sldMk cId="3605965751" sldId="340"/>
            <ac:spMk id="44" creationId="{4FE612BB-3377-44E9-98E2-DBA0E534AD69}"/>
          </ac:spMkLst>
        </pc:spChg>
        <pc:spChg chg="mod">
          <ac:chgData name="Siddarth Joshi" userId="bc4d29ca-e482-4031-a817-c6a7c744f97a" providerId="ADAL" clId="{50624F9E-FCAB-48A7-B567-F7495A228855}" dt="2022-01-09T00:41:08.615" v="2979"/>
          <ac:spMkLst>
            <pc:docMk/>
            <pc:sldMk cId="3605965751" sldId="340"/>
            <ac:spMk id="45" creationId="{6F9F1C53-D8FA-479D-9792-B28B8B039663}"/>
          </ac:spMkLst>
        </pc:spChg>
        <pc:spChg chg="mod">
          <ac:chgData name="Siddarth Joshi" userId="bc4d29ca-e482-4031-a817-c6a7c744f97a" providerId="ADAL" clId="{50624F9E-FCAB-48A7-B567-F7495A228855}" dt="2022-01-09T00:41:08.615" v="2979"/>
          <ac:spMkLst>
            <pc:docMk/>
            <pc:sldMk cId="3605965751" sldId="340"/>
            <ac:spMk id="46" creationId="{22A9D545-7F66-49B5-957B-2EF3F82DB67C}"/>
          </ac:spMkLst>
        </pc:spChg>
        <pc:spChg chg="mod">
          <ac:chgData name="Siddarth Joshi" userId="bc4d29ca-e482-4031-a817-c6a7c744f97a" providerId="ADAL" clId="{50624F9E-FCAB-48A7-B567-F7495A228855}" dt="2022-01-09T00:41:08.615" v="2979"/>
          <ac:spMkLst>
            <pc:docMk/>
            <pc:sldMk cId="3605965751" sldId="340"/>
            <ac:spMk id="47" creationId="{ED8EA44F-F15C-4570-983D-05079D17B4EE}"/>
          </ac:spMkLst>
        </pc:spChg>
        <pc:spChg chg="mod">
          <ac:chgData name="Siddarth Joshi" userId="bc4d29ca-e482-4031-a817-c6a7c744f97a" providerId="ADAL" clId="{50624F9E-FCAB-48A7-B567-F7495A228855}" dt="2022-01-09T00:41:08.615" v="2979"/>
          <ac:spMkLst>
            <pc:docMk/>
            <pc:sldMk cId="3605965751" sldId="340"/>
            <ac:spMk id="48" creationId="{6A8C0239-F928-4BBA-9B59-41E78C496897}"/>
          </ac:spMkLst>
        </pc:spChg>
        <pc:spChg chg="mod">
          <ac:chgData name="Siddarth Joshi" userId="bc4d29ca-e482-4031-a817-c6a7c744f97a" providerId="ADAL" clId="{50624F9E-FCAB-48A7-B567-F7495A228855}" dt="2022-01-09T00:41:08.615" v="2979"/>
          <ac:spMkLst>
            <pc:docMk/>
            <pc:sldMk cId="3605965751" sldId="340"/>
            <ac:spMk id="49" creationId="{FC8DA026-2724-47D7-B6A4-655869909281}"/>
          </ac:spMkLst>
        </pc:spChg>
        <pc:spChg chg="mod">
          <ac:chgData name="Siddarth Joshi" userId="bc4d29ca-e482-4031-a817-c6a7c744f97a" providerId="ADAL" clId="{50624F9E-FCAB-48A7-B567-F7495A228855}" dt="2022-01-09T00:41:08.615" v="2979"/>
          <ac:spMkLst>
            <pc:docMk/>
            <pc:sldMk cId="3605965751" sldId="340"/>
            <ac:spMk id="50" creationId="{3B4A8A8C-ACBF-448A-9A56-9BBBF6FF30CE}"/>
          </ac:spMkLst>
        </pc:spChg>
        <pc:spChg chg="mod">
          <ac:chgData name="Siddarth Joshi" userId="bc4d29ca-e482-4031-a817-c6a7c744f97a" providerId="ADAL" clId="{50624F9E-FCAB-48A7-B567-F7495A228855}" dt="2022-01-09T00:41:08.615" v="2979"/>
          <ac:spMkLst>
            <pc:docMk/>
            <pc:sldMk cId="3605965751" sldId="340"/>
            <ac:spMk id="51" creationId="{0F8FA0F8-922A-42C1-9EE4-9BA15E0E5B0D}"/>
          </ac:spMkLst>
        </pc:spChg>
        <pc:spChg chg="mod">
          <ac:chgData name="Siddarth Joshi" userId="bc4d29ca-e482-4031-a817-c6a7c744f97a" providerId="ADAL" clId="{50624F9E-FCAB-48A7-B567-F7495A228855}" dt="2022-01-09T00:41:08.615" v="2979"/>
          <ac:spMkLst>
            <pc:docMk/>
            <pc:sldMk cId="3605965751" sldId="340"/>
            <ac:spMk id="52" creationId="{B2CA23DA-49C4-4588-A336-EE0BF3024C44}"/>
          </ac:spMkLst>
        </pc:spChg>
        <pc:spChg chg="mod">
          <ac:chgData name="Siddarth Joshi" userId="bc4d29ca-e482-4031-a817-c6a7c744f97a" providerId="ADAL" clId="{50624F9E-FCAB-48A7-B567-F7495A228855}" dt="2022-01-09T00:41:08.615" v="2979"/>
          <ac:spMkLst>
            <pc:docMk/>
            <pc:sldMk cId="3605965751" sldId="340"/>
            <ac:spMk id="53" creationId="{DCC7988F-81B7-4516-A8FF-1823DF644D03}"/>
          </ac:spMkLst>
        </pc:spChg>
        <pc:spChg chg="mod">
          <ac:chgData name="Siddarth Joshi" userId="bc4d29ca-e482-4031-a817-c6a7c744f97a" providerId="ADAL" clId="{50624F9E-FCAB-48A7-B567-F7495A228855}" dt="2022-01-09T00:41:08.615" v="2979"/>
          <ac:spMkLst>
            <pc:docMk/>
            <pc:sldMk cId="3605965751" sldId="340"/>
            <ac:spMk id="54" creationId="{67CFCF8E-D4D9-4A87-9B1B-A199CCCFA815}"/>
          </ac:spMkLst>
        </pc:spChg>
        <pc:spChg chg="mod">
          <ac:chgData name="Siddarth Joshi" userId="bc4d29ca-e482-4031-a817-c6a7c744f97a" providerId="ADAL" clId="{50624F9E-FCAB-48A7-B567-F7495A228855}" dt="2022-01-09T00:41:08.615" v="2979"/>
          <ac:spMkLst>
            <pc:docMk/>
            <pc:sldMk cId="3605965751" sldId="340"/>
            <ac:spMk id="63" creationId="{D297D287-4117-424D-B3E4-9D54A6502C60}"/>
          </ac:spMkLst>
        </pc:spChg>
        <pc:spChg chg="mod">
          <ac:chgData name="Siddarth Joshi" userId="bc4d29ca-e482-4031-a817-c6a7c744f97a" providerId="ADAL" clId="{50624F9E-FCAB-48A7-B567-F7495A228855}" dt="2022-01-09T00:41:08.615" v="2979"/>
          <ac:spMkLst>
            <pc:docMk/>
            <pc:sldMk cId="3605965751" sldId="340"/>
            <ac:spMk id="64" creationId="{BE8D0327-7237-4A6F-8C02-C1F07E4DAA6D}"/>
          </ac:spMkLst>
        </pc:spChg>
        <pc:spChg chg="mod">
          <ac:chgData name="Siddarth Joshi" userId="bc4d29ca-e482-4031-a817-c6a7c744f97a" providerId="ADAL" clId="{50624F9E-FCAB-48A7-B567-F7495A228855}" dt="2022-01-09T00:41:08.615" v="2979"/>
          <ac:spMkLst>
            <pc:docMk/>
            <pc:sldMk cId="3605965751" sldId="340"/>
            <ac:spMk id="65" creationId="{3C63AE80-78EA-41D7-91E2-A662D2DD0AB2}"/>
          </ac:spMkLst>
        </pc:spChg>
        <pc:spChg chg="mod">
          <ac:chgData name="Siddarth Joshi" userId="bc4d29ca-e482-4031-a817-c6a7c744f97a" providerId="ADAL" clId="{50624F9E-FCAB-48A7-B567-F7495A228855}" dt="2022-01-09T00:41:08.615" v="2979"/>
          <ac:spMkLst>
            <pc:docMk/>
            <pc:sldMk cId="3605965751" sldId="340"/>
            <ac:spMk id="66" creationId="{34241E12-F318-4503-8E55-C5F10ACD9249}"/>
          </ac:spMkLst>
        </pc:spChg>
        <pc:spChg chg="mod">
          <ac:chgData name="Siddarth Joshi" userId="bc4d29ca-e482-4031-a817-c6a7c744f97a" providerId="ADAL" clId="{50624F9E-FCAB-48A7-B567-F7495A228855}" dt="2022-01-09T00:41:08.615" v="2979"/>
          <ac:spMkLst>
            <pc:docMk/>
            <pc:sldMk cId="3605965751" sldId="340"/>
            <ac:spMk id="67" creationId="{4D2DA244-551E-4F5E-804F-A163B737B9B1}"/>
          </ac:spMkLst>
        </pc:spChg>
        <pc:spChg chg="mod">
          <ac:chgData name="Siddarth Joshi" userId="bc4d29ca-e482-4031-a817-c6a7c744f97a" providerId="ADAL" clId="{50624F9E-FCAB-48A7-B567-F7495A228855}" dt="2022-01-09T00:41:08.615" v="2979"/>
          <ac:spMkLst>
            <pc:docMk/>
            <pc:sldMk cId="3605965751" sldId="340"/>
            <ac:spMk id="68" creationId="{D1424B8E-8102-4F12-8CCE-2856E4FAA9C1}"/>
          </ac:spMkLst>
        </pc:spChg>
        <pc:spChg chg="mod">
          <ac:chgData name="Siddarth Joshi" userId="bc4d29ca-e482-4031-a817-c6a7c744f97a" providerId="ADAL" clId="{50624F9E-FCAB-48A7-B567-F7495A228855}" dt="2022-01-09T00:41:08.615" v="2979"/>
          <ac:spMkLst>
            <pc:docMk/>
            <pc:sldMk cId="3605965751" sldId="340"/>
            <ac:spMk id="69" creationId="{603E1440-6269-4C27-8625-539C44E0AA23}"/>
          </ac:spMkLst>
        </pc:spChg>
        <pc:spChg chg="mod">
          <ac:chgData name="Siddarth Joshi" userId="bc4d29ca-e482-4031-a817-c6a7c744f97a" providerId="ADAL" clId="{50624F9E-FCAB-48A7-B567-F7495A228855}" dt="2022-01-09T00:41:08.615" v="2979"/>
          <ac:spMkLst>
            <pc:docMk/>
            <pc:sldMk cId="3605965751" sldId="340"/>
            <ac:spMk id="70" creationId="{CFBF6857-A002-4A68-843C-B0F04F287512}"/>
          </ac:spMkLst>
        </pc:spChg>
        <pc:spChg chg="mod">
          <ac:chgData name="Siddarth Joshi" userId="bc4d29ca-e482-4031-a817-c6a7c744f97a" providerId="ADAL" clId="{50624F9E-FCAB-48A7-B567-F7495A228855}" dt="2022-01-09T00:41:08.615" v="2979"/>
          <ac:spMkLst>
            <pc:docMk/>
            <pc:sldMk cId="3605965751" sldId="340"/>
            <ac:spMk id="71" creationId="{A7F9A1F4-4C48-4B2A-91A0-06CBAA498328}"/>
          </ac:spMkLst>
        </pc:spChg>
        <pc:spChg chg="mod">
          <ac:chgData name="Siddarth Joshi" userId="bc4d29ca-e482-4031-a817-c6a7c744f97a" providerId="ADAL" clId="{50624F9E-FCAB-48A7-B567-F7495A228855}" dt="2022-01-09T00:41:08.615" v="2979"/>
          <ac:spMkLst>
            <pc:docMk/>
            <pc:sldMk cId="3605965751" sldId="340"/>
            <ac:spMk id="72" creationId="{86B66AB5-7558-428C-A149-02C1E1F7A1DE}"/>
          </ac:spMkLst>
        </pc:spChg>
        <pc:spChg chg="mod">
          <ac:chgData name="Siddarth Joshi" userId="bc4d29ca-e482-4031-a817-c6a7c744f97a" providerId="ADAL" clId="{50624F9E-FCAB-48A7-B567-F7495A228855}" dt="2022-01-09T00:41:08.615" v="2979"/>
          <ac:spMkLst>
            <pc:docMk/>
            <pc:sldMk cId="3605965751" sldId="340"/>
            <ac:spMk id="74" creationId="{A8C32F3B-284A-4817-B6C2-F70E62C3863D}"/>
          </ac:spMkLst>
        </pc:spChg>
        <pc:spChg chg="mod">
          <ac:chgData name="Siddarth Joshi" userId="bc4d29ca-e482-4031-a817-c6a7c744f97a" providerId="ADAL" clId="{50624F9E-FCAB-48A7-B567-F7495A228855}" dt="2022-01-09T00:41:08.615" v="2979"/>
          <ac:spMkLst>
            <pc:docMk/>
            <pc:sldMk cId="3605965751" sldId="340"/>
            <ac:spMk id="76" creationId="{01FD649D-2B04-44EC-AC95-C2411E6D375F}"/>
          </ac:spMkLst>
        </pc:spChg>
        <pc:spChg chg="mod">
          <ac:chgData name="Siddarth Joshi" userId="bc4d29ca-e482-4031-a817-c6a7c744f97a" providerId="ADAL" clId="{50624F9E-FCAB-48A7-B567-F7495A228855}" dt="2022-01-09T00:41:08.615" v="2979"/>
          <ac:spMkLst>
            <pc:docMk/>
            <pc:sldMk cId="3605965751" sldId="340"/>
            <ac:spMk id="77" creationId="{BC29C3C1-288F-434C-8A24-A55D324C2F79}"/>
          </ac:spMkLst>
        </pc:spChg>
        <pc:spChg chg="mod">
          <ac:chgData name="Siddarth Joshi" userId="bc4d29ca-e482-4031-a817-c6a7c744f97a" providerId="ADAL" clId="{50624F9E-FCAB-48A7-B567-F7495A228855}" dt="2022-01-09T00:41:08.615" v="2979"/>
          <ac:spMkLst>
            <pc:docMk/>
            <pc:sldMk cId="3605965751" sldId="340"/>
            <ac:spMk id="78" creationId="{40FD6CDC-BFF8-49E0-905A-8263BFA5952A}"/>
          </ac:spMkLst>
        </pc:spChg>
        <pc:spChg chg="mod">
          <ac:chgData name="Siddarth Joshi" userId="bc4d29ca-e482-4031-a817-c6a7c744f97a" providerId="ADAL" clId="{50624F9E-FCAB-48A7-B567-F7495A228855}" dt="2022-01-09T00:41:08.615" v="2979"/>
          <ac:spMkLst>
            <pc:docMk/>
            <pc:sldMk cId="3605965751" sldId="340"/>
            <ac:spMk id="79" creationId="{A2548245-7D45-4FBE-AB2F-F3D2CDDDE2EB}"/>
          </ac:spMkLst>
        </pc:spChg>
        <pc:spChg chg="mod">
          <ac:chgData name="Siddarth Joshi" userId="bc4d29ca-e482-4031-a817-c6a7c744f97a" providerId="ADAL" clId="{50624F9E-FCAB-48A7-B567-F7495A228855}" dt="2022-01-09T00:41:08.615" v="2979"/>
          <ac:spMkLst>
            <pc:docMk/>
            <pc:sldMk cId="3605965751" sldId="340"/>
            <ac:spMk id="80" creationId="{CAB308D7-2AE7-4701-B3A8-59320FB01577}"/>
          </ac:spMkLst>
        </pc:spChg>
        <pc:spChg chg="mod">
          <ac:chgData name="Siddarth Joshi" userId="bc4d29ca-e482-4031-a817-c6a7c744f97a" providerId="ADAL" clId="{50624F9E-FCAB-48A7-B567-F7495A228855}" dt="2022-01-09T00:41:08.615" v="2979"/>
          <ac:spMkLst>
            <pc:docMk/>
            <pc:sldMk cId="3605965751" sldId="340"/>
            <ac:spMk id="81" creationId="{1D25ECDB-A85B-42C4-BD09-0E3FFC63D5B9}"/>
          </ac:spMkLst>
        </pc:spChg>
        <pc:spChg chg="mod">
          <ac:chgData name="Siddarth Joshi" userId="bc4d29ca-e482-4031-a817-c6a7c744f97a" providerId="ADAL" clId="{50624F9E-FCAB-48A7-B567-F7495A228855}" dt="2022-01-09T00:41:08.615" v="2979"/>
          <ac:spMkLst>
            <pc:docMk/>
            <pc:sldMk cId="3605965751" sldId="340"/>
            <ac:spMk id="82" creationId="{046333EC-0FEF-4853-96CB-060CE2420028}"/>
          </ac:spMkLst>
        </pc:spChg>
        <pc:spChg chg="mod">
          <ac:chgData name="Siddarth Joshi" userId="bc4d29ca-e482-4031-a817-c6a7c744f97a" providerId="ADAL" clId="{50624F9E-FCAB-48A7-B567-F7495A228855}" dt="2022-01-09T00:41:08.615" v="2979"/>
          <ac:spMkLst>
            <pc:docMk/>
            <pc:sldMk cId="3605965751" sldId="340"/>
            <ac:spMk id="83" creationId="{5CBE7951-C068-40BA-8A04-E354955AB65C}"/>
          </ac:spMkLst>
        </pc:spChg>
        <pc:spChg chg="mod">
          <ac:chgData name="Siddarth Joshi" userId="bc4d29ca-e482-4031-a817-c6a7c744f97a" providerId="ADAL" clId="{50624F9E-FCAB-48A7-B567-F7495A228855}" dt="2022-01-09T00:41:08.615" v="2979"/>
          <ac:spMkLst>
            <pc:docMk/>
            <pc:sldMk cId="3605965751" sldId="340"/>
            <ac:spMk id="84" creationId="{43C72F2B-E842-41BD-AC3B-852757DA6D51}"/>
          </ac:spMkLst>
        </pc:spChg>
        <pc:spChg chg="mod">
          <ac:chgData name="Siddarth Joshi" userId="bc4d29ca-e482-4031-a817-c6a7c744f97a" providerId="ADAL" clId="{50624F9E-FCAB-48A7-B567-F7495A228855}" dt="2022-01-09T00:41:08.615" v="2979"/>
          <ac:spMkLst>
            <pc:docMk/>
            <pc:sldMk cId="3605965751" sldId="340"/>
            <ac:spMk id="85" creationId="{907DDC5D-9D2E-42AB-94B1-ED8AB25172DD}"/>
          </ac:spMkLst>
        </pc:spChg>
        <pc:spChg chg="mod">
          <ac:chgData name="Siddarth Joshi" userId="bc4d29ca-e482-4031-a817-c6a7c744f97a" providerId="ADAL" clId="{50624F9E-FCAB-48A7-B567-F7495A228855}" dt="2022-01-09T00:41:08.615" v="2979"/>
          <ac:spMkLst>
            <pc:docMk/>
            <pc:sldMk cId="3605965751" sldId="340"/>
            <ac:spMk id="86" creationId="{02A22F51-97D6-4FE9-A16C-BE74866092FC}"/>
          </ac:spMkLst>
        </pc:spChg>
        <pc:spChg chg="mod">
          <ac:chgData name="Siddarth Joshi" userId="bc4d29ca-e482-4031-a817-c6a7c744f97a" providerId="ADAL" clId="{50624F9E-FCAB-48A7-B567-F7495A228855}" dt="2022-01-09T00:41:08.615" v="2979"/>
          <ac:spMkLst>
            <pc:docMk/>
            <pc:sldMk cId="3605965751" sldId="340"/>
            <ac:spMk id="87" creationId="{D0A8A5C5-6FF4-4AA5-B0CF-12DEE29E4535}"/>
          </ac:spMkLst>
        </pc:spChg>
        <pc:spChg chg="mod">
          <ac:chgData name="Siddarth Joshi" userId="bc4d29ca-e482-4031-a817-c6a7c744f97a" providerId="ADAL" clId="{50624F9E-FCAB-48A7-B567-F7495A228855}" dt="2022-01-09T00:41:08.615" v="2979"/>
          <ac:spMkLst>
            <pc:docMk/>
            <pc:sldMk cId="3605965751" sldId="340"/>
            <ac:spMk id="88" creationId="{673965E5-B220-4D71-B22A-F31F2D330CE2}"/>
          </ac:spMkLst>
        </pc:spChg>
        <pc:spChg chg="mod">
          <ac:chgData name="Siddarth Joshi" userId="bc4d29ca-e482-4031-a817-c6a7c744f97a" providerId="ADAL" clId="{50624F9E-FCAB-48A7-B567-F7495A228855}" dt="2022-01-09T00:41:08.615" v="2979"/>
          <ac:spMkLst>
            <pc:docMk/>
            <pc:sldMk cId="3605965751" sldId="340"/>
            <ac:spMk id="89" creationId="{DF779AD8-F135-4BFE-8137-E71441F3CFDE}"/>
          </ac:spMkLst>
        </pc:spChg>
        <pc:spChg chg="mod">
          <ac:chgData name="Siddarth Joshi" userId="bc4d29ca-e482-4031-a817-c6a7c744f97a" providerId="ADAL" clId="{50624F9E-FCAB-48A7-B567-F7495A228855}" dt="2022-01-09T00:41:08.615" v="2979"/>
          <ac:spMkLst>
            <pc:docMk/>
            <pc:sldMk cId="3605965751" sldId="340"/>
            <ac:spMk id="90" creationId="{9F5DAB15-0479-430C-A8AD-7FCFD224DFA9}"/>
          </ac:spMkLst>
        </pc:spChg>
        <pc:spChg chg="mod">
          <ac:chgData name="Siddarth Joshi" userId="bc4d29ca-e482-4031-a817-c6a7c744f97a" providerId="ADAL" clId="{50624F9E-FCAB-48A7-B567-F7495A228855}" dt="2022-01-09T00:41:08.615" v="2979"/>
          <ac:spMkLst>
            <pc:docMk/>
            <pc:sldMk cId="3605965751" sldId="340"/>
            <ac:spMk id="91" creationId="{3BF96F6D-30A5-447C-B0A0-DD1D7CB274CA}"/>
          </ac:spMkLst>
        </pc:spChg>
        <pc:spChg chg="mod">
          <ac:chgData name="Siddarth Joshi" userId="bc4d29ca-e482-4031-a817-c6a7c744f97a" providerId="ADAL" clId="{50624F9E-FCAB-48A7-B567-F7495A228855}" dt="2022-01-09T00:41:08.615" v="2979"/>
          <ac:spMkLst>
            <pc:docMk/>
            <pc:sldMk cId="3605965751" sldId="340"/>
            <ac:spMk id="92" creationId="{FE2E53F3-527F-4510-98C3-CC6FF971F1BB}"/>
          </ac:spMkLst>
        </pc:spChg>
        <pc:spChg chg="mod">
          <ac:chgData name="Siddarth Joshi" userId="bc4d29ca-e482-4031-a817-c6a7c744f97a" providerId="ADAL" clId="{50624F9E-FCAB-48A7-B567-F7495A228855}" dt="2022-01-09T00:41:08.615" v="2979"/>
          <ac:spMkLst>
            <pc:docMk/>
            <pc:sldMk cId="3605965751" sldId="340"/>
            <ac:spMk id="93" creationId="{BA4991FE-96A6-41BB-B8D8-681A05815068}"/>
          </ac:spMkLst>
        </pc:spChg>
        <pc:spChg chg="mod">
          <ac:chgData name="Siddarth Joshi" userId="bc4d29ca-e482-4031-a817-c6a7c744f97a" providerId="ADAL" clId="{50624F9E-FCAB-48A7-B567-F7495A228855}" dt="2022-01-09T00:41:08.615" v="2979"/>
          <ac:spMkLst>
            <pc:docMk/>
            <pc:sldMk cId="3605965751" sldId="340"/>
            <ac:spMk id="94" creationId="{D4D1B7B5-2551-47E7-A92F-7A8CF5F1A545}"/>
          </ac:spMkLst>
        </pc:spChg>
        <pc:spChg chg="mod">
          <ac:chgData name="Siddarth Joshi" userId="bc4d29ca-e482-4031-a817-c6a7c744f97a" providerId="ADAL" clId="{50624F9E-FCAB-48A7-B567-F7495A228855}" dt="2022-01-09T00:41:08.615" v="2979"/>
          <ac:spMkLst>
            <pc:docMk/>
            <pc:sldMk cId="3605965751" sldId="340"/>
            <ac:spMk id="95" creationId="{CD036087-C9C0-4E1F-AE3E-64BCB5A90FAB}"/>
          </ac:spMkLst>
        </pc:spChg>
        <pc:spChg chg="mod">
          <ac:chgData name="Siddarth Joshi" userId="bc4d29ca-e482-4031-a817-c6a7c744f97a" providerId="ADAL" clId="{50624F9E-FCAB-48A7-B567-F7495A228855}" dt="2022-01-09T00:41:08.615" v="2979"/>
          <ac:spMkLst>
            <pc:docMk/>
            <pc:sldMk cId="3605965751" sldId="340"/>
            <ac:spMk id="96" creationId="{FF2078F4-29D5-4DC7-9175-828C9A0621E2}"/>
          </ac:spMkLst>
        </pc:spChg>
        <pc:spChg chg="mod">
          <ac:chgData name="Siddarth Joshi" userId="bc4d29ca-e482-4031-a817-c6a7c744f97a" providerId="ADAL" clId="{50624F9E-FCAB-48A7-B567-F7495A228855}" dt="2022-01-09T00:41:08.615" v="2979"/>
          <ac:spMkLst>
            <pc:docMk/>
            <pc:sldMk cId="3605965751" sldId="340"/>
            <ac:spMk id="97" creationId="{E88DAD6F-D241-427C-868C-6F510FD70319}"/>
          </ac:spMkLst>
        </pc:spChg>
        <pc:spChg chg="mod">
          <ac:chgData name="Siddarth Joshi" userId="bc4d29ca-e482-4031-a817-c6a7c744f97a" providerId="ADAL" clId="{50624F9E-FCAB-48A7-B567-F7495A228855}" dt="2022-01-09T00:41:08.615" v="2979"/>
          <ac:spMkLst>
            <pc:docMk/>
            <pc:sldMk cId="3605965751" sldId="340"/>
            <ac:spMk id="98" creationId="{D66BD0DA-1B53-4987-B5C1-A1B6BF7C2A83}"/>
          </ac:spMkLst>
        </pc:spChg>
        <pc:spChg chg="mod">
          <ac:chgData name="Siddarth Joshi" userId="bc4d29ca-e482-4031-a817-c6a7c744f97a" providerId="ADAL" clId="{50624F9E-FCAB-48A7-B567-F7495A228855}" dt="2022-01-09T00:41:08.615" v="2979"/>
          <ac:spMkLst>
            <pc:docMk/>
            <pc:sldMk cId="3605965751" sldId="340"/>
            <ac:spMk id="99" creationId="{24A73978-B683-4E67-944E-DECD391C263F}"/>
          </ac:spMkLst>
        </pc:spChg>
        <pc:spChg chg="mod">
          <ac:chgData name="Siddarth Joshi" userId="bc4d29ca-e482-4031-a817-c6a7c744f97a" providerId="ADAL" clId="{50624F9E-FCAB-48A7-B567-F7495A228855}" dt="2022-01-09T00:41:08.615" v="2979"/>
          <ac:spMkLst>
            <pc:docMk/>
            <pc:sldMk cId="3605965751" sldId="340"/>
            <ac:spMk id="100" creationId="{3DBCEE96-0DA8-4192-BB3B-BD27325002D9}"/>
          </ac:spMkLst>
        </pc:spChg>
        <pc:spChg chg="mod">
          <ac:chgData name="Siddarth Joshi" userId="bc4d29ca-e482-4031-a817-c6a7c744f97a" providerId="ADAL" clId="{50624F9E-FCAB-48A7-B567-F7495A228855}" dt="2022-01-09T00:41:08.615" v="2979"/>
          <ac:spMkLst>
            <pc:docMk/>
            <pc:sldMk cId="3605965751" sldId="340"/>
            <ac:spMk id="101" creationId="{F4506664-694A-4ED8-8BD8-53C7787FC0D4}"/>
          </ac:spMkLst>
        </pc:spChg>
        <pc:spChg chg="mod">
          <ac:chgData name="Siddarth Joshi" userId="bc4d29ca-e482-4031-a817-c6a7c744f97a" providerId="ADAL" clId="{50624F9E-FCAB-48A7-B567-F7495A228855}" dt="2022-01-09T00:41:08.615" v="2979"/>
          <ac:spMkLst>
            <pc:docMk/>
            <pc:sldMk cId="3605965751" sldId="340"/>
            <ac:spMk id="102" creationId="{1CB752BD-C4E1-43F1-9627-4CE3F4EA2E3B}"/>
          </ac:spMkLst>
        </pc:spChg>
        <pc:spChg chg="mod">
          <ac:chgData name="Siddarth Joshi" userId="bc4d29ca-e482-4031-a817-c6a7c744f97a" providerId="ADAL" clId="{50624F9E-FCAB-48A7-B567-F7495A228855}" dt="2022-01-09T00:41:08.615" v="2979"/>
          <ac:spMkLst>
            <pc:docMk/>
            <pc:sldMk cId="3605965751" sldId="340"/>
            <ac:spMk id="103" creationId="{15558AAD-BEF9-4C93-8ED5-8FFA3B0D590D}"/>
          </ac:spMkLst>
        </pc:spChg>
        <pc:spChg chg="mod">
          <ac:chgData name="Siddarth Joshi" userId="bc4d29ca-e482-4031-a817-c6a7c744f97a" providerId="ADAL" clId="{50624F9E-FCAB-48A7-B567-F7495A228855}" dt="2022-01-09T00:41:08.615" v="2979"/>
          <ac:spMkLst>
            <pc:docMk/>
            <pc:sldMk cId="3605965751" sldId="340"/>
            <ac:spMk id="104" creationId="{DBFDF3D5-3442-49BF-AC5B-E9CB68B736F4}"/>
          </ac:spMkLst>
        </pc:spChg>
        <pc:spChg chg="mod">
          <ac:chgData name="Siddarth Joshi" userId="bc4d29ca-e482-4031-a817-c6a7c744f97a" providerId="ADAL" clId="{50624F9E-FCAB-48A7-B567-F7495A228855}" dt="2022-01-09T00:41:08.615" v="2979"/>
          <ac:spMkLst>
            <pc:docMk/>
            <pc:sldMk cId="3605965751" sldId="340"/>
            <ac:spMk id="105" creationId="{B184AC4D-6951-40E1-A3FD-84D133E27BFF}"/>
          </ac:spMkLst>
        </pc:spChg>
        <pc:spChg chg="mod">
          <ac:chgData name="Siddarth Joshi" userId="bc4d29ca-e482-4031-a817-c6a7c744f97a" providerId="ADAL" clId="{50624F9E-FCAB-48A7-B567-F7495A228855}" dt="2022-01-09T00:41:08.615" v="2979"/>
          <ac:spMkLst>
            <pc:docMk/>
            <pc:sldMk cId="3605965751" sldId="340"/>
            <ac:spMk id="106" creationId="{C132D1C8-1B25-429F-919D-4F44D24292AA}"/>
          </ac:spMkLst>
        </pc:spChg>
        <pc:spChg chg="mod">
          <ac:chgData name="Siddarth Joshi" userId="bc4d29ca-e482-4031-a817-c6a7c744f97a" providerId="ADAL" clId="{50624F9E-FCAB-48A7-B567-F7495A228855}" dt="2022-01-09T00:41:08.615" v="2979"/>
          <ac:spMkLst>
            <pc:docMk/>
            <pc:sldMk cId="3605965751" sldId="340"/>
            <ac:spMk id="107" creationId="{402256B1-B053-4E30-968E-D45ECC444B98}"/>
          </ac:spMkLst>
        </pc:spChg>
        <pc:spChg chg="add mod">
          <ac:chgData name="Siddarth Joshi" userId="bc4d29ca-e482-4031-a817-c6a7c744f97a" providerId="ADAL" clId="{50624F9E-FCAB-48A7-B567-F7495A228855}" dt="2022-01-09T00:41:08.615" v="2979"/>
          <ac:spMkLst>
            <pc:docMk/>
            <pc:sldMk cId="3605965751" sldId="340"/>
            <ac:spMk id="109" creationId="{A9242C5B-0573-4299-B61D-DB1A971B43A4}"/>
          </ac:spMkLst>
        </pc:spChg>
        <pc:spChg chg="add mod">
          <ac:chgData name="Siddarth Joshi" userId="bc4d29ca-e482-4031-a817-c6a7c744f97a" providerId="ADAL" clId="{50624F9E-FCAB-48A7-B567-F7495A228855}" dt="2022-01-09T00:41:08.615" v="2979"/>
          <ac:spMkLst>
            <pc:docMk/>
            <pc:sldMk cId="3605965751" sldId="340"/>
            <ac:spMk id="110" creationId="{4151526E-E862-4219-9034-03D9EBE5C9B6}"/>
          </ac:spMkLst>
        </pc:spChg>
        <pc:spChg chg="add mod">
          <ac:chgData name="Siddarth Joshi" userId="bc4d29ca-e482-4031-a817-c6a7c744f97a" providerId="ADAL" clId="{50624F9E-FCAB-48A7-B567-F7495A228855}" dt="2022-01-09T00:41:08.615" v="2979"/>
          <ac:spMkLst>
            <pc:docMk/>
            <pc:sldMk cId="3605965751" sldId="340"/>
            <ac:spMk id="111" creationId="{814785E0-6FCB-4EE6-9613-241D1164BBFD}"/>
          </ac:spMkLst>
        </pc:spChg>
        <pc:spChg chg="add mod">
          <ac:chgData name="Siddarth Joshi" userId="bc4d29ca-e482-4031-a817-c6a7c744f97a" providerId="ADAL" clId="{50624F9E-FCAB-48A7-B567-F7495A228855}" dt="2022-01-09T00:41:08.615" v="2979"/>
          <ac:spMkLst>
            <pc:docMk/>
            <pc:sldMk cId="3605965751" sldId="340"/>
            <ac:spMk id="112" creationId="{6793F701-E41B-488A-8E30-388A18798B27}"/>
          </ac:spMkLst>
        </pc:spChg>
        <pc:spChg chg="add mod">
          <ac:chgData name="Siddarth Joshi" userId="bc4d29ca-e482-4031-a817-c6a7c744f97a" providerId="ADAL" clId="{50624F9E-FCAB-48A7-B567-F7495A228855}" dt="2022-01-09T00:41:08.615" v="2979"/>
          <ac:spMkLst>
            <pc:docMk/>
            <pc:sldMk cId="3605965751" sldId="340"/>
            <ac:spMk id="114" creationId="{3AFEEF26-1F17-4F0F-9487-EF7354A53314}"/>
          </ac:spMkLst>
        </pc:spChg>
        <pc:spChg chg="add mod">
          <ac:chgData name="Siddarth Joshi" userId="bc4d29ca-e482-4031-a817-c6a7c744f97a" providerId="ADAL" clId="{50624F9E-FCAB-48A7-B567-F7495A228855}" dt="2022-01-09T00:41:08.615" v="2979"/>
          <ac:spMkLst>
            <pc:docMk/>
            <pc:sldMk cId="3605965751" sldId="340"/>
            <ac:spMk id="115" creationId="{1E317B45-D96E-40B9-A38C-E263C2FE1A86}"/>
          </ac:spMkLst>
        </pc:spChg>
        <pc:spChg chg="add mod">
          <ac:chgData name="Siddarth Joshi" userId="bc4d29ca-e482-4031-a817-c6a7c744f97a" providerId="ADAL" clId="{50624F9E-FCAB-48A7-B567-F7495A228855}" dt="2022-01-09T00:42:27.606" v="3087" actId="27636"/>
          <ac:spMkLst>
            <pc:docMk/>
            <pc:sldMk cId="3605965751" sldId="340"/>
            <ac:spMk id="116" creationId="{4D288D54-9A77-47F8-BA13-CB10A8667914}"/>
          </ac:spMkLst>
        </pc:spChg>
        <pc:grpChg chg="add mod">
          <ac:chgData name="Siddarth Joshi" userId="bc4d29ca-e482-4031-a817-c6a7c744f97a" providerId="ADAL" clId="{50624F9E-FCAB-48A7-B567-F7495A228855}" dt="2022-01-09T00:41:08.615" v="2979"/>
          <ac:grpSpMkLst>
            <pc:docMk/>
            <pc:sldMk cId="3605965751" sldId="340"/>
            <ac:grpSpMk id="9" creationId="{26BEBA4B-B61F-43EC-8954-CA1E11E046FE}"/>
          </ac:grpSpMkLst>
        </pc:grpChg>
        <pc:grpChg chg="mod">
          <ac:chgData name="Siddarth Joshi" userId="bc4d29ca-e482-4031-a817-c6a7c744f97a" providerId="ADAL" clId="{50624F9E-FCAB-48A7-B567-F7495A228855}" dt="2022-01-09T00:41:08.615" v="2979"/>
          <ac:grpSpMkLst>
            <pc:docMk/>
            <pc:sldMk cId="3605965751" sldId="340"/>
            <ac:grpSpMk id="12" creationId="{3A51C1AF-7A26-44D9-BFEB-D3E55C86C0F1}"/>
          </ac:grpSpMkLst>
        </pc:grpChg>
        <pc:grpChg chg="mod">
          <ac:chgData name="Siddarth Joshi" userId="bc4d29ca-e482-4031-a817-c6a7c744f97a" providerId="ADAL" clId="{50624F9E-FCAB-48A7-B567-F7495A228855}" dt="2022-01-09T00:41:08.615" v="2979"/>
          <ac:grpSpMkLst>
            <pc:docMk/>
            <pc:sldMk cId="3605965751" sldId="340"/>
            <ac:grpSpMk id="18" creationId="{C02B5904-765E-4102-BB7D-0B87E5AD66B6}"/>
          </ac:grpSpMkLst>
        </pc:grpChg>
        <pc:grpChg chg="mod">
          <ac:chgData name="Siddarth Joshi" userId="bc4d29ca-e482-4031-a817-c6a7c744f97a" providerId="ADAL" clId="{50624F9E-FCAB-48A7-B567-F7495A228855}" dt="2022-01-09T00:41:08.615" v="2979"/>
          <ac:grpSpMkLst>
            <pc:docMk/>
            <pc:sldMk cId="3605965751" sldId="340"/>
            <ac:grpSpMk id="19" creationId="{8D8B5DB3-4F1D-4B99-BBD7-2D66AA26EE50}"/>
          </ac:grpSpMkLst>
        </pc:grpChg>
        <pc:grpChg chg="mod">
          <ac:chgData name="Siddarth Joshi" userId="bc4d29ca-e482-4031-a817-c6a7c744f97a" providerId="ADAL" clId="{50624F9E-FCAB-48A7-B567-F7495A228855}" dt="2022-01-09T00:41:08.615" v="2979"/>
          <ac:grpSpMkLst>
            <pc:docMk/>
            <pc:sldMk cId="3605965751" sldId="340"/>
            <ac:grpSpMk id="20" creationId="{FF863AE0-9D46-409E-8858-87D3DB6BABD2}"/>
          </ac:grpSpMkLst>
        </pc:grpChg>
        <pc:grpChg chg="mod">
          <ac:chgData name="Siddarth Joshi" userId="bc4d29ca-e482-4031-a817-c6a7c744f97a" providerId="ADAL" clId="{50624F9E-FCAB-48A7-B567-F7495A228855}" dt="2022-01-09T00:41:08.615" v="2979"/>
          <ac:grpSpMkLst>
            <pc:docMk/>
            <pc:sldMk cId="3605965751" sldId="340"/>
            <ac:grpSpMk id="23" creationId="{172AE4FF-1F83-471D-B88D-67B3B98E5ACD}"/>
          </ac:grpSpMkLst>
        </pc:grpChg>
        <pc:grpChg chg="mod">
          <ac:chgData name="Siddarth Joshi" userId="bc4d29ca-e482-4031-a817-c6a7c744f97a" providerId="ADAL" clId="{50624F9E-FCAB-48A7-B567-F7495A228855}" dt="2022-01-09T00:41:08.615" v="2979"/>
          <ac:grpSpMkLst>
            <pc:docMk/>
            <pc:sldMk cId="3605965751" sldId="340"/>
            <ac:grpSpMk id="25" creationId="{F76D3D58-297E-460F-B526-E2133EFA49C2}"/>
          </ac:grpSpMkLst>
        </pc:grpChg>
        <pc:grpChg chg="mod">
          <ac:chgData name="Siddarth Joshi" userId="bc4d29ca-e482-4031-a817-c6a7c744f97a" providerId="ADAL" clId="{50624F9E-FCAB-48A7-B567-F7495A228855}" dt="2022-01-09T00:41:08.615" v="2979"/>
          <ac:grpSpMkLst>
            <pc:docMk/>
            <pc:sldMk cId="3605965751" sldId="340"/>
            <ac:grpSpMk id="55" creationId="{B52299FB-56D7-40BC-A0EB-5F7743EC5215}"/>
          </ac:grpSpMkLst>
        </pc:grpChg>
        <pc:grpChg chg="mod">
          <ac:chgData name="Siddarth Joshi" userId="bc4d29ca-e482-4031-a817-c6a7c744f97a" providerId="ADAL" clId="{50624F9E-FCAB-48A7-B567-F7495A228855}" dt="2022-01-09T00:41:08.615" v="2979"/>
          <ac:grpSpMkLst>
            <pc:docMk/>
            <pc:sldMk cId="3605965751" sldId="340"/>
            <ac:grpSpMk id="56" creationId="{26AFBA7F-C051-44AD-B5FC-42E6B9E2D0D9}"/>
          </ac:grpSpMkLst>
        </pc:grpChg>
        <pc:grpChg chg="mod">
          <ac:chgData name="Siddarth Joshi" userId="bc4d29ca-e482-4031-a817-c6a7c744f97a" providerId="ADAL" clId="{50624F9E-FCAB-48A7-B567-F7495A228855}" dt="2022-01-09T00:41:08.615" v="2979"/>
          <ac:grpSpMkLst>
            <pc:docMk/>
            <pc:sldMk cId="3605965751" sldId="340"/>
            <ac:grpSpMk id="57" creationId="{B5BFAFC7-837F-4AE8-ADA8-2927A0D64811}"/>
          </ac:grpSpMkLst>
        </pc:grpChg>
        <pc:grpChg chg="mod">
          <ac:chgData name="Siddarth Joshi" userId="bc4d29ca-e482-4031-a817-c6a7c744f97a" providerId="ADAL" clId="{50624F9E-FCAB-48A7-B567-F7495A228855}" dt="2022-01-09T00:41:08.615" v="2979"/>
          <ac:grpSpMkLst>
            <pc:docMk/>
            <pc:sldMk cId="3605965751" sldId="340"/>
            <ac:grpSpMk id="58" creationId="{D6D8922B-5571-436E-A11D-2D4DB474DB30}"/>
          </ac:grpSpMkLst>
        </pc:grpChg>
        <pc:grpChg chg="mod">
          <ac:chgData name="Siddarth Joshi" userId="bc4d29ca-e482-4031-a817-c6a7c744f97a" providerId="ADAL" clId="{50624F9E-FCAB-48A7-B567-F7495A228855}" dt="2022-01-09T00:41:08.615" v="2979"/>
          <ac:grpSpMkLst>
            <pc:docMk/>
            <pc:sldMk cId="3605965751" sldId="340"/>
            <ac:grpSpMk id="59" creationId="{C657A6BA-887F-4DDF-9B11-83C95E08B648}"/>
          </ac:grpSpMkLst>
        </pc:grpChg>
        <pc:grpChg chg="mod">
          <ac:chgData name="Siddarth Joshi" userId="bc4d29ca-e482-4031-a817-c6a7c744f97a" providerId="ADAL" clId="{50624F9E-FCAB-48A7-B567-F7495A228855}" dt="2022-01-09T00:41:08.615" v="2979"/>
          <ac:grpSpMkLst>
            <pc:docMk/>
            <pc:sldMk cId="3605965751" sldId="340"/>
            <ac:grpSpMk id="60" creationId="{F19FCF7A-3442-41EF-9AF8-185CB329D8F4}"/>
          </ac:grpSpMkLst>
        </pc:grpChg>
        <pc:grpChg chg="mod">
          <ac:chgData name="Siddarth Joshi" userId="bc4d29ca-e482-4031-a817-c6a7c744f97a" providerId="ADAL" clId="{50624F9E-FCAB-48A7-B567-F7495A228855}" dt="2022-01-09T00:41:08.615" v="2979"/>
          <ac:grpSpMkLst>
            <pc:docMk/>
            <pc:sldMk cId="3605965751" sldId="340"/>
            <ac:grpSpMk id="61" creationId="{1839B78F-E123-4680-98FF-8D37C53E8305}"/>
          </ac:grpSpMkLst>
        </pc:grpChg>
        <pc:grpChg chg="mod">
          <ac:chgData name="Siddarth Joshi" userId="bc4d29ca-e482-4031-a817-c6a7c744f97a" providerId="ADAL" clId="{50624F9E-FCAB-48A7-B567-F7495A228855}" dt="2022-01-09T00:41:08.615" v="2979"/>
          <ac:grpSpMkLst>
            <pc:docMk/>
            <pc:sldMk cId="3605965751" sldId="340"/>
            <ac:grpSpMk id="62" creationId="{CBFA3A7D-60BA-4B59-97BD-82A4BE943747}"/>
          </ac:grpSpMkLst>
        </pc:grpChg>
        <pc:grpChg chg="mod">
          <ac:chgData name="Siddarth Joshi" userId="bc4d29ca-e482-4031-a817-c6a7c744f97a" providerId="ADAL" clId="{50624F9E-FCAB-48A7-B567-F7495A228855}" dt="2022-01-09T00:41:08.615" v="2979"/>
          <ac:grpSpMkLst>
            <pc:docMk/>
            <pc:sldMk cId="3605965751" sldId="340"/>
            <ac:grpSpMk id="73" creationId="{76B04E0B-7F27-4085-B7C2-64DEE6CDEAB0}"/>
          </ac:grpSpMkLst>
        </pc:grpChg>
        <pc:grpChg chg="mod">
          <ac:chgData name="Siddarth Joshi" userId="bc4d29ca-e482-4031-a817-c6a7c744f97a" providerId="ADAL" clId="{50624F9E-FCAB-48A7-B567-F7495A228855}" dt="2022-01-09T00:41:08.615" v="2979"/>
          <ac:grpSpMkLst>
            <pc:docMk/>
            <pc:sldMk cId="3605965751" sldId="340"/>
            <ac:grpSpMk id="75" creationId="{4C76D57E-E236-4E62-8DF9-105677A29DD0}"/>
          </ac:grpSpMkLst>
        </pc:grpChg>
        <pc:picChg chg="add mod">
          <ac:chgData name="Siddarth Joshi" userId="bc4d29ca-e482-4031-a817-c6a7c744f97a" providerId="ADAL" clId="{50624F9E-FCAB-48A7-B567-F7495A228855}" dt="2022-01-09T00:41:08.615" v="2979"/>
          <ac:picMkLst>
            <pc:docMk/>
            <pc:sldMk cId="3605965751" sldId="340"/>
            <ac:picMk id="113" creationId="{164F9FB1-6344-4307-84AB-4C87478ABFA5}"/>
          </ac:picMkLst>
        </pc:picChg>
        <pc:cxnChg chg="mod">
          <ac:chgData name="Siddarth Joshi" userId="bc4d29ca-e482-4031-a817-c6a7c744f97a" providerId="ADAL" clId="{50624F9E-FCAB-48A7-B567-F7495A228855}" dt="2022-01-09T00:41:08.615" v="2979"/>
          <ac:cxnSpMkLst>
            <pc:docMk/>
            <pc:sldMk cId="3605965751" sldId="340"/>
            <ac:cxnSpMk id="10" creationId="{A5E20DAF-4C90-4133-8589-EAAA7625436A}"/>
          </ac:cxnSpMkLst>
        </pc:cxnChg>
        <pc:cxnChg chg="mod">
          <ac:chgData name="Siddarth Joshi" userId="bc4d29ca-e482-4031-a817-c6a7c744f97a" providerId="ADAL" clId="{50624F9E-FCAB-48A7-B567-F7495A228855}" dt="2022-01-09T00:41:08.615" v="2979"/>
          <ac:cxnSpMkLst>
            <pc:docMk/>
            <pc:sldMk cId="3605965751" sldId="340"/>
            <ac:cxnSpMk id="14" creationId="{86EBAA40-48E4-4319-969B-F6D69F5E5C0F}"/>
          </ac:cxnSpMkLst>
        </pc:cxnChg>
        <pc:cxnChg chg="mod">
          <ac:chgData name="Siddarth Joshi" userId="bc4d29ca-e482-4031-a817-c6a7c744f97a" providerId="ADAL" clId="{50624F9E-FCAB-48A7-B567-F7495A228855}" dt="2022-01-09T00:41:08.615" v="2979"/>
          <ac:cxnSpMkLst>
            <pc:docMk/>
            <pc:sldMk cId="3605965751" sldId="340"/>
            <ac:cxnSpMk id="16" creationId="{3EDDB592-6715-4F49-9049-A112CC9F45E4}"/>
          </ac:cxnSpMkLst>
        </pc:cxnChg>
        <pc:cxnChg chg="add mod">
          <ac:chgData name="Siddarth Joshi" userId="bc4d29ca-e482-4031-a817-c6a7c744f97a" providerId="ADAL" clId="{50624F9E-FCAB-48A7-B567-F7495A228855}" dt="2022-01-09T00:41:08.615" v="2979"/>
          <ac:cxnSpMkLst>
            <pc:docMk/>
            <pc:sldMk cId="3605965751" sldId="340"/>
            <ac:cxnSpMk id="108" creationId="{7788F8BC-1CBB-47FD-A062-E25969942D1A}"/>
          </ac:cxnSpMkLst>
        </pc:cxnChg>
      </pc:sldChg>
      <pc:sldChg chg="delSp modSp add mod">
        <pc:chgData name="Siddarth Joshi" userId="bc4d29ca-e482-4031-a817-c6a7c744f97a" providerId="ADAL" clId="{50624F9E-FCAB-48A7-B567-F7495A228855}" dt="2022-01-09T00:38:02.281" v="2975" actId="478"/>
        <pc:sldMkLst>
          <pc:docMk/>
          <pc:sldMk cId="1649504799" sldId="341"/>
        </pc:sldMkLst>
        <pc:spChg chg="mod">
          <ac:chgData name="Siddarth Joshi" userId="bc4d29ca-e482-4031-a817-c6a7c744f97a" providerId="ADAL" clId="{50624F9E-FCAB-48A7-B567-F7495A228855}" dt="2022-01-09T00:35:42.984" v="2835" actId="20577"/>
          <ac:spMkLst>
            <pc:docMk/>
            <pc:sldMk cId="1649504799" sldId="341"/>
            <ac:spMk id="5" creationId="{56D43314-22E5-405D-A325-451CF72CD4B8}"/>
          </ac:spMkLst>
        </pc:spChg>
        <pc:spChg chg="mod">
          <ac:chgData name="Siddarth Joshi" userId="bc4d29ca-e482-4031-a817-c6a7c744f97a" providerId="ADAL" clId="{50624F9E-FCAB-48A7-B567-F7495A228855}" dt="2022-01-09T00:37:30.617" v="2974" actId="20577"/>
          <ac:spMkLst>
            <pc:docMk/>
            <pc:sldMk cId="1649504799" sldId="341"/>
            <ac:spMk id="9" creationId="{3D02A384-3F09-477D-9E9B-787024E1593A}"/>
          </ac:spMkLst>
        </pc:spChg>
        <pc:spChg chg="del">
          <ac:chgData name="Siddarth Joshi" userId="bc4d29ca-e482-4031-a817-c6a7c744f97a" providerId="ADAL" clId="{50624F9E-FCAB-48A7-B567-F7495A228855}" dt="2022-01-09T00:38:02.281" v="2975" actId="478"/>
          <ac:spMkLst>
            <pc:docMk/>
            <pc:sldMk cId="1649504799" sldId="341"/>
            <ac:spMk id="10" creationId="{49D613F0-4B4D-4C97-A757-BF60DE2598A2}"/>
          </ac:spMkLst>
        </pc:spChg>
      </pc:sldChg>
      <pc:sldChg chg="addSp delSp modSp add mod">
        <pc:chgData name="Siddarth Joshi" userId="bc4d29ca-e482-4031-a817-c6a7c744f97a" providerId="ADAL" clId="{50624F9E-FCAB-48A7-B567-F7495A228855}" dt="2022-01-09T01:17:24.031" v="4448" actId="1076"/>
        <pc:sldMkLst>
          <pc:docMk/>
          <pc:sldMk cId="3025661155" sldId="342"/>
        </pc:sldMkLst>
        <pc:spChg chg="mod">
          <ac:chgData name="Siddarth Joshi" userId="bc4d29ca-e482-4031-a817-c6a7c744f97a" providerId="ADAL" clId="{50624F9E-FCAB-48A7-B567-F7495A228855}" dt="2022-01-09T01:16:20.793" v="4442" actId="1076"/>
          <ac:spMkLst>
            <pc:docMk/>
            <pc:sldMk cId="3025661155" sldId="342"/>
            <ac:spMk id="6" creationId="{ED4D2C61-DCA4-4388-9AB7-6ACCD111BF6C}"/>
          </ac:spMkLst>
        </pc:spChg>
        <pc:picChg chg="add mod">
          <ac:chgData name="Siddarth Joshi" userId="bc4d29ca-e482-4031-a817-c6a7c744f97a" providerId="ADAL" clId="{50624F9E-FCAB-48A7-B567-F7495A228855}" dt="2022-01-09T01:14:29.948" v="4422" actId="14100"/>
          <ac:picMkLst>
            <pc:docMk/>
            <pc:sldMk cId="3025661155" sldId="342"/>
            <ac:picMk id="9" creationId="{CEEEA16E-42B8-421A-A5EC-0204339CDCFA}"/>
          </ac:picMkLst>
        </pc:picChg>
        <pc:picChg chg="del">
          <ac:chgData name="Siddarth Joshi" userId="bc4d29ca-e482-4031-a817-c6a7c744f97a" providerId="ADAL" clId="{50624F9E-FCAB-48A7-B567-F7495A228855}" dt="2022-01-09T01:10:59.437" v="4316" actId="478"/>
          <ac:picMkLst>
            <pc:docMk/>
            <pc:sldMk cId="3025661155" sldId="342"/>
            <ac:picMk id="3074" creationId="{DB31F211-F03D-45B9-AAEF-C3380FA7F01A}"/>
          </ac:picMkLst>
        </pc:picChg>
        <pc:picChg chg="del">
          <ac:chgData name="Siddarth Joshi" userId="bc4d29ca-e482-4031-a817-c6a7c744f97a" providerId="ADAL" clId="{50624F9E-FCAB-48A7-B567-F7495A228855}" dt="2022-01-09T01:13:46.173" v="4418" actId="478"/>
          <ac:picMkLst>
            <pc:docMk/>
            <pc:sldMk cId="3025661155" sldId="342"/>
            <ac:picMk id="3076" creationId="{9232054B-2424-4F4F-833F-C8A5584B3AFE}"/>
          </ac:picMkLst>
        </pc:picChg>
        <pc:picChg chg="add mod">
          <ac:chgData name="Siddarth Joshi" userId="bc4d29ca-e482-4031-a817-c6a7c744f97a" providerId="ADAL" clId="{50624F9E-FCAB-48A7-B567-F7495A228855}" dt="2022-01-09T01:14:34.109" v="4423" actId="1076"/>
          <ac:picMkLst>
            <pc:docMk/>
            <pc:sldMk cId="3025661155" sldId="342"/>
            <ac:picMk id="6146" creationId="{B768A585-78B8-4018-AC4C-0FF8F92F8903}"/>
          </ac:picMkLst>
        </pc:picChg>
        <pc:picChg chg="add mod">
          <ac:chgData name="Siddarth Joshi" userId="bc4d29ca-e482-4031-a817-c6a7c744f97a" providerId="ADAL" clId="{50624F9E-FCAB-48A7-B567-F7495A228855}" dt="2022-01-09T01:17:11.405" v="4447" actId="1076"/>
          <ac:picMkLst>
            <pc:docMk/>
            <pc:sldMk cId="3025661155" sldId="342"/>
            <ac:picMk id="6148" creationId="{F49A15C9-D171-4560-9429-C4BFCD5C9FA6}"/>
          </ac:picMkLst>
        </pc:picChg>
        <pc:picChg chg="add mod">
          <ac:chgData name="Siddarth Joshi" userId="bc4d29ca-e482-4031-a817-c6a7c744f97a" providerId="ADAL" clId="{50624F9E-FCAB-48A7-B567-F7495A228855}" dt="2022-01-09T01:17:24.031" v="4448" actId="1076"/>
          <ac:picMkLst>
            <pc:docMk/>
            <pc:sldMk cId="3025661155" sldId="342"/>
            <ac:picMk id="6150" creationId="{B5CC2B7A-577D-4157-A681-5CDE301BCC12}"/>
          </ac:picMkLst>
        </pc:picChg>
      </pc:sldChg>
    </pc:docChg>
  </pc:docChgLst>
  <pc:docChgLst>
    <pc:chgData name="Siddarth Joshi" userId="bc4d29ca-e482-4031-a817-c6a7c744f97a" providerId="ADAL" clId="{26E8905B-7078-46C5-9101-BEFD3468A585}"/>
    <pc:docChg chg="undo redo custSel addSld delSld modSld">
      <pc:chgData name="Siddarth Joshi" userId="bc4d29ca-e482-4031-a817-c6a7c744f97a" providerId="ADAL" clId="{26E8905B-7078-46C5-9101-BEFD3468A585}" dt="2022-01-08T04:49:55.469" v="488" actId="47"/>
      <pc:docMkLst>
        <pc:docMk/>
      </pc:docMkLst>
      <pc:sldChg chg="modSp mod">
        <pc:chgData name="Siddarth Joshi" userId="bc4d29ca-e482-4031-a817-c6a7c744f97a" providerId="ADAL" clId="{26E8905B-7078-46C5-9101-BEFD3468A585}" dt="2022-01-08T04:16:51.178" v="15" actId="207"/>
        <pc:sldMkLst>
          <pc:docMk/>
          <pc:sldMk cId="357927040" sldId="256"/>
        </pc:sldMkLst>
        <pc:spChg chg="mod">
          <ac:chgData name="Siddarth Joshi" userId="bc4d29ca-e482-4031-a817-c6a7c744f97a" providerId="ADAL" clId="{26E8905B-7078-46C5-9101-BEFD3468A585}" dt="2022-01-08T04:16:51.178" v="15" actId="207"/>
          <ac:spMkLst>
            <pc:docMk/>
            <pc:sldMk cId="357927040" sldId="256"/>
            <ac:spMk id="2" creationId="{EB1D64C7-2B57-4995-8266-CA21FD2E1527}"/>
          </ac:spMkLst>
        </pc:spChg>
      </pc:sldChg>
      <pc:sldChg chg="addSp delSp del mod">
        <pc:chgData name="Siddarth Joshi" userId="bc4d29ca-e482-4031-a817-c6a7c744f97a" providerId="ADAL" clId="{26E8905B-7078-46C5-9101-BEFD3468A585}" dt="2022-01-08T04:15:08.556" v="2" actId="2696"/>
        <pc:sldMkLst>
          <pc:docMk/>
          <pc:sldMk cId="2914385002" sldId="279"/>
        </pc:sldMkLst>
        <pc:spChg chg="add del">
          <ac:chgData name="Siddarth Joshi" userId="bc4d29ca-e482-4031-a817-c6a7c744f97a" providerId="ADAL" clId="{26E8905B-7078-46C5-9101-BEFD3468A585}" dt="2022-01-08T04:15:00.073" v="1" actId="478"/>
          <ac:spMkLst>
            <pc:docMk/>
            <pc:sldMk cId="2914385002" sldId="279"/>
            <ac:spMk id="6" creationId="{D7CDAFBD-DC25-4D18-AC41-E5AF8EB1E8E8}"/>
          </ac:spMkLst>
        </pc:spChg>
        <pc:spChg chg="add del">
          <ac:chgData name="Siddarth Joshi" userId="bc4d29ca-e482-4031-a817-c6a7c744f97a" providerId="ADAL" clId="{26E8905B-7078-46C5-9101-BEFD3468A585}" dt="2022-01-08T04:15:00.073" v="1" actId="478"/>
          <ac:spMkLst>
            <pc:docMk/>
            <pc:sldMk cId="2914385002" sldId="279"/>
            <ac:spMk id="7" creationId="{45CD4A4F-9E8E-446D-8A1F-8BDFE2E15FD8}"/>
          </ac:spMkLst>
        </pc:spChg>
        <pc:spChg chg="add del">
          <ac:chgData name="Siddarth Joshi" userId="bc4d29ca-e482-4031-a817-c6a7c744f97a" providerId="ADAL" clId="{26E8905B-7078-46C5-9101-BEFD3468A585}" dt="2022-01-08T04:15:00.073" v="1" actId="478"/>
          <ac:spMkLst>
            <pc:docMk/>
            <pc:sldMk cId="2914385002" sldId="279"/>
            <ac:spMk id="11" creationId="{E0045E53-7F1C-4C03-A2A8-AD7A370EC98A}"/>
          </ac:spMkLst>
        </pc:spChg>
        <pc:spChg chg="add del">
          <ac:chgData name="Siddarth Joshi" userId="bc4d29ca-e482-4031-a817-c6a7c744f97a" providerId="ADAL" clId="{26E8905B-7078-46C5-9101-BEFD3468A585}" dt="2022-01-08T04:15:00.073" v="1" actId="478"/>
          <ac:spMkLst>
            <pc:docMk/>
            <pc:sldMk cId="2914385002" sldId="279"/>
            <ac:spMk id="12" creationId="{5EA26F88-6D2D-46DB-A027-B6E80242BF53}"/>
          </ac:spMkLst>
        </pc:spChg>
        <pc:spChg chg="add del">
          <ac:chgData name="Siddarth Joshi" userId="bc4d29ca-e482-4031-a817-c6a7c744f97a" providerId="ADAL" clId="{26E8905B-7078-46C5-9101-BEFD3468A585}" dt="2022-01-08T04:15:00.073" v="1" actId="478"/>
          <ac:spMkLst>
            <pc:docMk/>
            <pc:sldMk cId="2914385002" sldId="279"/>
            <ac:spMk id="14" creationId="{4D55C025-CD7D-44CC-A828-B6F1DDA59837}"/>
          </ac:spMkLst>
        </pc:spChg>
        <pc:picChg chg="add del">
          <ac:chgData name="Siddarth Joshi" userId="bc4d29ca-e482-4031-a817-c6a7c744f97a" providerId="ADAL" clId="{26E8905B-7078-46C5-9101-BEFD3468A585}" dt="2022-01-08T04:15:00.073" v="1" actId="478"/>
          <ac:picMkLst>
            <pc:docMk/>
            <pc:sldMk cId="2914385002" sldId="279"/>
            <ac:picMk id="9" creationId="{2742C8A0-4675-4468-AC0A-4B70957D89BF}"/>
          </ac:picMkLst>
        </pc:picChg>
      </pc:sldChg>
      <pc:sldChg chg="del">
        <pc:chgData name="Siddarth Joshi" userId="bc4d29ca-e482-4031-a817-c6a7c744f97a" providerId="ADAL" clId="{26E8905B-7078-46C5-9101-BEFD3468A585}" dt="2022-01-08T04:15:25.442" v="4" actId="47"/>
        <pc:sldMkLst>
          <pc:docMk/>
          <pc:sldMk cId="1672141722" sldId="287"/>
        </pc:sldMkLst>
      </pc:sldChg>
      <pc:sldChg chg="addSp delSp modSp mod">
        <pc:chgData name="Siddarth Joshi" userId="bc4d29ca-e482-4031-a817-c6a7c744f97a" providerId="ADAL" clId="{26E8905B-7078-46C5-9101-BEFD3468A585}" dt="2022-01-08T04:31:02.778" v="224" actId="20577"/>
        <pc:sldMkLst>
          <pc:docMk/>
          <pc:sldMk cId="2044519996" sldId="317"/>
        </pc:sldMkLst>
        <pc:spChg chg="del">
          <ac:chgData name="Siddarth Joshi" userId="bc4d29ca-e482-4031-a817-c6a7c744f97a" providerId="ADAL" clId="{26E8905B-7078-46C5-9101-BEFD3468A585}" dt="2022-01-08T04:15:13.094" v="3" actId="478"/>
          <ac:spMkLst>
            <pc:docMk/>
            <pc:sldMk cId="2044519996" sldId="317"/>
            <ac:spMk id="6" creationId="{02DAADBB-49BD-41B4-ADA1-210B75AEFC99}"/>
          </ac:spMkLst>
        </pc:spChg>
        <pc:spChg chg="del">
          <ac:chgData name="Siddarth Joshi" userId="bc4d29ca-e482-4031-a817-c6a7c744f97a" providerId="ADAL" clId="{26E8905B-7078-46C5-9101-BEFD3468A585}" dt="2022-01-08T04:15:13.094" v="3" actId="478"/>
          <ac:spMkLst>
            <pc:docMk/>
            <pc:sldMk cId="2044519996" sldId="317"/>
            <ac:spMk id="7" creationId="{F7C7A618-D2B2-4724-9DA8-45D3556A9234}"/>
          </ac:spMkLst>
        </pc:spChg>
        <pc:spChg chg="mod">
          <ac:chgData name="Siddarth Joshi" userId="bc4d29ca-e482-4031-a817-c6a7c744f97a" providerId="ADAL" clId="{26E8905B-7078-46C5-9101-BEFD3468A585}" dt="2022-01-08T04:18:49.318" v="28" actId="20577"/>
          <ac:spMkLst>
            <pc:docMk/>
            <pc:sldMk cId="2044519996" sldId="317"/>
            <ac:spMk id="8" creationId="{BBB9B1C4-5210-4BEA-A556-2A53383A911F}"/>
          </ac:spMkLst>
        </pc:spChg>
        <pc:spChg chg="add del">
          <ac:chgData name="Siddarth Joshi" userId="bc4d29ca-e482-4031-a817-c6a7c744f97a" providerId="ADAL" clId="{26E8905B-7078-46C5-9101-BEFD3468A585}" dt="2022-01-08T04:18:29.856" v="17" actId="22"/>
          <ac:spMkLst>
            <pc:docMk/>
            <pc:sldMk cId="2044519996" sldId="317"/>
            <ac:spMk id="9" creationId="{9D4B5336-AC8E-443C-928F-D4B3292CFE41}"/>
          </ac:spMkLst>
        </pc:spChg>
        <pc:spChg chg="add del">
          <ac:chgData name="Siddarth Joshi" userId="bc4d29ca-e482-4031-a817-c6a7c744f97a" providerId="ADAL" clId="{26E8905B-7078-46C5-9101-BEFD3468A585}" dt="2022-01-08T04:18:32.569" v="19" actId="22"/>
          <ac:spMkLst>
            <pc:docMk/>
            <pc:sldMk cId="2044519996" sldId="317"/>
            <ac:spMk id="10" creationId="{310ED7A8-C648-484C-BA93-F066C624B609}"/>
          </ac:spMkLst>
        </pc:spChg>
        <pc:spChg chg="add mod">
          <ac:chgData name="Siddarth Joshi" userId="bc4d29ca-e482-4031-a817-c6a7c744f97a" providerId="ADAL" clId="{26E8905B-7078-46C5-9101-BEFD3468A585}" dt="2022-01-08T04:24:50.268" v="40" actId="14100"/>
          <ac:spMkLst>
            <pc:docMk/>
            <pc:sldMk cId="2044519996" sldId="317"/>
            <ac:spMk id="12" creationId="{491C066B-0D6F-4746-A0CB-076EB0B47299}"/>
          </ac:spMkLst>
        </pc:spChg>
        <pc:spChg chg="add mod">
          <ac:chgData name="Siddarth Joshi" userId="bc4d29ca-e482-4031-a817-c6a7c744f97a" providerId="ADAL" clId="{26E8905B-7078-46C5-9101-BEFD3468A585}" dt="2022-01-08T04:31:02.778" v="224" actId="20577"/>
          <ac:spMkLst>
            <pc:docMk/>
            <pc:sldMk cId="2044519996" sldId="317"/>
            <ac:spMk id="14" creationId="{57BA86F2-B743-4B52-BCE2-65784BE3755D}"/>
          </ac:spMkLst>
        </pc:spChg>
        <pc:picChg chg="add mod">
          <ac:chgData name="Siddarth Joshi" userId="bc4d29ca-e482-4031-a817-c6a7c744f97a" providerId="ADAL" clId="{26E8905B-7078-46C5-9101-BEFD3468A585}" dt="2022-01-08T04:25:00.292" v="42" actId="1076"/>
          <ac:picMkLst>
            <pc:docMk/>
            <pc:sldMk cId="2044519996" sldId="317"/>
            <ac:picMk id="1026" creationId="{1A3E7721-E4B1-40E8-BB29-31820E2C58FE}"/>
          </ac:picMkLst>
        </pc:picChg>
      </pc:sldChg>
      <pc:sldChg chg="addSp delSp modSp add mod delAnim modAnim">
        <pc:chgData name="Siddarth Joshi" userId="bc4d29ca-e482-4031-a817-c6a7c744f97a" providerId="ADAL" clId="{26E8905B-7078-46C5-9101-BEFD3468A585}" dt="2022-01-08T04:33:20.946" v="259" actId="1076"/>
        <pc:sldMkLst>
          <pc:docMk/>
          <pc:sldMk cId="124912944" sldId="318"/>
        </pc:sldMkLst>
        <pc:spChg chg="mod">
          <ac:chgData name="Siddarth Joshi" userId="bc4d29ca-e482-4031-a817-c6a7c744f97a" providerId="ADAL" clId="{26E8905B-7078-46C5-9101-BEFD3468A585}" dt="2022-01-08T04:32:30.189" v="252"/>
          <ac:spMkLst>
            <pc:docMk/>
            <pc:sldMk cId="124912944" sldId="318"/>
            <ac:spMk id="8" creationId="{BBB9B1C4-5210-4BEA-A556-2A53383A911F}"/>
          </ac:spMkLst>
        </pc:spChg>
        <pc:spChg chg="add del mod">
          <ac:chgData name="Siddarth Joshi" userId="bc4d29ca-e482-4031-a817-c6a7c744f97a" providerId="ADAL" clId="{26E8905B-7078-46C5-9101-BEFD3468A585}" dt="2022-01-08T04:32:11.281" v="234"/>
          <ac:spMkLst>
            <pc:docMk/>
            <pc:sldMk cId="124912944" sldId="318"/>
            <ac:spMk id="9" creationId="{46194F6C-353B-49B6-94F1-2CD37C0B26EC}"/>
          </ac:spMkLst>
        </pc:spChg>
        <pc:spChg chg="add del mod">
          <ac:chgData name="Siddarth Joshi" userId="bc4d29ca-e482-4031-a817-c6a7c744f97a" providerId="ADAL" clId="{26E8905B-7078-46C5-9101-BEFD3468A585}" dt="2022-01-08T04:32:11.281" v="234"/>
          <ac:spMkLst>
            <pc:docMk/>
            <pc:sldMk cId="124912944" sldId="318"/>
            <ac:spMk id="10" creationId="{8818309B-5342-4DB8-AD04-18E5D1C6C6FA}"/>
          </ac:spMkLst>
        </pc:spChg>
        <pc:spChg chg="del">
          <ac:chgData name="Siddarth Joshi" userId="bc4d29ca-e482-4031-a817-c6a7c744f97a" providerId="ADAL" clId="{26E8905B-7078-46C5-9101-BEFD3468A585}" dt="2022-01-08T04:31:16.692" v="227" actId="478"/>
          <ac:spMkLst>
            <pc:docMk/>
            <pc:sldMk cId="124912944" sldId="318"/>
            <ac:spMk id="12" creationId="{491C066B-0D6F-4746-A0CB-076EB0B47299}"/>
          </ac:spMkLst>
        </pc:spChg>
        <pc:spChg chg="add del mod">
          <ac:chgData name="Siddarth Joshi" userId="bc4d29ca-e482-4031-a817-c6a7c744f97a" providerId="ADAL" clId="{26E8905B-7078-46C5-9101-BEFD3468A585}" dt="2022-01-08T04:32:11.281" v="234"/>
          <ac:spMkLst>
            <pc:docMk/>
            <pc:sldMk cId="124912944" sldId="318"/>
            <ac:spMk id="13" creationId="{E36D979E-97E9-4130-A57A-601010340E3B}"/>
          </ac:spMkLst>
        </pc:spChg>
        <pc:spChg chg="del">
          <ac:chgData name="Siddarth Joshi" userId="bc4d29ca-e482-4031-a817-c6a7c744f97a" providerId="ADAL" clId="{26E8905B-7078-46C5-9101-BEFD3468A585}" dt="2022-01-08T04:31:16.692" v="227" actId="478"/>
          <ac:spMkLst>
            <pc:docMk/>
            <pc:sldMk cId="124912944" sldId="318"/>
            <ac:spMk id="14" creationId="{57BA86F2-B743-4B52-BCE2-65784BE3755D}"/>
          </ac:spMkLst>
        </pc:spChg>
        <pc:spChg chg="add del mod">
          <ac:chgData name="Siddarth Joshi" userId="bc4d29ca-e482-4031-a817-c6a7c744f97a" providerId="ADAL" clId="{26E8905B-7078-46C5-9101-BEFD3468A585}" dt="2022-01-08T04:32:11.281" v="234"/>
          <ac:spMkLst>
            <pc:docMk/>
            <pc:sldMk cId="124912944" sldId="318"/>
            <ac:spMk id="15" creationId="{E51F7890-5E78-4820-98A7-567D995BE91D}"/>
          </ac:spMkLst>
        </pc:spChg>
        <pc:spChg chg="add del mod">
          <ac:chgData name="Siddarth Joshi" userId="bc4d29ca-e482-4031-a817-c6a7c744f97a" providerId="ADAL" clId="{26E8905B-7078-46C5-9101-BEFD3468A585}" dt="2022-01-08T04:32:11.281" v="234"/>
          <ac:spMkLst>
            <pc:docMk/>
            <pc:sldMk cId="124912944" sldId="318"/>
            <ac:spMk id="16" creationId="{0C053FB3-9A6C-4F8F-98BD-78F36D12140D}"/>
          </ac:spMkLst>
        </pc:spChg>
        <pc:spChg chg="add del mod">
          <ac:chgData name="Siddarth Joshi" userId="bc4d29ca-e482-4031-a817-c6a7c744f97a" providerId="ADAL" clId="{26E8905B-7078-46C5-9101-BEFD3468A585}" dt="2022-01-08T04:32:11.281" v="234"/>
          <ac:spMkLst>
            <pc:docMk/>
            <pc:sldMk cId="124912944" sldId="318"/>
            <ac:spMk id="17" creationId="{51A3BB12-A4F4-4F6E-9946-EFC0867AA076}"/>
          </ac:spMkLst>
        </pc:spChg>
        <pc:spChg chg="add del mod">
          <ac:chgData name="Siddarth Joshi" userId="bc4d29ca-e482-4031-a817-c6a7c744f97a" providerId="ADAL" clId="{26E8905B-7078-46C5-9101-BEFD3468A585}" dt="2022-01-08T04:32:11.281" v="234"/>
          <ac:spMkLst>
            <pc:docMk/>
            <pc:sldMk cId="124912944" sldId="318"/>
            <ac:spMk id="18" creationId="{4337B3AC-E3FE-46B3-8EA0-516B23C51DEB}"/>
          </ac:spMkLst>
        </pc:spChg>
        <pc:spChg chg="add del mod">
          <ac:chgData name="Siddarth Joshi" userId="bc4d29ca-e482-4031-a817-c6a7c744f97a" providerId="ADAL" clId="{26E8905B-7078-46C5-9101-BEFD3468A585}" dt="2022-01-08T04:32:11.281" v="234"/>
          <ac:spMkLst>
            <pc:docMk/>
            <pc:sldMk cId="124912944" sldId="318"/>
            <ac:spMk id="19" creationId="{622DD07D-07E2-42D1-BF7C-9DCE3215E2D6}"/>
          </ac:spMkLst>
        </pc:spChg>
        <pc:spChg chg="add del mod">
          <ac:chgData name="Siddarth Joshi" userId="bc4d29ca-e482-4031-a817-c6a7c744f97a" providerId="ADAL" clId="{26E8905B-7078-46C5-9101-BEFD3468A585}" dt="2022-01-08T04:32:11.281" v="234"/>
          <ac:spMkLst>
            <pc:docMk/>
            <pc:sldMk cId="124912944" sldId="318"/>
            <ac:spMk id="20" creationId="{9D61B2AC-DBDD-4391-8943-3A59CE59C037}"/>
          </ac:spMkLst>
        </pc:spChg>
        <pc:spChg chg="add del mod">
          <ac:chgData name="Siddarth Joshi" userId="bc4d29ca-e482-4031-a817-c6a7c744f97a" providerId="ADAL" clId="{26E8905B-7078-46C5-9101-BEFD3468A585}" dt="2022-01-08T04:32:15.304" v="240"/>
          <ac:spMkLst>
            <pc:docMk/>
            <pc:sldMk cId="124912944" sldId="318"/>
            <ac:spMk id="22" creationId="{F38AE0E9-112B-4AFE-A72D-47807F506529}"/>
          </ac:spMkLst>
        </pc:spChg>
        <pc:spChg chg="add del mod">
          <ac:chgData name="Siddarth Joshi" userId="bc4d29ca-e482-4031-a817-c6a7c744f97a" providerId="ADAL" clId="{26E8905B-7078-46C5-9101-BEFD3468A585}" dt="2022-01-08T04:32:15.304" v="240"/>
          <ac:spMkLst>
            <pc:docMk/>
            <pc:sldMk cId="124912944" sldId="318"/>
            <ac:spMk id="23" creationId="{72F04962-E8F2-4766-8FC9-1B396E26D607}"/>
          </ac:spMkLst>
        </pc:spChg>
        <pc:spChg chg="add del mod">
          <ac:chgData name="Siddarth Joshi" userId="bc4d29ca-e482-4031-a817-c6a7c744f97a" providerId="ADAL" clId="{26E8905B-7078-46C5-9101-BEFD3468A585}" dt="2022-01-08T04:32:15.304" v="240"/>
          <ac:spMkLst>
            <pc:docMk/>
            <pc:sldMk cId="124912944" sldId="318"/>
            <ac:spMk id="24" creationId="{C8E97235-F366-4F0E-87C6-D57E5F2F9E9F}"/>
          </ac:spMkLst>
        </pc:spChg>
        <pc:spChg chg="add del mod">
          <ac:chgData name="Siddarth Joshi" userId="bc4d29ca-e482-4031-a817-c6a7c744f97a" providerId="ADAL" clId="{26E8905B-7078-46C5-9101-BEFD3468A585}" dt="2022-01-08T04:32:15.304" v="240"/>
          <ac:spMkLst>
            <pc:docMk/>
            <pc:sldMk cId="124912944" sldId="318"/>
            <ac:spMk id="25" creationId="{8102F0F1-CEB2-4CFB-8365-6765B203556B}"/>
          </ac:spMkLst>
        </pc:spChg>
        <pc:spChg chg="add del mod">
          <ac:chgData name="Siddarth Joshi" userId="bc4d29ca-e482-4031-a817-c6a7c744f97a" providerId="ADAL" clId="{26E8905B-7078-46C5-9101-BEFD3468A585}" dt="2022-01-08T04:32:15.304" v="240"/>
          <ac:spMkLst>
            <pc:docMk/>
            <pc:sldMk cId="124912944" sldId="318"/>
            <ac:spMk id="26" creationId="{DCCD1FA2-9DF9-4CE6-B8BA-D488919E4601}"/>
          </ac:spMkLst>
        </pc:spChg>
        <pc:spChg chg="add del mod">
          <ac:chgData name="Siddarth Joshi" userId="bc4d29ca-e482-4031-a817-c6a7c744f97a" providerId="ADAL" clId="{26E8905B-7078-46C5-9101-BEFD3468A585}" dt="2022-01-08T04:32:15.304" v="240"/>
          <ac:spMkLst>
            <pc:docMk/>
            <pc:sldMk cId="124912944" sldId="318"/>
            <ac:spMk id="27" creationId="{E97176C3-87E7-4268-8A81-34925E3FA14C}"/>
          </ac:spMkLst>
        </pc:spChg>
        <pc:spChg chg="add del mod">
          <ac:chgData name="Siddarth Joshi" userId="bc4d29ca-e482-4031-a817-c6a7c744f97a" providerId="ADAL" clId="{26E8905B-7078-46C5-9101-BEFD3468A585}" dt="2022-01-08T04:32:15.304" v="240"/>
          <ac:spMkLst>
            <pc:docMk/>
            <pc:sldMk cId="124912944" sldId="318"/>
            <ac:spMk id="28" creationId="{87C4450B-725D-41DD-A5A1-02C0C2843B08}"/>
          </ac:spMkLst>
        </pc:spChg>
        <pc:spChg chg="add del mod">
          <ac:chgData name="Siddarth Joshi" userId="bc4d29ca-e482-4031-a817-c6a7c744f97a" providerId="ADAL" clId="{26E8905B-7078-46C5-9101-BEFD3468A585}" dt="2022-01-08T04:32:15.304" v="240"/>
          <ac:spMkLst>
            <pc:docMk/>
            <pc:sldMk cId="124912944" sldId="318"/>
            <ac:spMk id="29" creationId="{135D277C-EA73-44DC-83FF-910775D8F607}"/>
          </ac:spMkLst>
        </pc:spChg>
        <pc:spChg chg="add del mod">
          <ac:chgData name="Siddarth Joshi" userId="bc4d29ca-e482-4031-a817-c6a7c744f97a" providerId="ADAL" clId="{26E8905B-7078-46C5-9101-BEFD3468A585}" dt="2022-01-08T04:32:15.304" v="240"/>
          <ac:spMkLst>
            <pc:docMk/>
            <pc:sldMk cId="124912944" sldId="318"/>
            <ac:spMk id="30" creationId="{7C9EA190-6A8F-4E4F-B7DB-CD313F40E44A}"/>
          </ac:spMkLst>
        </pc:spChg>
        <pc:spChg chg="add del mod">
          <ac:chgData name="Siddarth Joshi" userId="bc4d29ca-e482-4031-a817-c6a7c744f97a" providerId="ADAL" clId="{26E8905B-7078-46C5-9101-BEFD3468A585}" dt="2022-01-08T04:32:23.581" v="243" actId="478"/>
          <ac:spMkLst>
            <pc:docMk/>
            <pc:sldMk cId="124912944" sldId="318"/>
            <ac:spMk id="32" creationId="{0BAB1B7B-E07A-4FC2-8D7C-33C99462631B}"/>
          </ac:spMkLst>
        </pc:spChg>
        <pc:spChg chg="add mod">
          <ac:chgData name="Siddarth Joshi" userId="bc4d29ca-e482-4031-a817-c6a7c744f97a" providerId="ADAL" clId="{26E8905B-7078-46C5-9101-BEFD3468A585}" dt="2022-01-08T04:33:08.591" v="257" actId="14100"/>
          <ac:spMkLst>
            <pc:docMk/>
            <pc:sldMk cId="124912944" sldId="318"/>
            <ac:spMk id="33" creationId="{E66A3664-4628-4BBC-B3D9-0BC58DD2A83A}"/>
          </ac:spMkLst>
        </pc:spChg>
        <pc:spChg chg="add mod">
          <ac:chgData name="Siddarth Joshi" userId="bc4d29ca-e482-4031-a817-c6a7c744f97a" providerId="ADAL" clId="{26E8905B-7078-46C5-9101-BEFD3468A585}" dt="2022-01-08T04:32:49.072" v="255" actId="1076"/>
          <ac:spMkLst>
            <pc:docMk/>
            <pc:sldMk cId="124912944" sldId="318"/>
            <ac:spMk id="34" creationId="{878DDC90-7752-447C-8F63-A9D995AAB7C3}"/>
          </ac:spMkLst>
        </pc:spChg>
        <pc:spChg chg="add mod">
          <ac:chgData name="Siddarth Joshi" userId="bc4d29ca-e482-4031-a817-c6a7c744f97a" providerId="ADAL" clId="{26E8905B-7078-46C5-9101-BEFD3468A585}" dt="2022-01-08T04:32:49.072" v="255" actId="1076"/>
          <ac:spMkLst>
            <pc:docMk/>
            <pc:sldMk cId="124912944" sldId="318"/>
            <ac:spMk id="35" creationId="{80B2D53D-F019-4846-9C86-DDF5EDDD3DB2}"/>
          </ac:spMkLst>
        </pc:spChg>
        <pc:spChg chg="add mod">
          <ac:chgData name="Siddarth Joshi" userId="bc4d29ca-e482-4031-a817-c6a7c744f97a" providerId="ADAL" clId="{26E8905B-7078-46C5-9101-BEFD3468A585}" dt="2022-01-08T04:32:49.072" v="255" actId="1076"/>
          <ac:spMkLst>
            <pc:docMk/>
            <pc:sldMk cId="124912944" sldId="318"/>
            <ac:spMk id="36" creationId="{7ECEC4EE-652D-456F-97DC-F27CC30F6DE8}"/>
          </ac:spMkLst>
        </pc:spChg>
        <pc:spChg chg="add mod">
          <ac:chgData name="Siddarth Joshi" userId="bc4d29ca-e482-4031-a817-c6a7c744f97a" providerId="ADAL" clId="{26E8905B-7078-46C5-9101-BEFD3468A585}" dt="2022-01-08T04:32:49.072" v="255" actId="1076"/>
          <ac:spMkLst>
            <pc:docMk/>
            <pc:sldMk cId="124912944" sldId="318"/>
            <ac:spMk id="37" creationId="{62DF2ACA-ED52-4A2B-AC22-E753F4F65E01}"/>
          </ac:spMkLst>
        </pc:spChg>
        <pc:spChg chg="add mod">
          <ac:chgData name="Siddarth Joshi" userId="bc4d29ca-e482-4031-a817-c6a7c744f97a" providerId="ADAL" clId="{26E8905B-7078-46C5-9101-BEFD3468A585}" dt="2022-01-08T04:32:49.072" v="255" actId="1076"/>
          <ac:spMkLst>
            <pc:docMk/>
            <pc:sldMk cId="124912944" sldId="318"/>
            <ac:spMk id="38" creationId="{35BC93BB-389A-4200-ADA7-BD07C14A48E2}"/>
          </ac:spMkLst>
        </pc:spChg>
        <pc:spChg chg="add mod">
          <ac:chgData name="Siddarth Joshi" userId="bc4d29ca-e482-4031-a817-c6a7c744f97a" providerId="ADAL" clId="{26E8905B-7078-46C5-9101-BEFD3468A585}" dt="2022-01-08T04:33:20.946" v="259" actId="1076"/>
          <ac:spMkLst>
            <pc:docMk/>
            <pc:sldMk cId="124912944" sldId="318"/>
            <ac:spMk id="39" creationId="{8FF2210A-D657-4ADC-B732-B41BA4207FA7}"/>
          </ac:spMkLst>
        </pc:spChg>
        <pc:spChg chg="add mod">
          <ac:chgData name="Siddarth Joshi" userId="bc4d29ca-e482-4031-a817-c6a7c744f97a" providerId="ADAL" clId="{26E8905B-7078-46C5-9101-BEFD3468A585}" dt="2022-01-08T04:32:49.072" v="255" actId="1076"/>
          <ac:spMkLst>
            <pc:docMk/>
            <pc:sldMk cId="124912944" sldId="318"/>
            <ac:spMk id="40" creationId="{C2F38C52-2416-4873-932E-B3D5A3A64A20}"/>
          </ac:spMkLst>
        </pc:spChg>
        <pc:picChg chg="add del mod">
          <ac:chgData name="Siddarth Joshi" userId="bc4d29ca-e482-4031-a817-c6a7c744f97a" providerId="ADAL" clId="{26E8905B-7078-46C5-9101-BEFD3468A585}" dt="2022-01-08T04:32:11.281" v="234"/>
          <ac:picMkLst>
            <pc:docMk/>
            <pc:sldMk cId="124912944" sldId="318"/>
            <ac:picMk id="21" creationId="{1B29795C-CFF7-4D47-BD8B-FD1ADA9FDB4C}"/>
          </ac:picMkLst>
        </pc:picChg>
        <pc:picChg chg="add del mod">
          <ac:chgData name="Siddarth Joshi" userId="bc4d29ca-e482-4031-a817-c6a7c744f97a" providerId="ADAL" clId="{26E8905B-7078-46C5-9101-BEFD3468A585}" dt="2022-01-08T04:32:15.304" v="240"/>
          <ac:picMkLst>
            <pc:docMk/>
            <pc:sldMk cId="124912944" sldId="318"/>
            <ac:picMk id="31" creationId="{5A1E0C0E-629D-42FD-9020-F86F34DF99A2}"/>
          </ac:picMkLst>
        </pc:picChg>
        <pc:picChg chg="add del mod">
          <ac:chgData name="Siddarth Joshi" userId="bc4d29ca-e482-4031-a817-c6a7c744f97a" providerId="ADAL" clId="{26E8905B-7078-46C5-9101-BEFD3468A585}" dt="2022-01-08T04:33:12.692" v="258" actId="478"/>
          <ac:picMkLst>
            <pc:docMk/>
            <pc:sldMk cId="124912944" sldId="318"/>
            <ac:picMk id="41" creationId="{039DA054-4102-4492-ADDD-6F2EBB4839DC}"/>
          </ac:picMkLst>
        </pc:picChg>
        <pc:picChg chg="del mod">
          <ac:chgData name="Siddarth Joshi" userId="bc4d29ca-e482-4031-a817-c6a7c744f97a" providerId="ADAL" clId="{26E8905B-7078-46C5-9101-BEFD3468A585}" dt="2022-01-08T04:31:16.692" v="227" actId="478"/>
          <ac:picMkLst>
            <pc:docMk/>
            <pc:sldMk cId="124912944" sldId="318"/>
            <ac:picMk id="1026" creationId="{1A3E7721-E4B1-40E8-BB29-31820E2C58FE}"/>
          </ac:picMkLst>
        </pc:picChg>
      </pc:sldChg>
      <pc:sldChg chg="addSp modSp add mod">
        <pc:chgData name="Siddarth Joshi" userId="bc4d29ca-e482-4031-a817-c6a7c744f97a" providerId="ADAL" clId="{26E8905B-7078-46C5-9101-BEFD3468A585}" dt="2022-01-08T04:34:46.387" v="286" actId="20577"/>
        <pc:sldMkLst>
          <pc:docMk/>
          <pc:sldMk cId="4084842465" sldId="319"/>
        </pc:sldMkLst>
        <pc:spChg chg="add mod">
          <ac:chgData name="Siddarth Joshi" userId="bc4d29ca-e482-4031-a817-c6a7c744f97a" providerId="ADAL" clId="{26E8905B-7078-46C5-9101-BEFD3468A585}" dt="2022-01-08T04:34:46.387" v="286" actId="20577"/>
          <ac:spMkLst>
            <pc:docMk/>
            <pc:sldMk cId="4084842465" sldId="319"/>
            <ac:spMk id="6" creationId="{EB7F10B9-C5AC-40F0-9D53-FDC6EBE8F8ED}"/>
          </ac:spMkLst>
        </pc:spChg>
      </pc:sldChg>
      <pc:sldChg chg="addSp modSp add mod">
        <pc:chgData name="Siddarth Joshi" userId="bc4d29ca-e482-4031-a817-c6a7c744f97a" providerId="ADAL" clId="{26E8905B-7078-46C5-9101-BEFD3468A585}" dt="2022-01-08T04:35:44.580" v="314" actId="20577"/>
        <pc:sldMkLst>
          <pc:docMk/>
          <pc:sldMk cId="717756589" sldId="320"/>
        </pc:sldMkLst>
        <pc:spChg chg="add mod">
          <ac:chgData name="Siddarth Joshi" userId="bc4d29ca-e482-4031-a817-c6a7c744f97a" providerId="ADAL" clId="{26E8905B-7078-46C5-9101-BEFD3468A585}" dt="2022-01-08T04:35:33.270" v="288" actId="1076"/>
          <ac:spMkLst>
            <pc:docMk/>
            <pc:sldMk cId="717756589" sldId="320"/>
            <ac:spMk id="6" creationId="{0356C816-E45F-426B-92DF-C24375364577}"/>
          </ac:spMkLst>
        </pc:spChg>
        <pc:spChg chg="add mod">
          <ac:chgData name="Siddarth Joshi" userId="bc4d29ca-e482-4031-a817-c6a7c744f97a" providerId="ADAL" clId="{26E8905B-7078-46C5-9101-BEFD3468A585}" dt="2022-01-08T04:35:33.270" v="288" actId="1076"/>
          <ac:spMkLst>
            <pc:docMk/>
            <pc:sldMk cId="717756589" sldId="320"/>
            <ac:spMk id="7" creationId="{75A0FAB8-9843-4D9B-98BD-0EE149EF7FE0}"/>
          </ac:spMkLst>
        </pc:spChg>
        <pc:spChg chg="mod">
          <ac:chgData name="Siddarth Joshi" userId="bc4d29ca-e482-4031-a817-c6a7c744f97a" providerId="ADAL" clId="{26E8905B-7078-46C5-9101-BEFD3468A585}" dt="2022-01-08T04:35:44.580" v="314" actId="20577"/>
          <ac:spMkLst>
            <pc:docMk/>
            <pc:sldMk cId="717756589" sldId="320"/>
            <ac:spMk id="8" creationId="{BBB9B1C4-5210-4BEA-A556-2A53383A911F}"/>
          </ac:spMkLst>
        </pc:spChg>
        <pc:spChg chg="add mod">
          <ac:chgData name="Siddarth Joshi" userId="bc4d29ca-e482-4031-a817-c6a7c744f97a" providerId="ADAL" clId="{26E8905B-7078-46C5-9101-BEFD3468A585}" dt="2022-01-08T04:35:33.270" v="288" actId="1076"/>
          <ac:spMkLst>
            <pc:docMk/>
            <pc:sldMk cId="717756589" sldId="320"/>
            <ac:spMk id="9" creationId="{057FCB72-BF43-4DEC-9A0C-A98C8EA6F3B6}"/>
          </ac:spMkLst>
        </pc:spChg>
        <pc:spChg chg="add mod">
          <ac:chgData name="Siddarth Joshi" userId="bc4d29ca-e482-4031-a817-c6a7c744f97a" providerId="ADAL" clId="{26E8905B-7078-46C5-9101-BEFD3468A585}" dt="2022-01-08T04:35:33.270" v="288" actId="1076"/>
          <ac:spMkLst>
            <pc:docMk/>
            <pc:sldMk cId="717756589" sldId="320"/>
            <ac:spMk id="10" creationId="{E2529D96-F936-4EB6-BAE6-58E9909F32F8}"/>
          </ac:spMkLst>
        </pc:spChg>
        <pc:picChg chg="add mod">
          <ac:chgData name="Siddarth Joshi" userId="bc4d29ca-e482-4031-a817-c6a7c744f97a" providerId="ADAL" clId="{26E8905B-7078-46C5-9101-BEFD3468A585}" dt="2022-01-08T04:35:33.270" v="288" actId="1076"/>
          <ac:picMkLst>
            <pc:docMk/>
            <pc:sldMk cId="717756589" sldId="320"/>
            <ac:picMk id="5" creationId="{5B727342-3E9D-42F0-8751-9697D6463C59}"/>
          </ac:picMkLst>
        </pc:picChg>
        <pc:cxnChg chg="add mod">
          <ac:chgData name="Siddarth Joshi" userId="bc4d29ca-e482-4031-a817-c6a7c744f97a" providerId="ADAL" clId="{26E8905B-7078-46C5-9101-BEFD3468A585}" dt="2022-01-08T04:35:33.270" v="288" actId="1076"/>
          <ac:cxnSpMkLst>
            <pc:docMk/>
            <pc:sldMk cId="717756589" sldId="320"/>
            <ac:cxnSpMk id="12" creationId="{669BA988-AE3A-4D3E-B4C3-5D4FF95AD017}"/>
          </ac:cxnSpMkLst>
        </pc:cxnChg>
      </pc:sldChg>
      <pc:sldChg chg="addSp delSp modSp add mod">
        <pc:chgData name="Siddarth Joshi" userId="bc4d29ca-e482-4031-a817-c6a7c744f97a" providerId="ADAL" clId="{26E8905B-7078-46C5-9101-BEFD3468A585}" dt="2022-01-08T04:39:16.930" v="376" actId="20577"/>
        <pc:sldMkLst>
          <pc:docMk/>
          <pc:sldMk cId="2698096681" sldId="321"/>
        </pc:sldMkLst>
        <pc:spChg chg="add del mod">
          <ac:chgData name="Siddarth Joshi" userId="bc4d29ca-e482-4031-a817-c6a7c744f97a" providerId="ADAL" clId="{26E8905B-7078-46C5-9101-BEFD3468A585}" dt="2022-01-08T04:36:26.750" v="320"/>
          <ac:spMkLst>
            <pc:docMk/>
            <pc:sldMk cId="2698096681" sldId="321"/>
            <ac:spMk id="5" creationId="{74BDF49F-F1DD-4848-9954-8B7C11D2D4AB}"/>
          </ac:spMkLst>
        </pc:spChg>
        <pc:spChg chg="add del mod">
          <ac:chgData name="Siddarth Joshi" userId="bc4d29ca-e482-4031-a817-c6a7c744f97a" providerId="ADAL" clId="{26E8905B-7078-46C5-9101-BEFD3468A585}" dt="2022-01-08T04:36:26.750" v="320"/>
          <ac:spMkLst>
            <pc:docMk/>
            <pc:sldMk cId="2698096681" sldId="321"/>
            <ac:spMk id="6" creationId="{DE315420-6DBF-46FB-98F0-9ED39F7AC99B}"/>
          </ac:spMkLst>
        </pc:spChg>
        <pc:spChg chg="add del mod">
          <ac:chgData name="Siddarth Joshi" userId="bc4d29ca-e482-4031-a817-c6a7c744f97a" providerId="ADAL" clId="{26E8905B-7078-46C5-9101-BEFD3468A585}" dt="2022-01-08T04:36:26.750" v="320"/>
          <ac:spMkLst>
            <pc:docMk/>
            <pc:sldMk cId="2698096681" sldId="321"/>
            <ac:spMk id="7" creationId="{01DD1A0D-95D7-47A3-95B7-A9409427B1E7}"/>
          </ac:spMkLst>
        </pc:spChg>
        <pc:spChg chg="mod">
          <ac:chgData name="Siddarth Joshi" userId="bc4d29ca-e482-4031-a817-c6a7c744f97a" providerId="ADAL" clId="{26E8905B-7078-46C5-9101-BEFD3468A585}" dt="2022-01-08T04:36:18.837" v="315"/>
          <ac:spMkLst>
            <pc:docMk/>
            <pc:sldMk cId="2698096681" sldId="321"/>
            <ac:spMk id="10" creationId="{890E4D90-B201-4B25-AD1C-5D6A3AEDEB50}"/>
          </ac:spMkLst>
        </pc:spChg>
        <pc:spChg chg="mod">
          <ac:chgData name="Siddarth Joshi" userId="bc4d29ca-e482-4031-a817-c6a7c744f97a" providerId="ADAL" clId="{26E8905B-7078-46C5-9101-BEFD3468A585}" dt="2022-01-08T04:36:18.837" v="315"/>
          <ac:spMkLst>
            <pc:docMk/>
            <pc:sldMk cId="2698096681" sldId="321"/>
            <ac:spMk id="12" creationId="{6E1C903E-C4CC-47F5-AA9C-FB027147D534}"/>
          </ac:spMkLst>
        </pc:spChg>
        <pc:spChg chg="mod">
          <ac:chgData name="Siddarth Joshi" userId="bc4d29ca-e482-4031-a817-c6a7c744f97a" providerId="ADAL" clId="{26E8905B-7078-46C5-9101-BEFD3468A585}" dt="2022-01-08T04:36:18.837" v="315"/>
          <ac:spMkLst>
            <pc:docMk/>
            <pc:sldMk cId="2698096681" sldId="321"/>
            <ac:spMk id="14" creationId="{C95E9078-AA72-46A2-85F4-88BB4BABEB8B}"/>
          </ac:spMkLst>
        </pc:spChg>
        <pc:spChg chg="mod">
          <ac:chgData name="Siddarth Joshi" userId="bc4d29ca-e482-4031-a817-c6a7c744f97a" providerId="ADAL" clId="{26E8905B-7078-46C5-9101-BEFD3468A585}" dt="2022-01-08T04:36:18.837" v="315"/>
          <ac:spMkLst>
            <pc:docMk/>
            <pc:sldMk cId="2698096681" sldId="321"/>
            <ac:spMk id="15" creationId="{1DC48382-A3AA-44F7-BC1E-26E8C0C556CD}"/>
          </ac:spMkLst>
        </pc:spChg>
        <pc:spChg chg="add del mod">
          <ac:chgData name="Siddarth Joshi" userId="bc4d29ca-e482-4031-a817-c6a7c744f97a" providerId="ADAL" clId="{26E8905B-7078-46C5-9101-BEFD3468A585}" dt="2022-01-08T04:36:26.750" v="320"/>
          <ac:spMkLst>
            <pc:docMk/>
            <pc:sldMk cId="2698096681" sldId="321"/>
            <ac:spMk id="16" creationId="{3BD17ABC-B41D-4B92-BC7E-AA941DDD6550}"/>
          </ac:spMkLst>
        </pc:spChg>
        <pc:spChg chg="add del mod">
          <ac:chgData name="Siddarth Joshi" userId="bc4d29ca-e482-4031-a817-c6a7c744f97a" providerId="ADAL" clId="{26E8905B-7078-46C5-9101-BEFD3468A585}" dt="2022-01-08T04:36:26.750" v="320"/>
          <ac:spMkLst>
            <pc:docMk/>
            <pc:sldMk cId="2698096681" sldId="321"/>
            <ac:spMk id="17" creationId="{D02EDD6E-25B0-4ACD-85FE-D7FD92D3E939}"/>
          </ac:spMkLst>
        </pc:spChg>
        <pc:spChg chg="add del mod">
          <ac:chgData name="Siddarth Joshi" userId="bc4d29ca-e482-4031-a817-c6a7c744f97a" providerId="ADAL" clId="{26E8905B-7078-46C5-9101-BEFD3468A585}" dt="2022-01-08T04:36:26.750" v="320"/>
          <ac:spMkLst>
            <pc:docMk/>
            <pc:sldMk cId="2698096681" sldId="321"/>
            <ac:spMk id="18" creationId="{6B1E0152-3884-4C9D-A890-2BC26A372EDC}"/>
          </ac:spMkLst>
        </pc:spChg>
        <pc:spChg chg="add del mod">
          <ac:chgData name="Siddarth Joshi" userId="bc4d29ca-e482-4031-a817-c6a7c744f97a" providerId="ADAL" clId="{26E8905B-7078-46C5-9101-BEFD3468A585}" dt="2022-01-08T04:36:26.750" v="320"/>
          <ac:spMkLst>
            <pc:docMk/>
            <pc:sldMk cId="2698096681" sldId="321"/>
            <ac:spMk id="19" creationId="{BD9EB360-CBE4-422E-B4BA-30E2A38D492F}"/>
          </ac:spMkLst>
        </pc:spChg>
        <pc:spChg chg="add del mod">
          <ac:chgData name="Siddarth Joshi" userId="bc4d29ca-e482-4031-a817-c6a7c744f97a" providerId="ADAL" clId="{26E8905B-7078-46C5-9101-BEFD3468A585}" dt="2022-01-08T04:36:26.750" v="320"/>
          <ac:spMkLst>
            <pc:docMk/>
            <pc:sldMk cId="2698096681" sldId="321"/>
            <ac:spMk id="20" creationId="{18E1BE91-D391-40BD-B127-2440D5003C82}"/>
          </ac:spMkLst>
        </pc:spChg>
        <pc:spChg chg="add del mod">
          <ac:chgData name="Siddarth Joshi" userId="bc4d29ca-e482-4031-a817-c6a7c744f97a" providerId="ADAL" clId="{26E8905B-7078-46C5-9101-BEFD3468A585}" dt="2022-01-08T04:36:26.750" v="320"/>
          <ac:spMkLst>
            <pc:docMk/>
            <pc:sldMk cId="2698096681" sldId="321"/>
            <ac:spMk id="21" creationId="{23A98B4B-D74B-415C-8B41-C34ACC6BC382}"/>
          </ac:spMkLst>
        </pc:spChg>
        <pc:spChg chg="add del mod">
          <ac:chgData name="Siddarth Joshi" userId="bc4d29ca-e482-4031-a817-c6a7c744f97a" providerId="ADAL" clId="{26E8905B-7078-46C5-9101-BEFD3468A585}" dt="2022-01-08T04:36:26.750" v="320"/>
          <ac:spMkLst>
            <pc:docMk/>
            <pc:sldMk cId="2698096681" sldId="321"/>
            <ac:spMk id="22" creationId="{4194CC2E-0279-4CDF-97A1-9B87DA4AE878}"/>
          </ac:spMkLst>
        </pc:spChg>
        <pc:spChg chg="add del mod">
          <ac:chgData name="Siddarth Joshi" userId="bc4d29ca-e482-4031-a817-c6a7c744f97a" providerId="ADAL" clId="{26E8905B-7078-46C5-9101-BEFD3468A585}" dt="2022-01-08T04:36:26.750" v="320"/>
          <ac:spMkLst>
            <pc:docMk/>
            <pc:sldMk cId="2698096681" sldId="321"/>
            <ac:spMk id="23" creationId="{CC640C5A-8C0A-46CF-8EBC-E7C2AE00B8D7}"/>
          </ac:spMkLst>
        </pc:spChg>
        <pc:spChg chg="add del mod">
          <ac:chgData name="Siddarth Joshi" userId="bc4d29ca-e482-4031-a817-c6a7c744f97a" providerId="ADAL" clId="{26E8905B-7078-46C5-9101-BEFD3468A585}" dt="2022-01-08T04:36:26.750" v="320"/>
          <ac:spMkLst>
            <pc:docMk/>
            <pc:sldMk cId="2698096681" sldId="321"/>
            <ac:spMk id="24" creationId="{03913985-2FE9-4CCB-A322-593DB708BB55}"/>
          </ac:spMkLst>
        </pc:spChg>
        <pc:spChg chg="add del mod">
          <ac:chgData name="Siddarth Joshi" userId="bc4d29ca-e482-4031-a817-c6a7c744f97a" providerId="ADAL" clId="{26E8905B-7078-46C5-9101-BEFD3468A585}" dt="2022-01-08T04:36:26.750" v="320"/>
          <ac:spMkLst>
            <pc:docMk/>
            <pc:sldMk cId="2698096681" sldId="321"/>
            <ac:spMk id="25" creationId="{590C1C44-DACB-404F-A5CD-B6ED2298BDE1}"/>
          </ac:spMkLst>
        </pc:spChg>
        <pc:spChg chg="add del mod">
          <ac:chgData name="Siddarth Joshi" userId="bc4d29ca-e482-4031-a817-c6a7c744f97a" providerId="ADAL" clId="{26E8905B-7078-46C5-9101-BEFD3468A585}" dt="2022-01-08T04:36:26.750" v="320"/>
          <ac:spMkLst>
            <pc:docMk/>
            <pc:sldMk cId="2698096681" sldId="321"/>
            <ac:spMk id="26" creationId="{FB3F575D-3D32-4439-8A5F-C73C1971861B}"/>
          </ac:spMkLst>
        </pc:spChg>
        <pc:spChg chg="add del mod">
          <ac:chgData name="Siddarth Joshi" userId="bc4d29ca-e482-4031-a817-c6a7c744f97a" providerId="ADAL" clId="{26E8905B-7078-46C5-9101-BEFD3468A585}" dt="2022-01-08T04:36:26.750" v="320"/>
          <ac:spMkLst>
            <pc:docMk/>
            <pc:sldMk cId="2698096681" sldId="321"/>
            <ac:spMk id="27" creationId="{35F7A46D-7822-4196-BDE2-CF74C3A7F1A4}"/>
          </ac:spMkLst>
        </pc:spChg>
        <pc:spChg chg="add del mod">
          <ac:chgData name="Siddarth Joshi" userId="bc4d29ca-e482-4031-a817-c6a7c744f97a" providerId="ADAL" clId="{26E8905B-7078-46C5-9101-BEFD3468A585}" dt="2022-01-08T04:36:26.750" v="320"/>
          <ac:spMkLst>
            <pc:docMk/>
            <pc:sldMk cId="2698096681" sldId="321"/>
            <ac:spMk id="28" creationId="{964709E1-4B33-4F1F-93D8-001648B39C24}"/>
          </ac:spMkLst>
        </pc:spChg>
        <pc:spChg chg="add del mod">
          <ac:chgData name="Siddarth Joshi" userId="bc4d29ca-e482-4031-a817-c6a7c744f97a" providerId="ADAL" clId="{26E8905B-7078-46C5-9101-BEFD3468A585}" dt="2022-01-08T04:36:26.750" v="320"/>
          <ac:spMkLst>
            <pc:docMk/>
            <pc:sldMk cId="2698096681" sldId="321"/>
            <ac:spMk id="29" creationId="{7EBAAE03-1501-4C3F-B281-34AC512A900B}"/>
          </ac:spMkLst>
        </pc:spChg>
        <pc:spChg chg="add del mod">
          <ac:chgData name="Siddarth Joshi" userId="bc4d29ca-e482-4031-a817-c6a7c744f97a" providerId="ADAL" clId="{26E8905B-7078-46C5-9101-BEFD3468A585}" dt="2022-01-08T04:36:26.750" v="320"/>
          <ac:spMkLst>
            <pc:docMk/>
            <pc:sldMk cId="2698096681" sldId="321"/>
            <ac:spMk id="30" creationId="{84C2D505-FF14-45BD-8629-E52B35F0BB1F}"/>
          </ac:spMkLst>
        </pc:spChg>
        <pc:spChg chg="add del mod">
          <ac:chgData name="Siddarth Joshi" userId="bc4d29ca-e482-4031-a817-c6a7c744f97a" providerId="ADAL" clId="{26E8905B-7078-46C5-9101-BEFD3468A585}" dt="2022-01-08T04:36:26.750" v="320"/>
          <ac:spMkLst>
            <pc:docMk/>
            <pc:sldMk cId="2698096681" sldId="321"/>
            <ac:spMk id="31" creationId="{F6190E3A-3791-4ADF-98C4-8A301D86F2F2}"/>
          </ac:spMkLst>
        </pc:spChg>
        <pc:spChg chg="add del mod">
          <ac:chgData name="Siddarth Joshi" userId="bc4d29ca-e482-4031-a817-c6a7c744f97a" providerId="ADAL" clId="{26E8905B-7078-46C5-9101-BEFD3468A585}" dt="2022-01-08T04:36:26.750" v="320"/>
          <ac:spMkLst>
            <pc:docMk/>
            <pc:sldMk cId="2698096681" sldId="321"/>
            <ac:spMk id="32" creationId="{4A5269E8-A779-481F-AB6C-F392502B704F}"/>
          </ac:spMkLst>
        </pc:spChg>
        <pc:spChg chg="add del mod">
          <ac:chgData name="Siddarth Joshi" userId="bc4d29ca-e482-4031-a817-c6a7c744f97a" providerId="ADAL" clId="{26E8905B-7078-46C5-9101-BEFD3468A585}" dt="2022-01-08T04:36:26.750" v="320"/>
          <ac:spMkLst>
            <pc:docMk/>
            <pc:sldMk cId="2698096681" sldId="321"/>
            <ac:spMk id="33" creationId="{DDEFB27D-A4DF-454A-9000-EB5A04311ED4}"/>
          </ac:spMkLst>
        </pc:spChg>
        <pc:spChg chg="add del mod">
          <ac:chgData name="Siddarth Joshi" userId="bc4d29ca-e482-4031-a817-c6a7c744f97a" providerId="ADAL" clId="{26E8905B-7078-46C5-9101-BEFD3468A585}" dt="2022-01-08T04:36:26.750" v="320"/>
          <ac:spMkLst>
            <pc:docMk/>
            <pc:sldMk cId="2698096681" sldId="321"/>
            <ac:spMk id="34" creationId="{5AE11413-3099-402C-BF42-54F80B69248B}"/>
          </ac:spMkLst>
        </pc:spChg>
        <pc:spChg chg="add del mod">
          <ac:chgData name="Siddarth Joshi" userId="bc4d29ca-e482-4031-a817-c6a7c744f97a" providerId="ADAL" clId="{26E8905B-7078-46C5-9101-BEFD3468A585}" dt="2022-01-08T04:36:26.750" v="320"/>
          <ac:spMkLst>
            <pc:docMk/>
            <pc:sldMk cId="2698096681" sldId="321"/>
            <ac:spMk id="35" creationId="{9E67DC79-67F3-4FED-821F-D0DDA6106453}"/>
          </ac:spMkLst>
        </pc:spChg>
        <pc:spChg chg="add del mod">
          <ac:chgData name="Siddarth Joshi" userId="bc4d29ca-e482-4031-a817-c6a7c744f97a" providerId="ADAL" clId="{26E8905B-7078-46C5-9101-BEFD3468A585}" dt="2022-01-08T04:36:26.750" v="320"/>
          <ac:spMkLst>
            <pc:docMk/>
            <pc:sldMk cId="2698096681" sldId="321"/>
            <ac:spMk id="36" creationId="{32603860-CE56-40D1-9C27-61FFCD863D99}"/>
          </ac:spMkLst>
        </pc:spChg>
        <pc:spChg chg="add del mod">
          <ac:chgData name="Siddarth Joshi" userId="bc4d29ca-e482-4031-a817-c6a7c744f97a" providerId="ADAL" clId="{26E8905B-7078-46C5-9101-BEFD3468A585}" dt="2022-01-08T04:36:26.750" v="320"/>
          <ac:spMkLst>
            <pc:docMk/>
            <pc:sldMk cId="2698096681" sldId="321"/>
            <ac:spMk id="38" creationId="{68166F96-1D82-47F6-AADF-8DEF3019BDD2}"/>
          </ac:spMkLst>
        </pc:spChg>
        <pc:spChg chg="add del mod">
          <ac:chgData name="Siddarth Joshi" userId="bc4d29ca-e482-4031-a817-c6a7c744f97a" providerId="ADAL" clId="{26E8905B-7078-46C5-9101-BEFD3468A585}" dt="2022-01-08T04:36:33.682" v="327"/>
          <ac:spMkLst>
            <pc:docMk/>
            <pc:sldMk cId="2698096681" sldId="321"/>
            <ac:spMk id="40" creationId="{EDDCA553-9492-44B3-9E50-6F912692FE25}"/>
          </ac:spMkLst>
        </pc:spChg>
        <pc:spChg chg="add del mod">
          <ac:chgData name="Siddarth Joshi" userId="bc4d29ca-e482-4031-a817-c6a7c744f97a" providerId="ADAL" clId="{26E8905B-7078-46C5-9101-BEFD3468A585}" dt="2022-01-08T04:36:33.682" v="327"/>
          <ac:spMkLst>
            <pc:docMk/>
            <pc:sldMk cId="2698096681" sldId="321"/>
            <ac:spMk id="41" creationId="{580D5707-64B1-4ED9-A5CF-054020AF789A}"/>
          </ac:spMkLst>
        </pc:spChg>
        <pc:spChg chg="add del mod">
          <ac:chgData name="Siddarth Joshi" userId="bc4d29ca-e482-4031-a817-c6a7c744f97a" providerId="ADAL" clId="{26E8905B-7078-46C5-9101-BEFD3468A585}" dt="2022-01-08T04:36:33.682" v="327"/>
          <ac:spMkLst>
            <pc:docMk/>
            <pc:sldMk cId="2698096681" sldId="321"/>
            <ac:spMk id="42" creationId="{E9E95A5C-30E2-4ACE-8466-D68C911ABFE8}"/>
          </ac:spMkLst>
        </pc:spChg>
        <pc:spChg chg="mod">
          <ac:chgData name="Siddarth Joshi" userId="bc4d29ca-e482-4031-a817-c6a7c744f97a" providerId="ADAL" clId="{26E8905B-7078-46C5-9101-BEFD3468A585}" dt="2022-01-08T04:36:27.920" v="321"/>
          <ac:spMkLst>
            <pc:docMk/>
            <pc:sldMk cId="2698096681" sldId="321"/>
            <ac:spMk id="44" creationId="{2A08CBCA-6664-48E7-B844-C522F3616DDB}"/>
          </ac:spMkLst>
        </pc:spChg>
        <pc:spChg chg="mod">
          <ac:chgData name="Siddarth Joshi" userId="bc4d29ca-e482-4031-a817-c6a7c744f97a" providerId="ADAL" clId="{26E8905B-7078-46C5-9101-BEFD3468A585}" dt="2022-01-08T04:36:27.920" v="321"/>
          <ac:spMkLst>
            <pc:docMk/>
            <pc:sldMk cId="2698096681" sldId="321"/>
            <ac:spMk id="45" creationId="{50B66908-226B-4ED9-8A8F-251FFB3C01C1}"/>
          </ac:spMkLst>
        </pc:spChg>
        <pc:spChg chg="mod">
          <ac:chgData name="Siddarth Joshi" userId="bc4d29ca-e482-4031-a817-c6a7c744f97a" providerId="ADAL" clId="{26E8905B-7078-46C5-9101-BEFD3468A585}" dt="2022-01-08T04:36:27.920" v="321"/>
          <ac:spMkLst>
            <pc:docMk/>
            <pc:sldMk cId="2698096681" sldId="321"/>
            <ac:spMk id="47" creationId="{FBBE4641-EF7B-461D-A68D-EDA80E6F4ABA}"/>
          </ac:spMkLst>
        </pc:spChg>
        <pc:spChg chg="mod">
          <ac:chgData name="Siddarth Joshi" userId="bc4d29ca-e482-4031-a817-c6a7c744f97a" providerId="ADAL" clId="{26E8905B-7078-46C5-9101-BEFD3468A585}" dt="2022-01-08T04:36:27.920" v="321"/>
          <ac:spMkLst>
            <pc:docMk/>
            <pc:sldMk cId="2698096681" sldId="321"/>
            <ac:spMk id="48" creationId="{C8B02747-BBA7-4827-AB14-25640413705F}"/>
          </ac:spMkLst>
        </pc:spChg>
        <pc:spChg chg="add del mod">
          <ac:chgData name="Siddarth Joshi" userId="bc4d29ca-e482-4031-a817-c6a7c744f97a" providerId="ADAL" clId="{26E8905B-7078-46C5-9101-BEFD3468A585}" dt="2022-01-08T04:36:33.682" v="327"/>
          <ac:spMkLst>
            <pc:docMk/>
            <pc:sldMk cId="2698096681" sldId="321"/>
            <ac:spMk id="49" creationId="{CF3D823A-E9DC-4B85-BBAD-D60B903CAAA9}"/>
          </ac:spMkLst>
        </pc:spChg>
        <pc:spChg chg="add del mod">
          <ac:chgData name="Siddarth Joshi" userId="bc4d29ca-e482-4031-a817-c6a7c744f97a" providerId="ADAL" clId="{26E8905B-7078-46C5-9101-BEFD3468A585}" dt="2022-01-08T04:36:33.682" v="327"/>
          <ac:spMkLst>
            <pc:docMk/>
            <pc:sldMk cId="2698096681" sldId="321"/>
            <ac:spMk id="50" creationId="{CAD02F80-0A58-4C5C-9158-B05A28B19967}"/>
          </ac:spMkLst>
        </pc:spChg>
        <pc:spChg chg="add del mod">
          <ac:chgData name="Siddarth Joshi" userId="bc4d29ca-e482-4031-a817-c6a7c744f97a" providerId="ADAL" clId="{26E8905B-7078-46C5-9101-BEFD3468A585}" dt="2022-01-08T04:36:33.682" v="327"/>
          <ac:spMkLst>
            <pc:docMk/>
            <pc:sldMk cId="2698096681" sldId="321"/>
            <ac:spMk id="51" creationId="{BAFF6969-BBF7-4FB6-A174-E6FBD14BFF2D}"/>
          </ac:spMkLst>
        </pc:spChg>
        <pc:spChg chg="add del mod">
          <ac:chgData name="Siddarth Joshi" userId="bc4d29ca-e482-4031-a817-c6a7c744f97a" providerId="ADAL" clId="{26E8905B-7078-46C5-9101-BEFD3468A585}" dt="2022-01-08T04:36:33.682" v="327"/>
          <ac:spMkLst>
            <pc:docMk/>
            <pc:sldMk cId="2698096681" sldId="321"/>
            <ac:spMk id="52" creationId="{ABFA5969-7185-4240-A9AC-E06415156EDF}"/>
          </ac:spMkLst>
        </pc:spChg>
        <pc:spChg chg="add del mod">
          <ac:chgData name="Siddarth Joshi" userId="bc4d29ca-e482-4031-a817-c6a7c744f97a" providerId="ADAL" clId="{26E8905B-7078-46C5-9101-BEFD3468A585}" dt="2022-01-08T04:36:33.682" v="327"/>
          <ac:spMkLst>
            <pc:docMk/>
            <pc:sldMk cId="2698096681" sldId="321"/>
            <ac:spMk id="53" creationId="{21699D07-51D6-49AE-A37D-190415EC1B05}"/>
          </ac:spMkLst>
        </pc:spChg>
        <pc:spChg chg="add del mod">
          <ac:chgData name="Siddarth Joshi" userId="bc4d29ca-e482-4031-a817-c6a7c744f97a" providerId="ADAL" clId="{26E8905B-7078-46C5-9101-BEFD3468A585}" dt="2022-01-08T04:36:33.682" v="327"/>
          <ac:spMkLst>
            <pc:docMk/>
            <pc:sldMk cId="2698096681" sldId="321"/>
            <ac:spMk id="54" creationId="{C2B7FD26-290E-4242-B422-F2CFB3A67057}"/>
          </ac:spMkLst>
        </pc:spChg>
        <pc:spChg chg="add del mod">
          <ac:chgData name="Siddarth Joshi" userId="bc4d29ca-e482-4031-a817-c6a7c744f97a" providerId="ADAL" clId="{26E8905B-7078-46C5-9101-BEFD3468A585}" dt="2022-01-08T04:36:33.682" v="327"/>
          <ac:spMkLst>
            <pc:docMk/>
            <pc:sldMk cId="2698096681" sldId="321"/>
            <ac:spMk id="55" creationId="{A017C57B-4C3D-4198-934E-213CC09EAE5C}"/>
          </ac:spMkLst>
        </pc:spChg>
        <pc:spChg chg="add del mod">
          <ac:chgData name="Siddarth Joshi" userId="bc4d29ca-e482-4031-a817-c6a7c744f97a" providerId="ADAL" clId="{26E8905B-7078-46C5-9101-BEFD3468A585}" dt="2022-01-08T04:36:33.682" v="327"/>
          <ac:spMkLst>
            <pc:docMk/>
            <pc:sldMk cId="2698096681" sldId="321"/>
            <ac:spMk id="56" creationId="{E098BB93-8E45-40EA-AD45-1AB5814D129A}"/>
          </ac:spMkLst>
        </pc:spChg>
        <pc:spChg chg="add del mod">
          <ac:chgData name="Siddarth Joshi" userId="bc4d29ca-e482-4031-a817-c6a7c744f97a" providerId="ADAL" clId="{26E8905B-7078-46C5-9101-BEFD3468A585}" dt="2022-01-08T04:36:33.682" v="327"/>
          <ac:spMkLst>
            <pc:docMk/>
            <pc:sldMk cId="2698096681" sldId="321"/>
            <ac:spMk id="57" creationId="{EAF4294E-6EE4-4C32-BB8A-192913B68A35}"/>
          </ac:spMkLst>
        </pc:spChg>
        <pc:spChg chg="add del mod">
          <ac:chgData name="Siddarth Joshi" userId="bc4d29ca-e482-4031-a817-c6a7c744f97a" providerId="ADAL" clId="{26E8905B-7078-46C5-9101-BEFD3468A585}" dt="2022-01-08T04:36:33.682" v="327"/>
          <ac:spMkLst>
            <pc:docMk/>
            <pc:sldMk cId="2698096681" sldId="321"/>
            <ac:spMk id="58" creationId="{68D5B65D-920F-4B4B-B09A-716719EDC564}"/>
          </ac:spMkLst>
        </pc:spChg>
        <pc:spChg chg="add del mod">
          <ac:chgData name="Siddarth Joshi" userId="bc4d29ca-e482-4031-a817-c6a7c744f97a" providerId="ADAL" clId="{26E8905B-7078-46C5-9101-BEFD3468A585}" dt="2022-01-08T04:36:33.682" v="327"/>
          <ac:spMkLst>
            <pc:docMk/>
            <pc:sldMk cId="2698096681" sldId="321"/>
            <ac:spMk id="59" creationId="{641161C5-0A8C-4092-949A-5B1FD19A5C73}"/>
          </ac:spMkLst>
        </pc:spChg>
        <pc:spChg chg="add del mod">
          <ac:chgData name="Siddarth Joshi" userId="bc4d29ca-e482-4031-a817-c6a7c744f97a" providerId="ADAL" clId="{26E8905B-7078-46C5-9101-BEFD3468A585}" dt="2022-01-08T04:36:33.682" v="327"/>
          <ac:spMkLst>
            <pc:docMk/>
            <pc:sldMk cId="2698096681" sldId="321"/>
            <ac:spMk id="60" creationId="{A5E47544-CC78-48B2-BFA6-21BD26DFB4D2}"/>
          </ac:spMkLst>
        </pc:spChg>
        <pc:spChg chg="add del mod">
          <ac:chgData name="Siddarth Joshi" userId="bc4d29ca-e482-4031-a817-c6a7c744f97a" providerId="ADAL" clId="{26E8905B-7078-46C5-9101-BEFD3468A585}" dt="2022-01-08T04:36:33.682" v="327"/>
          <ac:spMkLst>
            <pc:docMk/>
            <pc:sldMk cId="2698096681" sldId="321"/>
            <ac:spMk id="61" creationId="{AD686510-253D-4C6B-BB26-10EB7046C67A}"/>
          </ac:spMkLst>
        </pc:spChg>
        <pc:spChg chg="add del mod">
          <ac:chgData name="Siddarth Joshi" userId="bc4d29ca-e482-4031-a817-c6a7c744f97a" providerId="ADAL" clId="{26E8905B-7078-46C5-9101-BEFD3468A585}" dt="2022-01-08T04:36:33.682" v="327"/>
          <ac:spMkLst>
            <pc:docMk/>
            <pc:sldMk cId="2698096681" sldId="321"/>
            <ac:spMk id="62" creationId="{7E4239E6-6E69-40EB-9435-9DCDF38D9DA2}"/>
          </ac:spMkLst>
        </pc:spChg>
        <pc:spChg chg="add del mod">
          <ac:chgData name="Siddarth Joshi" userId="bc4d29ca-e482-4031-a817-c6a7c744f97a" providerId="ADAL" clId="{26E8905B-7078-46C5-9101-BEFD3468A585}" dt="2022-01-08T04:36:33.682" v="327"/>
          <ac:spMkLst>
            <pc:docMk/>
            <pc:sldMk cId="2698096681" sldId="321"/>
            <ac:spMk id="63" creationId="{DBBF5106-9137-42EA-A2EE-4165EE6094A9}"/>
          </ac:spMkLst>
        </pc:spChg>
        <pc:spChg chg="add del mod">
          <ac:chgData name="Siddarth Joshi" userId="bc4d29ca-e482-4031-a817-c6a7c744f97a" providerId="ADAL" clId="{26E8905B-7078-46C5-9101-BEFD3468A585}" dt="2022-01-08T04:36:33.682" v="327"/>
          <ac:spMkLst>
            <pc:docMk/>
            <pc:sldMk cId="2698096681" sldId="321"/>
            <ac:spMk id="64" creationId="{3E2E00C0-67E2-4989-A176-4A787BD2A02A}"/>
          </ac:spMkLst>
        </pc:spChg>
        <pc:spChg chg="add del mod">
          <ac:chgData name="Siddarth Joshi" userId="bc4d29ca-e482-4031-a817-c6a7c744f97a" providerId="ADAL" clId="{26E8905B-7078-46C5-9101-BEFD3468A585}" dt="2022-01-08T04:36:33.682" v="327"/>
          <ac:spMkLst>
            <pc:docMk/>
            <pc:sldMk cId="2698096681" sldId="321"/>
            <ac:spMk id="65" creationId="{16881D84-32D1-4A66-A14C-A9BD5D16E7B5}"/>
          </ac:spMkLst>
        </pc:spChg>
        <pc:spChg chg="add del mod">
          <ac:chgData name="Siddarth Joshi" userId="bc4d29ca-e482-4031-a817-c6a7c744f97a" providerId="ADAL" clId="{26E8905B-7078-46C5-9101-BEFD3468A585}" dt="2022-01-08T04:36:33.682" v="327"/>
          <ac:spMkLst>
            <pc:docMk/>
            <pc:sldMk cId="2698096681" sldId="321"/>
            <ac:spMk id="66" creationId="{A6756533-179C-43D3-AD24-B3EDB0993C8A}"/>
          </ac:spMkLst>
        </pc:spChg>
        <pc:spChg chg="add del mod">
          <ac:chgData name="Siddarth Joshi" userId="bc4d29ca-e482-4031-a817-c6a7c744f97a" providerId="ADAL" clId="{26E8905B-7078-46C5-9101-BEFD3468A585}" dt="2022-01-08T04:36:33.682" v="327"/>
          <ac:spMkLst>
            <pc:docMk/>
            <pc:sldMk cId="2698096681" sldId="321"/>
            <ac:spMk id="67" creationId="{75F1E081-C276-4D6B-9157-9D074E994D2F}"/>
          </ac:spMkLst>
        </pc:spChg>
        <pc:spChg chg="add del mod">
          <ac:chgData name="Siddarth Joshi" userId="bc4d29ca-e482-4031-a817-c6a7c744f97a" providerId="ADAL" clId="{26E8905B-7078-46C5-9101-BEFD3468A585}" dt="2022-01-08T04:36:33.682" v="327"/>
          <ac:spMkLst>
            <pc:docMk/>
            <pc:sldMk cId="2698096681" sldId="321"/>
            <ac:spMk id="68" creationId="{15C0D3C7-960B-423C-BA3E-DB4308F89A79}"/>
          </ac:spMkLst>
        </pc:spChg>
        <pc:spChg chg="add del mod">
          <ac:chgData name="Siddarth Joshi" userId="bc4d29ca-e482-4031-a817-c6a7c744f97a" providerId="ADAL" clId="{26E8905B-7078-46C5-9101-BEFD3468A585}" dt="2022-01-08T04:36:33.682" v="327"/>
          <ac:spMkLst>
            <pc:docMk/>
            <pc:sldMk cId="2698096681" sldId="321"/>
            <ac:spMk id="69" creationId="{F5A35CCD-A31A-4EC1-B6FF-29E0FF5120F5}"/>
          </ac:spMkLst>
        </pc:spChg>
        <pc:spChg chg="add del mod">
          <ac:chgData name="Siddarth Joshi" userId="bc4d29ca-e482-4031-a817-c6a7c744f97a" providerId="ADAL" clId="{26E8905B-7078-46C5-9101-BEFD3468A585}" dt="2022-01-08T04:36:33.682" v="327"/>
          <ac:spMkLst>
            <pc:docMk/>
            <pc:sldMk cId="2698096681" sldId="321"/>
            <ac:spMk id="71" creationId="{75E13C88-2D7F-489B-A978-78D065CBBF66}"/>
          </ac:spMkLst>
        </pc:spChg>
        <pc:spChg chg="add mod">
          <ac:chgData name="Siddarth Joshi" userId="bc4d29ca-e482-4031-a817-c6a7c744f97a" providerId="ADAL" clId="{26E8905B-7078-46C5-9101-BEFD3468A585}" dt="2022-01-08T04:39:16.930" v="376" actId="20577"/>
          <ac:spMkLst>
            <pc:docMk/>
            <pc:sldMk cId="2698096681" sldId="321"/>
            <ac:spMk id="73" creationId="{09BF2FB3-D4DE-4C9E-A55E-43D5242CB2C6}"/>
          </ac:spMkLst>
        </pc:spChg>
        <pc:spChg chg="add mod">
          <ac:chgData name="Siddarth Joshi" userId="bc4d29ca-e482-4031-a817-c6a7c744f97a" providerId="ADAL" clId="{26E8905B-7078-46C5-9101-BEFD3468A585}" dt="2022-01-08T04:38:53.805" v="342" actId="1076"/>
          <ac:spMkLst>
            <pc:docMk/>
            <pc:sldMk cId="2698096681" sldId="321"/>
            <ac:spMk id="74" creationId="{F3F773B4-14AC-4C96-A5DB-8E877F05F6F4}"/>
          </ac:spMkLst>
        </pc:spChg>
        <pc:spChg chg="add mod">
          <ac:chgData name="Siddarth Joshi" userId="bc4d29ca-e482-4031-a817-c6a7c744f97a" providerId="ADAL" clId="{26E8905B-7078-46C5-9101-BEFD3468A585}" dt="2022-01-08T04:38:53.805" v="342" actId="1076"/>
          <ac:spMkLst>
            <pc:docMk/>
            <pc:sldMk cId="2698096681" sldId="321"/>
            <ac:spMk id="75" creationId="{C1C3009D-BB04-4FFA-B8A5-6F21890D02B8}"/>
          </ac:spMkLst>
        </pc:spChg>
        <pc:spChg chg="mod">
          <ac:chgData name="Siddarth Joshi" userId="bc4d29ca-e482-4031-a817-c6a7c744f97a" providerId="ADAL" clId="{26E8905B-7078-46C5-9101-BEFD3468A585}" dt="2022-01-08T04:38:53.805" v="342" actId="1076"/>
          <ac:spMkLst>
            <pc:docMk/>
            <pc:sldMk cId="2698096681" sldId="321"/>
            <ac:spMk id="77" creationId="{00336B73-B415-4D8C-8143-D0B4F3E3899D}"/>
          </ac:spMkLst>
        </pc:spChg>
        <pc:spChg chg="mod">
          <ac:chgData name="Siddarth Joshi" userId="bc4d29ca-e482-4031-a817-c6a7c744f97a" providerId="ADAL" clId="{26E8905B-7078-46C5-9101-BEFD3468A585}" dt="2022-01-08T04:38:53.805" v="342" actId="1076"/>
          <ac:spMkLst>
            <pc:docMk/>
            <pc:sldMk cId="2698096681" sldId="321"/>
            <ac:spMk id="78" creationId="{1C4EDF48-384B-4733-882A-543432F4BB7C}"/>
          </ac:spMkLst>
        </pc:spChg>
        <pc:spChg chg="mod">
          <ac:chgData name="Siddarth Joshi" userId="bc4d29ca-e482-4031-a817-c6a7c744f97a" providerId="ADAL" clId="{26E8905B-7078-46C5-9101-BEFD3468A585}" dt="2022-01-08T04:38:53.805" v="342" actId="1076"/>
          <ac:spMkLst>
            <pc:docMk/>
            <pc:sldMk cId="2698096681" sldId="321"/>
            <ac:spMk id="80" creationId="{D9B55F14-0D13-4087-AD6E-3CD0F8E297DA}"/>
          </ac:spMkLst>
        </pc:spChg>
        <pc:spChg chg="mod">
          <ac:chgData name="Siddarth Joshi" userId="bc4d29ca-e482-4031-a817-c6a7c744f97a" providerId="ADAL" clId="{26E8905B-7078-46C5-9101-BEFD3468A585}" dt="2022-01-08T04:38:53.805" v="342" actId="1076"/>
          <ac:spMkLst>
            <pc:docMk/>
            <pc:sldMk cId="2698096681" sldId="321"/>
            <ac:spMk id="81" creationId="{7A8AB062-9AA4-4530-A3F2-3A3220AA88CE}"/>
          </ac:spMkLst>
        </pc:spChg>
        <pc:spChg chg="add mod">
          <ac:chgData name="Siddarth Joshi" userId="bc4d29ca-e482-4031-a817-c6a7c744f97a" providerId="ADAL" clId="{26E8905B-7078-46C5-9101-BEFD3468A585}" dt="2022-01-08T04:38:53.805" v="342" actId="1076"/>
          <ac:spMkLst>
            <pc:docMk/>
            <pc:sldMk cId="2698096681" sldId="321"/>
            <ac:spMk id="82" creationId="{12B539BB-B19F-4E41-AC05-8A41374A17D6}"/>
          </ac:spMkLst>
        </pc:spChg>
        <pc:spChg chg="add mod">
          <ac:chgData name="Siddarth Joshi" userId="bc4d29ca-e482-4031-a817-c6a7c744f97a" providerId="ADAL" clId="{26E8905B-7078-46C5-9101-BEFD3468A585}" dt="2022-01-08T04:38:53.805" v="342" actId="1076"/>
          <ac:spMkLst>
            <pc:docMk/>
            <pc:sldMk cId="2698096681" sldId="321"/>
            <ac:spMk id="83" creationId="{834594D4-DC7B-493A-BE7A-E9001F0D213A}"/>
          </ac:spMkLst>
        </pc:spChg>
        <pc:spChg chg="add mod">
          <ac:chgData name="Siddarth Joshi" userId="bc4d29ca-e482-4031-a817-c6a7c744f97a" providerId="ADAL" clId="{26E8905B-7078-46C5-9101-BEFD3468A585}" dt="2022-01-08T04:38:53.805" v="342" actId="1076"/>
          <ac:spMkLst>
            <pc:docMk/>
            <pc:sldMk cId="2698096681" sldId="321"/>
            <ac:spMk id="84" creationId="{ADD8D999-2876-4ED8-BC76-CEF23A4898ED}"/>
          </ac:spMkLst>
        </pc:spChg>
        <pc:spChg chg="add mod">
          <ac:chgData name="Siddarth Joshi" userId="bc4d29ca-e482-4031-a817-c6a7c744f97a" providerId="ADAL" clId="{26E8905B-7078-46C5-9101-BEFD3468A585}" dt="2022-01-08T04:38:53.805" v="342" actId="1076"/>
          <ac:spMkLst>
            <pc:docMk/>
            <pc:sldMk cId="2698096681" sldId="321"/>
            <ac:spMk id="85" creationId="{4418B156-B649-4334-8451-75A390843AD8}"/>
          </ac:spMkLst>
        </pc:spChg>
        <pc:spChg chg="add mod">
          <ac:chgData name="Siddarth Joshi" userId="bc4d29ca-e482-4031-a817-c6a7c744f97a" providerId="ADAL" clId="{26E8905B-7078-46C5-9101-BEFD3468A585}" dt="2022-01-08T04:38:53.805" v="342" actId="1076"/>
          <ac:spMkLst>
            <pc:docMk/>
            <pc:sldMk cId="2698096681" sldId="321"/>
            <ac:spMk id="86" creationId="{720B61EA-07B0-4476-B2C1-18282E30ED1E}"/>
          </ac:spMkLst>
        </pc:spChg>
        <pc:spChg chg="add mod">
          <ac:chgData name="Siddarth Joshi" userId="bc4d29ca-e482-4031-a817-c6a7c744f97a" providerId="ADAL" clId="{26E8905B-7078-46C5-9101-BEFD3468A585}" dt="2022-01-08T04:38:53.805" v="342" actId="1076"/>
          <ac:spMkLst>
            <pc:docMk/>
            <pc:sldMk cId="2698096681" sldId="321"/>
            <ac:spMk id="87" creationId="{D42CA6A4-0BB0-4A53-9029-B186EB6714FC}"/>
          </ac:spMkLst>
        </pc:spChg>
        <pc:spChg chg="add mod">
          <ac:chgData name="Siddarth Joshi" userId="bc4d29ca-e482-4031-a817-c6a7c744f97a" providerId="ADAL" clId="{26E8905B-7078-46C5-9101-BEFD3468A585}" dt="2022-01-08T04:38:53.805" v="342" actId="1076"/>
          <ac:spMkLst>
            <pc:docMk/>
            <pc:sldMk cId="2698096681" sldId="321"/>
            <ac:spMk id="88" creationId="{055013C5-9D26-462F-AFA0-18D5FBDCEECC}"/>
          </ac:spMkLst>
        </pc:spChg>
        <pc:spChg chg="add mod">
          <ac:chgData name="Siddarth Joshi" userId="bc4d29ca-e482-4031-a817-c6a7c744f97a" providerId="ADAL" clId="{26E8905B-7078-46C5-9101-BEFD3468A585}" dt="2022-01-08T04:38:53.805" v="342" actId="1076"/>
          <ac:spMkLst>
            <pc:docMk/>
            <pc:sldMk cId="2698096681" sldId="321"/>
            <ac:spMk id="89" creationId="{CAB0FA30-084B-4DD7-8FCC-29BDE3F4E223}"/>
          </ac:spMkLst>
        </pc:spChg>
        <pc:spChg chg="add mod">
          <ac:chgData name="Siddarth Joshi" userId="bc4d29ca-e482-4031-a817-c6a7c744f97a" providerId="ADAL" clId="{26E8905B-7078-46C5-9101-BEFD3468A585}" dt="2022-01-08T04:38:53.805" v="342" actId="1076"/>
          <ac:spMkLst>
            <pc:docMk/>
            <pc:sldMk cId="2698096681" sldId="321"/>
            <ac:spMk id="90" creationId="{4419613A-2A8C-4DD2-861E-F015141CC461}"/>
          </ac:spMkLst>
        </pc:spChg>
        <pc:spChg chg="add mod">
          <ac:chgData name="Siddarth Joshi" userId="bc4d29ca-e482-4031-a817-c6a7c744f97a" providerId="ADAL" clId="{26E8905B-7078-46C5-9101-BEFD3468A585}" dt="2022-01-08T04:38:53.805" v="342" actId="1076"/>
          <ac:spMkLst>
            <pc:docMk/>
            <pc:sldMk cId="2698096681" sldId="321"/>
            <ac:spMk id="91" creationId="{FD10A661-9E28-4F5A-B931-FB1C6C829153}"/>
          </ac:spMkLst>
        </pc:spChg>
        <pc:spChg chg="add mod">
          <ac:chgData name="Siddarth Joshi" userId="bc4d29ca-e482-4031-a817-c6a7c744f97a" providerId="ADAL" clId="{26E8905B-7078-46C5-9101-BEFD3468A585}" dt="2022-01-08T04:38:53.805" v="342" actId="1076"/>
          <ac:spMkLst>
            <pc:docMk/>
            <pc:sldMk cId="2698096681" sldId="321"/>
            <ac:spMk id="92" creationId="{AD5DBD3A-38C8-4EC2-AAD4-330665BAD2E1}"/>
          </ac:spMkLst>
        </pc:spChg>
        <pc:spChg chg="add mod">
          <ac:chgData name="Siddarth Joshi" userId="bc4d29ca-e482-4031-a817-c6a7c744f97a" providerId="ADAL" clId="{26E8905B-7078-46C5-9101-BEFD3468A585}" dt="2022-01-08T04:38:53.805" v="342" actId="1076"/>
          <ac:spMkLst>
            <pc:docMk/>
            <pc:sldMk cId="2698096681" sldId="321"/>
            <ac:spMk id="93" creationId="{9B75C08B-5179-4545-A75D-A0CBF4DF000A}"/>
          </ac:spMkLst>
        </pc:spChg>
        <pc:spChg chg="add mod">
          <ac:chgData name="Siddarth Joshi" userId="bc4d29ca-e482-4031-a817-c6a7c744f97a" providerId="ADAL" clId="{26E8905B-7078-46C5-9101-BEFD3468A585}" dt="2022-01-08T04:38:53.805" v="342" actId="1076"/>
          <ac:spMkLst>
            <pc:docMk/>
            <pc:sldMk cId="2698096681" sldId="321"/>
            <ac:spMk id="94" creationId="{C382FCBC-F1EC-4318-9298-52A5644E31BB}"/>
          </ac:spMkLst>
        </pc:spChg>
        <pc:spChg chg="add mod">
          <ac:chgData name="Siddarth Joshi" userId="bc4d29ca-e482-4031-a817-c6a7c744f97a" providerId="ADAL" clId="{26E8905B-7078-46C5-9101-BEFD3468A585}" dt="2022-01-08T04:38:53.805" v="342" actId="1076"/>
          <ac:spMkLst>
            <pc:docMk/>
            <pc:sldMk cId="2698096681" sldId="321"/>
            <ac:spMk id="95" creationId="{548553F6-5BC3-4693-8975-19C3D0832DA8}"/>
          </ac:spMkLst>
        </pc:spChg>
        <pc:spChg chg="add mod">
          <ac:chgData name="Siddarth Joshi" userId="bc4d29ca-e482-4031-a817-c6a7c744f97a" providerId="ADAL" clId="{26E8905B-7078-46C5-9101-BEFD3468A585}" dt="2022-01-08T04:38:53.805" v="342" actId="1076"/>
          <ac:spMkLst>
            <pc:docMk/>
            <pc:sldMk cId="2698096681" sldId="321"/>
            <ac:spMk id="96" creationId="{D8306C64-AE9A-4E75-ACBA-E6721139A7FA}"/>
          </ac:spMkLst>
        </pc:spChg>
        <pc:spChg chg="add mod">
          <ac:chgData name="Siddarth Joshi" userId="bc4d29ca-e482-4031-a817-c6a7c744f97a" providerId="ADAL" clId="{26E8905B-7078-46C5-9101-BEFD3468A585}" dt="2022-01-08T04:38:53.805" v="342" actId="1076"/>
          <ac:spMkLst>
            <pc:docMk/>
            <pc:sldMk cId="2698096681" sldId="321"/>
            <ac:spMk id="97" creationId="{717BE874-F875-4C9D-946D-2AD637167C5B}"/>
          </ac:spMkLst>
        </pc:spChg>
        <pc:spChg chg="add mod">
          <ac:chgData name="Siddarth Joshi" userId="bc4d29ca-e482-4031-a817-c6a7c744f97a" providerId="ADAL" clId="{26E8905B-7078-46C5-9101-BEFD3468A585}" dt="2022-01-08T04:38:53.805" v="342" actId="1076"/>
          <ac:spMkLst>
            <pc:docMk/>
            <pc:sldMk cId="2698096681" sldId="321"/>
            <ac:spMk id="98" creationId="{0F74F9E0-5568-4738-83B2-2038708CAE27}"/>
          </ac:spMkLst>
        </pc:spChg>
        <pc:spChg chg="add mod">
          <ac:chgData name="Siddarth Joshi" userId="bc4d29ca-e482-4031-a817-c6a7c744f97a" providerId="ADAL" clId="{26E8905B-7078-46C5-9101-BEFD3468A585}" dt="2022-01-08T04:38:53.805" v="342" actId="1076"/>
          <ac:spMkLst>
            <pc:docMk/>
            <pc:sldMk cId="2698096681" sldId="321"/>
            <ac:spMk id="99" creationId="{FB5A6560-B9E0-4824-B673-CC9FA521FE39}"/>
          </ac:spMkLst>
        </pc:spChg>
        <pc:spChg chg="add mod">
          <ac:chgData name="Siddarth Joshi" userId="bc4d29ca-e482-4031-a817-c6a7c744f97a" providerId="ADAL" clId="{26E8905B-7078-46C5-9101-BEFD3468A585}" dt="2022-01-08T04:38:53.805" v="342" actId="1076"/>
          <ac:spMkLst>
            <pc:docMk/>
            <pc:sldMk cId="2698096681" sldId="321"/>
            <ac:spMk id="100" creationId="{E69F180D-8521-4388-AE44-407DE57F55B9}"/>
          </ac:spMkLst>
        </pc:spChg>
        <pc:spChg chg="add mod">
          <ac:chgData name="Siddarth Joshi" userId="bc4d29ca-e482-4031-a817-c6a7c744f97a" providerId="ADAL" clId="{26E8905B-7078-46C5-9101-BEFD3468A585}" dt="2022-01-08T04:38:53.805" v="342" actId="1076"/>
          <ac:spMkLst>
            <pc:docMk/>
            <pc:sldMk cId="2698096681" sldId="321"/>
            <ac:spMk id="101" creationId="{5D6C15AC-CCC8-4160-A579-44824F517F48}"/>
          </ac:spMkLst>
        </pc:spChg>
        <pc:spChg chg="add mod">
          <ac:chgData name="Siddarth Joshi" userId="bc4d29ca-e482-4031-a817-c6a7c744f97a" providerId="ADAL" clId="{26E8905B-7078-46C5-9101-BEFD3468A585}" dt="2022-01-08T04:38:53.805" v="342" actId="1076"/>
          <ac:spMkLst>
            <pc:docMk/>
            <pc:sldMk cId="2698096681" sldId="321"/>
            <ac:spMk id="102" creationId="{832BC6E2-B537-443E-83B5-625C1510BF15}"/>
          </ac:spMkLst>
        </pc:spChg>
        <pc:spChg chg="add mod">
          <ac:chgData name="Siddarth Joshi" userId="bc4d29ca-e482-4031-a817-c6a7c744f97a" providerId="ADAL" clId="{26E8905B-7078-46C5-9101-BEFD3468A585}" dt="2022-01-08T04:38:53.805" v="342" actId="1076"/>
          <ac:spMkLst>
            <pc:docMk/>
            <pc:sldMk cId="2698096681" sldId="321"/>
            <ac:spMk id="104" creationId="{503C0DF8-8AA4-4A60-91EF-64F243983FFA}"/>
          </ac:spMkLst>
        </pc:spChg>
        <pc:grpChg chg="add del mod">
          <ac:chgData name="Siddarth Joshi" userId="bc4d29ca-e482-4031-a817-c6a7c744f97a" providerId="ADAL" clId="{26E8905B-7078-46C5-9101-BEFD3468A585}" dt="2022-01-08T04:36:26.750" v="320"/>
          <ac:grpSpMkLst>
            <pc:docMk/>
            <pc:sldMk cId="2698096681" sldId="321"/>
            <ac:grpSpMk id="9" creationId="{23834975-5DFB-407A-8910-1ACA94ADCDCD}"/>
          </ac:grpSpMkLst>
        </pc:grpChg>
        <pc:grpChg chg="add del mod">
          <ac:chgData name="Siddarth Joshi" userId="bc4d29ca-e482-4031-a817-c6a7c744f97a" providerId="ADAL" clId="{26E8905B-7078-46C5-9101-BEFD3468A585}" dt="2022-01-08T04:36:26.750" v="320"/>
          <ac:grpSpMkLst>
            <pc:docMk/>
            <pc:sldMk cId="2698096681" sldId="321"/>
            <ac:grpSpMk id="13" creationId="{B5E52DF0-54E4-45DE-AB58-D14B342178A5}"/>
          </ac:grpSpMkLst>
        </pc:grpChg>
        <pc:grpChg chg="add del mod">
          <ac:chgData name="Siddarth Joshi" userId="bc4d29ca-e482-4031-a817-c6a7c744f97a" providerId="ADAL" clId="{26E8905B-7078-46C5-9101-BEFD3468A585}" dt="2022-01-08T04:36:33.682" v="327"/>
          <ac:grpSpMkLst>
            <pc:docMk/>
            <pc:sldMk cId="2698096681" sldId="321"/>
            <ac:grpSpMk id="43" creationId="{B27074DF-1D54-4001-8453-663198C6F208}"/>
          </ac:grpSpMkLst>
        </pc:grpChg>
        <pc:grpChg chg="add del mod">
          <ac:chgData name="Siddarth Joshi" userId="bc4d29ca-e482-4031-a817-c6a7c744f97a" providerId="ADAL" clId="{26E8905B-7078-46C5-9101-BEFD3468A585}" dt="2022-01-08T04:36:33.682" v="327"/>
          <ac:grpSpMkLst>
            <pc:docMk/>
            <pc:sldMk cId="2698096681" sldId="321"/>
            <ac:grpSpMk id="46" creationId="{56D1F55F-DC53-4C48-97A2-5033E3B1C439}"/>
          </ac:grpSpMkLst>
        </pc:grpChg>
        <pc:grpChg chg="add mod">
          <ac:chgData name="Siddarth Joshi" userId="bc4d29ca-e482-4031-a817-c6a7c744f97a" providerId="ADAL" clId="{26E8905B-7078-46C5-9101-BEFD3468A585}" dt="2022-01-08T04:38:53.805" v="342" actId="1076"/>
          <ac:grpSpMkLst>
            <pc:docMk/>
            <pc:sldMk cId="2698096681" sldId="321"/>
            <ac:grpSpMk id="76" creationId="{C0A57B15-E17A-49D9-BCB0-B1E168C73EC5}"/>
          </ac:grpSpMkLst>
        </pc:grpChg>
        <pc:grpChg chg="add mod">
          <ac:chgData name="Siddarth Joshi" userId="bc4d29ca-e482-4031-a817-c6a7c744f97a" providerId="ADAL" clId="{26E8905B-7078-46C5-9101-BEFD3468A585}" dt="2022-01-08T04:38:53.805" v="342" actId="1076"/>
          <ac:grpSpMkLst>
            <pc:docMk/>
            <pc:sldMk cId="2698096681" sldId="321"/>
            <ac:grpSpMk id="79" creationId="{FB5B9B20-237E-49A5-807E-C5C1327F4DD0}"/>
          </ac:grpSpMkLst>
        </pc:grpChg>
        <pc:cxnChg chg="add del mod">
          <ac:chgData name="Siddarth Joshi" userId="bc4d29ca-e482-4031-a817-c6a7c744f97a" providerId="ADAL" clId="{26E8905B-7078-46C5-9101-BEFD3468A585}" dt="2022-01-08T04:36:26.750" v="320"/>
          <ac:cxnSpMkLst>
            <pc:docMk/>
            <pc:sldMk cId="2698096681" sldId="321"/>
            <ac:cxnSpMk id="37" creationId="{9C1F2810-8FC9-41C4-BB2C-E45CE450BCBD}"/>
          </ac:cxnSpMkLst>
        </pc:cxnChg>
        <pc:cxnChg chg="add del mod">
          <ac:chgData name="Siddarth Joshi" userId="bc4d29ca-e482-4031-a817-c6a7c744f97a" providerId="ADAL" clId="{26E8905B-7078-46C5-9101-BEFD3468A585}" dt="2022-01-08T04:36:26.750" v="320"/>
          <ac:cxnSpMkLst>
            <pc:docMk/>
            <pc:sldMk cId="2698096681" sldId="321"/>
            <ac:cxnSpMk id="39" creationId="{F647F2F1-72DD-40F8-89D1-FD5D7E4F05D3}"/>
          </ac:cxnSpMkLst>
        </pc:cxnChg>
        <pc:cxnChg chg="add del mod">
          <ac:chgData name="Siddarth Joshi" userId="bc4d29ca-e482-4031-a817-c6a7c744f97a" providerId="ADAL" clId="{26E8905B-7078-46C5-9101-BEFD3468A585}" dt="2022-01-08T04:36:33.682" v="327"/>
          <ac:cxnSpMkLst>
            <pc:docMk/>
            <pc:sldMk cId="2698096681" sldId="321"/>
            <ac:cxnSpMk id="70" creationId="{DBB40BFB-3904-462F-8F7C-D1C83767FD20}"/>
          </ac:cxnSpMkLst>
        </pc:cxnChg>
        <pc:cxnChg chg="add del mod">
          <ac:chgData name="Siddarth Joshi" userId="bc4d29ca-e482-4031-a817-c6a7c744f97a" providerId="ADAL" clId="{26E8905B-7078-46C5-9101-BEFD3468A585}" dt="2022-01-08T04:36:33.682" v="327"/>
          <ac:cxnSpMkLst>
            <pc:docMk/>
            <pc:sldMk cId="2698096681" sldId="321"/>
            <ac:cxnSpMk id="72" creationId="{BAED0929-1100-4F28-A0E4-E8FB7CE2D30F}"/>
          </ac:cxnSpMkLst>
        </pc:cxnChg>
        <pc:cxnChg chg="add mod">
          <ac:chgData name="Siddarth Joshi" userId="bc4d29ca-e482-4031-a817-c6a7c744f97a" providerId="ADAL" clId="{26E8905B-7078-46C5-9101-BEFD3468A585}" dt="2022-01-08T04:38:53.805" v="342" actId="1076"/>
          <ac:cxnSpMkLst>
            <pc:docMk/>
            <pc:sldMk cId="2698096681" sldId="321"/>
            <ac:cxnSpMk id="103" creationId="{8B47088A-0E3B-459D-AD74-FF4338DDD410}"/>
          </ac:cxnSpMkLst>
        </pc:cxnChg>
        <pc:cxnChg chg="add mod">
          <ac:chgData name="Siddarth Joshi" userId="bc4d29ca-e482-4031-a817-c6a7c744f97a" providerId="ADAL" clId="{26E8905B-7078-46C5-9101-BEFD3468A585}" dt="2022-01-08T04:38:53.805" v="342" actId="1076"/>
          <ac:cxnSpMkLst>
            <pc:docMk/>
            <pc:sldMk cId="2698096681" sldId="321"/>
            <ac:cxnSpMk id="105" creationId="{2EC5C921-73FD-4B64-B3E5-E6886D53ADEA}"/>
          </ac:cxnSpMkLst>
        </pc:cxnChg>
      </pc:sldChg>
      <pc:sldChg chg="addSp delSp modSp add mod replId">
        <pc:chgData name="Siddarth Joshi" userId="bc4d29ca-e482-4031-a817-c6a7c744f97a" providerId="ADAL" clId="{26E8905B-7078-46C5-9101-BEFD3468A585}" dt="2022-01-08T04:40:01.751" v="380" actId="1076"/>
        <pc:sldMkLst>
          <pc:docMk/>
          <pc:sldMk cId="2742826645" sldId="322"/>
        </pc:sldMkLst>
        <pc:spChg chg="add del mod">
          <ac:chgData name="Siddarth Joshi" userId="bc4d29ca-e482-4031-a817-c6a7c744f97a" providerId="ADAL" clId="{26E8905B-7078-46C5-9101-BEFD3468A585}" dt="2022-01-08T04:39:55.468" v="378"/>
          <ac:spMkLst>
            <pc:docMk/>
            <pc:sldMk cId="2742826645" sldId="322"/>
            <ac:spMk id="5" creationId="{EA516BF9-2CF9-4629-B63F-83DF9A6B1F57}"/>
          </ac:spMkLst>
        </pc:spChg>
        <pc:spChg chg="add mod">
          <ac:chgData name="Siddarth Joshi" userId="bc4d29ca-e482-4031-a817-c6a7c744f97a" providerId="ADAL" clId="{26E8905B-7078-46C5-9101-BEFD3468A585}" dt="2022-01-08T04:40:01.751" v="380" actId="1076"/>
          <ac:spMkLst>
            <pc:docMk/>
            <pc:sldMk cId="2742826645" sldId="322"/>
            <ac:spMk id="6" creationId="{E0F74BA0-D38A-40F8-A03D-D36EB445B039}"/>
          </ac:spMkLst>
        </pc:spChg>
      </pc:sldChg>
      <pc:sldChg chg="addSp delSp modSp add mod replId">
        <pc:chgData name="Siddarth Joshi" userId="bc4d29ca-e482-4031-a817-c6a7c744f97a" providerId="ADAL" clId="{26E8905B-7078-46C5-9101-BEFD3468A585}" dt="2022-01-08T04:43:41.043" v="442" actId="20577"/>
        <pc:sldMkLst>
          <pc:docMk/>
          <pc:sldMk cId="2532840979" sldId="323"/>
        </pc:sldMkLst>
        <pc:spChg chg="mod">
          <ac:chgData name="Siddarth Joshi" userId="bc4d29ca-e482-4031-a817-c6a7c744f97a" providerId="ADAL" clId="{26E8905B-7078-46C5-9101-BEFD3468A585}" dt="2022-01-08T04:41:40.005" v="405" actId="20577"/>
          <ac:spMkLst>
            <pc:docMk/>
            <pc:sldMk cId="2532840979" sldId="323"/>
            <ac:spMk id="8" creationId="{BBB9B1C4-5210-4BEA-A556-2A53383A911F}"/>
          </ac:spMkLst>
        </pc:spChg>
        <pc:spChg chg="add del mod">
          <ac:chgData name="Siddarth Joshi" userId="bc4d29ca-e482-4031-a817-c6a7c744f97a" providerId="ADAL" clId="{26E8905B-7078-46C5-9101-BEFD3468A585}" dt="2022-01-08T04:41:59.741" v="411"/>
          <ac:spMkLst>
            <pc:docMk/>
            <pc:sldMk cId="2532840979" sldId="323"/>
            <ac:spMk id="10" creationId="{DE677C95-F1AD-4E47-B59E-95E96583FAC5}"/>
          </ac:spMkLst>
        </pc:spChg>
        <pc:spChg chg="add del mod">
          <ac:chgData name="Siddarth Joshi" userId="bc4d29ca-e482-4031-a817-c6a7c744f97a" providerId="ADAL" clId="{26E8905B-7078-46C5-9101-BEFD3468A585}" dt="2022-01-08T04:41:59.741" v="411"/>
          <ac:spMkLst>
            <pc:docMk/>
            <pc:sldMk cId="2532840979" sldId="323"/>
            <ac:spMk id="12" creationId="{DE0CC224-D79E-403F-861F-4A2F3FC7313F}"/>
          </ac:spMkLst>
        </pc:spChg>
        <pc:spChg chg="add del mod">
          <ac:chgData name="Siddarth Joshi" userId="bc4d29ca-e482-4031-a817-c6a7c744f97a" providerId="ADAL" clId="{26E8905B-7078-46C5-9101-BEFD3468A585}" dt="2022-01-08T04:41:59.741" v="411"/>
          <ac:spMkLst>
            <pc:docMk/>
            <pc:sldMk cId="2532840979" sldId="323"/>
            <ac:spMk id="15" creationId="{BD1FCEEB-5DAE-4BBF-BED6-2BEC56E949B0}"/>
          </ac:spMkLst>
        </pc:spChg>
        <pc:spChg chg="add del mod">
          <ac:chgData name="Siddarth Joshi" userId="bc4d29ca-e482-4031-a817-c6a7c744f97a" providerId="ADAL" clId="{26E8905B-7078-46C5-9101-BEFD3468A585}" dt="2022-01-08T04:41:59.741" v="411"/>
          <ac:spMkLst>
            <pc:docMk/>
            <pc:sldMk cId="2532840979" sldId="323"/>
            <ac:spMk id="16" creationId="{B2919FFE-9FBF-44B9-B8DB-A7919EA5E6D7}"/>
          </ac:spMkLst>
        </pc:spChg>
        <pc:spChg chg="add del mod">
          <ac:chgData name="Siddarth Joshi" userId="bc4d29ca-e482-4031-a817-c6a7c744f97a" providerId="ADAL" clId="{26E8905B-7078-46C5-9101-BEFD3468A585}" dt="2022-01-08T04:41:59.741" v="411"/>
          <ac:spMkLst>
            <pc:docMk/>
            <pc:sldMk cId="2532840979" sldId="323"/>
            <ac:spMk id="18" creationId="{7D7810C1-4A58-4C3E-A909-7A006FC253E8}"/>
          </ac:spMkLst>
        </pc:spChg>
        <pc:spChg chg="add del mod">
          <ac:chgData name="Siddarth Joshi" userId="bc4d29ca-e482-4031-a817-c6a7c744f97a" providerId="ADAL" clId="{26E8905B-7078-46C5-9101-BEFD3468A585}" dt="2022-01-08T04:41:59.741" v="411"/>
          <ac:spMkLst>
            <pc:docMk/>
            <pc:sldMk cId="2532840979" sldId="323"/>
            <ac:spMk id="19" creationId="{2C929C3D-B848-41F3-9CFA-080CB5B44F07}"/>
          </ac:spMkLst>
        </pc:spChg>
        <pc:spChg chg="add mod">
          <ac:chgData name="Siddarth Joshi" userId="bc4d29ca-e482-4031-a817-c6a7c744f97a" providerId="ADAL" clId="{26E8905B-7078-46C5-9101-BEFD3468A585}" dt="2022-01-08T04:42:07.360" v="413" actId="1076"/>
          <ac:spMkLst>
            <pc:docMk/>
            <pc:sldMk cId="2532840979" sldId="323"/>
            <ac:spMk id="22" creationId="{5F3C2167-F5DF-40B5-A835-67F111338457}"/>
          </ac:spMkLst>
        </pc:spChg>
        <pc:spChg chg="add mod">
          <ac:chgData name="Siddarth Joshi" userId="bc4d29ca-e482-4031-a817-c6a7c744f97a" providerId="ADAL" clId="{26E8905B-7078-46C5-9101-BEFD3468A585}" dt="2022-01-08T04:42:07.360" v="413" actId="1076"/>
          <ac:spMkLst>
            <pc:docMk/>
            <pc:sldMk cId="2532840979" sldId="323"/>
            <ac:spMk id="23" creationId="{70CCF7E7-384B-49B9-9202-2A079EF5B747}"/>
          </ac:spMkLst>
        </pc:spChg>
        <pc:spChg chg="add mod">
          <ac:chgData name="Siddarth Joshi" userId="bc4d29ca-e482-4031-a817-c6a7c744f97a" providerId="ADAL" clId="{26E8905B-7078-46C5-9101-BEFD3468A585}" dt="2022-01-08T04:42:07.360" v="413" actId="1076"/>
          <ac:spMkLst>
            <pc:docMk/>
            <pc:sldMk cId="2532840979" sldId="323"/>
            <ac:spMk id="26" creationId="{12FE3928-18C0-4A17-9B06-51B8FC66D9C2}"/>
          </ac:spMkLst>
        </pc:spChg>
        <pc:spChg chg="add mod">
          <ac:chgData name="Siddarth Joshi" userId="bc4d29ca-e482-4031-a817-c6a7c744f97a" providerId="ADAL" clId="{26E8905B-7078-46C5-9101-BEFD3468A585}" dt="2022-01-08T04:42:07.360" v="413" actId="1076"/>
          <ac:spMkLst>
            <pc:docMk/>
            <pc:sldMk cId="2532840979" sldId="323"/>
            <ac:spMk id="27" creationId="{F51E62AF-8D53-4944-838F-BD1FA768CABB}"/>
          </ac:spMkLst>
        </pc:spChg>
        <pc:spChg chg="add mod">
          <ac:chgData name="Siddarth Joshi" userId="bc4d29ca-e482-4031-a817-c6a7c744f97a" providerId="ADAL" clId="{26E8905B-7078-46C5-9101-BEFD3468A585}" dt="2022-01-08T04:42:07.360" v="413" actId="1076"/>
          <ac:spMkLst>
            <pc:docMk/>
            <pc:sldMk cId="2532840979" sldId="323"/>
            <ac:spMk id="29" creationId="{12061E58-675A-4592-98B4-F507949E8F45}"/>
          </ac:spMkLst>
        </pc:spChg>
        <pc:spChg chg="add mod">
          <ac:chgData name="Siddarth Joshi" userId="bc4d29ca-e482-4031-a817-c6a7c744f97a" providerId="ADAL" clId="{26E8905B-7078-46C5-9101-BEFD3468A585}" dt="2022-01-08T04:42:07.360" v="413" actId="1076"/>
          <ac:spMkLst>
            <pc:docMk/>
            <pc:sldMk cId="2532840979" sldId="323"/>
            <ac:spMk id="30" creationId="{7AD2B2DD-FA8C-4840-9C7E-A7C9DF86B4FF}"/>
          </ac:spMkLst>
        </pc:spChg>
        <pc:spChg chg="add mod">
          <ac:chgData name="Siddarth Joshi" userId="bc4d29ca-e482-4031-a817-c6a7c744f97a" providerId="ADAL" clId="{26E8905B-7078-46C5-9101-BEFD3468A585}" dt="2022-01-08T04:43:41.043" v="442" actId="20577"/>
          <ac:spMkLst>
            <pc:docMk/>
            <pc:sldMk cId="2532840979" sldId="323"/>
            <ac:spMk id="31" creationId="{4437302D-7F63-4566-8439-0B2524E1911E}"/>
          </ac:spMkLst>
        </pc:spChg>
        <pc:picChg chg="add mod">
          <ac:chgData name="Siddarth Joshi" userId="bc4d29ca-e482-4031-a817-c6a7c744f97a" providerId="ADAL" clId="{26E8905B-7078-46C5-9101-BEFD3468A585}" dt="2022-01-08T04:41:14.746" v="382" actId="1076"/>
          <ac:picMkLst>
            <pc:docMk/>
            <pc:sldMk cId="2532840979" sldId="323"/>
            <ac:picMk id="5" creationId="{30AB1945-2986-4BBF-A835-B348A6D4FC98}"/>
          </ac:picMkLst>
        </pc:picChg>
        <pc:picChg chg="add del mod">
          <ac:chgData name="Siddarth Joshi" userId="bc4d29ca-e482-4031-a817-c6a7c744f97a" providerId="ADAL" clId="{26E8905B-7078-46C5-9101-BEFD3468A585}" dt="2022-01-08T04:41:54.765" v="407" actId="478"/>
          <ac:picMkLst>
            <pc:docMk/>
            <pc:sldMk cId="2532840979" sldId="323"/>
            <ac:picMk id="6" creationId="{8D2725E6-250B-43A5-ADE3-81B504A1BE0B}"/>
          </ac:picMkLst>
        </pc:picChg>
        <pc:picChg chg="add del mod">
          <ac:chgData name="Siddarth Joshi" userId="bc4d29ca-e482-4031-a817-c6a7c744f97a" providerId="ADAL" clId="{26E8905B-7078-46C5-9101-BEFD3468A585}" dt="2022-01-08T04:41:59.741" v="411"/>
          <ac:picMkLst>
            <pc:docMk/>
            <pc:sldMk cId="2532840979" sldId="323"/>
            <ac:picMk id="7" creationId="{0FF7523E-0A51-4B18-ADED-A8E15DB76471}"/>
          </ac:picMkLst>
        </pc:picChg>
        <pc:picChg chg="add mod">
          <ac:chgData name="Siddarth Joshi" userId="bc4d29ca-e482-4031-a817-c6a7c744f97a" providerId="ADAL" clId="{26E8905B-7078-46C5-9101-BEFD3468A585}" dt="2022-01-08T04:42:07.360" v="413" actId="1076"/>
          <ac:picMkLst>
            <pc:docMk/>
            <pc:sldMk cId="2532840979" sldId="323"/>
            <ac:picMk id="20" creationId="{F0A311FF-5037-43E1-BE69-97D7A1E6CBD1}"/>
          </ac:picMkLst>
        </pc:picChg>
        <pc:cxnChg chg="add del mod">
          <ac:chgData name="Siddarth Joshi" userId="bc4d29ca-e482-4031-a817-c6a7c744f97a" providerId="ADAL" clId="{26E8905B-7078-46C5-9101-BEFD3468A585}" dt="2022-01-08T04:41:59.741" v="411"/>
          <ac:cxnSpMkLst>
            <pc:docMk/>
            <pc:sldMk cId="2532840979" sldId="323"/>
            <ac:cxnSpMk id="9" creationId="{F225BCF3-D0C7-40E6-9B71-68D626B08F5A}"/>
          </ac:cxnSpMkLst>
        </pc:cxnChg>
        <pc:cxnChg chg="add del mod">
          <ac:chgData name="Siddarth Joshi" userId="bc4d29ca-e482-4031-a817-c6a7c744f97a" providerId="ADAL" clId="{26E8905B-7078-46C5-9101-BEFD3468A585}" dt="2022-01-08T04:41:59.741" v="411"/>
          <ac:cxnSpMkLst>
            <pc:docMk/>
            <pc:sldMk cId="2532840979" sldId="323"/>
            <ac:cxnSpMk id="13" creationId="{E502CFA7-1E1A-4DE9-94EB-4012743715F2}"/>
          </ac:cxnSpMkLst>
        </pc:cxnChg>
        <pc:cxnChg chg="add del mod">
          <ac:chgData name="Siddarth Joshi" userId="bc4d29ca-e482-4031-a817-c6a7c744f97a" providerId="ADAL" clId="{26E8905B-7078-46C5-9101-BEFD3468A585}" dt="2022-01-08T04:41:59.741" v="411"/>
          <ac:cxnSpMkLst>
            <pc:docMk/>
            <pc:sldMk cId="2532840979" sldId="323"/>
            <ac:cxnSpMk id="14" creationId="{1058175C-E49E-4F07-A7A9-CBAFB6B548CA}"/>
          </ac:cxnSpMkLst>
        </pc:cxnChg>
        <pc:cxnChg chg="add del mod">
          <ac:chgData name="Siddarth Joshi" userId="bc4d29ca-e482-4031-a817-c6a7c744f97a" providerId="ADAL" clId="{26E8905B-7078-46C5-9101-BEFD3468A585}" dt="2022-01-08T04:41:59.741" v="411"/>
          <ac:cxnSpMkLst>
            <pc:docMk/>
            <pc:sldMk cId="2532840979" sldId="323"/>
            <ac:cxnSpMk id="17" creationId="{8E7D946C-7F35-4B4F-BF98-6C3AD8459C10}"/>
          </ac:cxnSpMkLst>
        </pc:cxnChg>
        <pc:cxnChg chg="add mod">
          <ac:chgData name="Siddarth Joshi" userId="bc4d29ca-e482-4031-a817-c6a7c744f97a" providerId="ADAL" clId="{26E8905B-7078-46C5-9101-BEFD3468A585}" dt="2022-01-08T04:42:07.360" v="413" actId="1076"/>
          <ac:cxnSpMkLst>
            <pc:docMk/>
            <pc:sldMk cId="2532840979" sldId="323"/>
            <ac:cxnSpMk id="21" creationId="{B04EA3DE-495A-496B-87D3-DBA7931BAAF2}"/>
          </ac:cxnSpMkLst>
        </pc:cxnChg>
        <pc:cxnChg chg="add mod">
          <ac:chgData name="Siddarth Joshi" userId="bc4d29ca-e482-4031-a817-c6a7c744f97a" providerId="ADAL" clId="{26E8905B-7078-46C5-9101-BEFD3468A585}" dt="2022-01-08T04:42:07.360" v="413" actId="1076"/>
          <ac:cxnSpMkLst>
            <pc:docMk/>
            <pc:sldMk cId="2532840979" sldId="323"/>
            <ac:cxnSpMk id="24" creationId="{B4168E08-45C0-4FFD-873B-8758A4998200}"/>
          </ac:cxnSpMkLst>
        </pc:cxnChg>
        <pc:cxnChg chg="add mod">
          <ac:chgData name="Siddarth Joshi" userId="bc4d29ca-e482-4031-a817-c6a7c744f97a" providerId="ADAL" clId="{26E8905B-7078-46C5-9101-BEFD3468A585}" dt="2022-01-08T04:42:07.360" v="413" actId="1076"/>
          <ac:cxnSpMkLst>
            <pc:docMk/>
            <pc:sldMk cId="2532840979" sldId="323"/>
            <ac:cxnSpMk id="25" creationId="{B3201690-DD46-4EBB-A0B9-D3B8CA1ECE85}"/>
          </ac:cxnSpMkLst>
        </pc:cxnChg>
        <pc:cxnChg chg="add mod">
          <ac:chgData name="Siddarth Joshi" userId="bc4d29ca-e482-4031-a817-c6a7c744f97a" providerId="ADAL" clId="{26E8905B-7078-46C5-9101-BEFD3468A585}" dt="2022-01-08T04:42:07.360" v="413" actId="1076"/>
          <ac:cxnSpMkLst>
            <pc:docMk/>
            <pc:sldMk cId="2532840979" sldId="323"/>
            <ac:cxnSpMk id="28" creationId="{484EAD0E-6502-413A-8482-F10E2B2CBDEF}"/>
          </ac:cxnSpMkLst>
        </pc:cxnChg>
      </pc:sldChg>
      <pc:sldChg chg="addSp delSp modSp add mod">
        <pc:chgData name="Siddarth Joshi" userId="bc4d29ca-e482-4031-a817-c6a7c744f97a" providerId="ADAL" clId="{26E8905B-7078-46C5-9101-BEFD3468A585}" dt="2022-01-08T04:46:30.441" v="485" actId="20577"/>
        <pc:sldMkLst>
          <pc:docMk/>
          <pc:sldMk cId="361619267" sldId="324"/>
        </pc:sldMkLst>
        <pc:spChg chg="mod">
          <ac:chgData name="Siddarth Joshi" userId="bc4d29ca-e482-4031-a817-c6a7c744f97a" providerId="ADAL" clId="{26E8905B-7078-46C5-9101-BEFD3468A585}" dt="2022-01-08T04:45:02.645" v="460" actId="6549"/>
          <ac:spMkLst>
            <pc:docMk/>
            <pc:sldMk cId="361619267" sldId="324"/>
            <ac:spMk id="8" creationId="{BBB9B1C4-5210-4BEA-A556-2A53383A911F}"/>
          </ac:spMkLst>
        </pc:spChg>
        <pc:spChg chg="add del mod">
          <ac:chgData name="Siddarth Joshi" userId="bc4d29ca-e482-4031-a817-c6a7c744f97a" providerId="ADAL" clId="{26E8905B-7078-46C5-9101-BEFD3468A585}" dt="2022-01-08T04:44:52.960" v="456" actId="478"/>
          <ac:spMkLst>
            <pc:docMk/>
            <pc:sldMk cId="361619267" sldId="324"/>
            <ac:spMk id="18" creationId="{D21F0D94-3477-4F58-A311-346C752227AA}"/>
          </ac:spMkLst>
        </pc:spChg>
        <pc:spChg chg="add mod">
          <ac:chgData name="Siddarth Joshi" userId="bc4d29ca-e482-4031-a817-c6a7c744f97a" providerId="ADAL" clId="{26E8905B-7078-46C5-9101-BEFD3468A585}" dt="2022-01-08T04:45:19.072" v="463" actId="14100"/>
          <ac:spMkLst>
            <pc:docMk/>
            <pc:sldMk cId="361619267" sldId="324"/>
            <ac:spMk id="19" creationId="{6ABFB707-658D-4674-9AA5-256FE21A3145}"/>
          </ac:spMkLst>
        </pc:spChg>
        <pc:spChg chg="del">
          <ac:chgData name="Siddarth Joshi" userId="bc4d29ca-e482-4031-a817-c6a7c744f97a" providerId="ADAL" clId="{26E8905B-7078-46C5-9101-BEFD3468A585}" dt="2022-01-08T04:44:30.963" v="447" actId="478"/>
          <ac:spMkLst>
            <pc:docMk/>
            <pc:sldMk cId="361619267" sldId="324"/>
            <ac:spMk id="22" creationId="{5F3C2167-F5DF-40B5-A835-67F111338457}"/>
          </ac:spMkLst>
        </pc:spChg>
        <pc:spChg chg="del">
          <ac:chgData name="Siddarth Joshi" userId="bc4d29ca-e482-4031-a817-c6a7c744f97a" providerId="ADAL" clId="{26E8905B-7078-46C5-9101-BEFD3468A585}" dt="2022-01-08T04:44:25.662" v="445" actId="478"/>
          <ac:spMkLst>
            <pc:docMk/>
            <pc:sldMk cId="361619267" sldId="324"/>
            <ac:spMk id="23" creationId="{70CCF7E7-384B-49B9-9202-2A079EF5B747}"/>
          </ac:spMkLst>
        </pc:spChg>
        <pc:spChg chg="del">
          <ac:chgData name="Siddarth Joshi" userId="bc4d29ca-e482-4031-a817-c6a7c744f97a" providerId="ADAL" clId="{26E8905B-7078-46C5-9101-BEFD3468A585}" dt="2022-01-08T04:44:30.963" v="447" actId="478"/>
          <ac:spMkLst>
            <pc:docMk/>
            <pc:sldMk cId="361619267" sldId="324"/>
            <ac:spMk id="26" creationId="{12FE3928-18C0-4A17-9B06-51B8FC66D9C2}"/>
          </ac:spMkLst>
        </pc:spChg>
        <pc:spChg chg="del">
          <ac:chgData name="Siddarth Joshi" userId="bc4d29ca-e482-4031-a817-c6a7c744f97a" providerId="ADAL" clId="{26E8905B-7078-46C5-9101-BEFD3468A585}" dt="2022-01-08T04:44:30.963" v="447" actId="478"/>
          <ac:spMkLst>
            <pc:docMk/>
            <pc:sldMk cId="361619267" sldId="324"/>
            <ac:spMk id="27" creationId="{F51E62AF-8D53-4944-838F-BD1FA768CABB}"/>
          </ac:spMkLst>
        </pc:spChg>
        <pc:spChg chg="del">
          <ac:chgData name="Siddarth Joshi" userId="bc4d29ca-e482-4031-a817-c6a7c744f97a" providerId="ADAL" clId="{26E8905B-7078-46C5-9101-BEFD3468A585}" dt="2022-01-08T04:44:30.963" v="447" actId="478"/>
          <ac:spMkLst>
            <pc:docMk/>
            <pc:sldMk cId="361619267" sldId="324"/>
            <ac:spMk id="29" creationId="{12061E58-675A-4592-98B4-F507949E8F45}"/>
          </ac:spMkLst>
        </pc:spChg>
        <pc:spChg chg="del">
          <ac:chgData name="Siddarth Joshi" userId="bc4d29ca-e482-4031-a817-c6a7c744f97a" providerId="ADAL" clId="{26E8905B-7078-46C5-9101-BEFD3468A585}" dt="2022-01-08T04:44:30.963" v="447" actId="478"/>
          <ac:spMkLst>
            <pc:docMk/>
            <pc:sldMk cId="361619267" sldId="324"/>
            <ac:spMk id="30" creationId="{7AD2B2DD-FA8C-4840-9C7E-A7C9DF86B4FF}"/>
          </ac:spMkLst>
        </pc:spChg>
        <pc:spChg chg="del">
          <ac:chgData name="Siddarth Joshi" userId="bc4d29ca-e482-4031-a817-c6a7c744f97a" providerId="ADAL" clId="{26E8905B-7078-46C5-9101-BEFD3468A585}" dt="2022-01-08T04:44:33.935" v="448" actId="478"/>
          <ac:spMkLst>
            <pc:docMk/>
            <pc:sldMk cId="361619267" sldId="324"/>
            <ac:spMk id="31" creationId="{4437302D-7F63-4566-8439-0B2524E1911E}"/>
          </ac:spMkLst>
        </pc:spChg>
        <pc:spChg chg="add mod">
          <ac:chgData name="Siddarth Joshi" userId="bc4d29ca-e482-4031-a817-c6a7c744f97a" providerId="ADAL" clId="{26E8905B-7078-46C5-9101-BEFD3468A585}" dt="2022-01-08T04:46:30.441" v="485" actId="20577"/>
          <ac:spMkLst>
            <pc:docMk/>
            <pc:sldMk cId="361619267" sldId="324"/>
            <ac:spMk id="32" creationId="{5C0786AE-5E8E-4A91-9F94-39B213415F56}"/>
          </ac:spMkLst>
        </pc:spChg>
        <pc:picChg chg="del">
          <ac:chgData name="Siddarth Joshi" userId="bc4d29ca-e482-4031-a817-c6a7c744f97a" providerId="ADAL" clId="{26E8905B-7078-46C5-9101-BEFD3468A585}" dt="2022-01-08T04:44:24.622" v="444" actId="478"/>
          <ac:picMkLst>
            <pc:docMk/>
            <pc:sldMk cId="361619267" sldId="324"/>
            <ac:picMk id="5" creationId="{30AB1945-2986-4BBF-A835-B348A6D4FC98}"/>
          </ac:picMkLst>
        </pc:picChg>
        <pc:picChg chg="del">
          <ac:chgData name="Siddarth Joshi" userId="bc4d29ca-e482-4031-a817-c6a7c744f97a" providerId="ADAL" clId="{26E8905B-7078-46C5-9101-BEFD3468A585}" dt="2022-01-08T04:44:27.079" v="446" actId="478"/>
          <ac:picMkLst>
            <pc:docMk/>
            <pc:sldMk cId="361619267" sldId="324"/>
            <ac:picMk id="20" creationId="{F0A311FF-5037-43E1-BE69-97D7A1E6CBD1}"/>
          </ac:picMkLst>
        </pc:picChg>
        <pc:cxnChg chg="del">
          <ac:chgData name="Siddarth Joshi" userId="bc4d29ca-e482-4031-a817-c6a7c744f97a" providerId="ADAL" clId="{26E8905B-7078-46C5-9101-BEFD3468A585}" dt="2022-01-08T04:44:30.963" v="447" actId="478"/>
          <ac:cxnSpMkLst>
            <pc:docMk/>
            <pc:sldMk cId="361619267" sldId="324"/>
            <ac:cxnSpMk id="21" creationId="{B04EA3DE-495A-496B-87D3-DBA7931BAAF2}"/>
          </ac:cxnSpMkLst>
        </pc:cxnChg>
        <pc:cxnChg chg="del">
          <ac:chgData name="Siddarth Joshi" userId="bc4d29ca-e482-4031-a817-c6a7c744f97a" providerId="ADAL" clId="{26E8905B-7078-46C5-9101-BEFD3468A585}" dt="2022-01-08T04:44:30.963" v="447" actId="478"/>
          <ac:cxnSpMkLst>
            <pc:docMk/>
            <pc:sldMk cId="361619267" sldId="324"/>
            <ac:cxnSpMk id="24" creationId="{B4168E08-45C0-4FFD-873B-8758A4998200}"/>
          </ac:cxnSpMkLst>
        </pc:cxnChg>
        <pc:cxnChg chg="del">
          <ac:chgData name="Siddarth Joshi" userId="bc4d29ca-e482-4031-a817-c6a7c744f97a" providerId="ADAL" clId="{26E8905B-7078-46C5-9101-BEFD3468A585}" dt="2022-01-08T04:44:30.963" v="447" actId="478"/>
          <ac:cxnSpMkLst>
            <pc:docMk/>
            <pc:sldMk cId="361619267" sldId="324"/>
            <ac:cxnSpMk id="25" creationId="{B3201690-DD46-4EBB-A0B9-D3B8CA1ECE85}"/>
          </ac:cxnSpMkLst>
        </pc:cxnChg>
        <pc:cxnChg chg="del">
          <ac:chgData name="Siddarth Joshi" userId="bc4d29ca-e482-4031-a817-c6a7c744f97a" providerId="ADAL" clId="{26E8905B-7078-46C5-9101-BEFD3468A585}" dt="2022-01-08T04:44:30.963" v="447" actId="478"/>
          <ac:cxnSpMkLst>
            <pc:docMk/>
            <pc:sldMk cId="361619267" sldId="324"/>
            <ac:cxnSpMk id="28" creationId="{484EAD0E-6502-413A-8482-F10E2B2CBDEF}"/>
          </ac:cxnSpMkLst>
        </pc:cxnChg>
      </pc:sldChg>
      <pc:sldChg chg="add del">
        <pc:chgData name="Siddarth Joshi" userId="bc4d29ca-e482-4031-a817-c6a7c744f97a" providerId="ADAL" clId="{26E8905B-7078-46C5-9101-BEFD3468A585}" dt="2022-01-08T04:49:55.469" v="488" actId="47"/>
        <pc:sldMkLst>
          <pc:docMk/>
          <pc:sldMk cId="1420919321" sldId="325"/>
        </pc:sldMkLst>
      </pc:sldChg>
      <pc:sldChg chg="add del">
        <pc:chgData name="Siddarth Joshi" userId="bc4d29ca-e482-4031-a817-c6a7c744f97a" providerId="ADAL" clId="{26E8905B-7078-46C5-9101-BEFD3468A585}" dt="2022-01-08T04:49:55.469" v="488" actId="47"/>
        <pc:sldMkLst>
          <pc:docMk/>
          <pc:sldMk cId="2589548285" sldId="326"/>
        </pc:sldMkLst>
      </pc:sldChg>
      <pc:sldChg chg="add del">
        <pc:chgData name="Siddarth Joshi" userId="bc4d29ca-e482-4031-a817-c6a7c744f97a" providerId="ADAL" clId="{26E8905B-7078-46C5-9101-BEFD3468A585}" dt="2022-01-08T04:49:55.469" v="488" actId="47"/>
        <pc:sldMkLst>
          <pc:docMk/>
          <pc:sldMk cId="4120156233" sldId="327"/>
        </pc:sldMkLst>
      </pc:sldChg>
      <pc:sldChg chg="add del">
        <pc:chgData name="Siddarth Joshi" userId="bc4d29ca-e482-4031-a817-c6a7c744f97a" providerId="ADAL" clId="{26E8905B-7078-46C5-9101-BEFD3468A585}" dt="2022-01-08T04:49:55.469" v="488" actId="47"/>
        <pc:sldMkLst>
          <pc:docMk/>
          <pc:sldMk cId="2003019296" sldId="328"/>
        </pc:sldMkLst>
      </pc:sldChg>
      <pc:sldChg chg="del">
        <pc:chgData name="Siddarth Joshi" userId="bc4d29ca-e482-4031-a817-c6a7c744f97a" providerId="ADAL" clId="{26E8905B-7078-46C5-9101-BEFD3468A585}" dt="2022-01-08T04:15:25.442" v="4" actId="47"/>
        <pc:sldMkLst>
          <pc:docMk/>
          <pc:sldMk cId="3063750106" sldId="328"/>
        </pc:sldMkLst>
      </pc:sldChg>
      <pc:sldChg chg="del">
        <pc:chgData name="Siddarth Joshi" userId="bc4d29ca-e482-4031-a817-c6a7c744f97a" providerId="ADAL" clId="{26E8905B-7078-46C5-9101-BEFD3468A585}" dt="2022-01-08T04:15:25.442" v="4" actId="47"/>
        <pc:sldMkLst>
          <pc:docMk/>
          <pc:sldMk cId="2454109517" sldId="329"/>
        </pc:sldMkLst>
      </pc:sldChg>
      <pc:sldChg chg="del">
        <pc:chgData name="Siddarth Joshi" userId="bc4d29ca-e482-4031-a817-c6a7c744f97a" providerId="ADAL" clId="{26E8905B-7078-46C5-9101-BEFD3468A585}" dt="2022-01-08T04:15:25.442" v="4" actId="47"/>
        <pc:sldMkLst>
          <pc:docMk/>
          <pc:sldMk cId="2740369512" sldId="330"/>
        </pc:sldMkLst>
      </pc:sldChg>
      <pc:sldChg chg="del">
        <pc:chgData name="Siddarth Joshi" userId="bc4d29ca-e482-4031-a817-c6a7c744f97a" providerId="ADAL" clId="{26E8905B-7078-46C5-9101-BEFD3468A585}" dt="2022-01-08T04:15:25.442" v="4" actId="47"/>
        <pc:sldMkLst>
          <pc:docMk/>
          <pc:sldMk cId="670798545" sldId="331"/>
        </pc:sldMkLst>
      </pc:sldChg>
      <pc:sldChg chg="del">
        <pc:chgData name="Siddarth Joshi" userId="bc4d29ca-e482-4031-a817-c6a7c744f97a" providerId="ADAL" clId="{26E8905B-7078-46C5-9101-BEFD3468A585}" dt="2022-01-08T04:15:25.442" v="4" actId="47"/>
        <pc:sldMkLst>
          <pc:docMk/>
          <pc:sldMk cId="1668126263" sldId="332"/>
        </pc:sldMkLst>
      </pc:sldChg>
      <pc:sldChg chg="del">
        <pc:chgData name="Siddarth Joshi" userId="bc4d29ca-e482-4031-a817-c6a7c744f97a" providerId="ADAL" clId="{26E8905B-7078-46C5-9101-BEFD3468A585}" dt="2022-01-08T04:15:25.442" v="4" actId="47"/>
        <pc:sldMkLst>
          <pc:docMk/>
          <pc:sldMk cId="679027218" sldId="333"/>
        </pc:sldMkLst>
      </pc:sldChg>
      <pc:sldChg chg="del">
        <pc:chgData name="Siddarth Joshi" userId="bc4d29ca-e482-4031-a817-c6a7c744f97a" providerId="ADAL" clId="{26E8905B-7078-46C5-9101-BEFD3468A585}" dt="2022-01-08T04:15:25.442" v="4" actId="47"/>
        <pc:sldMkLst>
          <pc:docMk/>
          <pc:sldMk cId="1170209390" sldId="334"/>
        </pc:sldMkLst>
      </pc:sldChg>
      <pc:sldChg chg="del">
        <pc:chgData name="Siddarth Joshi" userId="bc4d29ca-e482-4031-a817-c6a7c744f97a" providerId="ADAL" clId="{26E8905B-7078-46C5-9101-BEFD3468A585}" dt="2022-01-08T04:15:25.442" v="4" actId="47"/>
        <pc:sldMkLst>
          <pc:docMk/>
          <pc:sldMk cId="3877792258" sldId="335"/>
        </pc:sldMkLst>
      </pc:sldChg>
      <pc:sldChg chg="del">
        <pc:chgData name="Siddarth Joshi" userId="bc4d29ca-e482-4031-a817-c6a7c744f97a" providerId="ADAL" clId="{26E8905B-7078-46C5-9101-BEFD3468A585}" dt="2022-01-08T04:15:25.442" v="4" actId="47"/>
        <pc:sldMkLst>
          <pc:docMk/>
          <pc:sldMk cId="1355091510" sldId="336"/>
        </pc:sldMkLst>
      </pc:sldChg>
      <pc:sldChg chg="del">
        <pc:chgData name="Siddarth Joshi" userId="bc4d29ca-e482-4031-a817-c6a7c744f97a" providerId="ADAL" clId="{26E8905B-7078-46C5-9101-BEFD3468A585}" dt="2022-01-08T04:15:25.442" v="4" actId="47"/>
        <pc:sldMkLst>
          <pc:docMk/>
          <pc:sldMk cId="2749964110" sldId="337"/>
        </pc:sldMkLst>
      </pc:sldChg>
      <pc:sldChg chg="del">
        <pc:chgData name="Siddarth Joshi" userId="bc4d29ca-e482-4031-a817-c6a7c744f97a" providerId="ADAL" clId="{26E8905B-7078-46C5-9101-BEFD3468A585}" dt="2022-01-08T04:15:25.442" v="4" actId="47"/>
        <pc:sldMkLst>
          <pc:docMk/>
          <pc:sldMk cId="1123736625" sldId="338"/>
        </pc:sldMkLst>
      </pc:sldChg>
      <pc:sldChg chg="del">
        <pc:chgData name="Siddarth Joshi" userId="bc4d29ca-e482-4031-a817-c6a7c744f97a" providerId="ADAL" clId="{26E8905B-7078-46C5-9101-BEFD3468A585}" dt="2022-01-08T04:15:25.442" v="4" actId="47"/>
        <pc:sldMkLst>
          <pc:docMk/>
          <pc:sldMk cId="1241886654" sldId="339"/>
        </pc:sldMkLst>
      </pc:sldChg>
      <pc:sldChg chg="del">
        <pc:chgData name="Siddarth Joshi" userId="bc4d29ca-e482-4031-a817-c6a7c744f97a" providerId="ADAL" clId="{26E8905B-7078-46C5-9101-BEFD3468A585}" dt="2022-01-08T04:15:25.442" v="4" actId="47"/>
        <pc:sldMkLst>
          <pc:docMk/>
          <pc:sldMk cId="3047277458" sldId="340"/>
        </pc:sldMkLst>
      </pc:sldChg>
      <pc:sldChg chg="del">
        <pc:chgData name="Siddarth Joshi" userId="bc4d29ca-e482-4031-a817-c6a7c744f97a" providerId="ADAL" clId="{26E8905B-7078-46C5-9101-BEFD3468A585}" dt="2022-01-08T04:15:25.442" v="4" actId="47"/>
        <pc:sldMkLst>
          <pc:docMk/>
          <pc:sldMk cId="1473481009" sldId="373"/>
        </pc:sldMkLst>
      </pc:sldChg>
      <pc:sldChg chg="del">
        <pc:chgData name="Siddarth Joshi" userId="bc4d29ca-e482-4031-a817-c6a7c744f97a" providerId="ADAL" clId="{26E8905B-7078-46C5-9101-BEFD3468A585}" dt="2022-01-08T04:15:25.442" v="4" actId="47"/>
        <pc:sldMkLst>
          <pc:docMk/>
          <pc:sldMk cId="3966550041" sldId="374"/>
        </pc:sldMkLst>
      </pc:sldChg>
      <pc:sldChg chg="del">
        <pc:chgData name="Siddarth Joshi" userId="bc4d29ca-e482-4031-a817-c6a7c744f97a" providerId="ADAL" clId="{26E8905B-7078-46C5-9101-BEFD3468A585}" dt="2022-01-08T04:15:25.442" v="4" actId="47"/>
        <pc:sldMkLst>
          <pc:docMk/>
          <pc:sldMk cId="1224435046" sldId="376"/>
        </pc:sldMkLst>
      </pc:sldChg>
      <pc:sldChg chg="del">
        <pc:chgData name="Siddarth Joshi" userId="bc4d29ca-e482-4031-a817-c6a7c744f97a" providerId="ADAL" clId="{26E8905B-7078-46C5-9101-BEFD3468A585}" dt="2022-01-08T04:15:25.442" v="4" actId="47"/>
        <pc:sldMkLst>
          <pc:docMk/>
          <pc:sldMk cId="4024260661" sldId="377"/>
        </pc:sldMkLst>
      </pc:sldChg>
      <pc:sldChg chg="del">
        <pc:chgData name="Siddarth Joshi" userId="bc4d29ca-e482-4031-a817-c6a7c744f97a" providerId="ADAL" clId="{26E8905B-7078-46C5-9101-BEFD3468A585}" dt="2022-01-08T04:15:25.442" v="4" actId="47"/>
        <pc:sldMkLst>
          <pc:docMk/>
          <pc:sldMk cId="1175625152" sldId="378"/>
        </pc:sldMkLst>
      </pc:sldChg>
      <pc:sldChg chg="del">
        <pc:chgData name="Siddarth Joshi" userId="bc4d29ca-e482-4031-a817-c6a7c744f97a" providerId="ADAL" clId="{26E8905B-7078-46C5-9101-BEFD3468A585}" dt="2022-01-08T04:15:25.442" v="4" actId="47"/>
        <pc:sldMkLst>
          <pc:docMk/>
          <pc:sldMk cId="2378096759" sldId="379"/>
        </pc:sldMkLst>
      </pc:sldChg>
      <pc:sldChg chg="del">
        <pc:chgData name="Siddarth Joshi" userId="bc4d29ca-e482-4031-a817-c6a7c744f97a" providerId="ADAL" clId="{26E8905B-7078-46C5-9101-BEFD3468A585}" dt="2022-01-08T04:15:25.442" v="4" actId="47"/>
        <pc:sldMkLst>
          <pc:docMk/>
          <pc:sldMk cId="321269158" sldId="380"/>
        </pc:sldMkLst>
      </pc:sldChg>
      <pc:sldChg chg="del">
        <pc:chgData name="Siddarth Joshi" userId="bc4d29ca-e482-4031-a817-c6a7c744f97a" providerId="ADAL" clId="{26E8905B-7078-46C5-9101-BEFD3468A585}" dt="2022-01-08T04:15:25.442" v="4" actId="47"/>
        <pc:sldMkLst>
          <pc:docMk/>
          <pc:sldMk cId="1845758960" sldId="381"/>
        </pc:sldMkLst>
      </pc:sldChg>
      <pc:sldChg chg="del">
        <pc:chgData name="Siddarth Joshi" userId="bc4d29ca-e482-4031-a817-c6a7c744f97a" providerId="ADAL" clId="{26E8905B-7078-46C5-9101-BEFD3468A585}" dt="2022-01-08T04:15:25.442" v="4" actId="47"/>
        <pc:sldMkLst>
          <pc:docMk/>
          <pc:sldMk cId="644880761" sldId="382"/>
        </pc:sldMkLst>
      </pc:sldChg>
      <pc:sldChg chg="del">
        <pc:chgData name="Siddarth Joshi" userId="bc4d29ca-e482-4031-a817-c6a7c744f97a" providerId="ADAL" clId="{26E8905B-7078-46C5-9101-BEFD3468A585}" dt="2022-01-08T04:15:25.442" v="4" actId="47"/>
        <pc:sldMkLst>
          <pc:docMk/>
          <pc:sldMk cId="1491844017" sldId="383"/>
        </pc:sldMkLst>
      </pc:sldChg>
      <pc:sldChg chg="del">
        <pc:chgData name="Siddarth Joshi" userId="bc4d29ca-e482-4031-a817-c6a7c744f97a" providerId="ADAL" clId="{26E8905B-7078-46C5-9101-BEFD3468A585}" dt="2022-01-08T04:15:25.442" v="4" actId="47"/>
        <pc:sldMkLst>
          <pc:docMk/>
          <pc:sldMk cId="2351388630" sldId="385"/>
        </pc:sldMkLst>
      </pc:sldChg>
      <pc:sldChg chg="del">
        <pc:chgData name="Siddarth Joshi" userId="bc4d29ca-e482-4031-a817-c6a7c744f97a" providerId="ADAL" clId="{26E8905B-7078-46C5-9101-BEFD3468A585}" dt="2022-01-08T04:15:25.442" v="4" actId="47"/>
        <pc:sldMkLst>
          <pc:docMk/>
          <pc:sldMk cId="747135394" sldId="386"/>
        </pc:sldMkLst>
      </pc:sldChg>
      <pc:sldChg chg="del">
        <pc:chgData name="Siddarth Joshi" userId="bc4d29ca-e482-4031-a817-c6a7c744f97a" providerId="ADAL" clId="{26E8905B-7078-46C5-9101-BEFD3468A585}" dt="2022-01-08T04:15:25.442" v="4" actId="47"/>
        <pc:sldMkLst>
          <pc:docMk/>
          <pc:sldMk cId="1757034839" sldId="387"/>
        </pc:sldMkLst>
      </pc:sldChg>
      <pc:sldChg chg="del">
        <pc:chgData name="Siddarth Joshi" userId="bc4d29ca-e482-4031-a817-c6a7c744f97a" providerId="ADAL" clId="{26E8905B-7078-46C5-9101-BEFD3468A585}" dt="2022-01-08T04:15:25.442" v="4" actId="47"/>
        <pc:sldMkLst>
          <pc:docMk/>
          <pc:sldMk cId="4071987049" sldId="388"/>
        </pc:sldMkLst>
      </pc:sldChg>
      <pc:sldChg chg="del">
        <pc:chgData name="Siddarth Joshi" userId="bc4d29ca-e482-4031-a817-c6a7c744f97a" providerId="ADAL" clId="{26E8905B-7078-46C5-9101-BEFD3468A585}" dt="2022-01-08T04:15:25.442" v="4" actId="47"/>
        <pc:sldMkLst>
          <pc:docMk/>
          <pc:sldMk cId="722081642" sldId="389"/>
        </pc:sldMkLst>
      </pc:sldChg>
    </pc:docChg>
  </pc:docChgLst>
  <pc:docChgLst>
    <pc:chgData name="Siddarth Joshi" userId="bc4d29ca-e482-4031-a817-c6a7c744f97a" providerId="ADAL" clId="{3141ACD6-00FB-46A1-88E0-E180C61F409C}"/>
    <pc:docChg chg="undo redo custSel addSld delSld modSld sldOrd">
      <pc:chgData name="Siddarth Joshi" userId="bc4d29ca-e482-4031-a817-c6a7c744f97a" providerId="ADAL" clId="{3141ACD6-00FB-46A1-88E0-E180C61F409C}" dt="2022-01-08T04:11:58.883" v="4160" actId="47"/>
      <pc:docMkLst>
        <pc:docMk/>
      </pc:docMkLst>
      <pc:sldChg chg="del">
        <pc:chgData name="Siddarth Joshi" userId="bc4d29ca-e482-4031-a817-c6a7c744f97a" providerId="ADAL" clId="{3141ACD6-00FB-46A1-88E0-E180C61F409C}" dt="2022-01-07T21:59:48.677" v="0" actId="47"/>
        <pc:sldMkLst>
          <pc:docMk/>
          <pc:sldMk cId="4041419779" sldId="257"/>
        </pc:sldMkLst>
      </pc:sldChg>
      <pc:sldChg chg="del">
        <pc:chgData name="Siddarth Joshi" userId="bc4d29ca-e482-4031-a817-c6a7c744f97a" providerId="ADAL" clId="{3141ACD6-00FB-46A1-88E0-E180C61F409C}" dt="2022-01-07T21:59:48.677" v="0" actId="47"/>
        <pc:sldMkLst>
          <pc:docMk/>
          <pc:sldMk cId="2593414292" sldId="258"/>
        </pc:sldMkLst>
      </pc:sldChg>
      <pc:sldChg chg="del">
        <pc:chgData name="Siddarth Joshi" userId="bc4d29ca-e482-4031-a817-c6a7c744f97a" providerId="ADAL" clId="{3141ACD6-00FB-46A1-88E0-E180C61F409C}" dt="2022-01-07T21:59:48.677" v="0" actId="47"/>
        <pc:sldMkLst>
          <pc:docMk/>
          <pc:sldMk cId="105593165" sldId="259"/>
        </pc:sldMkLst>
      </pc:sldChg>
      <pc:sldChg chg="del">
        <pc:chgData name="Siddarth Joshi" userId="bc4d29ca-e482-4031-a817-c6a7c744f97a" providerId="ADAL" clId="{3141ACD6-00FB-46A1-88E0-E180C61F409C}" dt="2022-01-07T21:59:48.677" v="0" actId="47"/>
        <pc:sldMkLst>
          <pc:docMk/>
          <pc:sldMk cId="3713806186" sldId="260"/>
        </pc:sldMkLst>
      </pc:sldChg>
      <pc:sldChg chg="del">
        <pc:chgData name="Siddarth Joshi" userId="bc4d29ca-e482-4031-a817-c6a7c744f97a" providerId="ADAL" clId="{3141ACD6-00FB-46A1-88E0-E180C61F409C}" dt="2022-01-07T21:59:48.677" v="0" actId="47"/>
        <pc:sldMkLst>
          <pc:docMk/>
          <pc:sldMk cId="1640494093" sldId="261"/>
        </pc:sldMkLst>
      </pc:sldChg>
      <pc:sldChg chg="del">
        <pc:chgData name="Siddarth Joshi" userId="bc4d29ca-e482-4031-a817-c6a7c744f97a" providerId="ADAL" clId="{3141ACD6-00FB-46A1-88E0-E180C61F409C}" dt="2022-01-07T21:59:48.677" v="0" actId="47"/>
        <pc:sldMkLst>
          <pc:docMk/>
          <pc:sldMk cId="3573922969" sldId="262"/>
        </pc:sldMkLst>
      </pc:sldChg>
      <pc:sldChg chg="del">
        <pc:chgData name="Siddarth Joshi" userId="bc4d29ca-e482-4031-a817-c6a7c744f97a" providerId="ADAL" clId="{3141ACD6-00FB-46A1-88E0-E180C61F409C}" dt="2022-01-07T21:59:48.677" v="0" actId="47"/>
        <pc:sldMkLst>
          <pc:docMk/>
          <pc:sldMk cId="2497154245" sldId="263"/>
        </pc:sldMkLst>
      </pc:sldChg>
      <pc:sldChg chg="del">
        <pc:chgData name="Siddarth Joshi" userId="bc4d29ca-e482-4031-a817-c6a7c744f97a" providerId="ADAL" clId="{3141ACD6-00FB-46A1-88E0-E180C61F409C}" dt="2022-01-07T21:59:48.677" v="0" actId="47"/>
        <pc:sldMkLst>
          <pc:docMk/>
          <pc:sldMk cId="3998828778" sldId="264"/>
        </pc:sldMkLst>
      </pc:sldChg>
      <pc:sldChg chg="del">
        <pc:chgData name="Siddarth Joshi" userId="bc4d29ca-e482-4031-a817-c6a7c744f97a" providerId="ADAL" clId="{3141ACD6-00FB-46A1-88E0-E180C61F409C}" dt="2022-01-07T21:59:48.677" v="0" actId="47"/>
        <pc:sldMkLst>
          <pc:docMk/>
          <pc:sldMk cId="3928129822" sldId="265"/>
        </pc:sldMkLst>
      </pc:sldChg>
      <pc:sldChg chg="del">
        <pc:chgData name="Siddarth Joshi" userId="bc4d29ca-e482-4031-a817-c6a7c744f97a" providerId="ADAL" clId="{3141ACD6-00FB-46A1-88E0-E180C61F409C}" dt="2022-01-07T21:59:48.677" v="0" actId="47"/>
        <pc:sldMkLst>
          <pc:docMk/>
          <pc:sldMk cId="3481477569" sldId="266"/>
        </pc:sldMkLst>
      </pc:sldChg>
      <pc:sldChg chg="del">
        <pc:chgData name="Siddarth Joshi" userId="bc4d29ca-e482-4031-a817-c6a7c744f97a" providerId="ADAL" clId="{3141ACD6-00FB-46A1-88E0-E180C61F409C}" dt="2022-01-07T21:59:48.677" v="0" actId="47"/>
        <pc:sldMkLst>
          <pc:docMk/>
          <pc:sldMk cId="210200475" sldId="267"/>
        </pc:sldMkLst>
      </pc:sldChg>
      <pc:sldChg chg="del">
        <pc:chgData name="Siddarth Joshi" userId="bc4d29ca-e482-4031-a817-c6a7c744f97a" providerId="ADAL" clId="{3141ACD6-00FB-46A1-88E0-E180C61F409C}" dt="2022-01-07T21:59:48.677" v="0" actId="47"/>
        <pc:sldMkLst>
          <pc:docMk/>
          <pc:sldMk cId="4142404582" sldId="268"/>
        </pc:sldMkLst>
      </pc:sldChg>
      <pc:sldChg chg="del">
        <pc:chgData name="Siddarth Joshi" userId="bc4d29ca-e482-4031-a817-c6a7c744f97a" providerId="ADAL" clId="{3141ACD6-00FB-46A1-88E0-E180C61F409C}" dt="2022-01-07T21:59:48.677" v="0" actId="47"/>
        <pc:sldMkLst>
          <pc:docMk/>
          <pc:sldMk cId="4090097374" sldId="269"/>
        </pc:sldMkLst>
      </pc:sldChg>
      <pc:sldChg chg="del">
        <pc:chgData name="Siddarth Joshi" userId="bc4d29ca-e482-4031-a817-c6a7c744f97a" providerId="ADAL" clId="{3141ACD6-00FB-46A1-88E0-E180C61F409C}" dt="2022-01-07T21:59:48.677" v="0" actId="47"/>
        <pc:sldMkLst>
          <pc:docMk/>
          <pc:sldMk cId="1965263738" sldId="270"/>
        </pc:sldMkLst>
      </pc:sldChg>
      <pc:sldChg chg="del">
        <pc:chgData name="Siddarth Joshi" userId="bc4d29ca-e482-4031-a817-c6a7c744f97a" providerId="ADAL" clId="{3141ACD6-00FB-46A1-88E0-E180C61F409C}" dt="2022-01-07T21:59:48.677" v="0" actId="47"/>
        <pc:sldMkLst>
          <pc:docMk/>
          <pc:sldMk cId="4041298747" sldId="271"/>
        </pc:sldMkLst>
      </pc:sldChg>
      <pc:sldChg chg="del">
        <pc:chgData name="Siddarth Joshi" userId="bc4d29ca-e482-4031-a817-c6a7c744f97a" providerId="ADAL" clId="{3141ACD6-00FB-46A1-88E0-E180C61F409C}" dt="2022-01-07T21:59:48.677" v="0" actId="47"/>
        <pc:sldMkLst>
          <pc:docMk/>
          <pc:sldMk cId="3342752596" sldId="272"/>
        </pc:sldMkLst>
      </pc:sldChg>
      <pc:sldChg chg="del">
        <pc:chgData name="Siddarth Joshi" userId="bc4d29ca-e482-4031-a817-c6a7c744f97a" providerId="ADAL" clId="{3141ACD6-00FB-46A1-88E0-E180C61F409C}" dt="2022-01-07T21:59:48.677" v="0" actId="47"/>
        <pc:sldMkLst>
          <pc:docMk/>
          <pc:sldMk cId="1985163396" sldId="273"/>
        </pc:sldMkLst>
      </pc:sldChg>
      <pc:sldChg chg="del">
        <pc:chgData name="Siddarth Joshi" userId="bc4d29ca-e482-4031-a817-c6a7c744f97a" providerId="ADAL" clId="{3141ACD6-00FB-46A1-88E0-E180C61F409C}" dt="2022-01-07T21:59:48.677" v="0" actId="47"/>
        <pc:sldMkLst>
          <pc:docMk/>
          <pc:sldMk cId="3707545541" sldId="274"/>
        </pc:sldMkLst>
      </pc:sldChg>
      <pc:sldChg chg="del">
        <pc:chgData name="Siddarth Joshi" userId="bc4d29ca-e482-4031-a817-c6a7c744f97a" providerId="ADAL" clId="{3141ACD6-00FB-46A1-88E0-E180C61F409C}" dt="2022-01-07T21:59:48.677" v="0" actId="47"/>
        <pc:sldMkLst>
          <pc:docMk/>
          <pc:sldMk cId="2647977318" sldId="275"/>
        </pc:sldMkLst>
      </pc:sldChg>
      <pc:sldChg chg="del">
        <pc:chgData name="Siddarth Joshi" userId="bc4d29ca-e482-4031-a817-c6a7c744f97a" providerId="ADAL" clId="{3141ACD6-00FB-46A1-88E0-E180C61F409C}" dt="2022-01-07T21:59:48.677" v="0" actId="47"/>
        <pc:sldMkLst>
          <pc:docMk/>
          <pc:sldMk cId="1301921749" sldId="276"/>
        </pc:sldMkLst>
      </pc:sldChg>
      <pc:sldChg chg="del">
        <pc:chgData name="Siddarth Joshi" userId="bc4d29ca-e482-4031-a817-c6a7c744f97a" providerId="ADAL" clId="{3141ACD6-00FB-46A1-88E0-E180C61F409C}" dt="2022-01-07T21:59:48.677" v="0" actId="47"/>
        <pc:sldMkLst>
          <pc:docMk/>
          <pc:sldMk cId="509488449" sldId="277"/>
        </pc:sldMkLst>
      </pc:sldChg>
      <pc:sldChg chg="del">
        <pc:chgData name="Siddarth Joshi" userId="bc4d29ca-e482-4031-a817-c6a7c744f97a" providerId="ADAL" clId="{3141ACD6-00FB-46A1-88E0-E180C61F409C}" dt="2022-01-07T21:59:48.677" v="0" actId="47"/>
        <pc:sldMkLst>
          <pc:docMk/>
          <pc:sldMk cId="1793527336" sldId="278"/>
        </pc:sldMkLst>
      </pc:sldChg>
      <pc:sldChg chg="modSp add del mod ord setBg">
        <pc:chgData name="Siddarth Joshi" userId="bc4d29ca-e482-4031-a817-c6a7c744f97a" providerId="ADAL" clId="{3141ACD6-00FB-46A1-88E0-E180C61F409C}" dt="2022-01-07T22:47:49.194" v="22" actId="1076"/>
        <pc:sldMkLst>
          <pc:docMk/>
          <pc:sldMk cId="2914385002" sldId="279"/>
        </pc:sldMkLst>
        <pc:spChg chg="mod">
          <ac:chgData name="Siddarth Joshi" userId="bc4d29ca-e482-4031-a817-c6a7c744f97a" providerId="ADAL" clId="{3141ACD6-00FB-46A1-88E0-E180C61F409C}" dt="2022-01-07T22:47:35.155" v="21" actId="20577"/>
          <ac:spMkLst>
            <pc:docMk/>
            <pc:sldMk cId="2914385002" sldId="279"/>
            <ac:spMk id="8" creationId="{BBB9B1C4-5210-4BEA-A556-2A53383A911F}"/>
          </ac:spMkLst>
        </pc:spChg>
        <pc:picChg chg="mod">
          <ac:chgData name="Siddarth Joshi" userId="bc4d29ca-e482-4031-a817-c6a7c744f97a" providerId="ADAL" clId="{3141ACD6-00FB-46A1-88E0-E180C61F409C}" dt="2022-01-07T22:47:49.194" v="22" actId="1076"/>
          <ac:picMkLst>
            <pc:docMk/>
            <pc:sldMk cId="2914385002" sldId="279"/>
            <ac:picMk id="9" creationId="{2742C8A0-4675-4468-AC0A-4B70957D89BF}"/>
          </ac:picMkLst>
        </pc:picChg>
      </pc:sldChg>
      <pc:sldChg chg="del">
        <pc:chgData name="Siddarth Joshi" userId="bc4d29ca-e482-4031-a817-c6a7c744f97a" providerId="ADAL" clId="{3141ACD6-00FB-46A1-88E0-E180C61F409C}" dt="2022-01-07T21:59:48.677" v="0" actId="47"/>
        <pc:sldMkLst>
          <pc:docMk/>
          <pc:sldMk cId="2819825379" sldId="280"/>
        </pc:sldMkLst>
      </pc:sldChg>
      <pc:sldChg chg="del">
        <pc:chgData name="Siddarth Joshi" userId="bc4d29ca-e482-4031-a817-c6a7c744f97a" providerId="ADAL" clId="{3141ACD6-00FB-46A1-88E0-E180C61F409C}" dt="2022-01-07T21:59:48.677" v="0" actId="47"/>
        <pc:sldMkLst>
          <pc:docMk/>
          <pc:sldMk cId="1856942711" sldId="281"/>
        </pc:sldMkLst>
      </pc:sldChg>
      <pc:sldChg chg="del">
        <pc:chgData name="Siddarth Joshi" userId="bc4d29ca-e482-4031-a817-c6a7c744f97a" providerId="ADAL" clId="{3141ACD6-00FB-46A1-88E0-E180C61F409C}" dt="2022-01-07T21:59:48.677" v="0" actId="47"/>
        <pc:sldMkLst>
          <pc:docMk/>
          <pc:sldMk cId="2231191889" sldId="282"/>
        </pc:sldMkLst>
      </pc:sldChg>
      <pc:sldChg chg="del">
        <pc:chgData name="Siddarth Joshi" userId="bc4d29ca-e482-4031-a817-c6a7c744f97a" providerId="ADAL" clId="{3141ACD6-00FB-46A1-88E0-E180C61F409C}" dt="2022-01-07T21:59:48.677" v="0" actId="47"/>
        <pc:sldMkLst>
          <pc:docMk/>
          <pc:sldMk cId="134512256" sldId="283"/>
        </pc:sldMkLst>
      </pc:sldChg>
      <pc:sldChg chg="del">
        <pc:chgData name="Siddarth Joshi" userId="bc4d29ca-e482-4031-a817-c6a7c744f97a" providerId="ADAL" clId="{3141ACD6-00FB-46A1-88E0-E180C61F409C}" dt="2022-01-07T21:59:48.677" v="0" actId="47"/>
        <pc:sldMkLst>
          <pc:docMk/>
          <pc:sldMk cId="1423256864" sldId="284"/>
        </pc:sldMkLst>
      </pc:sldChg>
      <pc:sldChg chg="del">
        <pc:chgData name="Siddarth Joshi" userId="bc4d29ca-e482-4031-a817-c6a7c744f97a" providerId="ADAL" clId="{3141ACD6-00FB-46A1-88E0-E180C61F409C}" dt="2022-01-07T21:59:48.677" v="0" actId="47"/>
        <pc:sldMkLst>
          <pc:docMk/>
          <pc:sldMk cId="2559755062" sldId="285"/>
        </pc:sldMkLst>
      </pc:sldChg>
      <pc:sldChg chg="del">
        <pc:chgData name="Siddarth Joshi" userId="bc4d29ca-e482-4031-a817-c6a7c744f97a" providerId="ADAL" clId="{3141ACD6-00FB-46A1-88E0-E180C61F409C}" dt="2022-01-07T21:59:48.677" v="0" actId="47"/>
        <pc:sldMkLst>
          <pc:docMk/>
          <pc:sldMk cId="801342905" sldId="286"/>
        </pc:sldMkLst>
      </pc:sldChg>
      <pc:sldChg chg="modSp add del mod ord setBg">
        <pc:chgData name="Siddarth Joshi" userId="bc4d29ca-e482-4031-a817-c6a7c744f97a" providerId="ADAL" clId="{3141ACD6-00FB-46A1-88E0-E180C61F409C}" dt="2022-01-08T03:11:13.463" v="2322" actId="20577"/>
        <pc:sldMkLst>
          <pc:docMk/>
          <pc:sldMk cId="1672141722" sldId="287"/>
        </pc:sldMkLst>
        <pc:spChg chg="mod">
          <ac:chgData name="Siddarth Joshi" userId="bc4d29ca-e482-4031-a817-c6a7c744f97a" providerId="ADAL" clId="{3141ACD6-00FB-46A1-88E0-E180C61F409C}" dt="2022-01-08T03:11:13.463" v="2322" actId="20577"/>
          <ac:spMkLst>
            <pc:docMk/>
            <pc:sldMk cId="1672141722" sldId="287"/>
            <ac:spMk id="8" creationId="{BBB9B1C4-5210-4BEA-A556-2A53383A911F}"/>
          </ac:spMkLst>
        </pc:spChg>
      </pc:sldChg>
      <pc:sldChg chg="del">
        <pc:chgData name="Siddarth Joshi" userId="bc4d29ca-e482-4031-a817-c6a7c744f97a" providerId="ADAL" clId="{3141ACD6-00FB-46A1-88E0-E180C61F409C}" dt="2022-01-07T21:59:48.677" v="0" actId="47"/>
        <pc:sldMkLst>
          <pc:docMk/>
          <pc:sldMk cId="4103483941" sldId="288"/>
        </pc:sldMkLst>
      </pc:sldChg>
      <pc:sldChg chg="del">
        <pc:chgData name="Siddarth Joshi" userId="bc4d29ca-e482-4031-a817-c6a7c744f97a" providerId="ADAL" clId="{3141ACD6-00FB-46A1-88E0-E180C61F409C}" dt="2022-01-07T21:59:48.677" v="0" actId="47"/>
        <pc:sldMkLst>
          <pc:docMk/>
          <pc:sldMk cId="1758322502" sldId="289"/>
        </pc:sldMkLst>
      </pc:sldChg>
      <pc:sldChg chg="del">
        <pc:chgData name="Siddarth Joshi" userId="bc4d29ca-e482-4031-a817-c6a7c744f97a" providerId="ADAL" clId="{3141ACD6-00FB-46A1-88E0-E180C61F409C}" dt="2022-01-07T21:59:48.677" v="0" actId="47"/>
        <pc:sldMkLst>
          <pc:docMk/>
          <pc:sldMk cId="2756124531" sldId="290"/>
        </pc:sldMkLst>
      </pc:sldChg>
      <pc:sldChg chg="addSp modSp mod">
        <pc:chgData name="Siddarth Joshi" userId="bc4d29ca-e482-4031-a817-c6a7c744f97a" providerId="ADAL" clId="{3141ACD6-00FB-46A1-88E0-E180C61F409C}" dt="2022-01-07T23:09:13.394" v="390" actId="20577"/>
        <pc:sldMkLst>
          <pc:docMk/>
          <pc:sldMk cId="2044519996" sldId="317"/>
        </pc:sldMkLst>
        <pc:spChg chg="add mod">
          <ac:chgData name="Siddarth Joshi" userId="bc4d29ca-e482-4031-a817-c6a7c744f97a" providerId="ADAL" clId="{3141ACD6-00FB-46A1-88E0-E180C61F409C}" dt="2022-01-07T23:09:13.394" v="390" actId="20577"/>
          <ac:spMkLst>
            <pc:docMk/>
            <pc:sldMk cId="2044519996" sldId="317"/>
            <ac:spMk id="6" creationId="{02DAADBB-49BD-41B4-ADA1-210B75AEFC99}"/>
          </ac:spMkLst>
        </pc:spChg>
        <pc:spChg chg="mod">
          <ac:chgData name="Siddarth Joshi" userId="bc4d29ca-e482-4031-a817-c6a7c744f97a" providerId="ADAL" clId="{3141ACD6-00FB-46A1-88E0-E180C61F409C}" dt="2022-01-07T22:00:01.956" v="2" actId="6549"/>
          <ac:spMkLst>
            <pc:docMk/>
            <pc:sldMk cId="2044519996" sldId="317"/>
            <ac:spMk id="7" creationId="{F7C7A618-D2B2-4724-9DA8-45D3556A9234}"/>
          </ac:spMkLst>
        </pc:spChg>
        <pc:spChg chg="mod">
          <ac:chgData name="Siddarth Joshi" userId="bc4d29ca-e482-4031-a817-c6a7c744f97a" providerId="ADAL" clId="{3141ACD6-00FB-46A1-88E0-E180C61F409C}" dt="2022-01-07T22:57:36.032" v="30" actId="20577"/>
          <ac:spMkLst>
            <pc:docMk/>
            <pc:sldMk cId="2044519996" sldId="317"/>
            <ac:spMk id="8" creationId="{BBB9B1C4-5210-4BEA-A556-2A53383A911F}"/>
          </ac:spMkLst>
        </pc:spChg>
      </pc:sldChg>
      <pc:sldChg chg="del">
        <pc:chgData name="Siddarth Joshi" userId="bc4d29ca-e482-4031-a817-c6a7c744f97a" providerId="ADAL" clId="{3141ACD6-00FB-46A1-88E0-E180C61F409C}" dt="2022-01-07T21:59:48.677" v="0" actId="47"/>
        <pc:sldMkLst>
          <pc:docMk/>
          <pc:sldMk cId="648521504" sldId="318"/>
        </pc:sldMkLst>
      </pc:sldChg>
      <pc:sldChg chg="del">
        <pc:chgData name="Siddarth Joshi" userId="bc4d29ca-e482-4031-a817-c6a7c744f97a" providerId="ADAL" clId="{3141ACD6-00FB-46A1-88E0-E180C61F409C}" dt="2022-01-07T21:59:48.677" v="0" actId="47"/>
        <pc:sldMkLst>
          <pc:docMk/>
          <pc:sldMk cId="3098852852" sldId="319"/>
        </pc:sldMkLst>
      </pc:sldChg>
      <pc:sldChg chg="del">
        <pc:chgData name="Siddarth Joshi" userId="bc4d29ca-e482-4031-a817-c6a7c744f97a" providerId="ADAL" clId="{3141ACD6-00FB-46A1-88E0-E180C61F409C}" dt="2022-01-07T21:59:48.677" v="0" actId="47"/>
        <pc:sldMkLst>
          <pc:docMk/>
          <pc:sldMk cId="4169769720" sldId="320"/>
        </pc:sldMkLst>
      </pc:sldChg>
      <pc:sldChg chg="del">
        <pc:chgData name="Siddarth Joshi" userId="bc4d29ca-e482-4031-a817-c6a7c744f97a" providerId="ADAL" clId="{3141ACD6-00FB-46A1-88E0-E180C61F409C}" dt="2022-01-07T21:59:48.677" v="0" actId="47"/>
        <pc:sldMkLst>
          <pc:docMk/>
          <pc:sldMk cId="206437401" sldId="321"/>
        </pc:sldMkLst>
      </pc:sldChg>
      <pc:sldChg chg="del">
        <pc:chgData name="Siddarth Joshi" userId="bc4d29ca-e482-4031-a817-c6a7c744f97a" providerId="ADAL" clId="{3141ACD6-00FB-46A1-88E0-E180C61F409C}" dt="2022-01-07T21:59:48.677" v="0" actId="47"/>
        <pc:sldMkLst>
          <pc:docMk/>
          <pc:sldMk cId="672567319" sldId="322"/>
        </pc:sldMkLst>
      </pc:sldChg>
      <pc:sldChg chg="del">
        <pc:chgData name="Siddarth Joshi" userId="bc4d29ca-e482-4031-a817-c6a7c744f97a" providerId="ADAL" clId="{3141ACD6-00FB-46A1-88E0-E180C61F409C}" dt="2022-01-07T21:59:48.677" v="0" actId="47"/>
        <pc:sldMkLst>
          <pc:docMk/>
          <pc:sldMk cId="1713536321" sldId="323"/>
        </pc:sldMkLst>
      </pc:sldChg>
      <pc:sldChg chg="del">
        <pc:chgData name="Siddarth Joshi" userId="bc4d29ca-e482-4031-a817-c6a7c744f97a" providerId="ADAL" clId="{3141ACD6-00FB-46A1-88E0-E180C61F409C}" dt="2022-01-07T21:59:48.677" v="0" actId="47"/>
        <pc:sldMkLst>
          <pc:docMk/>
          <pc:sldMk cId="2037034901" sldId="324"/>
        </pc:sldMkLst>
      </pc:sldChg>
      <pc:sldChg chg="del">
        <pc:chgData name="Siddarth Joshi" userId="bc4d29ca-e482-4031-a817-c6a7c744f97a" providerId="ADAL" clId="{3141ACD6-00FB-46A1-88E0-E180C61F409C}" dt="2022-01-07T21:59:48.677" v="0" actId="47"/>
        <pc:sldMkLst>
          <pc:docMk/>
          <pc:sldMk cId="613922576" sldId="325"/>
        </pc:sldMkLst>
      </pc:sldChg>
      <pc:sldChg chg="del">
        <pc:chgData name="Siddarth Joshi" userId="bc4d29ca-e482-4031-a817-c6a7c744f97a" providerId="ADAL" clId="{3141ACD6-00FB-46A1-88E0-E180C61F409C}" dt="2022-01-07T21:59:48.677" v="0" actId="47"/>
        <pc:sldMkLst>
          <pc:docMk/>
          <pc:sldMk cId="2192215881" sldId="326"/>
        </pc:sldMkLst>
      </pc:sldChg>
      <pc:sldChg chg="del">
        <pc:chgData name="Siddarth Joshi" userId="bc4d29ca-e482-4031-a817-c6a7c744f97a" providerId="ADAL" clId="{3141ACD6-00FB-46A1-88E0-E180C61F409C}" dt="2022-01-07T21:59:48.677" v="0" actId="47"/>
        <pc:sldMkLst>
          <pc:docMk/>
          <pc:sldMk cId="148167825" sldId="327"/>
        </pc:sldMkLst>
      </pc:sldChg>
      <pc:sldChg chg="add">
        <pc:chgData name="Siddarth Joshi" userId="bc4d29ca-e482-4031-a817-c6a7c744f97a" providerId="ADAL" clId="{3141ACD6-00FB-46A1-88E0-E180C61F409C}" dt="2022-01-07T21:59:56.768" v="1" actId="2890"/>
        <pc:sldMkLst>
          <pc:docMk/>
          <pc:sldMk cId="2454109517" sldId="329"/>
        </pc:sldMkLst>
      </pc:sldChg>
      <pc:sldChg chg="del">
        <pc:chgData name="Siddarth Joshi" userId="bc4d29ca-e482-4031-a817-c6a7c744f97a" providerId="ADAL" clId="{3141ACD6-00FB-46A1-88E0-E180C61F409C}" dt="2022-01-07T21:59:48.677" v="0" actId="47"/>
        <pc:sldMkLst>
          <pc:docMk/>
          <pc:sldMk cId="2512529107" sldId="329"/>
        </pc:sldMkLst>
      </pc:sldChg>
      <pc:sldChg chg="addSp delSp modSp add mod">
        <pc:chgData name="Siddarth Joshi" userId="bc4d29ca-e482-4031-a817-c6a7c744f97a" providerId="ADAL" clId="{3141ACD6-00FB-46A1-88E0-E180C61F409C}" dt="2022-01-08T00:57:29.899" v="449" actId="20577"/>
        <pc:sldMkLst>
          <pc:docMk/>
          <pc:sldMk cId="2740369512" sldId="330"/>
        </pc:sldMkLst>
        <pc:spChg chg="mod">
          <ac:chgData name="Siddarth Joshi" userId="bc4d29ca-e482-4031-a817-c6a7c744f97a" providerId="ADAL" clId="{3141ACD6-00FB-46A1-88E0-E180C61F409C}" dt="2022-01-08T00:54:44.391" v="403" actId="20577"/>
          <ac:spMkLst>
            <pc:docMk/>
            <pc:sldMk cId="2740369512" sldId="330"/>
            <ac:spMk id="8" creationId="{BBB9B1C4-5210-4BEA-A556-2A53383A911F}"/>
          </ac:spMkLst>
        </pc:spChg>
        <pc:spChg chg="add mod">
          <ac:chgData name="Siddarth Joshi" userId="bc4d29ca-e482-4031-a817-c6a7c744f97a" providerId="ADAL" clId="{3141ACD6-00FB-46A1-88E0-E180C61F409C}" dt="2022-01-08T00:56:06.933" v="434" actId="14100"/>
          <ac:spMkLst>
            <pc:docMk/>
            <pc:sldMk cId="2740369512" sldId="330"/>
            <ac:spMk id="9" creationId="{F7EE7FF8-F1B8-4873-B5D1-51049FF8816E}"/>
          </ac:spMkLst>
        </pc:spChg>
        <pc:spChg chg="add del mod">
          <ac:chgData name="Siddarth Joshi" userId="bc4d29ca-e482-4031-a817-c6a7c744f97a" providerId="ADAL" clId="{3141ACD6-00FB-46A1-88E0-E180C61F409C}" dt="2022-01-08T00:57:05.760" v="438" actId="22"/>
          <ac:spMkLst>
            <pc:docMk/>
            <pc:sldMk cId="2740369512" sldId="330"/>
            <ac:spMk id="10" creationId="{D99DB0AD-77E1-4684-B38B-7FAF3CA84A47}"/>
          </ac:spMkLst>
        </pc:spChg>
        <pc:spChg chg="add del">
          <ac:chgData name="Siddarth Joshi" userId="bc4d29ca-e482-4031-a817-c6a7c744f97a" providerId="ADAL" clId="{3141ACD6-00FB-46A1-88E0-E180C61F409C}" dt="2022-01-08T00:57:11.023" v="444" actId="22"/>
          <ac:spMkLst>
            <pc:docMk/>
            <pc:sldMk cId="2740369512" sldId="330"/>
            <ac:spMk id="12" creationId="{BF1864DF-B8BD-403B-8693-EEAB2877DC48}"/>
          </ac:spMkLst>
        </pc:spChg>
        <pc:spChg chg="add mod">
          <ac:chgData name="Siddarth Joshi" userId="bc4d29ca-e482-4031-a817-c6a7c744f97a" providerId="ADAL" clId="{3141ACD6-00FB-46A1-88E0-E180C61F409C}" dt="2022-01-08T00:57:29.899" v="449" actId="20577"/>
          <ac:spMkLst>
            <pc:docMk/>
            <pc:sldMk cId="2740369512" sldId="330"/>
            <ac:spMk id="13" creationId="{381ED439-BA24-42A8-AADF-50947188CBA3}"/>
          </ac:spMkLst>
        </pc:spChg>
        <pc:picChg chg="add mod">
          <ac:chgData name="Siddarth Joshi" userId="bc4d29ca-e482-4031-a817-c6a7c744f97a" providerId="ADAL" clId="{3141ACD6-00FB-46A1-88E0-E180C61F409C}" dt="2022-01-08T00:55:39.618" v="408" actId="1076"/>
          <ac:picMkLst>
            <pc:docMk/>
            <pc:sldMk cId="2740369512" sldId="330"/>
            <ac:picMk id="4098" creationId="{47EDACCC-4ABE-4C3C-A507-D8B29ED09992}"/>
          </ac:picMkLst>
        </pc:picChg>
      </pc:sldChg>
      <pc:sldChg chg="del">
        <pc:chgData name="Siddarth Joshi" userId="bc4d29ca-e482-4031-a817-c6a7c744f97a" providerId="ADAL" clId="{3141ACD6-00FB-46A1-88E0-E180C61F409C}" dt="2022-01-07T21:59:48.677" v="0" actId="47"/>
        <pc:sldMkLst>
          <pc:docMk/>
          <pc:sldMk cId="3281738354" sldId="330"/>
        </pc:sldMkLst>
      </pc:sldChg>
      <pc:sldChg chg="addSp modSp add mod">
        <pc:chgData name="Siddarth Joshi" userId="bc4d29ca-e482-4031-a817-c6a7c744f97a" providerId="ADAL" clId="{3141ACD6-00FB-46A1-88E0-E180C61F409C}" dt="2022-01-08T01:00:57.723" v="593" actId="20577"/>
        <pc:sldMkLst>
          <pc:docMk/>
          <pc:sldMk cId="670798545" sldId="331"/>
        </pc:sldMkLst>
        <pc:spChg chg="mod">
          <ac:chgData name="Siddarth Joshi" userId="bc4d29ca-e482-4031-a817-c6a7c744f97a" providerId="ADAL" clId="{3141ACD6-00FB-46A1-88E0-E180C61F409C}" dt="2022-01-08T00:59:23.798" v="467" actId="20577"/>
          <ac:spMkLst>
            <pc:docMk/>
            <pc:sldMk cId="670798545" sldId="331"/>
            <ac:spMk id="8" creationId="{BBB9B1C4-5210-4BEA-A556-2A53383A911F}"/>
          </ac:spMkLst>
        </pc:spChg>
        <pc:spChg chg="add mod">
          <ac:chgData name="Siddarth Joshi" userId="bc4d29ca-e482-4031-a817-c6a7c744f97a" providerId="ADAL" clId="{3141ACD6-00FB-46A1-88E0-E180C61F409C}" dt="2022-01-08T01:00:57.723" v="593" actId="20577"/>
          <ac:spMkLst>
            <pc:docMk/>
            <pc:sldMk cId="670798545" sldId="331"/>
            <ac:spMk id="9" creationId="{F3032FF6-7768-4975-8CA6-A1145D216862}"/>
          </ac:spMkLst>
        </pc:spChg>
        <pc:picChg chg="add mod">
          <ac:chgData name="Siddarth Joshi" userId="bc4d29ca-e482-4031-a817-c6a7c744f97a" providerId="ADAL" clId="{3141ACD6-00FB-46A1-88E0-E180C61F409C}" dt="2022-01-08T00:59:17.128" v="452" actId="1076"/>
          <ac:picMkLst>
            <pc:docMk/>
            <pc:sldMk cId="670798545" sldId="331"/>
            <ac:picMk id="5122" creationId="{CAC3E87B-9F8B-44DE-8D4C-6D011CBBFBD6}"/>
          </ac:picMkLst>
        </pc:picChg>
      </pc:sldChg>
      <pc:sldChg chg="del">
        <pc:chgData name="Siddarth Joshi" userId="bc4d29ca-e482-4031-a817-c6a7c744f97a" providerId="ADAL" clId="{3141ACD6-00FB-46A1-88E0-E180C61F409C}" dt="2022-01-07T21:59:48.677" v="0" actId="47"/>
        <pc:sldMkLst>
          <pc:docMk/>
          <pc:sldMk cId="3120521297" sldId="331"/>
        </pc:sldMkLst>
      </pc:sldChg>
      <pc:sldChg chg="addSp modSp add mod modNotesTx">
        <pc:chgData name="Siddarth Joshi" userId="bc4d29ca-e482-4031-a817-c6a7c744f97a" providerId="ADAL" clId="{3141ACD6-00FB-46A1-88E0-E180C61F409C}" dt="2022-01-08T01:06:14.515" v="707" actId="20577"/>
        <pc:sldMkLst>
          <pc:docMk/>
          <pc:sldMk cId="1668126263" sldId="332"/>
        </pc:sldMkLst>
        <pc:spChg chg="mod">
          <ac:chgData name="Siddarth Joshi" userId="bc4d29ca-e482-4031-a817-c6a7c744f97a" providerId="ADAL" clId="{3141ACD6-00FB-46A1-88E0-E180C61F409C}" dt="2022-01-08T01:04:17.958" v="605" actId="20577"/>
          <ac:spMkLst>
            <pc:docMk/>
            <pc:sldMk cId="1668126263" sldId="332"/>
            <ac:spMk id="8" creationId="{BBB9B1C4-5210-4BEA-A556-2A53383A911F}"/>
          </ac:spMkLst>
        </pc:spChg>
        <pc:spChg chg="add mod">
          <ac:chgData name="Siddarth Joshi" userId="bc4d29ca-e482-4031-a817-c6a7c744f97a" providerId="ADAL" clId="{3141ACD6-00FB-46A1-88E0-E180C61F409C}" dt="2022-01-08T01:05:16.921" v="680" actId="20577"/>
          <ac:spMkLst>
            <pc:docMk/>
            <pc:sldMk cId="1668126263" sldId="332"/>
            <ac:spMk id="9" creationId="{6F68365C-25B7-4E38-B5C2-0711A21CCF73}"/>
          </ac:spMkLst>
        </pc:spChg>
        <pc:picChg chg="add mod">
          <ac:chgData name="Siddarth Joshi" userId="bc4d29ca-e482-4031-a817-c6a7c744f97a" providerId="ADAL" clId="{3141ACD6-00FB-46A1-88E0-E180C61F409C}" dt="2022-01-08T01:06:02.905" v="684" actId="1076"/>
          <ac:picMkLst>
            <pc:docMk/>
            <pc:sldMk cId="1668126263" sldId="332"/>
            <ac:picMk id="10" creationId="{791DA29B-62F7-4058-B611-FA3F3ADBB75C}"/>
          </ac:picMkLst>
        </pc:picChg>
        <pc:picChg chg="add mod">
          <ac:chgData name="Siddarth Joshi" userId="bc4d29ca-e482-4031-a817-c6a7c744f97a" providerId="ADAL" clId="{3141ACD6-00FB-46A1-88E0-E180C61F409C}" dt="2022-01-08T01:04:27.869" v="608" actId="1076"/>
          <ac:picMkLst>
            <pc:docMk/>
            <pc:sldMk cId="1668126263" sldId="332"/>
            <ac:picMk id="6146" creationId="{6D9573A5-0944-4E2B-9C6E-49715F93572A}"/>
          </ac:picMkLst>
        </pc:picChg>
      </pc:sldChg>
      <pc:sldChg chg="del">
        <pc:chgData name="Siddarth Joshi" userId="bc4d29ca-e482-4031-a817-c6a7c744f97a" providerId="ADAL" clId="{3141ACD6-00FB-46A1-88E0-E180C61F409C}" dt="2022-01-07T21:59:48.677" v="0" actId="47"/>
        <pc:sldMkLst>
          <pc:docMk/>
          <pc:sldMk cId="3712379205" sldId="332"/>
        </pc:sldMkLst>
      </pc:sldChg>
      <pc:sldChg chg="addSp delSp modSp add mod replId">
        <pc:chgData name="Siddarth Joshi" userId="bc4d29ca-e482-4031-a817-c6a7c744f97a" providerId="ADAL" clId="{3141ACD6-00FB-46A1-88E0-E180C61F409C}" dt="2022-01-08T02:54:18.052" v="2195" actId="14100"/>
        <pc:sldMkLst>
          <pc:docMk/>
          <pc:sldMk cId="679027218" sldId="333"/>
        </pc:sldMkLst>
        <pc:spChg chg="add mod">
          <ac:chgData name="Siddarth Joshi" userId="bc4d29ca-e482-4031-a817-c6a7c744f97a" providerId="ADAL" clId="{3141ACD6-00FB-46A1-88E0-E180C61F409C}" dt="2022-01-08T02:15:37.258" v="1451"/>
          <ac:spMkLst>
            <pc:docMk/>
            <pc:sldMk cId="679027218" sldId="333"/>
            <ac:spMk id="2" creationId="{4391E5CB-A180-44F6-A0D1-0CFDD12A70CF}"/>
          </ac:spMkLst>
        </pc:spChg>
        <pc:spChg chg="mod">
          <ac:chgData name="Siddarth Joshi" userId="bc4d29ca-e482-4031-a817-c6a7c744f97a" providerId="ADAL" clId="{3141ACD6-00FB-46A1-88E0-E180C61F409C}" dt="2022-01-08T01:19:16.008" v="1231" actId="313"/>
          <ac:spMkLst>
            <pc:docMk/>
            <pc:sldMk cId="679027218" sldId="333"/>
            <ac:spMk id="8" creationId="{BBB9B1C4-5210-4BEA-A556-2A53383A911F}"/>
          </ac:spMkLst>
        </pc:spChg>
        <pc:spChg chg="add mod">
          <ac:chgData name="Siddarth Joshi" userId="bc4d29ca-e482-4031-a817-c6a7c744f97a" providerId="ADAL" clId="{3141ACD6-00FB-46A1-88E0-E180C61F409C}" dt="2022-01-08T02:14:25.952" v="1425" actId="20577"/>
          <ac:spMkLst>
            <pc:docMk/>
            <pc:sldMk cId="679027218" sldId="333"/>
            <ac:spMk id="9" creationId="{7FA90140-EDAC-48BE-BDEE-1092B099AD03}"/>
          </ac:spMkLst>
        </pc:spChg>
        <pc:spChg chg="add mod">
          <ac:chgData name="Siddarth Joshi" userId="bc4d29ca-e482-4031-a817-c6a7c744f97a" providerId="ADAL" clId="{3141ACD6-00FB-46A1-88E0-E180C61F409C}" dt="2022-01-08T02:14:29.158" v="1426" actId="1076"/>
          <ac:spMkLst>
            <pc:docMk/>
            <pc:sldMk cId="679027218" sldId="333"/>
            <ac:spMk id="10" creationId="{3A9AFDAC-3AB9-4D82-B06D-A4B9E136C1A1}"/>
          </ac:spMkLst>
        </pc:spChg>
        <pc:spChg chg="add mod">
          <ac:chgData name="Siddarth Joshi" userId="bc4d29ca-e482-4031-a817-c6a7c744f97a" providerId="ADAL" clId="{3141ACD6-00FB-46A1-88E0-E180C61F409C}" dt="2022-01-08T02:14:53.083" v="1438" actId="14100"/>
          <ac:spMkLst>
            <pc:docMk/>
            <pc:sldMk cId="679027218" sldId="333"/>
            <ac:spMk id="12" creationId="{10D6300F-F2BC-42F2-8A5B-5A2DF72083FD}"/>
          </ac:spMkLst>
        </pc:spChg>
        <pc:spChg chg="add mod">
          <ac:chgData name="Siddarth Joshi" userId="bc4d29ca-e482-4031-a817-c6a7c744f97a" providerId="ADAL" clId="{3141ACD6-00FB-46A1-88E0-E180C61F409C}" dt="2022-01-08T02:17:03.650" v="1459" actId="1076"/>
          <ac:spMkLst>
            <pc:docMk/>
            <pc:sldMk cId="679027218" sldId="333"/>
            <ac:spMk id="13" creationId="{97720A25-BC26-49BB-B974-7618B397371E}"/>
          </ac:spMkLst>
        </pc:spChg>
        <pc:spChg chg="add mod">
          <ac:chgData name="Siddarth Joshi" userId="bc4d29ca-e482-4031-a817-c6a7c744f97a" providerId="ADAL" clId="{3141ACD6-00FB-46A1-88E0-E180C61F409C}" dt="2022-01-08T02:15:52.180" v="1458" actId="20577"/>
          <ac:spMkLst>
            <pc:docMk/>
            <pc:sldMk cId="679027218" sldId="333"/>
            <ac:spMk id="14" creationId="{501317BF-F408-43A6-81A6-CC9926833A82}"/>
          </ac:spMkLst>
        </pc:spChg>
        <pc:spChg chg="add mod">
          <ac:chgData name="Siddarth Joshi" userId="bc4d29ca-e482-4031-a817-c6a7c744f97a" providerId="ADAL" clId="{3141ACD6-00FB-46A1-88E0-E180C61F409C}" dt="2022-01-08T02:53:56.638" v="2162" actId="1076"/>
          <ac:spMkLst>
            <pc:docMk/>
            <pc:sldMk cId="679027218" sldId="333"/>
            <ac:spMk id="15" creationId="{50476807-EEAE-4EA1-9F00-040DC2D6FE8F}"/>
          </ac:spMkLst>
        </pc:spChg>
        <pc:spChg chg="add mod">
          <ac:chgData name="Siddarth Joshi" userId="bc4d29ca-e482-4031-a817-c6a7c744f97a" providerId="ADAL" clId="{3141ACD6-00FB-46A1-88E0-E180C61F409C}" dt="2022-01-08T02:54:18.052" v="2195" actId="14100"/>
          <ac:spMkLst>
            <pc:docMk/>
            <pc:sldMk cId="679027218" sldId="333"/>
            <ac:spMk id="16" creationId="{7B048234-370C-4C08-AC95-1A40563489DC}"/>
          </ac:spMkLst>
        </pc:spChg>
        <pc:picChg chg="add del">
          <ac:chgData name="Siddarth Joshi" userId="bc4d29ca-e482-4031-a817-c6a7c744f97a" providerId="ADAL" clId="{3141ACD6-00FB-46A1-88E0-E180C61F409C}" dt="2022-01-08T01:15:17.730" v="950"/>
          <ac:picMkLst>
            <pc:docMk/>
            <pc:sldMk cId="679027218" sldId="333"/>
            <ac:picMk id="8194" creationId="{D57DAFBE-C953-4E01-8485-9F093CFAD156}"/>
          </ac:picMkLst>
        </pc:picChg>
        <pc:picChg chg="add mod">
          <ac:chgData name="Siddarth Joshi" userId="bc4d29ca-e482-4031-a817-c6a7c744f97a" providerId="ADAL" clId="{3141ACD6-00FB-46A1-88E0-E180C61F409C}" dt="2022-01-08T02:11:22.390" v="1234" actId="1076"/>
          <ac:picMkLst>
            <pc:docMk/>
            <pc:sldMk cId="679027218" sldId="333"/>
            <ac:picMk id="8196" creationId="{2876B853-D66F-430F-A89D-3231CB9E4C37}"/>
          </ac:picMkLst>
        </pc:picChg>
      </pc:sldChg>
      <pc:sldChg chg="del">
        <pc:chgData name="Siddarth Joshi" userId="bc4d29ca-e482-4031-a817-c6a7c744f97a" providerId="ADAL" clId="{3141ACD6-00FB-46A1-88E0-E180C61F409C}" dt="2022-01-07T21:59:48.677" v="0" actId="47"/>
        <pc:sldMkLst>
          <pc:docMk/>
          <pc:sldMk cId="2100650109" sldId="333"/>
        </pc:sldMkLst>
      </pc:sldChg>
      <pc:sldChg chg="addSp delSp modSp add mod replId">
        <pc:chgData name="Siddarth Joshi" userId="bc4d29ca-e482-4031-a817-c6a7c744f97a" providerId="ADAL" clId="{3141ACD6-00FB-46A1-88E0-E180C61F409C}" dt="2022-01-08T02:42:36.070" v="1928" actId="20577"/>
        <pc:sldMkLst>
          <pc:docMk/>
          <pc:sldMk cId="1170209390" sldId="334"/>
        </pc:sldMkLst>
        <pc:spChg chg="add mod">
          <ac:chgData name="Siddarth Joshi" userId="bc4d29ca-e482-4031-a817-c6a7c744f97a" providerId="ADAL" clId="{3141ACD6-00FB-46A1-88E0-E180C61F409C}" dt="2022-01-08T02:40:26.491" v="1843" actId="14100"/>
          <ac:spMkLst>
            <pc:docMk/>
            <pc:sldMk cId="1170209390" sldId="334"/>
            <ac:spMk id="6" creationId="{2F2F91AC-0A75-4BE8-9B23-640B8A1BA18E}"/>
          </ac:spMkLst>
        </pc:spChg>
        <pc:spChg chg="mod">
          <ac:chgData name="Siddarth Joshi" userId="bc4d29ca-e482-4031-a817-c6a7c744f97a" providerId="ADAL" clId="{3141ACD6-00FB-46A1-88E0-E180C61F409C}" dt="2022-01-08T02:34:02.488" v="1717" actId="20577"/>
          <ac:spMkLst>
            <pc:docMk/>
            <pc:sldMk cId="1170209390" sldId="334"/>
            <ac:spMk id="8" creationId="{BBB9B1C4-5210-4BEA-A556-2A53383A911F}"/>
          </ac:spMkLst>
        </pc:spChg>
        <pc:spChg chg="add mod">
          <ac:chgData name="Siddarth Joshi" userId="bc4d29ca-e482-4031-a817-c6a7c744f97a" providerId="ADAL" clId="{3141ACD6-00FB-46A1-88E0-E180C61F409C}" dt="2022-01-08T02:40:51.741" v="1844" actId="1076"/>
          <ac:spMkLst>
            <pc:docMk/>
            <pc:sldMk cId="1170209390" sldId="334"/>
            <ac:spMk id="12" creationId="{D785EA8B-0F68-4801-9185-21B0A49C9625}"/>
          </ac:spMkLst>
        </pc:spChg>
        <pc:spChg chg="add mod">
          <ac:chgData name="Siddarth Joshi" userId="bc4d29ca-e482-4031-a817-c6a7c744f97a" providerId="ADAL" clId="{3141ACD6-00FB-46A1-88E0-E180C61F409C}" dt="2022-01-08T02:39:49.788" v="1830" actId="1076"/>
          <ac:spMkLst>
            <pc:docMk/>
            <pc:sldMk cId="1170209390" sldId="334"/>
            <ac:spMk id="14" creationId="{BC28AF95-E295-4D8D-866F-787D7977BA33}"/>
          </ac:spMkLst>
        </pc:spChg>
        <pc:spChg chg="add mod">
          <ac:chgData name="Siddarth Joshi" userId="bc4d29ca-e482-4031-a817-c6a7c744f97a" providerId="ADAL" clId="{3141ACD6-00FB-46A1-88E0-E180C61F409C}" dt="2022-01-08T02:42:36.070" v="1928" actId="20577"/>
          <ac:spMkLst>
            <pc:docMk/>
            <pc:sldMk cId="1170209390" sldId="334"/>
            <ac:spMk id="15" creationId="{3C6D1FCD-82C9-4027-8ECC-C5E7A6CC6C6C}"/>
          </ac:spMkLst>
        </pc:spChg>
        <pc:picChg chg="add del mod">
          <ac:chgData name="Siddarth Joshi" userId="bc4d29ca-e482-4031-a817-c6a7c744f97a" providerId="ADAL" clId="{3141ACD6-00FB-46A1-88E0-E180C61F409C}" dt="2022-01-08T02:40:01.311" v="1831" actId="478"/>
          <ac:picMkLst>
            <pc:docMk/>
            <pc:sldMk cId="1170209390" sldId="334"/>
            <ac:picMk id="3" creationId="{50F6E463-AC93-4F91-8C68-A9963CFDC7A2}"/>
          </ac:picMkLst>
        </pc:picChg>
        <pc:picChg chg="add mod">
          <ac:chgData name="Siddarth Joshi" userId="bc4d29ca-e482-4031-a817-c6a7c744f97a" providerId="ADAL" clId="{3141ACD6-00FB-46A1-88E0-E180C61F409C}" dt="2022-01-08T02:37:14.325" v="1767" actId="1076"/>
          <ac:picMkLst>
            <pc:docMk/>
            <pc:sldMk cId="1170209390" sldId="334"/>
            <ac:picMk id="9" creationId="{435BEF7B-E1C6-4E87-8AC7-F5D7258E7889}"/>
          </ac:picMkLst>
        </pc:picChg>
        <pc:picChg chg="add mod">
          <ac:chgData name="Siddarth Joshi" userId="bc4d29ca-e482-4031-a817-c6a7c744f97a" providerId="ADAL" clId="{3141ACD6-00FB-46A1-88E0-E180C61F409C}" dt="2022-01-08T02:39:25.717" v="1810" actId="1076"/>
          <ac:picMkLst>
            <pc:docMk/>
            <pc:sldMk cId="1170209390" sldId="334"/>
            <ac:picMk id="13" creationId="{9408E453-C538-48A2-AEFF-1D01FE351320}"/>
          </ac:picMkLst>
        </pc:picChg>
      </pc:sldChg>
      <pc:sldChg chg="addSp modSp add mod">
        <pc:chgData name="Siddarth Joshi" userId="bc4d29ca-e482-4031-a817-c6a7c744f97a" providerId="ADAL" clId="{3141ACD6-00FB-46A1-88E0-E180C61F409C}" dt="2022-01-08T02:45:39.999" v="2054" actId="20577"/>
        <pc:sldMkLst>
          <pc:docMk/>
          <pc:sldMk cId="3877792258" sldId="335"/>
        </pc:sldMkLst>
        <pc:spChg chg="mod">
          <ac:chgData name="Siddarth Joshi" userId="bc4d29ca-e482-4031-a817-c6a7c744f97a" providerId="ADAL" clId="{3141ACD6-00FB-46A1-88E0-E180C61F409C}" dt="2022-01-08T02:44:18.780" v="1934" actId="20577"/>
          <ac:spMkLst>
            <pc:docMk/>
            <pc:sldMk cId="3877792258" sldId="335"/>
            <ac:spMk id="8" creationId="{BBB9B1C4-5210-4BEA-A556-2A53383A911F}"/>
          </ac:spMkLst>
        </pc:spChg>
        <pc:spChg chg="add mod">
          <ac:chgData name="Siddarth Joshi" userId="bc4d29ca-e482-4031-a817-c6a7c744f97a" providerId="ADAL" clId="{3141ACD6-00FB-46A1-88E0-E180C61F409C}" dt="2022-01-08T02:45:39.999" v="2054" actId="20577"/>
          <ac:spMkLst>
            <pc:docMk/>
            <pc:sldMk cId="3877792258" sldId="335"/>
            <ac:spMk id="9" creationId="{5ED3DC08-2E65-48A5-9010-746A7F2F3963}"/>
          </ac:spMkLst>
        </pc:spChg>
        <pc:picChg chg="add mod">
          <ac:chgData name="Siddarth Joshi" userId="bc4d29ca-e482-4031-a817-c6a7c744f97a" providerId="ADAL" clId="{3141ACD6-00FB-46A1-88E0-E180C61F409C}" dt="2022-01-08T02:44:14.930" v="1931" actId="1076"/>
          <ac:picMkLst>
            <pc:docMk/>
            <pc:sldMk cId="3877792258" sldId="335"/>
            <ac:picMk id="3" creationId="{8198C0B4-37C5-4D16-8D35-4E801CD9AFB5}"/>
          </ac:picMkLst>
        </pc:picChg>
      </pc:sldChg>
      <pc:sldChg chg="addSp modSp add mod replId">
        <pc:chgData name="Siddarth Joshi" userId="bc4d29ca-e482-4031-a817-c6a7c744f97a" providerId="ADAL" clId="{3141ACD6-00FB-46A1-88E0-E180C61F409C}" dt="2022-01-08T02:58:12.621" v="2294" actId="27636"/>
        <pc:sldMkLst>
          <pc:docMk/>
          <pc:sldMk cId="1355091510" sldId="336"/>
        </pc:sldMkLst>
        <pc:spChg chg="mod">
          <ac:chgData name="Siddarth Joshi" userId="bc4d29ca-e482-4031-a817-c6a7c744f97a" providerId="ADAL" clId="{3141ACD6-00FB-46A1-88E0-E180C61F409C}" dt="2022-01-08T02:55:40.483" v="2228" actId="20577"/>
          <ac:spMkLst>
            <pc:docMk/>
            <pc:sldMk cId="1355091510" sldId="336"/>
            <ac:spMk id="8" creationId="{BBB9B1C4-5210-4BEA-A556-2A53383A911F}"/>
          </ac:spMkLst>
        </pc:spChg>
        <pc:spChg chg="add mod">
          <ac:chgData name="Siddarth Joshi" userId="bc4d29ca-e482-4031-a817-c6a7c744f97a" providerId="ADAL" clId="{3141ACD6-00FB-46A1-88E0-E180C61F409C}" dt="2022-01-08T02:58:12.621" v="2294" actId="27636"/>
          <ac:spMkLst>
            <pc:docMk/>
            <pc:sldMk cId="1355091510" sldId="336"/>
            <ac:spMk id="9" creationId="{597A3F00-6449-4E38-A320-A768F53DC82A}"/>
          </ac:spMkLst>
        </pc:spChg>
        <pc:picChg chg="add mod">
          <ac:chgData name="Siddarth Joshi" userId="bc4d29ca-e482-4031-a817-c6a7c744f97a" providerId="ADAL" clId="{3141ACD6-00FB-46A1-88E0-E180C61F409C}" dt="2022-01-08T02:55:49.627" v="2231" actId="1076"/>
          <ac:picMkLst>
            <pc:docMk/>
            <pc:sldMk cId="1355091510" sldId="336"/>
            <ac:picMk id="11266" creationId="{299A12DA-DA43-4ED8-B1D2-A7F5187A9CB3}"/>
          </ac:picMkLst>
        </pc:picChg>
        <pc:picChg chg="add mod">
          <ac:chgData name="Siddarth Joshi" userId="bc4d29ca-e482-4031-a817-c6a7c744f97a" providerId="ADAL" clId="{3141ACD6-00FB-46A1-88E0-E180C61F409C}" dt="2022-01-08T02:57:27.146" v="2235" actId="1076"/>
          <ac:picMkLst>
            <pc:docMk/>
            <pc:sldMk cId="1355091510" sldId="336"/>
            <ac:picMk id="11268" creationId="{8E49EA6B-BE3D-4241-96FF-504C83FFEC43}"/>
          </ac:picMkLst>
        </pc:picChg>
      </pc:sldChg>
      <pc:sldChg chg="addSp modSp add mod replId">
        <pc:chgData name="Siddarth Joshi" userId="bc4d29ca-e482-4031-a817-c6a7c744f97a" providerId="ADAL" clId="{3141ACD6-00FB-46A1-88E0-E180C61F409C}" dt="2022-01-08T03:03:57.287" v="2306" actId="255"/>
        <pc:sldMkLst>
          <pc:docMk/>
          <pc:sldMk cId="2749964110" sldId="337"/>
        </pc:sldMkLst>
        <pc:spChg chg="mod">
          <ac:chgData name="Siddarth Joshi" userId="bc4d29ca-e482-4031-a817-c6a7c744f97a" providerId="ADAL" clId="{3141ACD6-00FB-46A1-88E0-E180C61F409C}" dt="2022-01-08T03:02:37.188" v="2297" actId="20577"/>
          <ac:spMkLst>
            <pc:docMk/>
            <pc:sldMk cId="2749964110" sldId="337"/>
            <ac:spMk id="8" creationId="{BBB9B1C4-5210-4BEA-A556-2A53383A911F}"/>
          </ac:spMkLst>
        </pc:spChg>
        <pc:spChg chg="add mod">
          <ac:chgData name="Siddarth Joshi" userId="bc4d29ca-e482-4031-a817-c6a7c744f97a" providerId="ADAL" clId="{3141ACD6-00FB-46A1-88E0-E180C61F409C}" dt="2022-01-08T03:03:57.287" v="2306" actId="255"/>
          <ac:spMkLst>
            <pc:docMk/>
            <pc:sldMk cId="2749964110" sldId="337"/>
            <ac:spMk id="9" creationId="{852CAFA6-E13B-4CEE-A02E-9EAEBD801B6F}"/>
          </ac:spMkLst>
        </pc:spChg>
        <pc:picChg chg="add mod">
          <ac:chgData name="Siddarth Joshi" userId="bc4d29ca-e482-4031-a817-c6a7c744f97a" providerId="ADAL" clId="{3141ACD6-00FB-46A1-88E0-E180C61F409C}" dt="2022-01-08T03:02:54.807" v="2301" actId="1076"/>
          <ac:picMkLst>
            <pc:docMk/>
            <pc:sldMk cId="2749964110" sldId="337"/>
            <ac:picMk id="15362" creationId="{C06CDBE6-1AD7-4F25-A85C-1752F8F53135}"/>
          </ac:picMkLst>
        </pc:picChg>
      </pc:sldChg>
      <pc:sldChg chg="addSp modSp add mod replId">
        <pc:chgData name="Siddarth Joshi" userId="bc4d29ca-e482-4031-a817-c6a7c744f97a" providerId="ADAL" clId="{3141ACD6-00FB-46A1-88E0-E180C61F409C}" dt="2022-01-08T03:22:51.472" v="2491" actId="20577"/>
        <pc:sldMkLst>
          <pc:docMk/>
          <pc:sldMk cId="1123736625" sldId="338"/>
        </pc:sldMkLst>
        <pc:spChg chg="add mod">
          <ac:chgData name="Siddarth Joshi" userId="bc4d29ca-e482-4031-a817-c6a7c744f97a" providerId="ADAL" clId="{3141ACD6-00FB-46A1-88E0-E180C61F409C}" dt="2022-01-08T03:22:51.472" v="2491" actId="20577"/>
          <ac:spMkLst>
            <pc:docMk/>
            <pc:sldMk cId="1123736625" sldId="338"/>
            <ac:spMk id="6" creationId="{AF314568-F215-474A-A403-8E28FEE601E9}"/>
          </ac:spMkLst>
        </pc:spChg>
        <pc:spChg chg="mod">
          <ac:chgData name="Siddarth Joshi" userId="bc4d29ca-e482-4031-a817-c6a7c744f97a" providerId="ADAL" clId="{3141ACD6-00FB-46A1-88E0-E180C61F409C}" dt="2022-01-08T03:08:30.150" v="2311" actId="20577"/>
          <ac:spMkLst>
            <pc:docMk/>
            <pc:sldMk cId="1123736625" sldId="338"/>
            <ac:spMk id="8" creationId="{BBB9B1C4-5210-4BEA-A556-2A53383A911F}"/>
          </ac:spMkLst>
        </pc:spChg>
      </pc:sldChg>
      <pc:sldChg chg="addSp modSp add mod replId">
        <pc:chgData name="Siddarth Joshi" userId="bc4d29ca-e482-4031-a817-c6a7c744f97a" providerId="ADAL" clId="{3141ACD6-00FB-46A1-88E0-E180C61F409C}" dt="2022-01-08T03:22:14.712" v="2466" actId="20577"/>
        <pc:sldMkLst>
          <pc:docMk/>
          <pc:sldMk cId="1241886654" sldId="339"/>
        </pc:sldMkLst>
        <pc:spChg chg="mod">
          <ac:chgData name="Siddarth Joshi" userId="bc4d29ca-e482-4031-a817-c6a7c744f97a" providerId="ADAL" clId="{3141ACD6-00FB-46A1-88E0-E180C61F409C}" dt="2022-01-08T03:22:14.712" v="2466" actId="20577"/>
          <ac:spMkLst>
            <pc:docMk/>
            <pc:sldMk cId="1241886654" sldId="339"/>
            <ac:spMk id="8" creationId="{BBB9B1C4-5210-4BEA-A556-2A53383A911F}"/>
          </ac:spMkLst>
        </pc:spChg>
        <pc:graphicFrameChg chg="add mod">
          <ac:chgData name="Siddarth Joshi" userId="bc4d29ca-e482-4031-a817-c6a7c744f97a" providerId="ADAL" clId="{3141ACD6-00FB-46A1-88E0-E180C61F409C}" dt="2022-01-08T03:22:04.960" v="2455" actId="1076"/>
          <ac:graphicFrameMkLst>
            <pc:docMk/>
            <pc:sldMk cId="1241886654" sldId="339"/>
            <ac:graphicFrameMk id="2" creationId="{3C6C6B1D-8A37-489F-B770-67CC1C8FE5B0}"/>
          </ac:graphicFrameMkLst>
        </pc:graphicFrameChg>
        <pc:picChg chg="add mod">
          <ac:chgData name="Siddarth Joshi" userId="bc4d29ca-e482-4031-a817-c6a7c744f97a" providerId="ADAL" clId="{3141ACD6-00FB-46A1-88E0-E180C61F409C}" dt="2022-01-08T03:21:57.674" v="2454" actId="1076"/>
          <ac:picMkLst>
            <pc:docMk/>
            <pc:sldMk cId="1241886654" sldId="339"/>
            <ac:picMk id="5" creationId="{523D2A7A-2E48-4E69-8585-0E77C0D13BA8}"/>
          </ac:picMkLst>
        </pc:picChg>
      </pc:sldChg>
      <pc:sldChg chg="addSp modSp add mod ord replId">
        <pc:chgData name="Siddarth Joshi" userId="bc4d29ca-e482-4031-a817-c6a7c744f97a" providerId="ADAL" clId="{3141ACD6-00FB-46A1-88E0-E180C61F409C}" dt="2022-01-08T03:32:29.392" v="2672" actId="20577"/>
        <pc:sldMkLst>
          <pc:docMk/>
          <pc:sldMk cId="3047277458" sldId="340"/>
        </pc:sldMkLst>
        <pc:spChg chg="mod">
          <ac:chgData name="Siddarth Joshi" userId="bc4d29ca-e482-4031-a817-c6a7c744f97a" providerId="ADAL" clId="{3141ACD6-00FB-46A1-88E0-E180C61F409C}" dt="2022-01-08T03:30:32.752" v="2527" actId="20577"/>
          <ac:spMkLst>
            <pc:docMk/>
            <pc:sldMk cId="3047277458" sldId="340"/>
            <ac:spMk id="8" creationId="{BBB9B1C4-5210-4BEA-A556-2A53383A911F}"/>
          </ac:spMkLst>
        </pc:spChg>
        <pc:spChg chg="add mod">
          <ac:chgData name="Siddarth Joshi" userId="bc4d29ca-e482-4031-a817-c6a7c744f97a" providerId="ADAL" clId="{3141ACD6-00FB-46A1-88E0-E180C61F409C}" dt="2022-01-08T03:32:29.392" v="2672" actId="20577"/>
          <ac:spMkLst>
            <pc:docMk/>
            <pc:sldMk cId="3047277458" sldId="340"/>
            <ac:spMk id="9" creationId="{DEE121F4-FDF7-4886-9628-79BEB6CBF784}"/>
          </ac:spMkLst>
        </pc:spChg>
        <pc:picChg chg="add mod">
          <ac:chgData name="Siddarth Joshi" userId="bc4d29ca-e482-4031-a817-c6a7c744f97a" providerId="ADAL" clId="{3141ACD6-00FB-46A1-88E0-E180C61F409C}" dt="2022-01-08T03:29:34.727" v="2524" actId="14100"/>
          <ac:picMkLst>
            <pc:docMk/>
            <pc:sldMk cId="3047277458" sldId="340"/>
            <ac:picMk id="18434" creationId="{F0BD8D03-E41B-4CDB-8503-104121A387B7}"/>
          </ac:picMkLst>
        </pc:picChg>
      </pc:sldChg>
      <pc:sldChg chg="add del">
        <pc:chgData name="Siddarth Joshi" userId="bc4d29ca-e482-4031-a817-c6a7c744f97a" providerId="ADAL" clId="{3141ACD6-00FB-46A1-88E0-E180C61F409C}" dt="2022-01-08T04:11:58.883" v="4160" actId="47"/>
        <pc:sldMkLst>
          <pc:docMk/>
          <pc:sldMk cId="2813546243" sldId="341"/>
        </pc:sldMkLst>
      </pc:sldChg>
      <pc:sldChg chg="add del replId">
        <pc:chgData name="Siddarth Joshi" userId="bc4d29ca-e482-4031-a817-c6a7c744f97a" providerId="ADAL" clId="{3141ACD6-00FB-46A1-88E0-E180C61F409C}" dt="2022-01-08T04:11:58.883" v="4160" actId="47"/>
        <pc:sldMkLst>
          <pc:docMk/>
          <pc:sldMk cId="1282617823" sldId="342"/>
        </pc:sldMkLst>
      </pc:sldChg>
      <pc:sldChg chg="add del replId">
        <pc:chgData name="Siddarth Joshi" userId="bc4d29ca-e482-4031-a817-c6a7c744f97a" providerId="ADAL" clId="{3141ACD6-00FB-46A1-88E0-E180C61F409C}" dt="2022-01-08T04:11:58.883" v="4160" actId="47"/>
        <pc:sldMkLst>
          <pc:docMk/>
          <pc:sldMk cId="3535030679" sldId="343"/>
        </pc:sldMkLst>
      </pc:sldChg>
      <pc:sldChg chg="add del replId">
        <pc:chgData name="Siddarth Joshi" userId="bc4d29ca-e482-4031-a817-c6a7c744f97a" providerId="ADAL" clId="{3141ACD6-00FB-46A1-88E0-E180C61F409C}" dt="2022-01-08T04:11:58.883" v="4160" actId="47"/>
        <pc:sldMkLst>
          <pc:docMk/>
          <pc:sldMk cId="2053297202" sldId="344"/>
        </pc:sldMkLst>
      </pc:sldChg>
      <pc:sldChg chg="add del replId">
        <pc:chgData name="Siddarth Joshi" userId="bc4d29ca-e482-4031-a817-c6a7c744f97a" providerId="ADAL" clId="{3141ACD6-00FB-46A1-88E0-E180C61F409C}" dt="2022-01-08T04:11:58.883" v="4160" actId="47"/>
        <pc:sldMkLst>
          <pc:docMk/>
          <pc:sldMk cId="2270522371" sldId="345"/>
        </pc:sldMkLst>
      </pc:sldChg>
      <pc:sldChg chg="add del replId">
        <pc:chgData name="Siddarth Joshi" userId="bc4d29ca-e482-4031-a817-c6a7c744f97a" providerId="ADAL" clId="{3141ACD6-00FB-46A1-88E0-E180C61F409C}" dt="2022-01-08T04:11:58.883" v="4160" actId="47"/>
        <pc:sldMkLst>
          <pc:docMk/>
          <pc:sldMk cId="3676142180" sldId="346"/>
        </pc:sldMkLst>
      </pc:sldChg>
      <pc:sldChg chg="add del replId">
        <pc:chgData name="Siddarth Joshi" userId="bc4d29ca-e482-4031-a817-c6a7c744f97a" providerId="ADAL" clId="{3141ACD6-00FB-46A1-88E0-E180C61F409C}" dt="2022-01-08T04:11:58.883" v="4160" actId="47"/>
        <pc:sldMkLst>
          <pc:docMk/>
          <pc:sldMk cId="439026081" sldId="347"/>
        </pc:sldMkLst>
      </pc:sldChg>
      <pc:sldChg chg="add del replId">
        <pc:chgData name="Siddarth Joshi" userId="bc4d29ca-e482-4031-a817-c6a7c744f97a" providerId="ADAL" clId="{3141ACD6-00FB-46A1-88E0-E180C61F409C}" dt="2022-01-08T04:11:58.883" v="4160" actId="47"/>
        <pc:sldMkLst>
          <pc:docMk/>
          <pc:sldMk cId="2342766362" sldId="348"/>
        </pc:sldMkLst>
      </pc:sldChg>
      <pc:sldChg chg="add del replId">
        <pc:chgData name="Siddarth Joshi" userId="bc4d29ca-e482-4031-a817-c6a7c744f97a" providerId="ADAL" clId="{3141ACD6-00FB-46A1-88E0-E180C61F409C}" dt="2022-01-08T04:11:58.883" v="4160" actId="47"/>
        <pc:sldMkLst>
          <pc:docMk/>
          <pc:sldMk cId="2742806280" sldId="349"/>
        </pc:sldMkLst>
      </pc:sldChg>
      <pc:sldChg chg="add del replId">
        <pc:chgData name="Siddarth Joshi" userId="bc4d29ca-e482-4031-a817-c6a7c744f97a" providerId="ADAL" clId="{3141ACD6-00FB-46A1-88E0-E180C61F409C}" dt="2022-01-08T04:11:58.883" v="4160" actId="47"/>
        <pc:sldMkLst>
          <pc:docMk/>
          <pc:sldMk cId="1427165624" sldId="350"/>
        </pc:sldMkLst>
      </pc:sldChg>
      <pc:sldChg chg="add del replId">
        <pc:chgData name="Siddarth Joshi" userId="bc4d29ca-e482-4031-a817-c6a7c744f97a" providerId="ADAL" clId="{3141ACD6-00FB-46A1-88E0-E180C61F409C}" dt="2022-01-08T04:11:58.883" v="4160" actId="47"/>
        <pc:sldMkLst>
          <pc:docMk/>
          <pc:sldMk cId="465305703" sldId="351"/>
        </pc:sldMkLst>
      </pc:sldChg>
      <pc:sldChg chg="add del replId">
        <pc:chgData name="Siddarth Joshi" userId="bc4d29ca-e482-4031-a817-c6a7c744f97a" providerId="ADAL" clId="{3141ACD6-00FB-46A1-88E0-E180C61F409C}" dt="2022-01-08T04:11:58.883" v="4160" actId="47"/>
        <pc:sldMkLst>
          <pc:docMk/>
          <pc:sldMk cId="1862234509" sldId="352"/>
        </pc:sldMkLst>
      </pc:sldChg>
      <pc:sldChg chg="add del">
        <pc:chgData name="Siddarth Joshi" userId="bc4d29ca-e482-4031-a817-c6a7c744f97a" providerId="ADAL" clId="{3141ACD6-00FB-46A1-88E0-E180C61F409C}" dt="2022-01-08T04:11:58.883" v="4160" actId="47"/>
        <pc:sldMkLst>
          <pc:docMk/>
          <pc:sldMk cId="1346543909" sldId="353"/>
        </pc:sldMkLst>
      </pc:sldChg>
      <pc:sldChg chg="add del replId">
        <pc:chgData name="Siddarth Joshi" userId="bc4d29ca-e482-4031-a817-c6a7c744f97a" providerId="ADAL" clId="{3141ACD6-00FB-46A1-88E0-E180C61F409C}" dt="2022-01-08T04:11:58.883" v="4160" actId="47"/>
        <pc:sldMkLst>
          <pc:docMk/>
          <pc:sldMk cId="1635601765" sldId="354"/>
        </pc:sldMkLst>
      </pc:sldChg>
      <pc:sldChg chg="add del replId">
        <pc:chgData name="Siddarth Joshi" userId="bc4d29ca-e482-4031-a817-c6a7c744f97a" providerId="ADAL" clId="{3141ACD6-00FB-46A1-88E0-E180C61F409C}" dt="2022-01-08T04:11:58.883" v="4160" actId="47"/>
        <pc:sldMkLst>
          <pc:docMk/>
          <pc:sldMk cId="1598644163" sldId="355"/>
        </pc:sldMkLst>
      </pc:sldChg>
      <pc:sldChg chg="add del replId">
        <pc:chgData name="Siddarth Joshi" userId="bc4d29ca-e482-4031-a817-c6a7c744f97a" providerId="ADAL" clId="{3141ACD6-00FB-46A1-88E0-E180C61F409C}" dt="2022-01-08T04:11:58.883" v="4160" actId="47"/>
        <pc:sldMkLst>
          <pc:docMk/>
          <pc:sldMk cId="1858985439" sldId="356"/>
        </pc:sldMkLst>
      </pc:sldChg>
      <pc:sldChg chg="add del replId">
        <pc:chgData name="Siddarth Joshi" userId="bc4d29ca-e482-4031-a817-c6a7c744f97a" providerId="ADAL" clId="{3141ACD6-00FB-46A1-88E0-E180C61F409C}" dt="2022-01-08T04:11:58.883" v="4160" actId="47"/>
        <pc:sldMkLst>
          <pc:docMk/>
          <pc:sldMk cId="154031274" sldId="357"/>
        </pc:sldMkLst>
      </pc:sldChg>
      <pc:sldChg chg="add del replId">
        <pc:chgData name="Siddarth Joshi" userId="bc4d29ca-e482-4031-a817-c6a7c744f97a" providerId="ADAL" clId="{3141ACD6-00FB-46A1-88E0-E180C61F409C}" dt="2022-01-08T04:11:58.883" v="4160" actId="47"/>
        <pc:sldMkLst>
          <pc:docMk/>
          <pc:sldMk cId="653991481" sldId="358"/>
        </pc:sldMkLst>
      </pc:sldChg>
      <pc:sldChg chg="add del replId">
        <pc:chgData name="Siddarth Joshi" userId="bc4d29ca-e482-4031-a817-c6a7c744f97a" providerId="ADAL" clId="{3141ACD6-00FB-46A1-88E0-E180C61F409C}" dt="2022-01-08T04:11:58.883" v="4160" actId="47"/>
        <pc:sldMkLst>
          <pc:docMk/>
          <pc:sldMk cId="61466313" sldId="359"/>
        </pc:sldMkLst>
      </pc:sldChg>
      <pc:sldChg chg="add del replId">
        <pc:chgData name="Siddarth Joshi" userId="bc4d29ca-e482-4031-a817-c6a7c744f97a" providerId="ADAL" clId="{3141ACD6-00FB-46A1-88E0-E180C61F409C}" dt="2022-01-08T04:11:58.883" v="4160" actId="47"/>
        <pc:sldMkLst>
          <pc:docMk/>
          <pc:sldMk cId="1424958342" sldId="360"/>
        </pc:sldMkLst>
      </pc:sldChg>
      <pc:sldChg chg="add del replId">
        <pc:chgData name="Siddarth Joshi" userId="bc4d29ca-e482-4031-a817-c6a7c744f97a" providerId="ADAL" clId="{3141ACD6-00FB-46A1-88E0-E180C61F409C}" dt="2022-01-08T04:11:58.883" v="4160" actId="47"/>
        <pc:sldMkLst>
          <pc:docMk/>
          <pc:sldMk cId="3610938142" sldId="361"/>
        </pc:sldMkLst>
      </pc:sldChg>
      <pc:sldChg chg="add del replId">
        <pc:chgData name="Siddarth Joshi" userId="bc4d29ca-e482-4031-a817-c6a7c744f97a" providerId="ADAL" clId="{3141ACD6-00FB-46A1-88E0-E180C61F409C}" dt="2022-01-08T04:11:58.883" v="4160" actId="47"/>
        <pc:sldMkLst>
          <pc:docMk/>
          <pc:sldMk cId="472515059" sldId="362"/>
        </pc:sldMkLst>
      </pc:sldChg>
      <pc:sldChg chg="add del replId">
        <pc:chgData name="Siddarth Joshi" userId="bc4d29ca-e482-4031-a817-c6a7c744f97a" providerId="ADAL" clId="{3141ACD6-00FB-46A1-88E0-E180C61F409C}" dt="2022-01-08T04:11:58.883" v="4160" actId="47"/>
        <pc:sldMkLst>
          <pc:docMk/>
          <pc:sldMk cId="797179681" sldId="363"/>
        </pc:sldMkLst>
      </pc:sldChg>
      <pc:sldChg chg="add del replId">
        <pc:chgData name="Siddarth Joshi" userId="bc4d29ca-e482-4031-a817-c6a7c744f97a" providerId="ADAL" clId="{3141ACD6-00FB-46A1-88E0-E180C61F409C}" dt="2022-01-08T04:11:58.883" v="4160" actId="47"/>
        <pc:sldMkLst>
          <pc:docMk/>
          <pc:sldMk cId="2087500377" sldId="364"/>
        </pc:sldMkLst>
      </pc:sldChg>
      <pc:sldChg chg="add del replId">
        <pc:chgData name="Siddarth Joshi" userId="bc4d29ca-e482-4031-a817-c6a7c744f97a" providerId="ADAL" clId="{3141ACD6-00FB-46A1-88E0-E180C61F409C}" dt="2022-01-08T04:11:58.883" v="4160" actId="47"/>
        <pc:sldMkLst>
          <pc:docMk/>
          <pc:sldMk cId="2492785605" sldId="365"/>
        </pc:sldMkLst>
      </pc:sldChg>
      <pc:sldChg chg="add del replId">
        <pc:chgData name="Siddarth Joshi" userId="bc4d29ca-e482-4031-a817-c6a7c744f97a" providerId="ADAL" clId="{3141ACD6-00FB-46A1-88E0-E180C61F409C}" dt="2022-01-08T04:11:58.883" v="4160" actId="47"/>
        <pc:sldMkLst>
          <pc:docMk/>
          <pc:sldMk cId="3688857573" sldId="366"/>
        </pc:sldMkLst>
      </pc:sldChg>
      <pc:sldChg chg="add del replId">
        <pc:chgData name="Siddarth Joshi" userId="bc4d29ca-e482-4031-a817-c6a7c744f97a" providerId="ADAL" clId="{3141ACD6-00FB-46A1-88E0-E180C61F409C}" dt="2022-01-08T04:11:58.883" v="4160" actId="47"/>
        <pc:sldMkLst>
          <pc:docMk/>
          <pc:sldMk cId="3821144685" sldId="367"/>
        </pc:sldMkLst>
      </pc:sldChg>
      <pc:sldChg chg="add del replId">
        <pc:chgData name="Siddarth Joshi" userId="bc4d29ca-e482-4031-a817-c6a7c744f97a" providerId="ADAL" clId="{3141ACD6-00FB-46A1-88E0-E180C61F409C}" dt="2022-01-08T04:11:58.883" v="4160" actId="47"/>
        <pc:sldMkLst>
          <pc:docMk/>
          <pc:sldMk cId="814515591" sldId="368"/>
        </pc:sldMkLst>
      </pc:sldChg>
      <pc:sldChg chg="add del replId">
        <pc:chgData name="Siddarth Joshi" userId="bc4d29ca-e482-4031-a817-c6a7c744f97a" providerId="ADAL" clId="{3141ACD6-00FB-46A1-88E0-E180C61F409C}" dt="2022-01-08T04:11:58.883" v="4160" actId="47"/>
        <pc:sldMkLst>
          <pc:docMk/>
          <pc:sldMk cId="3673902486" sldId="369"/>
        </pc:sldMkLst>
      </pc:sldChg>
      <pc:sldChg chg="add del replId">
        <pc:chgData name="Siddarth Joshi" userId="bc4d29ca-e482-4031-a817-c6a7c744f97a" providerId="ADAL" clId="{3141ACD6-00FB-46A1-88E0-E180C61F409C}" dt="2022-01-08T04:11:58.883" v="4160" actId="47"/>
        <pc:sldMkLst>
          <pc:docMk/>
          <pc:sldMk cId="3345235889" sldId="370"/>
        </pc:sldMkLst>
      </pc:sldChg>
      <pc:sldChg chg="add del replId">
        <pc:chgData name="Siddarth Joshi" userId="bc4d29ca-e482-4031-a817-c6a7c744f97a" providerId="ADAL" clId="{3141ACD6-00FB-46A1-88E0-E180C61F409C}" dt="2022-01-08T04:11:58.883" v="4160" actId="47"/>
        <pc:sldMkLst>
          <pc:docMk/>
          <pc:sldMk cId="4121840017" sldId="371"/>
        </pc:sldMkLst>
      </pc:sldChg>
      <pc:sldChg chg="add del replId">
        <pc:chgData name="Siddarth Joshi" userId="bc4d29ca-e482-4031-a817-c6a7c744f97a" providerId="ADAL" clId="{3141ACD6-00FB-46A1-88E0-E180C61F409C}" dt="2022-01-08T04:11:58.883" v="4160" actId="47"/>
        <pc:sldMkLst>
          <pc:docMk/>
          <pc:sldMk cId="1239275484" sldId="372"/>
        </pc:sldMkLst>
      </pc:sldChg>
      <pc:sldChg chg="addSp modSp add mod ord replId">
        <pc:chgData name="Siddarth Joshi" userId="bc4d29ca-e482-4031-a817-c6a7c744f97a" providerId="ADAL" clId="{3141ACD6-00FB-46A1-88E0-E180C61F409C}" dt="2022-01-08T03:55:33.002" v="3341" actId="20577"/>
        <pc:sldMkLst>
          <pc:docMk/>
          <pc:sldMk cId="1473481009" sldId="373"/>
        </pc:sldMkLst>
        <pc:spChg chg="add mod">
          <ac:chgData name="Siddarth Joshi" userId="bc4d29ca-e482-4031-a817-c6a7c744f97a" providerId="ADAL" clId="{3141ACD6-00FB-46A1-88E0-E180C61F409C}" dt="2022-01-08T03:55:33.002" v="3341" actId="20577"/>
          <ac:spMkLst>
            <pc:docMk/>
            <pc:sldMk cId="1473481009" sldId="373"/>
            <ac:spMk id="6" creationId="{1C613B68-B5E1-4D94-A426-C731B3D01AC9}"/>
          </ac:spMkLst>
        </pc:spChg>
      </pc:sldChg>
      <pc:sldChg chg="addSp modSp add mod replId">
        <pc:chgData name="Siddarth Joshi" userId="bc4d29ca-e482-4031-a817-c6a7c744f97a" providerId="ADAL" clId="{3141ACD6-00FB-46A1-88E0-E180C61F409C}" dt="2022-01-08T03:40:58.456" v="2899" actId="1076"/>
        <pc:sldMkLst>
          <pc:docMk/>
          <pc:sldMk cId="3966550041" sldId="374"/>
        </pc:sldMkLst>
        <pc:spChg chg="mod">
          <ac:chgData name="Siddarth Joshi" userId="bc4d29ca-e482-4031-a817-c6a7c744f97a" providerId="ADAL" clId="{3141ACD6-00FB-46A1-88E0-E180C61F409C}" dt="2022-01-08T03:38:33.623" v="2885" actId="20577"/>
          <ac:spMkLst>
            <pc:docMk/>
            <pc:sldMk cId="3966550041" sldId="374"/>
            <ac:spMk id="8" creationId="{BBB9B1C4-5210-4BEA-A556-2A53383A911F}"/>
          </ac:spMkLst>
        </pc:spChg>
        <pc:spChg chg="add mod">
          <ac:chgData name="Siddarth Joshi" userId="bc4d29ca-e482-4031-a817-c6a7c744f97a" providerId="ADAL" clId="{3141ACD6-00FB-46A1-88E0-E180C61F409C}" dt="2022-01-08T03:40:58.456" v="2899" actId="1076"/>
          <ac:spMkLst>
            <pc:docMk/>
            <pc:sldMk cId="3966550041" sldId="374"/>
            <ac:spMk id="9" creationId="{F0CA25AD-3D8C-415B-A8D2-28D823EBB907}"/>
          </ac:spMkLst>
        </pc:spChg>
        <pc:picChg chg="add mod">
          <ac:chgData name="Siddarth Joshi" userId="bc4d29ca-e482-4031-a817-c6a7c744f97a" providerId="ADAL" clId="{3141ACD6-00FB-46A1-88E0-E180C61F409C}" dt="2022-01-08T03:40:52.786" v="2898" actId="1076"/>
          <ac:picMkLst>
            <pc:docMk/>
            <pc:sldMk cId="3966550041" sldId="374"/>
            <ac:picMk id="5" creationId="{FB70125D-EFCD-407C-B53D-9F2BB1670660}"/>
          </ac:picMkLst>
        </pc:picChg>
      </pc:sldChg>
      <pc:sldChg chg="add del ord replId">
        <pc:chgData name="Siddarth Joshi" userId="bc4d29ca-e482-4031-a817-c6a7c744f97a" providerId="ADAL" clId="{3141ACD6-00FB-46A1-88E0-E180C61F409C}" dt="2022-01-08T03:34:56.455" v="2791" actId="47"/>
        <pc:sldMkLst>
          <pc:docMk/>
          <pc:sldMk cId="2081902705" sldId="375"/>
        </pc:sldMkLst>
      </pc:sldChg>
      <pc:sldChg chg="addSp modSp add mod ord replId">
        <pc:chgData name="Siddarth Joshi" userId="bc4d29ca-e482-4031-a817-c6a7c744f97a" providerId="ADAL" clId="{3141ACD6-00FB-46A1-88E0-E180C61F409C}" dt="2022-01-08T02:19:55.804" v="1586" actId="20577"/>
        <pc:sldMkLst>
          <pc:docMk/>
          <pc:sldMk cId="1224435046" sldId="376"/>
        </pc:sldMkLst>
        <pc:spChg chg="add mod">
          <ac:chgData name="Siddarth Joshi" userId="bc4d29ca-e482-4031-a817-c6a7c744f97a" providerId="ADAL" clId="{3141ACD6-00FB-46A1-88E0-E180C61F409C}" dt="2022-01-08T02:19:55.804" v="1586" actId="20577"/>
          <ac:spMkLst>
            <pc:docMk/>
            <pc:sldMk cId="1224435046" sldId="376"/>
            <ac:spMk id="6" creationId="{ABDDC9B4-E652-4488-A4BF-B68356127B6C}"/>
          </ac:spMkLst>
        </pc:spChg>
      </pc:sldChg>
      <pc:sldChg chg="addSp modSp add mod">
        <pc:chgData name="Siddarth Joshi" userId="bc4d29ca-e482-4031-a817-c6a7c744f97a" providerId="ADAL" clId="{3141ACD6-00FB-46A1-88E0-E180C61F409C}" dt="2022-01-07T23:09:32.838" v="391" actId="20577"/>
        <pc:sldMkLst>
          <pc:docMk/>
          <pc:sldMk cId="4024260661" sldId="377"/>
        </pc:sldMkLst>
        <pc:spChg chg="mod">
          <ac:chgData name="Siddarth Joshi" userId="bc4d29ca-e482-4031-a817-c6a7c744f97a" providerId="ADAL" clId="{3141ACD6-00FB-46A1-88E0-E180C61F409C}" dt="2022-01-07T23:02:49.532" v="325" actId="14100"/>
          <ac:spMkLst>
            <pc:docMk/>
            <pc:sldMk cId="4024260661" sldId="377"/>
            <ac:spMk id="6" creationId="{02DAADBB-49BD-41B4-ADA1-210B75AEFC99}"/>
          </ac:spMkLst>
        </pc:spChg>
        <pc:spChg chg="add mod">
          <ac:chgData name="Siddarth Joshi" userId="bc4d29ca-e482-4031-a817-c6a7c744f97a" providerId="ADAL" clId="{3141ACD6-00FB-46A1-88E0-E180C61F409C}" dt="2022-01-07T23:03:10.963" v="332" actId="14100"/>
          <ac:spMkLst>
            <pc:docMk/>
            <pc:sldMk cId="4024260661" sldId="377"/>
            <ac:spMk id="18" creationId="{C8E1E0B6-0792-4F4C-B5B1-441EE3A153A9}"/>
          </ac:spMkLst>
        </pc:spChg>
        <pc:spChg chg="add mod">
          <ac:chgData name="Siddarth Joshi" userId="bc4d29ca-e482-4031-a817-c6a7c744f97a" providerId="ADAL" clId="{3141ACD6-00FB-46A1-88E0-E180C61F409C}" dt="2022-01-07T23:03:26.827" v="338" actId="14100"/>
          <ac:spMkLst>
            <pc:docMk/>
            <pc:sldMk cId="4024260661" sldId="377"/>
            <ac:spMk id="19" creationId="{D6F96416-8507-43C3-9EA3-F2E0AB64C7A5}"/>
          </ac:spMkLst>
        </pc:spChg>
        <pc:spChg chg="add mod">
          <ac:chgData name="Siddarth Joshi" userId="bc4d29ca-e482-4031-a817-c6a7c744f97a" providerId="ADAL" clId="{3141ACD6-00FB-46A1-88E0-E180C61F409C}" dt="2022-01-07T23:09:32.838" v="391" actId="20577"/>
          <ac:spMkLst>
            <pc:docMk/>
            <pc:sldMk cId="4024260661" sldId="377"/>
            <ac:spMk id="20" creationId="{B944AFDD-57E6-4938-BF34-6B4D24D024F9}"/>
          </ac:spMkLst>
        </pc:spChg>
        <pc:spChg chg="add mod">
          <ac:chgData name="Siddarth Joshi" userId="bc4d29ca-e482-4031-a817-c6a7c744f97a" providerId="ADAL" clId="{3141ACD6-00FB-46A1-88E0-E180C61F409C}" dt="2022-01-07T23:05:08.321" v="385" actId="14100"/>
          <ac:spMkLst>
            <pc:docMk/>
            <pc:sldMk cId="4024260661" sldId="377"/>
            <ac:spMk id="21" creationId="{4859FB88-7B35-41E0-A6B3-B082F8DEC76F}"/>
          </ac:spMkLst>
        </pc:spChg>
        <pc:picChg chg="add mod">
          <ac:chgData name="Siddarth Joshi" userId="bc4d29ca-e482-4031-a817-c6a7c744f97a" providerId="ADAL" clId="{3141ACD6-00FB-46A1-88E0-E180C61F409C}" dt="2022-01-07T23:01:12.791" v="306" actId="1076"/>
          <ac:picMkLst>
            <pc:docMk/>
            <pc:sldMk cId="4024260661" sldId="377"/>
            <ac:picMk id="9" creationId="{1C2D33E8-E1CA-4BC0-AD28-1E8CCE4380D8}"/>
          </ac:picMkLst>
        </pc:picChg>
        <pc:cxnChg chg="add mod">
          <ac:chgData name="Siddarth Joshi" userId="bc4d29ca-e482-4031-a817-c6a7c744f97a" providerId="ADAL" clId="{3141ACD6-00FB-46A1-88E0-E180C61F409C}" dt="2022-01-07T23:01:35.781" v="309" actId="1076"/>
          <ac:cxnSpMkLst>
            <pc:docMk/>
            <pc:sldMk cId="4024260661" sldId="377"/>
            <ac:cxnSpMk id="3" creationId="{E51B292B-6096-494D-8221-FE608635075B}"/>
          </ac:cxnSpMkLst>
        </pc:cxnChg>
        <pc:cxnChg chg="add mod">
          <ac:chgData name="Siddarth Joshi" userId="bc4d29ca-e482-4031-a817-c6a7c744f97a" providerId="ADAL" clId="{3141ACD6-00FB-46A1-88E0-E180C61F409C}" dt="2022-01-07T23:01:47.054" v="312" actId="14100"/>
          <ac:cxnSpMkLst>
            <pc:docMk/>
            <pc:sldMk cId="4024260661" sldId="377"/>
            <ac:cxnSpMk id="10" creationId="{A6E22197-E511-4479-A6B7-820D070991EA}"/>
          </ac:cxnSpMkLst>
        </pc:cxnChg>
        <pc:cxnChg chg="add mod">
          <ac:chgData name="Siddarth Joshi" userId="bc4d29ca-e482-4031-a817-c6a7c744f97a" providerId="ADAL" clId="{3141ACD6-00FB-46A1-88E0-E180C61F409C}" dt="2022-01-07T23:02:03.411" v="315" actId="14100"/>
          <ac:cxnSpMkLst>
            <pc:docMk/>
            <pc:sldMk cId="4024260661" sldId="377"/>
            <ac:cxnSpMk id="12" creationId="{030EC27B-EA31-484D-900C-17893D4CAD95}"/>
          </ac:cxnSpMkLst>
        </pc:cxnChg>
        <pc:cxnChg chg="add mod">
          <ac:chgData name="Siddarth Joshi" userId="bc4d29ca-e482-4031-a817-c6a7c744f97a" providerId="ADAL" clId="{3141ACD6-00FB-46A1-88E0-E180C61F409C}" dt="2022-01-07T23:02:13.021" v="318" actId="14100"/>
          <ac:cxnSpMkLst>
            <pc:docMk/>
            <pc:sldMk cId="4024260661" sldId="377"/>
            <ac:cxnSpMk id="14" creationId="{768F063B-F50E-4A75-953E-3FA1A519DF41}"/>
          </ac:cxnSpMkLst>
        </pc:cxnChg>
        <pc:cxnChg chg="add mod">
          <ac:chgData name="Siddarth Joshi" userId="bc4d29ca-e482-4031-a817-c6a7c744f97a" providerId="ADAL" clId="{3141ACD6-00FB-46A1-88E0-E180C61F409C}" dt="2022-01-07T23:02:45.666" v="324" actId="1076"/>
          <ac:cxnSpMkLst>
            <pc:docMk/>
            <pc:sldMk cId="4024260661" sldId="377"/>
            <ac:cxnSpMk id="17" creationId="{3C450BE6-F0F0-477D-B6C7-7CC00E79ADAD}"/>
          </ac:cxnSpMkLst>
        </pc:cxnChg>
      </pc:sldChg>
      <pc:sldChg chg="addSp delSp modSp add mod">
        <pc:chgData name="Siddarth Joshi" userId="bc4d29ca-e482-4031-a817-c6a7c744f97a" providerId="ADAL" clId="{3141ACD6-00FB-46A1-88E0-E180C61F409C}" dt="2022-01-08T01:14:11.377" v="947" actId="20577"/>
        <pc:sldMkLst>
          <pc:docMk/>
          <pc:sldMk cId="1175625152" sldId="378"/>
        </pc:sldMkLst>
        <pc:spChg chg="mod">
          <ac:chgData name="Siddarth Joshi" userId="bc4d29ca-e482-4031-a817-c6a7c744f97a" providerId="ADAL" clId="{3141ACD6-00FB-46A1-88E0-E180C61F409C}" dt="2022-01-08T01:10:39.231" v="829" actId="14100"/>
          <ac:spMkLst>
            <pc:docMk/>
            <pc:sldMk cId="1175625152" sldId="378"/>
            <ac:spMk id="9" creationId="{6F68365C-25B7-4E38-B5C2-0711A21CCF73}"/>
          </ac:spMkLst>
        </pc:spChg>
        <pc:spChg chg="add mod">
          <ac:chgData name="Siddarth Joshi" userId="bc4d29ca-e482-4031-a817-c6a7c744f97a" providerId="ADAL" clId="{3141ACD6-00FB-46A1-88E0-E180C61F409C}" dt="2022-01-08T01:14:11.377" v="947" actId="20577"/>
          <ac:spMkLst>
            <pc:docMk/>
            <pc:sldMk cId="1175625152" sldId="378"/>
            <ac:spMk id="12" creationId="{0C1F096A-3D39-411B-AB2D-FE9479AF3601}"/>
          </ac:spMkLst>
        </pc:spChg>
        <pc:picChg chg="mod">
          <ac:chgData name="Siddarth Joshi" userId="bc4d29ca-e482-4031-a817-c6a7c744f97a" providerId="ADAL" clId="{3141ACD6-00FB-46A1-88E0-E180C61F409C}" dt="2022-01-08T01:08:29.032" v="717" actId="1076"/>
          <ac:picMkLst>
            <pc:docMk/>
            <pc:sldMk cId="1175625152" sldId="378"/>
            <ac:picMk id="10" creationId="{791DA29B-62F7-4058-B611-FA3F3ADBB75C}"/>
          </ac:picMkLst>
        </pc:picChg>
        <pc:picChg chg="del">
          <ac:chgData name="Siddarth Joshi" userId="bc4d29ca-e482-4031-a817-c6a7c744f97a" providerId="ADAL" clId="{3141ACD6-00FB-46A1-88E0-E180C61F409C}" dt="2022-01-08T01:07:56.563" v="709" actId="478"/>
          <ac:picMkLst>
            <pc:docMk/>
            <pc:sldMk cId="1175625152" sldId="378"/>
            <ac:picMk id="6146" creationId="{6D9573A5-0944-4E2B-9C6E-49715F93572A}"/>
          </ac:picMkLst>
        </pc:picChg>
        <pc:picChg chg="add mod">
          <ac:chgData name="Siddarth Joshi" userId="bc4d29ca-e482-4031-a817-c6a7c744f97a" providerId="ADAL" clId="{3141ACD6-00FB-46A1-88E0-E180C61F409C}" dt="2022-01-08T01:08:05.878" v="712" actId="1076"/>
          <ac:picMkLst>
            <pc:docMk/>
            <pc:sldMk cId="1175625152" sldId="378"/>
            <ac:picMk id="7170" creationId="{C227C070-2E7F-4460-89DD-B6DBA8393C59}"/>
          </ac:picMkLst>
        </pc:picChg>
      </pc:sldChg>
      <pc:sldChg chg="addSp delSp modSp add mod">
        <pc:chgData name="Siddarth Joshi" userId="bc4d29ca-e482-4031-a817-c6a7c744f97a" providerId="ADAL" clId="{3141ACD6-00FB-46A1-88E0-E180C61F409C}" dt="2022-01-08T01:17:32.238" v="1203" actId="20577"/>
        <pc:sldMkLst>
          <pc:docMk/>
          <pc:sldMk cId="2378096759" sldId="379"/>
        </pc:sldMkLst>
        <pc:spChg chg="mod">
          <ac:chgData name="Siddarth Joshi" userId="bc4d29ca-e482-4031-a817-c6a7c744f97a" providerId="ADAL" clId="{3141ACD6-00FB-46A1-88E0-E180C61F409C}" dt="2022-01-08T01:17:32.238" v="1203" actId="20577"/>
          <ac:spMkLst>
            <pc:docMk/>
            <pc:sldMk cId="2378096759" sldId="379"/>
            <ac:spMk id="9" creationId="{6F68365C-25B7-4E38-B5C2-0711A21CCF73}"/>
          </ac:spMkLst>
        </pc:spChg>
        <pc:spChg chg="mod">
          <ac:chgData name="Siddarth Joshi" userId="bc4d29ca-e482-4031-a817-c6a7c744f97a" providerId="ADAL" clId="{3141ACD6-00FB-46A1-88E0-E180C61F409C}" dt="2022-01-08T01:15:39.879" v="960" actId="20577"/>
          <ac:spMkLst>
            <pc:docMk/>
            <pc:sldMk cId="2378096759" sldId="379"/>
            <ac:spMk id="12" creationId="{0C1F096A-3D39-411B-AB2D-FE9479AF3601}"/>
          </ac:spMkLst>
        </pc:spChg>
        <pc:picChg chg="del">
          <ac:chgData name="Siddarth Joshi" userId="bc4d29ca-e482-4031-a817-c6a7c744f97a" providerId="ADAL" clId="{3141ACD6-00FB-46A1-88E0-E180C61F409C}" dt="2022-01-08T01:15:33.350" v="955" actId="478"/>
          <ac:picMkLst>
            <pc:docMk/>
            <pc:sldMk cId="2378096759" sldId="379"/>
            <ac:picMk id="10" creationId="{791DA29B-62F7-4058-B611-FA3F3ADBB75C}"/>
          </ac:picMkLst>
        </pc:picChg>
        <pc:picChg chg="del">
          <ac:chgData name="Siddarth Joshi" userId="bc4d29ca-e482-4031-a817-c6a7c744f97a" providerId="ADAL" clId="{3141ACD6-00FB-46A1-88E0-E180C61F409C}" dt="2022-01-08T01:15:23.590" v="952" actId="478"/>
          <ac:picMkLst>
            <pc:docMk/>
            <pc:sldMk cId="2378096759" sldId="379"/>
            <ac:picMk id="7170" creationId="{C227C070-2E7F-4460-89DD-B6DBA8393C59}"/>
          </ac:picMkLst>
        </pc:picChg>
        <pc:picChg chg="add mod">
          <ac:chgData name="Siddarth Joshi" userId="bc4d29ca-e482-4031-a817-c6a7c744f97a" providerId="ADAL" clId="{3141ACD6-00FB-46A1-88E0-E180C61F409C}" dt="2022-01-08T01:15:30.865" v="954" actId="1076"/>
          <ac:picMkLst>
            <pc:docMk/>
            <pc:sldMk cId="2378096759" sldId="379"/>
            <ac:picMk id="9218" creationId="{35013CDE-847E-48EA-8F35-93EF236D2EFC}"/>
          </ac:picMkLst>
        </pc:picChg>
      </pc:sldChg>
      <pc:sldChg chg="addSp delSp modSp add mod">
        <pc:chgData name="Siddarth Joshi" userId="bc4d29ca-e482-4031-a817-c6a7c744f97a" providerId="ADAL" clId="{3141ACD6-00FB-46A1-88E0-E180C61F409C}" dt="2022-01-08T01:18:43.475" v="1208" actId="1076"/>
        <pc:sldMkLst>
          <pc:docMk/>
          <pc:sldMk cId="321269158" sldId="380"/>
        </pc:sldMkLst>
        <pc:spChg chg="del">
          <ac:chgData name="Siddarth Joshi" userId="bc4d29ca-e482-4031-a817-c6a7c744f97a" providerId="ADAL" clId="{3141ACD6-00FB-46A1-88E0-E180C61F409C}" dt="2022-01-08T01:18:36.111" v="1205" actId="478"/>
          <ac:spMkLst>
            <pc:docMk/>
            <pc:sldMk cId="321269158" sldId="380"/>
            <ac:spMk id="9" creationId="{6F68365C-25B7-4E38-B5C2-0711A21CCF73}"/>
          </ac:spMkLst>
        </pc:spChg>
        <pc:spChg chg="del">
          <ac:chgData name="Siddarth Joshi" userId="bc4d29ca-e482-4031-a817-c6a7c744f97a" providerId="ADAL" clId="{3141ACD6-00FB-46A1-88E0-E180C61F409C}" dt="2022-01-08T01:18:36.111" v="1205" actId="478"/>
          <ac:spMkLst>
            <pc:docMk/>
            <pc:sldMk cId="321269158" sldId="380"/>
            <ac:spMk id="12" creationId="{0C1F096A-3D39-411B-AB2D-FE9479AF3601}"/>
          </ac:spMkLst>
        </pc:spChg>
        <pc:spChg chg="mod">
          <ac:chgData name="Siddarth Joshi" userId="bc4d29ca-e482-4031-a817-c6a7c744f97a" providerId="ADAL" clId="{3141ACD6-00FB-46A1-88E0-E180C61F409C}" dt="2022-01-08T01:18:37.260" v="1207"/>
          <ac:spMkLst>
            <pc:docMk/>
            <pc:sldMk cId="321269158" sldId="380"/>
            <ac:spMk id="15" creationId="{EBFD4B5D-685F-4D0E-BC35-0030C90FA869}"/>
          </ac:spMkLst>
        </pc:spChg>
        <pc:spChg chg="mod">
          <ac:chgData name="Siddarth Joshi" userId="bc4d29ca-e482-4031-a817-c6a7c744f97a" providerId="ADAL" clId="{3141ACD6-00FB-46A1-88E0-E180C61F409C}" dt="2022-01-08T01:18:37.260" v="1207"/>
          <ac:spMkLst>
            <pc:docMk/>
            <pc:sldMk cId="321269158" sldId="380"/>
            <ac:spMk id="17" creationId="{B2D858A9-CA2F-4F7D-A2C6-C879A6BA8A15}"/>
          </ac:spMkLst>
        </pc:spChg>
        <pc:spChg chg="mod">
          <ac:chgData name="Siddarth Joshi" userId="bc4d29ca-e482-4031-a817-c6a7c744f97a" providerId="ADAL" clId="{3141ACD6-00FB-46A1-88E0-E180C61F409C}" dt="2022-01-08T01:18:37.260" v="1207"/>
          <ac:spMkLst>
            <pc:docMk/>
            <pc:sldMk cId="321269158" sldId="380"/>
            <ac:spMk id="19" creationId="{05928F28-8138-4F07-9850-5DD323D47120}"/>
          </ac:spMkLst>
        </pc:spChg>
        <pc:spChg chg="mod">
          <ac:chgData name="Siddarth Joshi" userId="bc4d29ca-e482-4031-a817-c6a7c744f97a" providerId="ADAL" clId="{3141ACD6-00FB-46A1-88E0-E180C61F409C}" dt="2022-01-08T01:18:37.260" v="1207"/>
          <ac:spMkLst>
            <pc:docMk/>
            <pc:sldMk cId="321269158" sldId="380"/>
            <ac:spMk id="20" creationId="{607C2768-300B-4E97-B0F3-CC100E998775}"/>
          </ac:spMkLst>
        </pc:spChg>
        <pc:spChg chg="mod">
          <ac:chgData name="Siddarth Joshi" userId="bc4d29ca-e482-4031-a817-c6a7c744f97a" providerId="ADAL" clId="{3141ACD6-00FB-46A1-88E0-E180C61F409C}" dt="2022-01-08T01:18:37.260" v="1207"/>
          <ac:spMkLst>
            <pc:docMk/>
            <pc:sldMk cId="321269158" sldId="380"/>
            <ac:spMk id="23" creationId="{5958289F-BF96-4BFC-85C0-82F801A87CFA}"/>
          </ac:spMkLst>
        </pc:spChg>
        <pc:spChg chg="mod">
          <ac:chgData name="Siddarth Joshi" userId="bc4d29ca-e482-4031-a817-c6a7c744f97a" providerId="ADAL" clId="{3141ACD6-00FB-46A1-88E0-E180C61F409C}" dt="2022-01-08T01:18:37.260" v="1207"/>
          <ac:spMkLst>
            <pc:docMk/>
            <pc:sldMk cId="321269158" sldId="380"/>
            <ac:spMk id="25" creationId="{D7E7B511-EF25-48EA-97AB-ECEEBBDA176E}"/>
          </ac:spMkLst>
        </pc:spChg>
        <pc:spChg chg="mod">
          <ac:chgData name="Siddarth Joshi" userId="bc4d29ca-e482-4031-a817-c6a7c744f97a" providerId="ADAL" clId="{3141ACD6-00FB-46A1-88E0-E180C61F409C}" dt="2022-01-08T01:18:37.260" v="1207"/>
          <ac:spMkLst>
            <pc:docMk/>
            <pc:sldMk cId="321269158" sldId="380"/>
            <ac:spMk id="26" creationId="{A594F9B3-BEE2-4787-84D8-CA9431AE2536}"/>
          </ac:spMkLst>
        </pc:spChg>
        <pc:spChg chg="mod">
          <ac:chgData name="Siddarth Joshi" userId="bc4d29ca-e482-4031-a817-c6a7c744f97a" providerId="ADAL" clId="{3141ACD6-00FB-46A1-88E0-E180C61F409C}" dt="2022-01-08T01:18:37.260" v="1207"/>
          <ac:spMkLst>
            <pc:docMk/>
            <pc:sldMk cId="321269158" sldId="380"/>
            <ac:spMk id="31" creationId="{A3CA29BA-A057-4EB3-83FE-2C7E197A48C9}"/>
          </ac:spMkLst>
        </pc:spChg>
        <pc:spChg chg="add mod">
          <ac:chgData name="Siddarth Joshi" userId="bc4d29ca-e482-4031-a817-c6a7c744f97a" providerId="ADAL" clId="{3141ACD6-00FB-46A1-88E0-E180C61F409C}" dt="2022-01-08T01:18:43.475" v="1208" actId="1076"/>
          <ac:spMkLst>
            <pc:docMk/>
            <pc:sldMk cId="321269158" sldId="380"/>
            <ac:spMk id="32" creationId="{A160CF85-0655-48F8-909F-63B5C63F67B7}"/>
          </ac:spMkLst>
        </pc:spChg>
        <pc:spChg chg="add mod">
          <ac:chgData name="Siddarth Joshi" userId="bc4d29ca-e482-4031-a817-c6a7c744f97a" providerId="ADAL" clId="{3141ACD6-00FB-46A1-88E0-E180C61F409C}" dt="2022-01-08T01:18:43.475" v="1208" actId="1076"/>
          <ac:spMkLst>
            <pc:docMk/>
            <pc:sldMk cId="321269158" sldId="380"/>
            <ac:spMk id="33" creationId="{A1D80CA6-218B-4027-8F68-A78ED35522A1}"/>
          </ac:spMkLst>
        </pc:spChg>
        <pc:grpChg chg="add mod">
          <ac:chgData name="Siddarth Joshi" userId="bc4d29ca-e482-4031-a817-c6a7c744f97a" providerId="ADAL" clId="{3141ACD6-00FB-46A1-88E0-E180C61F409C}" dt="2022-01-08T01:18:43.475" v="1208" actId="1076"/>
          <ac:grpSpMkLst>
            <pc:docMk/>
            <pc:sldMk cId="321269158" sldId="380"/>
            <ac:grpSpMk id="10" creationId="{939BD132-2824-410E-828F-B9DDA43BB036}"/>
          </ac:grpSpMkLst>
        </pc:grpChg>
        <pc:picChg chg="mod">
          <ac:chgData name="Siddarth Joshi" userId="bc4d29ca-e482-4031-a817-c6a7c744f97a" providerId="ADAL" clId="{3141ACD6-00FB-46A1-88E0-E180C61F409C}" dt="2022-01-08T01:18:37.260" v="1207"/>
          <ac:picMkLst>
            <pc:docMk/>
            <pc:sldMk cId="321269158" sldId="380"/>
            <ac:picMk id="13" creationId="{A37452BD-4E66-4E77-90D3-41A4EF65297A}"/>
          </ac:picMkLst>
        </pc:picChg>
        <pc:picChg chg="del">
          <ac:chgData name="Siddarth Joshi" userId="bc4d29ca-e482-4031-a817-c6a7c744f97a" providerId="ADAL" clId="{3141ACD6-00FB-46A1-88E0-E180C61F409C}" dt="2022-01-08T01:18:36.809" v="1206" actId="478"/>
          <ac:picMkLst>
            <pc:docMk/>
            <pc:sldMk cId="321269158" sldId="380"/>
            <ac:picMk id="9218" creationId="{35013CDE-847E-48EA-8F35-93EF236D2EFC}"/>
          </ac:picMkLst>
        </pc:picChg>
        <pc:cxnChg chg="mod">
          <ac:chgData name="Siddarth Joshi" userId="bc4d29ca-e482-4031-a817-c6a7c744f97a" providerId="ADAL" clId="{3141ACD6-00FB-46A1-88E0-E180C61F409C}" dt="2022-01-08T01:18:37.260" v="1207"/>
          <ac:cxnSpMkLst>
            <pc:docMk/>
            <pc:sldMk cId="321269158" sldId="380"/>
            <ac:cxnSpMk id="14" creationId="{DB6F469D-8DF4-4822-B397-038E10D452B8}"/>
          </ac:cxnSpMkLst>
        </pc:cxnChg>
        <pc:cxnChg chg="mod">
          <ac:chgData name="Siddarth Joshi" userId="bc4d29ca-e482-4031-a817-c6a7c744f97a" providerId="ADAL" clId="{3141ACD6-00FB-46A1-88E0-E180C61F409C}" dt="2022-01-08T01:18:37.260" v="1207"/>
          <ac:cxnSpMkLst>
            <pc:docMk/>
            <pc:sldMk cId="321269158" sldId="380"/>
            <ac:cxnSpMk id="16" creationId="{789111A8-9185-45B0-9F4F-9B258FF49462}"/>
          </ac:cxnSpMkLst>
        </pc:cxnChg>
        <pc:cxnChg chg="mod">
          <ac:chgData name="Siddarth Joshi" userId="bc4d29ca-e482-4031-a817-c6a7c744f97a" providerId="ADAL" clId="{3141ACD6-00FB-46A1-88E0-E180C61F409C}" dt="2022-01-08T01:18:37.260" v="1207"/>
          <ac:cxnSpMkLst>
            <pc:docMk/>
            <pc:sldMk cId="321269158" sldId="380"/>
            <ac:cxnSpMk id="18" creationId="{18BFA878-0CBF-4C77-A9FA-C9BDA3A4BC18}"/>
          </ac:cxnSpMkLst>
        </pc:cxnChg>
        <pc:cxnChg chg="mod">
          <ac:chgData name="Siddarth Joshi" userId="bc4d29ca-e482-4031-a817-c6a7c744f97a" providerId="ADAL" clId="{3141ACD6-00FB-46A1-88E0-E180C61F409C}" dt="2022-01-08T01:18:37.260" v="1207"/>
          <ac:cxnSpMkLst>
            <pc:docMk/>
            <pc:sldMk cId="321269158" sldId="380"/>
            <ac:cxnSpMk id="21" creationId="{BE268E29-5A78-4EB0-8812-4CE8453F0157}"/>
          </ac:cxnSpMkLst>
        </pc:cxnChg>
        <pc:cxnChg chg="mod">
          <ac:chgData name="Siddarth Joshi" userId="bc4d29ca-e482-4031-a817-c6a7c744f97a" providerId="ADAL" clId="{3141ACD6-00FB-46A1-88E0-E180C61F409C}" dt="2022-01-08T01:18:37.260" v="1207"/>
          <ac:cxnSpMkLst>
            <pc:docMk/>
            <pc:sldMk cId="321269158" sldId="380"/>
            <ac:cxnSpMk id="22" creationId="{0DA57EFB-31B5-44B5-B891-F0D6C6F88260}"/>
          </ac:cxnSpMkLst>
        </pc:cxnChg>
        <pc:cxnChg chg="mod">
          <ac:chgData name="Siddarth Joshi" userId="bc4d29ca-e482-4031-a817-c6a7c744f97a" providerId="ADAL" clId="{3141ACD6-00FB-46A1-88E0-E180C61F409C}" dt="2022-01-08T01:18:37.260" v="1207"/>
          <ac:cxnSpMkLst>
            <pc:docMk/>
            <pc:sldMk cId="321269158" sldId="380"/>
            <ac:cxnSpMk id="24" creationId="{75E8B919-946C-449A-9617-EC0309BAF76F}"/>
          </ac:cxnSpMkLst>
        </pc:cxnChg>
        <pc:cxnChg chg="mod">
          <ac:chgData name="Siddarth Joshi" userId="bc4d29ca-e482-4031-a817-c6a7c744f97a" providerId="ADAL" clId="{3141ACD6-00FB-46A1-88E0-E180C61F409C}" dt="2022-01-08T01:18:37.260" v="1207"/>
          <ac:cxnSpMkLst>
            <pc:docMk/>
            <pc:sldMk cId="321269158" sldId="380"/>
            <ac:cxnSpMk id="27" creationId="{D2D67707-E4F2-4D16-8986-2F466DBCF712}"/>
          </ac:cxnSpMkLst>
        </pc:cxnChg>
        <pc:cxnChg chg="mod">
          <ac:chgData name="Siddarth Joshi" userId="bc4d29ca-e482-4031-a817-c6a7c744f97a" providerId="ADAL" clId="{3141ACD6-00FB-46A1-88E0-E180C61F409C}" dt="2022-01-08T01:18:37.260" v="1207"/>
          <ac:cxnSpMkLst>
            <pc:docMk/>
            <pc:sldMk cId="321269158" sldId="380"/>
            <ac:cxnSpMk id="28" creationId="{942B94F3-F8DE-4656-B222-E616F804AF59}"/>
          </ac:cxnSpMkLst>
        </pc:cxnChg>
        <pc:cxnChg chg="mod">
          <ac:chgData name="Siddarth Joshi" userId="bc4d29ca-e482-4031-a817-c6a7c744f97a" providerId="ADAL" clId="{3141ACD6-00FB-46A1-88E0-E180C61F409C}" dt="2022-01-08T01:18:37.260" v="1207"/>
          <ac:cxnSpMkLst>
            <pc:docMk/>
            <pc:sldMk cId="321269158" sldId="380"/>
            <ac:cxnSpMk id="29" creationId="{7A7C6F3E-1A26-4EBD-BC7D-AC2751EA3FE5}"/>
          </ac:cxnSpMkLst>
        </pc:cxnChg>
        <pc:cxnChg chg="mod">
          <ac:chgData name="Siddarth Joshi" userId="bc4d29ca-e482-4031-a817-c6a7c744f97a" providerId="ADAL" clId="{3141ACD6-00FB-46A1-88E0-E180C61F409C}" dt="2022-01-08T01:18:37.260" v="1207"/>
          <ac:cxnSpMkLst>
            <pc:docMk/>
            <pc:sldMk cId="321269158" sldId="380"/>
            <ac:cxnSpMk id="30" creationId="{BC4DB499-B558-48DD-9777-A15C51A3929D}"/>
          </ac:cxnSpMkLst>
        </pc:cxnChg>
      </pc:sldChg>
      <pc:sldChg chg="addSp delSp modSp add mod">
        <pc:chgData name="Siddarth Joshi" userId="bc4d29ca-e482-4031-a817-c6a7c744f97a" providerId="ADAL" clId="{3141ACD6-00FB-46A1-88E0-E180C61F409C}" dt="2022-01-08T02:25:31.070" v="1659" actId="20577"/>
        <pc:sldMkLst>
          <pc:docMk/>
          <pc:sldMk cId="1845758960" sldId="381"/>
        </pc:sldMkLst>
        <pc:spChg chg="del">
          <ac:chgData name="Siddarth Joshi" userId="bc4d29ca-e482-4031-a817-c6a7c744f97a" providerId="ADAL" clId="{3141ACD6-00FB-46A1-88E0-E180C61F409C}" dt="2022-01-08T02:24:32.093" v="1595" actId="478"/>
          <ac:spMkLst>
            <pc:docMk/>
            <pc:sldMk cId="1845758960" sldId="381"/>
            <ac:spMk id="2" creationId="{4391E5CB-A180-44F6-A0D1-0CFDD12A70CF}"/>
          </ac:spMkLst>
        </pc:spChg>
        <pc:spChg chg="mod">
          <ac:chgData name="Siddarth Joshi" userId="bc4d29ca-e482-4031-a817-c6a7c744f97a" providerId="ADAL" clId="{3141ACD6-00FB-46A1-88E0-E180C61F409C}" dt="2022-01-08T02:25:31.070" v="1659" actId="20577"/>
          <ac:spMkLst>
            <pc:docMk/>
            <pc:sldMk cId="1845758960" sldId="381"/>
            <ac:spMk id="9" creationId="{7FA90140-EDAC-48BE-BDEE-1092B099AD03}"/>
          </ac:spMkLst>
        </pc:spChg>
        <pc:spChg chg="del">
          <ac:chgData name="Siddarth Joshi" userId="bc4d29ca-e482-4031-a817-c6a7c744f97a" providerId="ADAL" clId="{3141ACD6-00FB-46A1-88E0-E180C61F409C}" dt="2022-01-08T02:25:00.711" v="1601" actId="478"/>
          <ac:spMkLst>
            <pc:docMk/>
            <pc:sldMk cId="1845758960" sldId="381"/>
            <ac:spMk id="10" creationId="{3A9AFDAC-3AB9-4D82-B06D-A4B9E136C1A1}"/>
          </ac:spMkLst>
        </pc:spChg>
        <pc:spChg chg="del">
          <ac:chgData name="Siddarth Joshi" userId="bc4d29ca-e482-4031-a817-c6a7c744f97a" providerId="ADAL" clId="{3141ACD6-00FB-46A1-88E0-E180C61F409C}" dt="2022-01-08T02:24:30.198" v="1594" actId="478"/>
          <ac:spMkLst>
            <pc:docMk/>
            <pc:sldMk cId="1845758960" sldId="381"/>
            <ac:spMk id="12" creationId="{10D6300F-F2BC-42F2-8A5B-5A2DF72083FD}"/>
          </ac:spMkLst>
        </pc:spChg>
        <pc:spChg chg="del">
          <ac:chgData name="Siddarth Joshi" userId="bc4d29ca-e482-4031-a817-c6a7c744f97a" providerId="ADAL" clId="{3141ACD6-00FB-46A1-88E0-E180C61F409C}" dt="2022-01-08T02:24:30.198" v="1594" actId="478"/>
          <ac:spMkLst>
            <pc:docMk/>
            <pc:sldMk cId="1845758960" sldId="381"/>
            <ac:spMk id="13" creationId="{97720A25-BC26-49BB-B974-7618B397371E}"/>
          </ac:spMkLst>
        </pc:spChg>
        <pc:spChg chg="del">
          <ac:chgData name="Siddarth Joshi" userId="bc4d29ca-e482-4031-a817-c6a7c744f97a" providerId="ADAL" clId="{3141ACD6-00FB-46A1-88E0-E180C61F409C}" dt="2022-01-08T02:24:30.198" v="1594" actId="478"/>
          <ac:spMkLst>
            <pc:docMk/>
            <pc:sldMk cId="1845758960" sldId="381"/>
            <ac:spMk id="14" creationId="{501317BF-F408-43A6-81A6-CC9926833A82}"/>
          </ac:spMkLst>
        </pc:spChg>
        <pc:spChg chg="mod">
          <ac:chgData name="Siddarth Joshi" userId="bc4d29ca-e482-4031-a817-c6a7c744f97a" providerId="ADAL" clId="{3141ACD6-00FB-46A1-88E0-E180C61F409C}" dt="2022-01-08T02:24:54.088" v="1600" actId="1076"/>
          <ac:spMkLst>
            <pc:docMk/>
            <pc:sldMk cId="1845758960" sldId="381"/>
            <ac:spMk id="15" creationId="{50476807-EEAE-4EA1-9F00-040DC2D6FE8F}"/>
          </ac:spMkLst>
        </pc:spChg>
        <pc:spChg chg="del">
          <ac:chgData name="Siddarth Joshi" userId="bc4d29ca-e482-4031-a817-c6a7c744f97a" providerId="ADAL" clId="{3141ACD6-00FB-46A1-88E0-E180C61F409C}" dt="2022-01-08T02:24:42.322" v="1597" actId="478"/>
          <ac:spMkLst>
            <pc:docMk/>
            <pc:sldMk cId="1845758960" sldId="381"/>
            <ac:spMk id="16" creationId="{7B048234-370C-4C08-AC95-1A40563489DC}"/>
          </ac:spMkLst>
        </pc:spChg>
        <pc:picChg chg="del">
          <ac:chgData name="Siddarth Joshi" userId="bc4d29ca-e482-4031-a817-c6a7c744f97a" providerId="ADAL" clId="{3141ACD6-00FB-46A1-88E0-E180C61F409C}" dt="2022-01-08T02:24:15.111" v="1588" actId="478"/>
          <ac:picMkLst>
            <pc:docMk/>
            <pc:sldMk cId="1845758960" sldId="381"/>
            <ac:picMk id="8196" creationId="{2876B853-D66F-430F-A89D-3231CB9E4C37}"/>
          </ac:picMkLst>
        </pc:picChg>
        <pc:picChg chg="add mod">
          <ac:chgData name="Siddarth Joshi" userId="bc4d29ca-e482-4031-a817-c6a7c744f97a" providerId="ADAL" clId="{3141ACD6-00FB-46A1-88E0-E180C61F409C}" dt="2022-01-08T02:24:37.195" v="1596" actId="1076"/>
          <ac:picMkLst>
            <pc:docMk/>
            <pc:sldMk cId="1845758960" sldId="381"/>
            <ac:picMk id="10242" creationId="{F02524B9-8061-402B-B03E-2D0699DD9EEC}"/>
          </ac:picMkLst>
        </pc:picChg>
      </pc:sldChg>
      <pc:sldChg chg="addSp delSp modSp add mod delAnim modAnim">
        <pc:chgData name="Siddarth Joshi" userId="bc4d29ca-e482-4031-a817-c6a7c744f97a" providerId="ADAL" clId="{3141ACD6-00FB-46A1-88E0-E180C61F409C}" dt="2022-01-08T02:30:36.591" v="1714" actId="478"/>
        <pc:sldMkLst>
          <pc:docMk/>
          <pc:sldMk cId="644880761" sldId="382"/>
        </pc:sldMkLst>
        <pc:spChg chg="del">
          <ac:chgData name="Siddarth Joshi" userId="bc4d29ca-e482-4031-a817-c6a7c744f97a" providerId="ADAL" clId="{3141ACD6-00FB-46A1-88E0-E180C61F409C}" dt="2022-01-08T02:29:32.785" v="1695" actId="478"/>
          <ac:spMkLst>
            <pc:docMk/>
            <pc:sldMk cId="644880761" sldId="382"/>
            <ac:spMk id="9" creationId="{7FA90140-EDAC-48BE-BDEE-1092B099AD03}"/>
          </ac:spMkLst>
        </pc:spChg>
        <pc:spChg chg="add mod">
          <ac:chgData name="Siddarth Joshi" userId="bc4d29ca-e482-4031-a817-c6a7c744f97a" providerId="ADAL" clId="{3141ACD6-00FB-46A1-88E0-E180C61F409C}" dt="2022-01-08T02:29:44.595" v="1698" actId="1076"/>
          <ac:spMkLst>
            <pc:docMk/>
            <pc:sldMk cId="644880761" sldId="382"/>
            <ac:spMk id="10" creationId="{7F2AFEF2-EB3C-41BE-AE27-4E4850264C20}"/>
          </ac:spMkLst>
        </pc:spChg>
        <pc:spChg chg="add mod">
          <ac:chgData name="Siddarth Joshi" userId="bc4d29ca-e482-4031-a817-c6a7c744f97a" providerId="ADAL" clId="{3141ACD6-00FB-46A1-88E0-E180C61F409C}" dt="2022-01-08T02:29:44.595" v="1698" actId="1076"/>
          <ac:spMkLst>
            <pc:docMk/>
            <pc:sldMk cId="644880761" sldId="382"/>
            <ac:spMk id="12" creationId="{647AE4A0-3C82-4702-BBEE-08815242B225}"/>
          </ac:spMkLst>
        </pc:spChg>
        <pc:spChg chg="add del mod">
          <ac:chgData name="Siddarth Joshi" userId="bc4d29ca-e482-4031-a817-c6a7c744f97a" providerId="ADAL" clId="{3141ACD6-00FB-46A1-88E0-E180C61F409C}" dt="2022-01-08T02:30:28.206" v="1710" actId="478"/>
          <ac:spMkLst>
            <pc:docMk/>
            <pc:sldMk cId="644880761" sldId="382"/>
            <ac:spMk id="13" creationId="{BFC89322-95A9-4326-BD58-3E65A6D31D59}"/>
          </ac:spMkLst>
        </pc:spChg>
        <pc:spChg chg="add del mod">
          <ac:chgData name="Siddarth Joshi" userId="bc4d29ca-e482-4031-a817-c6a7c744f97a" providerId="ADAL" clId="{3141ACD6-00FB-46A1-88E0-E180C61F409C}" dt="2022-01-08T02:30:12.966" v="1705" actId="478"/>
          <ac:spMkLst>
            <pc:docMk/>
            <pc:sldMk cId="644880761" sldId="382"/>
            <ac:spMk id="14" creationId="{90263A41-1180-4FD6-8878-9D49AFBA2435}"/>
          </ac:spMkLst>
        </pc:spChg>
        <pc:spChg chg="mod">
          <ac:chgData name="Siddarth Joshi" userId="bc4d29ca-e482-4031-a817-c6a7c744f97a" providerId="ADAL" clId="{3141ACD6-00FB-46A1-88E0-E180C61F409C}" dt="2022-01-08T02:29:30.289" v="1694" actId="1076"/>
          <ac:spMkLst>
            <pc:docMk/>
            <pc:sldMk cId="644880761" sldId="382"/>
            <ac:spMk id="15" creationId="{50476807-EEAE-4EA1-9F00-040DC2D6FE8F}"/>
          </ac:spMkLst>
        </pc:spChg>
        <pc:spChg chg="add del mod">
          <ac:chgData name="Siddarth Joshi" userId="bc4d29ca-e482-4031-a817-c6a7c744f97a" providerId="ADAL" clId="{3141ACD6-00FB-46A1-88E0-E180C61F409C}" dt="2022-01-08T02:30:10.572" v="1704" actId="478"/>
          <ac:spMkLst>
            <pc:docMk/>
            <pc:sldMk cId="644880761" sldId="382"/>
            <ac:spMk id="16" creationId="{4A6887DC-FB77-4228-A4E0-361C835126F0}"/>
          </ac:spMkLst>
        </pc:spChg>
        <pc:spChg chg="add del mod">
          <ac:chgData name="Siddarth Joshi" userId="bc4d29ca-e482-4031-a817-c6a7c744f97a" providerId="ADAL" clId="{3141ACD6-00FB-46A1-88E0-E180C61F409C}" dt="2022-01-08T02:30:22.660" v="1709" actId="478"/>
          <ac:spMkLst>
            <pc:docMk/>
            <pc:sldMk cId="644880761" sldId="382"/>
            <ac:spMk id="17" creationId="{075FB0D5-7EC8-401B-9A85-8783AB343245}"/>
          </ac:spMkLst>
        </pc:spChg>
        <pc:spChg chg="add mod">
          <ac:chgData name="Siddarth Joshi" userId="bc4d29ca-e482-4031-a817-c6a7c744f97a" providerId="ADAL" clId="{3141ACD6-00FB-46A1-88E0-E180C61F409C}" dt="2022-01-08T02:29:44.595" v="1698" actId="1076"/>
          <ac:spMkLst>
            <pc:docMk/>
            <pc:sldMk cId="644880761" sldId="382"/>
            <ac:spMk id="18" creationId="{22FBEF4B-F453-47D3-B8F6-651A199211E4}"/>
          </ac:spMkLst>
        </pc:spChg>
        <pc:spChg chg="add mod">
          <ac:chgData name="Siddarth Joshi" userId="bc4d29ca-e482-4031-a817-c6a7c744f97a" providerId="ADAL" clId="{3141ACD6-00FB-46A1-88E0-E180C61F409C}" dt="2022-01-08T02:29:44.595" v="1698" actId="1076"/>
          <ac:spMkLst>
            <pc:docMk/>
            <pc:sldMk cId="644880761" sldId="382"/>
            <ac:spMk id="19" creationId="{441EC18D-E0C4-448F-B36D-7A57A8E01443}"/>
          </ac:spMkLst>
        </pc:spChg>
        <pc:spChg chg="add mod">
          <ac:chgData name="Siddarth Joshi" userId="bc4d29ca-e482-4031-a817-c6a7c744f97a" providerId="ADAL" clId="{3141ACD6-00FB-46A1-88E0-E180C61F409C}" dt="2022-01-08T02:29:44.595" v="1698" actId="1076"/>
          <ac:spMkLst>
            <pc:docMk/>
            <pc:sldMk cId="644880761" sldId="382"/>
            <ac:spMk id="20" creationId="{49CE71A2-ED54-4C2F-B36B-3AD7779492C3}"/>
          </ac:spMkLst>
        </pc:spChg>
        <pc:spChg chg="add mod">
          <ac:chgData name="Siddarth Joshi" userId="bc4d29ca-e482-4031-a817-c6a7c744f97a" providerId="ADAL" clId="{3141ACD6-00FB-46A1-88E0-E180C61F409C}" dt="2022-01-08T02:29:44.595" v="1698" actId="1076"/>
          <ac:spMkLst>
            <pc:docMk/>
            <pc:sldMk cId="644880761" sldId="382"/>
            <ac:spMk id="21" creationId="{145CAF44-1FF1-4F22-9909-2EA653FD8C13}"/>
          </ac:spMkLst>
        </pc:spChg>
        <pc:spChg chg="add del mod">
          <ac:chgData name="Siddarth Joshi" userId="bc4d29ca-e482-4031-a817-c6a7c744f97a" providerId="ADAL" clId="{3141ACD6-00FB-46A1-88E0-E180C61F409C}" dt="2022-01-08T02:30:14.508" v="1706" actId="478"/>
          <ac:spMkLst>
            <pc:docMk/>
            <pc:sldMk cId="644880761" sldId="382"/>
            <ac:spMk id="22" creationId="{A08EC8CB-304D-4529-A0B0-D8B66136E466}"/>
          </ac:spMkLst>
        </pc:spChg>
        <pc:spChg chg="add del mod">
          <ac:chgData name="Siddarth Joshi" userId="bc4d29ca-e482-4031-a817-c6a7c744f97a" providerId="ADAL" clId="{3141ACD6-00FB-46A1-88E0-E180C61F409C}" dt="2022-01-08T02:30:33.545" v="1712" actId="478"/>
          <ac:spMkLst>
            <pc:docMk/>
            <pc:sldMk cId="644880761" sldId="382"/>
            <ac:spMk id="23" creationId="{CA59D918-3839-4559-8E72-630B1542F78C}"/>
          </ac:spMkLst>
        </pc:spChg>
        <pc:spChg chg="add mod">
          <ac:chgData name="Siddarth Joshi" userId="bc4d29ca-e482-4031-a817-c6a7c744f97a" providerId="ADAL" clId="{3141ACD6-00FB-46A1-88E0-E180C61F409C}" dt="2022-01-08T02:29:44.595" v="1698" actId="1076"/>
          <ac:spMkLst>
            <pc:docMk/>
            <pc:sldMk cId="644880761" sldId="382"/>
            <ac:spMk id="24" creationId="{91348D8C-96E8-4BE2-9EC1-0A031C1CA627}"/>
          </ac:spMkLst>
        </pc:spChg>
        <pc:spChg chg="add mod">
          <ac:chgData name="Siddarth Joshi" userId="bc4d29ca-e482-4031-a817-c6a7c744f97a" providerId="ADAL" clId="{3141ACD6-00FB-46A1-88E0-E180C61F409C}" dt="2022-01-08T02:29:44.595" v="1698" actId="1076"/>
          <ac:spMkLst>
            <pc:docMk/>
            <pc:sldMk cId="644880761" sldId="382"/>
            <ac:spMk id="25" creationId="{36F8B5CB-C409-4AD0-ADDA-D923989C560D}"/>
          </ac:spMkLst>
        </pc:spChg>
        <pc:spChg chg="add mod">
          <ac:chgData name="Siddarth Joshi" userId="bc4d29ca-e482-4031-a817-c6a7c744f97a" providerId="ADAL" clId="{3141ACD6-00FB-46A1-88E0-E180C61F409C}" dt="2022-01-08T02:29:44.595" v="1698" actId="1076"/>
          <ac:spMkLst>
            <pc:docMk/>
            <pc:sldMk cId="644880761" sldId="382"/>
            <ac:spMk id="26" creationId="{7B6046A9-15D8-4046-9534-165C21CFD9C7}"/>
          </ac:spMkLst>
        </pc:spChg>
        <pc:spChg chg="add mod">
          <ac:chgData name="Siddarth Joshi" userId="bc4d29ca-e482-4031-a817-c6a7c744f97a" providerId="ADAL" clId="{3141ACD6-00FB-46A1-88E0-E180C61F409C}" dt="2022-01-08T02:29:44.595" v="1698" actId="1076"/>
          <ac:spMkLst>
            <pc:docMk/>
            <pc:sldMk cId="644880761" sldId="382"/>
            <ac:spMk id="27" creationId="{E54BB653-CF14-4F79-9D31-14AD4364C5D1}"/>
          </ac:spMkLst>
        </pc:spChg>
        <pc:spChg chg="add mod">
          <ac:chgData name="Siddarth Joshi" userId="bc4d29ca-e482-4031-a817-c6a7c744f97a" providerId="ADAL" clId="{3141ACD6-00FB-46A1-88E0-E180C61F409C}" dt="2022-01-08T02:29:44.595" v="1698" actId="1076"/>
          <ac:spMkLst>
            <pc:docMk/>
            <pc:sldMk cId="644880761" sldId="382"/>
            <ac:spMk id="28" creationId="{32CC4988-9D36-4F64-8CA0-5C458823E0D5}"/>
          </ac:spMkLst>
        </pc:spChg>
        <pc:spChg chg="add mod">
          <ac:chgData name="Siddarth Joshi" userId="bc4d29ca-e482-4031-a817-c6a7c744f97a" providerId="ADAL" clId="{3141ACD6-00FB-46A1-88E0-E180C61F409C}" dt="2022-01-08T02:29:44.595" v="1698" actId="1076"/>
          <ac:spMkLst>
            <pc:docMk/>
            <pc:sldMk cId="644880761" sldId="382"/>
            <ac:spMk id="29" creationId="{63F41B5B-5AD4-43B1-BF93-DA5E721AC43B}"/>
          </ac:spMkLst>
        </pc:spChg>
        <pc:spChg chg="add del mod">
          <ac:chgData name="Siddarth Joshi" userId="bc4d29ca-e482-4031-a817-c6a7c744f97a" providerId="ADAL" clId="{3141ACD6-00FB-46A1-88E0-E180C61F409C}" dt="2022-01-08T02:30:15.856" v="1707" actId="478"/>
          <ac:spMkLst>
            <pc:docMk/>
            <pc:sldMk cId="644880761" sldId="382"/>
            <ac:spMk id="30" creationId="{A1D8815C-035B-4F2A-B125-D4D824435B07}"/>
          </ac:spMkLst>
        </pc:spChg>
        <pc:spChg chg="add del mod">
          <ac:chgData name="Siddarth Joshi" userId="bc4d29ca-e482-4031-a817-c6a7c744f97a" providerId="ADAL" clId="{3141ACD6-00FB-46A1-88E0-E180C61F409C}" dt="2022-01-08T02:30:31.807" v="1711" actId="478"/>
          <ac:spMkLst>
            <pc:docMk/>
            <pc:sldMk cId="644880761" sldId="382"/>
            <ac:spMk id="31" creationId="{B1589EF4-05C5-4198-86B9-F0E8F8CE9C8C}"/>
          </ac:spMkLst>
        </pc:spChg>
        <pc:spChg chg="add del mod">
          <ac:chgData name="Siddarth Joshi" userId="bc4d29ca-e482-4031-a817-c6a7c744f97a" providerId="ADAL" clId="{3141ACD6-00FB-46A1-88E0-E180C61F409C}" dt="2022-01-08T02:30:35.041" v="1713" actId="478"/>
          <ac:spMkLst>
            <pc:docMk/>
            <pc:sldMk cId="644880761" sldId="382"/>
            <ac:spMk id="32" creationId="{9F95202E-7D5B-4EC6-B8D9-9E8901A2ED19}"/>
          </ac:spMkLst>
        </pc:spChg>
        <pc:spChg chg="add del mod">
          <ac:chgData name="Siddarth Joshi" userId="bc4d29ca-e482-4031-a817-c6a7c744f97a" providerId="ADAL" clId="{3141ACD6-00FB-46A1-88E0-E180C61F409C}" dt="2022-01-08T02:30:36.591" v="1714" actId="478"/>
          <ac:spMkLst>
            <pc:docMk/>
            <pc:sldMk cId="644880761" sldId="382"/>
            <ac:spMk id="33" creationId="{23DF7F3C-3FE3-4EC8-B9DB-B5AF9627BBB6}"/>
          </ac:spMkLst>
        </pc:spChg>
        <pc:spChg chg="add mod">
          <ac:chgData name="Siddarth Joshi" userId="bc4d29ca-e482-4031-a817-c6a7c744f97a" providerId="ADAL" clId="{3141ACD6-00FB-46A1-88E0-E180C61F409C}" dt="2022-01-08T02:29:44.595" v="1698" actId="1076"/>
          <ac:spMkLst>
            <pc:docMk/>
            <pc:sldMk cId="644880761" sldId="382"/>
            <ac:spMk id="34" creationId="{CE40288B-E11E-4A66-9D60-390FB87050E8}"/>
          </ac:spMkLst>
        </pc:spChg>
        <pc:spChg chg="add mod">
          <ac:chgData name="Siddarth Joshi" userId="bc4d29ca-e482-4031-a817-c6a7c744f97a" providerId="ADAL" clId="{3141ACD6-00FB-46A1-88E0-E180C61F409C}" dt="2022-01-08T02:29:44.595" v="1698" actId="1076"/>
          <ac:spMkLst>
            <pc:docMk/>
            <pc:sldMk cId="644880761" sldId="382"/>
            <ac:spMk id="35" creationId="{20B3312B-3E69-44EC-962D-B27DB766334D}"/>
          </ac:spMkLst>
        </pc:spChg>
        <pc:spChg chg="add mod">
          <ac:chgData name="Siddarth Joshi" userId="bc4d29ca-e482-4031-a817-c6a7c744f97a" providerId="ADAL" clId="{3141ACD6-00FB-46A1-88E0-E180C61F409C}" dt="2022-01-08T02:29:44.595" v="1698" actId="1076"/>
          <ac:spMkLst>
            <pc:docMk/>
            <pc:sldMk cId="644880761" sldId="382"/>
            <ac:spMk id="36" creationId="{F2274E38-B443-47E8-8E97-275F6F7C2682}"/>
          </ac:spMkLst>
        </pc:spChg>
        <pc:spChg chg="add mod">
          <ac:chgData name="Siddarth Joshi" userId="bc4d29ca-e482-4031-a817-c6a7c744f97a" providerId="ADAL" clId="{3141ACD6-00FB-46A1-88E0-E180C61F409C}" dt="2022-01-08T02:30:04.446" v="1702" actId="14100"/>
          <ac:spMkLst>
            <pc:docMk/>
            <pc:sldMk cId="644880761" sldId="382"/>
            <ac:spMk id="37" creationId="{91BF594A-5E55-4278-B755-26F9C79765BD}"/>
          </ac:spMkLst>
        </pc:spChg>
        <pc:picChg chg="del">
          <ac:chgData name="Siddarth Joshi" userId="bc4d29ca-e482-4031-a817-c6a7c744f97a" providerId="ADAL" clId="{3141ACD6-00FB-46A1-88E0-E180C61F409C}" dt="2022-01-08T02:29:34.210" v="1696" actId="478"/>
          <ac:picMkLst>
            <pc:docMk/>
            <pc:sldMk cId="644880761" sldId="382"/>
            <ac:picMk id="10242" creationId="{F02524B9-8061-402B-B03E-2D0699DD9EEC}"/>
          </ac:picMkLst>
        </pc:picChg>
        <pc:cxnChg chg="add del mod">
          <ac:chgData name="Siddarth Joshi" userId="bc4d29ca-e482-4031-a817-c6a7c744f97a" providerId="ADAL" clId="{3141ACD6-00FB-46A1-88E0-E180C61F409C}" dt="2022-01-08T02:30:06.972" v="1703" actId="478"/>
          <ac:cxnSpMkLst>
            <pc:docMk/>
            <pc:sldMk cId="644880761" sldId="382"/>
            <ac:cxnSpMk id="38" creationId="{DC3C228F-C185-4C25-948F-7E76C503069A}"/>
          </ac:cxnSpMkLst>
        </pc:cxnChg>
      </pc:sldChg>
      <pc:sldChg chg="addSp delSp modSp add mod">
        <pc:chgData name="Siddarth Joshi" userId="bc4d29ca-e482-4031-a817-c6a7c744f97a" providerId="ADAL" clId="{3141ACD6-00FB-46A1-88E0-E180C61F409C}" dt="2022-01-08T03:06:15.949" v="2307" actId="478"/>
        <pc:sldMkLst>
          <pc:docMk/>
          <pc:sldMk cId="1491844017" sldId="383"/>
        </pc:sldMkLst>
        <pc:spChg chg="del">
          <ac:chgData name="Siddarth Joshi" userId="bc4d29ca-e482-4031-a817-c6a7c744f97a" providerId="ADAL" clId="{3141ACD6-00FB-46A1-88E0-E180C61F409C}" dt="2022-01-08T02:48:57.269" v="2067" actId="478"/>
          <ac:spMkLst>
            <pc:docMk/>
            <pc:sldMk cId="1491844017" sldId="383"/>
            <ac:spMk id="9" creationId="{5ED3DC08-2E65-48A5-9010-746A7F2F3963}"/>
          </ac:spMkLst>
        </pc:spChg>
        <pc:spChg chg="del">
          <ac:chgData name="Siddarth Joshi" userId="bc4d29ca-e482-4031-a817-c6a7c744f97a" providerId="ADAL" clId="{3141ACD6-00FB-46A1-88E0-E180C61F409C}" dt="2022-01-08T02:48:13.357" v="2065" actId="478"/>
          <ac:spMkLst>
            <pc:docMk/>
            <pc:sldMk cId="1491844017" sldId="383"/>
            <ac:spMk id="11" creationId="{2DA2CC3D-A139-4741-BB7C-0A48922251A4}"/>
          </ac:spMkLst>
        </pc:spChg>
        <pc:spChg chg="add del mod">
          <ac:chgData name="Siddarth Joshi" userId="bc4d29ca-e482-4031-a817-c6a7c744f97a" providerId="ADAL" clId="{3141ACD6-00FB-46A1-88E0-E180C61F409C}" dt="2022-01-08T03:06:15.949" v="2307" actId="478"/>
          <ac:spMkLst>
            <pc:docMk/>
            <pc:sldMk cId="1491844017" sldId="383"/>
            <ac:spMk id="12" creationId="{73D375C2-1CE0-4E1D-BBA1-C2380A5E0D45}"/>
          </ac:spMkLst>
        </pc:spChg>
        <pc:picChg chg="del">
          <ac:chgData name="Siddarth Joshi" userId="bc4d29ca-e482-4031-a817-c6a7c744f97a" providerId="ADAL" clId="{3141ACD6-00FB-46A1-88E0-E180C61F409C}" dt="2022-01-08T02:46:59.676" v="2056" actId="478"/>
          <ac:picMkLst>
            <pc:docMk/>
            <pc:sldMk cId="1491844017" sldId="383"/>
            <ac:picMk id="3" creationId="{8198C0B4-37C5-4D16-8D35-4E801CD9AFB5}"/>
          </ac:picMkLst>
        </pc:picChg>
        <pc:picChg chg="add mod">
          <ac:chgData name="Siddarth Joshi" userId="bc4d29ca-e482-4031-a817-c6a7c744f97a" providerId="ADAL" clId="{3141ACD6-00FB-46A1-88E0-E180C61F409C}" dt="2022-01-08T02:48:10.992" v="2064" actId="1076"/>
          <ac:picMkLst>
            <pc:docMk/>
            <pc:sldMk cId="1491844017" sldId="383"/>
            <ac:picMk id="5" creationId="{9974C95A-F1CE-4864-A44A-31E33D45F1BA}"/>
          </ac:picMkLst>
        </pc:picChg>
        <pc:picChg chg="add mod">
          <ac:chgData name="Siddarth Joshi" userId="bc4d29ca-e482-4031-a817-c6a7c744f97a" providerId="ADAL" clId="{3141ACD6-00FB-46A1-88E0-E180C61F409C}" dt="2022-01-08T02:48:17.703" v="2066" actId="1076"/>
          <ac:picMkLst>
            <pc:docMk/>
            <pc:sldMk cId="1491844017" sldId="383"/>
            <ac:picMk id="10" creationId="{1DD1E4E2-E37C-4BAB-8BCC-5187C5AAF828}"/>
          </ac:picMkLst>
        </pc:picChg>
      </pc:sldChg>
      <pc:sldChg chg="add del">
        <pc:chgData name="Siddarth Joshi" userId="bc4d29ca-e482-4031-a817-c6a7c744f97a" providerId="ADAL" clId="{3141ACD6-00FB-46A1-88E0-E180C61F409C}" dt="2022-01-08T03:25:17.237" v="2501" actId="47"/>
        <pc:sldMkLst>
          <pc:docMk/>
          <pc:sldMk cId="1140896541" sldId="384"/>
        </pc:sldMkLst>
      </pc:sldChg>
      <pc:sldChg chg="addSp delSp modSp add mod ord setBg">
        <pc:chgData name="Siddarth Joshi" userId="bc4d29ca-e482-4031-a817-c6a7c744f97a" providerId="ADAL" clId="{3141ACD6-00FB-46A1-88E0-E180C61F409C}" dt="2022-01-08T03:33:53.263" v="2787" actId="20577"/>
        <pc:sldMkLst>
          <pc:docMk/>
          <pc:sldMk cId="2351388630" sldId="385"/>
        </pc:sldMkLst>
        <pc:spChg chg="mod">
          <ac:chgData name="Siddarth Joshi" userId="bc4d29ca-e482-4031-a817-c6a7c744f97a" providerId="ADAL" clId="{3141ACD6-00FB-46A1-88E0-E180C61F409C}" dt="2022-01-08T03:29:11.837" v="2517" actId="20577"/>
          <ac:spMkLst>
            <pc:docMk/>
            <pc:sldMk cId="2351388630" sldId="385"/>
            <ac:spMk id="8" creationId="{BBB9B1C4-5210-4BEA-A556-2A53383A911F}"/>
          </ac:spMkLst>
        </pc:spChg>
        <pc:spChg chg="del">
          <ac:chgData name="Siddarth Joshi" userId="bc4d29ca-e482-4031-a817-c6a7c744f97a" providerId="ADAL" clId="{3141ACD6-00FB-46A1-88E0-E180C61F409C}" dt="2022-01-08T03:25:29.120" v="2505" actId="478"/>
          <ac:spMkLst>
            <pc:docMk/>
            <pc:sldMk cId="2351388630" sldId="385"/>
            <ac:spMk id="32" creationId="{A160CF85-0655-48F8-909F-63B5C63F67B7}"/>
          </ac:spMkLst>
        </pc:spChg>
        <pc:spChg chg="del">
          <ac:chgData name="Siddarth Joshi" userId="bc4d29ca-e482-4031-a817-c6a7c744f97a" providerId="ADAL" clId="{3141ACD6-00FB-46A1-88E0-E180C61F409C}" dt="2022-01-08T03:25:31.359" v="2506" actId="478"/>
          <ac:spMkLst>
            <pc:docMk/>
            <pc:sldMk cId="2351388630" sldId="385"/>
            <ac:spMk id="33" creationId="{A1D80CA6-218B-4027-8F68-A78ED35522A1}"/>
          </ac:spMkLst>
        </pc:spChg>
        <pc:spChg chg="add mod">
          <ac:chgData name="Siddarth Joshi" userId="bc4d29ca-e482-4031-a817-c6a7c744f97a" providerId="ADAL" clId="{3141ACD6-00FB-46A1-88E0-E180C61F409C}" dt="2022-01-08T03:33:53.263" v="2787" actId="20577"/>
          <ac:spMkLst>
            <pc:docMk/>
            <pc:sldMk cId="2351388630" sldId="385"/>
            <ac:spMk id="34" creationId="{A938C3FC-66B1-4E8A-BA1F-B09E69965DD2}"/>
          </ac:spMkLst>
        </pc:spChg>
        <pc:grpChg chg="del">
          <ac:chgData name="Siddarth Joshi" userId="bc4d29ca-e482-4031-a817-c6a7c744f97a" providerId="ADAL" clId="{3141ACD6-00FB-46A1-88E0-E180C61F409C}" dt="2022-01-08T03:25:26.453" v="2504" actId="478"/>
          <ac:grpSpMkLst>
            <pc:docMk/>
            <pc:sldMk cId="2351388630" sldId="385"/>
            <ac:grpSpMk id="10" creationId="{939BD132-2824-410E-828F-B9DDA43BB036}"/>
          </ac:grpSpMkLst>
        </pc:grpChg>
        <pc:picChg chg="add mod">
          <ac:chgData name="Siddarth Joshi" userId="bc4d29ca-e482-4031-a817-c6a7c744f97a" providerId="ADAL" clId="{3141ACD6-00FB-46A1-88E0-E180C61F409C}" dt="2022-01-08T03:25:56.538" v="2513" actId="1076"/>
          <ac:picMkLst>
            <pc:docMk/>
            <pc:sldMk cId="2351388630" sldId="385"/>
            <ac:picMk id="17410" creationId="{1FD4FAEB-2B99-4A3E-B6A7-02049DDEC91C}"/>
          </ac:picMkLst>
        </pc:picChg>
      </pc:sldChg>
      <pc:sldChg chg="modSp add mod">
        <pc:chgData name="Siddarth Joshi" userId="bc4d29ca-e482-4031-a817-c6a7c744f97a" providerId="ADAL" clId="{3141ACD6-00FB-46A1-88E0-E180C61F409C}" dt="2022-01-08T03:35:57.793" v="2866" actId="20577"/>
        <pc:sldMkLst>
          <pc:docMk/>
          <pc:sldMk cId="747135394" sldId="386"/>
        </pc:sldMkLst>
        <pc:spChg chg="mod">
          <ac:chgData name="Siddarth Joshi" userId="bc4d29ca-e482-4031-a817-c6a7c744f97a" providerId="ADAL" clId="{3141ACD6-00FB-46A1-88E0-E180C61F409C}" dt="2022-01-08T03:35:57.793" v="2866" actId="20577"/>
          <ac:spMkLst>
            <pc:docMk/>
            <pc:sldMk cId="747135394" sldId="386"/>
            <ac:spMk id="6" creationId="{ABDDC9B4-E652-4488-A4BF-B68356127B6C}"/>
          </ac:spMkLst>
        </pc:spChg>
      </pc:sldChg>
      <pc:sldChg chg="addSp delSp add del mod setBg">
        <pc:chgData name="Siddarth Joshi" userId="bc4d29ca-e482-4031-a817-c6a7c744f97a" providerId="ADAL" clId="{3141ACD6-00FB-46A1-88E0-E180C61F409C}" dt="2022-01-08T03:25:36.143" v="2510"/>
        <pc:sldMkLst>
          <pc:docMk/>
          <pc:sldMk cId="3659087671" sldId="386"/>
        </pc:sldMkLst>
        <pc:grpChg chg="add del">
          <ac:chgData name="Siddarth Joshi" userId="bc4d29ca-e482-4031-a817-c6a7c744f97a" providerId="ADAL" clId="{3141ACD6-00FB-46A1-88E0-E180C61F409C}" dt="2022-01-08T03:25:35.701" v="2509" actId="478"/>
          <ac:grpSpMkLst>
            <pc:docMk/>
            <pc:sldMk cId="3659087671" sldId="386"/>
            <ac:grpSpMk id="10" creationId="{939BD132-2824-410E-828F-B9DDA43BB036}"/>
          </ac:grpSpMkLst>
        </pc:grpChg>
      </pc:sldChg>
      <pc:sldChg chg="modSp add mod modNotesTx">
        <pc:chgData name="Siddarth Joshi" userId="bc4d29ca-e482-4031-a817-c6a7c744f97a" providerId="ADAL" clId="{3141ACD6-00FB-46A1-88E0-E180C61F409C}" dt="2022-01-08T03:58:34.356" v="3469"/>
        <pc:sldMkLst>
          <pc:docMk/>
          <pc:sldMk cId="1757034839" sldId="387"/>
        </pc:sldMkLst>
        <pc:spChg chg="mod">
          <ac:chgData name="Siddarth Joshi" userId="bc4d29ca-e482-4031-a817-c6a7c744f97a" providerId="ADAL" clId="{3141ACD6-00FB-46A1-88E0-E180C61F409C}" dt="2022-01-08T03:57:38.873" v="3468" actId="20577"/>
          <ac:spMkLst>
            <pc:docMk/>
            <pc:sldMk cId="1757034839" sldId="387"/>
            <ac:spMk id="6" creationId="{1C613B68-B5E1-4D94-A426-C731B3D01AC9}"/>
          </ac:spMkLst>
        </pc:spChg>
      </pc:sldChg>
      <pc:sldChg chg="modSp add mod">
        <pc:chgData name="Siddarth Joshi" userId="bc4d29ca-e482-4031-a817-c6a7c744f97a" providerId="ADAL" clId="{3141ACD6-00FB-46A1-88E0-E180C61F409C}" dt="2022-01-08T04:06:18.078" v="3916" actId="20577"/>
        <pc:sldMkLst>
          <pc:docMk/>
          <pc:sldMk cId="4071987049" sldId="388"/>
        </pc:sldMkLst>
        <pc:spChg chg="mod">
          <ac:chgData name="Siddarth Joshi" userId="bc4d29ca-e482-4031-a817-c6a7c744f97a" providerId="ADAL" clId="{3141ACD6-00FB-46A1-88E0-E180C61F409C}" dt="2022-01-08T04:06:18.078" v="3916" actId="20577"/>
          <ac:spMkLst>
            <pc:docMk/>
            <pc:sldMk cId="4071987049" sldId="388"/>
            <ac:spMk id="6" creationId="{1C613B68-B5E1-4D94-A426-C731B3D01AC9}"/>
          </ac:spMkLst>
        </pc:spChg>
      </pc:sldChg>
      <pc:sldChg chg="modSp add mod">
        <pc:chgData name="Siddarth Joshi" userId="bc4d29ca-e482-4031-a817-c6a7c744f97a" providerId="ADAL" clId="{3141ACD6-00FB-46A1-88E0-E180C61F409C}" dt="2022-01-08T04:11:35.654" v="4159" actId="20577"/>
        <pc:sldMkLst>
          <pc:docMk/>
          <pc:sldMk cId="722081642" sldId="389"/>
        </pc:sldMkLst>
        <pc:spChg chg="mod">
          <ac:chgData name="Siddarth Joshi" userId="bc4d29ca-e482-4031-a817-c6a7c744f97a" providerId="ADAL" clId="{3141ACD6-00FB-46A1-88E0-E180C61F409C}" dt="2022-01-08T04:11:35.654" v="4159" actId="20577"/>
          <ac:spMkLst>
            <pc:docMk/>
            <pc:sldMk cId="722081642" sldId="389"/>
            <ac:spMk id="6" creationId="{1C613B68-B5E1-4D94-A426-C731B3D01AC9}"/>
          </ac:spMkLst>
        </pc:spChg>
      </pc:sldChg>
    </pc:docChg>
  </pc:docChgLst>
  <pc:docChgLst>
    <pc:chgData name="Siddarth Joshi" userId="bc4d29ca-e482-4031-a817-c6a7c744f97a" providerId="ADAL" clId="{916172B8-F291-4461-AF12-D5C0055C9981}"/>
    <pc:docChg chg="undo redo custSel addSld delSld modSld sldOrd">
      <pc:chgData name="Siddarth Joshi" userId="bc4d29ca-e482-4031-a817-c6a7c744f97a" providerId="ADAL" clId="{916172B8-F291-4461-AF12-D5C0055C9981}" dt="2022-01-29T19:44:51.016" v="1242" actId="20577"/>
      <pc:docMkLst>
        <pc:docMk/>
      </pc:docMkLst>
      <pc:sldChg chg="modSp mod">
        <pc:chgData name="Siddarth Joshi" userId="bc4d29ca-e482-4031-a817-c6a7c744f97a" providerId="ADAL" clId="{916172B8-F291-4461-AF12-D5C0055C9981}" dt="2022-01-29T19:44:51.016" v="1242" actId="20577"/>
        <pc:sldMkLst>
          <pc:docMk/>
          <pc:sldMk cId="357927040" sldId="256"/>
        </pc:sldMkLst>
        <pc:spChg chg="mod">
          <ac:chgData name="Siddarth Joshi" userId="bc4d29ca-e482-4031-a817-c6a7c744f97a" providerId="ADAL" clId="{916172B8-F291-4461-AF12-D5C0055C9981}" dt="2022-01-29T19:44:51.016" v="1242" actId="20577"/>
          <ac:spMkLst>
            <pc:docMk/>
            <pc:sldMk cId="357927040" sldId="256"/>
            <ac:spMk id="2" creationId="{EB1D64C7-2B57-4995-8266-CA21FD2E1527}"/>
          </ac:spMkLst>
        </pc:spChg>
      </pc:sldChg>
      <pc:sldChg chg="addSp delSp modSp mod">
        <pc:chgData name="Siddarth Joshi" userId="bc4d29ca-e482-4031-a817-c6a7c744f97a" providerId="ADAL" clId="{916172B8-F291-4461-AF12-D5C0055C9981}" dt="2022-01-29T19:02:44.893" v="200" actId="1076"/>
        <pc:sldMkLst>
          <pc:docMk/>
          <pc:sldMk cId="43906639" sldId="328"/>
        </pc:sldMkLst>
        <pc:spChg chg="mod">
          <ac:chgData name="Siddarth Joshi" userId="bc4d29ca-e482-4031-a817-c6a7c744f97a" providerId="ADAL" clId="{916172B8-F291-4461-AF12-D5C0055C9981}" dt="2022-01-29T18:58:17.389" v="28" actId="20577"/>
          <ac:spMkLst>
            <pc:docMk/>
            <pc:sldMk cId="43906639" sldId="328"/>
            <ac:spMk id="8" creationId="{BBB9B1C4-5210-4BEA-A556-2A53383A911F}"/>
          </ac:spMkLst>
        </pc:spChg>
        <pc:spChg chg="add mod">
          <ac:chgData name="Siddarth Joshi" userId="bc4d29ca-e482-4031-a817-c6a7c744f97a" providerId="ADAL" clId="{916172B8-F291-4461-AF12-D5C0055C9981}" dt="2022-01-29T19:01:00.458" v="187" actId="14100"/>
          <ac:spMkLst>
            <pc:docMk/>
            <pc:sldMk cId="43906639" sldId="328"/>
            <ac:spMk id="9" creationId="{3747EC5A-5F0F-4088-AC20-91AEE4A01A30}"/>
          </ac:spMkLst>
        </pc:spChg>
        <pc:spChg chg="mod">
          <ac:chgData name="Siddarth Joshi" userId="bc4d29ca-e482-4031-a817-c6a7c744f97a" providerId="ADAL" clId="{916172B8-F291-4461-AF12-D5C0055C9981}" dt="2022-01-29T18:59:38.263" v="156" actId="20577"/>
          <ac:spMkLst>
            <pc:docMk/>
            <pc:sldMk cId="43906639" sldId="328"/>
            <ac:spMk id="23" creationId="{25D6F300-44D7-4853-AC57-4464EAB18166}"/>
          </ac:spMkLst>
        </pc:spChg>
        <pc:picChg chg="add mod">
          <ac:chgData name="Siddarth Joshi" userId="bc4d29ca-e482-4031-a817-c6a7c744f97a" providerId="ADAL" clId="{916172B8-F291-4461-AF12-D5C0055C9981}" dt="2022-01-29T18:58:26.383" v="31" actId="1076"/>
          <ac:picMkLst>
            <pc:docMk/>
            <pc:sldMk cId="43906639" sldId="328"/>
            <ac:picMk id="2" creationId="{9686C351-6040-49FF-98CA-DEA82808034F}"/>
          </ac:picMkLst>
        </pc:picChg>
        <pc:picChg chg="add mod">
          <ac:chgData name="Siddarth Joshi" userId="bc4d29ca-e482-4031-a817-c6a7c744f97a" providerId="ADAL" clId="{916172B8-F291-4461-AF12-D5C0055C9981}" dt="2022-01-29T19:01:25.115" v="192" actId="1076"/>
          <ac:picMkLst>
            <pc:docMk/>
            <pc:sldMk cId="43906639" sldId="328"/>
            <ac:picMk id="3" creationId="{4C8417E6-18F9-4511-B849-1B7C54493841}"/>
          </ac:picMkLst>
        </pc:picChg>
        <pc:picChg chg="del">
          <ac:chgData name="Siddarth Joshi" userId="bc4d29ca-e482-4031-a817-c6a7c744f97a" providerId="ADAL" clId="{916172B8-F291-4461-AF12-D5C0055C9981}" dt="2022-01-29T18:58:19.800" v="29" actId="478"/>
          <ac:picMkLst>
            <pc:docMk/>
            <pc:sldMk cId="43906639" sldId="328"/>
            <ac:picMk id="1026" creationId="{29155972-71E5-4AE1-8C9E-A22C568F73C7}"/>
          </ac:picMkLst>
        </pc:picChg>
        <pc:picChg chg="del">
          <ac:chgData name="Siddarth Joshi" userId="bc4d29ca-e482-4031-a817-c6a7c744f97a" providerId="ADAL" clId="{916172B8-F291-4461-AF12-D5C0055C9981}" dt="2022-01-29T18:58:27.539" v="32" actId="478"/>
          <ac:picMkLst>
            <pc:docMk/>
            <pc:sldMk cId="43906639" sldId="328"/>
            <ac:picMk id="1028" creationId="{AD91FBA2-8F89-4B89-B0D3-45A2C4A5122B}"/>
          </ac:picMkLst>
        </pc:picChg>
        <pc:picChg chg="add mod">
          <ac:chgData name="Siddarth Joshi" userId="bc4d29ca-e482-4031-a817-c6a7c744f97a" providerId="ADAL" clId="{916172B8-F291-4461-AF12-D5C0055C9981}" dt="2022-01-29T19:01:46.966" v="194" actId="1076"/>
          <ac:picMkLst>
            <pc:docMk/>
            <pc:sldMk cId="43906639" sldId="328"/>
            <ac:picMk id="1030" creationId="{BA7D6F76-CD13-42E9-8255-0585AFC048BC}"/>
          </ac:picMkLst>
        </pc:picChg>
        <pc:picChg chg="add mod">
          <ac:chgData name="Siddarth Joshi" userId="bc4d29ca-e482-4031-a817-c6a7c744f97a" providerId="ADAL" clId="{916172B8-F291-4461-AF12-D5C0055C9981}" dt="2022-01-29T19:02:39.530" v="199" actId="1076"/>
          <ac:picMkLst>
            <pc:docMk/>
            <pc:sldMk cId="43906639" sldId="328"/>
            <ac:picMk id="1032" creationId="{85B45ABC-966A-4DB3-A12A-21F79EAC9BB3}"/>
          </ac:picMkLst>
        </pc:picChg>
        <pc:picChg chg="add mod">
          <ac:chgData name="Siddarth Joshi" userId="bc4d29ca-e482-4031-a817-c6a7c744f97a" providerId="ADAL" clId="{916172B8-F291-4461-AF12-D5C0055C9981}" dt="2022-01-29T19:02:44.893" v="200" actId="1076"/>
          <ac:picMkLst>
            <pc:docMk/>
            <pc:sldMk cId="43906639" sldId="328"/>
            <ac:picMk id="1034" creationId="{5027A2E8-A036-4FCF-8C8D-6B67B719EE92}"/>
          </ac:picMkLst>
        </pc:picChg>
      </pc:sldChg>
      <pc:sldChg chg="del">
        <pc:chgData name="Siddarth Joshi" userId="bc4d29ca-e482-4031-a817-c6a7c744f97a" providerId="ADAL" clId="{916172B8-F291-4461-AF12-D5C0055C9981}" dt="2022-01-29T19:43:28.652" v="1240" actId="47"/>
        <pc:sldMkLst>
          <pc:docMk/>
          <pc:sldMk cId="2362196120" sldId="343"/>
        </pc:sldMkLst>
      </pc:sldChg>
      <pc:sldChg chg="del">
        <pc:chgData name="Siddarth Joshi" userId="bc4d29ca-e482-4031-a817-c6a7c744f97a" providerId="ADAL" clId="{916172B8-F291-4461-AF12-D5C0055C9981}" dt="2022-01-29T19:43:28.652" v="1240" actId="47"/>
        <pc:sldMkLst>
          <pc:docMk/>
          <pc:sldMk cId="2309374923" sldId="348"/>
        </pc:sldMkLst>
      </pc:sldChg>
      <pc:sldChg chg="del">
        <pc:chgData name="Siddarth Joshi" userId="bc4d29ca-e482-4031-a817-c6a7c744f97a" providerId="ADAL" clId="{916172B8-F291-4461-AF12-D5C0055C9981}" dt="2022-01-29T19:43:28.652" v="1240" actId="47"/>
        <pc:sldMkLst>
          <pc:docMk/>
          <pc:sldMk cId="2021281256" sldId="349"/>
        </pc:sldMkLst>
      </pc:sldChg>
      <pc:sldChg chg="del">
        <pc:chgData name="Siddarth Joshi" userId="bc4d29ca-e482-4031-a817-c6a7c744f97a" providerId="ADAL" clId="{916172B8-F291-4461-AF12-D5C0055C9981}" dt="2022-01-29T19:43:28.652" v="1240" actId="47"/>
        <pc:sldMkLst>
          <pc:docMk/>
          <pc:sldMk cId="752204488" sldId="350"/>
        </pc:sldMkLst>
      </pc:sldChg>
      <pc:sldChg chg="addSp delSp modSp add mod">
        <pc:chgData name="Siddarth Joshi" userId="bc4d29ca-e482-4031-a817-c6a7c744f97a" providerId="ADAL" clId="{916172B8-F291-4461-AF12-D5C0055C9981}" dt="2022-01-29T19:07:31.132" v="449" actId="1076"/>
        <pc:sldMkLst>
          <pc:docMk/>
          <pc:sldMk cId="2815489422" sldId="351"/>
        </pc:sldMkLst>
        <pc:spChg chg="del">
          <ac:chgData name="Siddarth Joshi" userId="bc4d29ca-e482-4031-a817-c6a7c744f97a" providerId="ADAL" clId="{916172B8-F291-4461-AF12-D5C0055C9981}" dt="2022-01-29T19:03:13.814" v="202" actId="478"/>
          <ac:spMkLst>
            <pc:docMk/>
            <pc:sldMk cId="2815489422" sldId="351"/>
            <ac:spMk id="9" creationId="{3747EC5A-5F0F-4088-AC20-91AEE4A01A30}"/>
          </ac:spMkLst>
        </pc:spChg>
        <pc:spChg chg="add mod">
          <ac:chgData name="Siddarth Joshi" userId="bc4d29ca-e482-4031-a817-c6a7c744f97a" providerId="ADAL" clId="{916172B8-F291-4461-AF12-D5C0055C9981}" dt="2022-01-29T19:07:31.132" v="449" actId="1076"/>
          <ac:spMkLst>
            <pc:docMk/>
            <pc:sldMk cId="2815489422" sldId="351"/>
            <ac:spMk id="14" creationId="{A51294B5-1CC1-4FB2-96B4-00F0E373D578}"/>
          </ac:spMkLst>
        </pc:spChg>
        <pc:spChg chg="mod">
          <ac:chgData name="Siddarth Joshi" userId="bc4d29ca-e482-4031-a817-c6a7c744f97a" providerId="ADAL" clId="{916172B8-F291-4461-AF12-D5C0055C9981}" dt="2022-01-29T19:06:18.076" v="357" actId="20577"/>
          <ac:spMkLst>
            <pc:docMk/>
            <pc:sldMk cId="2815489422" sldId="351"/>
            <ac:spMk id="23" creationId="{25D6F300-44D7-4853-AC57-4464EAB18166}"/>
          </ac:spMkLst>
        </pc:spChg>
        <pc:picChg chg="del">
          <ac:chgData name="Siddarth Joshi" userId="bc4d29ca-e482-4031-a817-c6a7c744f97a" providerId="ADAL" clId="{916172B8-F291-4461-AF12-D5C0055C9981}" dt="2022-01-29T19:04:07.536" v="291" actId="478"/>
          <ac:picMkLst>
            <pc:docMk/>
            <pc:sldMk cId="2815489422" sldId="351"/>
            <ac:picMk id="2" creationId="{9686C351-6040-49FF-98CA-DEA82808034F}"/>
          </ac:picMkLst>
        </pc:picChg>
        <pc:picChg chg="del">
          <ac:chgData name="Siddarth Joshi" userId="bc4d29ca-e482-4031-a817-c6a7c744f97a" providerId="ADAL" clId="{916172B8-F291-4461-AF12-D5C0055C9981}" dt="2022-01-29T19:04:04.910" v="288" actId="478"/>
          <ac:picMkLst>
            <pc:docMk/>
            <pc:sldMk cId="2815489422" sldId="351"/>
            <ac:picMk id="3" creationId="{4C8417E6-18F9-4511-B849-1B7C54493841}"/>
          </ac:picMkLst>
        </pc:picChg>
        <pc:picChg chg="del">
          <ac:chgData name="Siddarth Joshi" userId="bc4d29ca-e482-4031-a817-c6a7c744f97a" providerId="ADAL" clId="{916172B8-F291-4461-AF12-D5C0055C9981}" dt="2022-01-29T19:04:06.596" v="290" actId="478"/>
          <ac:picMkLst>
            <pc:docMk/>
            <pc:sldMk cId="2815489422" sldId="351"/>
            <ac:picMk id="1030" creationId="{BA7D6F76-CD13-42E9-8255-0585AFC048BC}"/>
          </ac:picMkLst>
        </pc:picChg>
        <pc:picChg chg="del">
          <ac:chgData name="Siddarth Joshi" userId="bc4d29ca-e482-4031-a817-c6a7c744f97a" providerId="ADAL" clId="{916172B8-F291-4461-AF12-D5C0055C9981}" dt="2022-01-29T19:04:05.843" v="289" actId="478"/>
          <ac:picMkLst>
            <pc:docMk/>
            <pc:sldMk cId="2815489422" sldId="351"/>
            <ac:picMk id="1032" creationId="{85B45ABC-966A-4DB3-A12A-21F79EAC9BB3}"/>
          </ac:picMkLst>
        </pc:picChg>
        <pc:picChg chg="del">
          <ac:chgData name="Siddarth Joshi" userId="bc4d29ca-e482-4031-a817-c6a7c744f97a" providerId="ADAL" clId="{916172B8-F291-4461-AF12-D5C0055C9981}" dt="2022-01-29T19:04:08.436" v="292" actId="478"/>
          <ac:picMkLst>
            <pc:docMk/>
            <pc:sldMk cId="2815489422" sldId="351"/>
            <ac:picMk id="1034" creationId="{5027A2E8-A036-4FCF-8C8D-6B67B719EE92}"/>
          </ac:picMkLst>
        </pc:picChg>
        <pc:picChg chg="add mod">
          <ac:chgData name="Siddarth Joshi" userId="bc4d29ca-e482-4031-a817-c6a7c744f97a" providerId="ADAL" clId="{916172B8-F291-4461-AF12-D5C0055C9981}" dt="2022-01-29T19:04:39.456" v="295" actId="14100"/>
          <ac:picMkLst>
            <pc:docMk/>
            <pc:sldMk cId="2815489422" sldId="351"/>
            <ac:picMk id="2050" creationId="{D75A0C8F-2DF6-453B-8FB8-261A6857CF46}"/>
          </ac:picMkLst>
        </pc:picChg>
        <pc:picChg chg="add mod">
          <ac:chgData name="Siddarth Joshi" userId="bc4d29ca-e482-4031-a817-c6a7c744f97a" providerId="ADAL" clId="{916172B8-F291-4461-AF12-D5C0055C9981}" dt="2022-01-29T19:05:02.718" v="298" actId="14100"/>
          <ac:picMkLst>
            <pc:docMk/>
            <pc:sldMk cId="2815489422" sldId="351"/>
            <ac:picMk id="2052" creationId="{3EFCB78B-DF85-4844-A72D-FCBB25DA52B7}"/>
          </ac:picMkLst>
        </pc:picChg>
      </pc:sldChg>
      <pc:sldChg chg="addSp delSp modSp add mod">
        <pc:chgData name="Siddarth Joshi" userId="bc4d29ca-e482-4031-a817-c6a7c744f97a" providerId="ADAL" clId="{916172B8-F291-4461-AF12-D5C0055C9981}" dt="2022-01-29T19:17:28.528" v="560" actId="14100"/>
        <pc:sldMkLst>
          <pc:docMk/>
          <pc:sldMk cId="457110959" sldId="352"/>
        </pc:sldMkLst>
        <pc:spChg chg="add del">
          <ac:chgData name="Siddarth Joshi" userId="bc4d29ca-e482-4031-a817-c6a7c744f97a" providerId="ADAL" clId="{916172B8-F291-4461-AF12-D5C0055C9981}" dt="2022-01-29T19:15:46.536" v="557"/>
          <ac:spMkLst>
            <pc:docMk/>
            <pc:sldMk cId="457110959" sldId="352"/>
            <ac:spMk id="2" creationId="{529608C0-3A4B-46D7-BD15-784F7BDFBDC3}"/>
          </ac:spMkLst>
        </pc:spChg>
        <pc:spChg chg="mod">
          <ac:chgData name="Siddarth Joshi" userId="bc4d29ca-e482-4031-a817-c6a7c744f97a" providerId="ADAL" clId="{916172B8-F291-4461-AF12-D5C0055C9981}" dt="2022-01-29T19:09:01.310" v="537" actId="20577"/>
          <ac:spMkLst>
            <pc:docMk/>
            <pc:sldMk cId="457110959" sldId="352"/>
            <ac:spMk id="14" creationId="{A51294B5-1CC1-4FB2-96B4-00F0E373D578}"/>
          </ac:spMkLst>
        </pc:spChg>
        <pc:spChg chg="mod">
          <ac:chgData name="Siddarth Joshi" userId="bc4d29ca-e482-4031-a817-c6a7c744f97a" providerId="ADAL" clId="{916172B8-F291-4461-AF12-D5C0055C9981}" dt="2022-01-29T19:08:26.034" v="489" actId="20577"/>
          <ac:spMkLst>
            <pc:docMk/>
            <pc:sldMk cId="457110959" sldId="352"/>
            <ac:spMk id="23" creationId="{25D6F300-44D7-4853-AC57-4464EAB18166}"/>
          </ac:spMkLst>
        </pc:spChg>
        <pc:picChg chg="add mod">
          <ac:chgData name="Siddarth Joshi" userId="bc4d29ca-e482-4031-a817-c6a7c744f97a" providerId="ADAL" clId="{916172B8-F291-4461-AF12-D5C0055C9981}" dt="2022-01-29T19:17:28.528" v="560" actId="14100"/>
          <ac:picMkLst>
            <pc:docMk/>
            <pc:sldMk cId="457110959" sldId="352"/>
            <ac:picMk id="5" creationId="{62D78E6F-65DA-43A5-9C43-6E2C9D8AACE1}"/>
          </ac:picMkLst>
        </pc:picChg>
        <pc:picChg chg="del">
          <ac:chgData name="Siddarth Joshi" userId="bc4d29ca-e482-4031-a817-c6a7c744f97a" providerId="ADAL" clId="{916172B8-F291-4461-AF12-D5C0055C9981}" dt="2022-01-29T19:07:48.266" v="451" actId="478"/>
          <ac:picMkLst>
            <pc:docMk/>
            <pc:sldMk cId="457110959" sldId="352"/>
            <ac:picMk id="2050" creationId="{D75A0C8F-2DF6-453B-8FB8-261A6857CF46}"/>
          </ac:picMkLst>
        </pc:picChg>
        <pc:picChg chg="del">
          <ac:chgData name="Siddarth Joshi" userId="bc4d29ca-e482-4031-a817-c6a7c744f97a" providerId="ADAL" clId="{916172B8-F291-4461-AF12-D5C0055C9981}" dt="2022-01-29T19:07:49.126" v="452" actId="478"/>
          <ac:picMkLst>
            <pc:docMk/>
            <pc:sldMk cId="457110959" sldId="352"/>
            <ac:picMk id="2052" creationId="{3EFCB78B-DF85-4844-A72D-FCBB25DA52B7}"/>
          </ac:picMkLst>
        </pc:picChg>
        <pc:picChg chg="add mod">
          <ac:chgData name="Siddarth Joshi" userId="bc4d29ca-e482-4031-a817-c6a7c744f97a" providerId="ADAL" clId="{916172B8-F291-4461-AF12-D5C0055C9981}" dt="2022-01-29T19:08:32.630" v="491" actId="1076"/>
          <ac:picMkLst>
            <pc:docMk/>
            <pc:sldMk cId="457110959" sldId="352"/>
            <ac:picMk id="3074" creationId="{E8AE4E33-2627-4C9D-B441-96E08B37F0AF}"/>
          </ac:picMkLst>
        </pc:picChg>
        <pc:picChg chg="add mod">
          <ac:chgData name="Siddarth Joshi" userId="bc4d29ca-e482-4031-a817-c6a7c744f97a" providerId="ADAL" clId="{916172B8-F291-4461-AF12-D5C0055C9981}" dt="2022-01-29T19:11:23.775" v="541" actId="1076"/>
          <ac:picMkLst>
            <pc:docMk/>
            <pc:sldMk cId="457110959" sldId="352"/>
            <ac:picMk id="3076" creationId="{3668CE1E-1B92-4C0B-8ACD-8541F75CC739}"/>
          </ac:picMkLst>
        </pc:picChg>
        <pc:picChg chg="add mod">
          <ac:chgData name="Siddarth Joshi" userId="bc4d29ca-e482-4031-a817-c6a7c744f97a" providerId="ADAL" clId="{916172B8-F291-4461-AF12-D5C0055C9981}" dt="2022-01-29T19:11:29.489" v="542" actId="1076"/>
          <ac:picMkLst>
            <pc:docMk/>
            <pc:sldMk cId="457110959" sldId="352"/>
            <ac:picMk id="3078" creationId="{433A51DC-5B9E-4689-9498-77CCC4545374}"/>
          </ac:picMkLst>
        </pc:picChg>
        <pc:picChg chg="add mod">
          <ac:chgData name="Siddarth Joshi" userId="bc4d29ca-e482-4031-a817-c6a7c744f97a" providerId="ADAL" clId="{916172B8-F291-4461-AF12-D5C0055C9981}" dt="2022-01-29T19:12:41.446" v="555" actId="1076"/>
          <ac:picMkLst>
            <pc:docMk/>
            <pc:sldMk cId="457110959" sldId="352"/>
            <ac:picMk id="3080" creationId="{072B9B66-84E7-491A-B0B1-7D42D6EE242D}"/>
          </ac:picMkLst>
        </pc:picChg>
      </pc:sldChg>
      <pc:sldChg chg="addSp delSp modSp add mod ord">
        <pc:chgData name="Siddarth Joshi" userId="bc4d29ca-e482-4031-a817-c6a7c744f97a" providerId="ADAL" clId="{916172B8-F291-4461-AF12-D5C0055C9981}" dt="2022-01-29T19:43:04.556" v="1239" actId="1076"/>
        <pc:sldMkLst>
          <pc:docMk/>
          <pc:sldMk cId="1393775875" sldId="353"/>
        </pc:sldMkLst>
        <pc:spChg chg="add del mod">
          <ac:chgData name="Siddarth Joshi" userId="bc4d29ca-e482-4031-a817-c6a7c744f97a" providerId="ADAL" clId="{916172B8-F291-4461-AF12-D5C0055C9981}" dt="2022-01-29T19:11:51.389" v="547" actId="478"/>
          <ac:spMkLst>
            <pc:docMk/>
            <pc:sldMk cId="1393775875" sldId="353"/>
            <ac:spMk id="2" creationId="{675A1E83-0A73-42B5-AC8C-6C5E1C2BC3CF}"/>
          </ac:spMkLst>
        </pc:spChg>
        <pc:spChg chg="del">
          <ac:chgData name="Siddarth Joshi" userId="bc4d29ca-e482-4031-a817-c6a7c744f97a" providerId="ADAL" clId="{916172B8-F291-4461-AF12-D5C0055C9981}" dt="2022-01-29T19:11:49.618" v="546" actId="478"/>
          <ac:spMkLst>
            <pc:docMk/>
            <pc:sldMk cId="1393775875" sldId="353"/>
            <ac:spMk id="14" creationId="{A51294B5-1CC1-4FB2-96B4-00F0E373D578}"/>
          </ac:spMkLst>
        </pc:spChg>
        <pc:spChg chg="del">
          <ac:chgData name="Siddarth Joshi" userId="bc4d29ca-e482-4031-a817-c6a7c744f97a" providerId="ADAL" clId="{916172B8-F291-4461-AF12-D5C0055C9981}" dt="2022-01-29T19:11:49.618" v="546" actId="478"/>
          <ac:spMkLst>
            <pc:docMk/>
            <pc:sldMk cId="1393775875" sldId="353"/>
            <ac:spMk id="23" creationId="{25D6F300-44D7-4853-AC57-4464EAB18166}"/>
          </ac:spMkLst>
        </pc:spChg>
        <pc:picChg chg="del">
          <ac:chgData name="Siddarth Joshi" userId="bc4d29ca-e482-4031-a817-c6a7c744f97a" providerId="ADAL" clId="{916172B8-F291-4461-AF12-D5C0055C9981}" dt="2022-01-29T19:11:49.618" v="546" actId="478"/>
          <ac:picMkLst>
            <pc:docMk/>
            <pc:sldMk cId="1393775875" sldId="353"/>
            <ac:picMk id="3074" creationId="{E8AE4E33-2627-4C9D-B441-96E08B37F0AF}"/>
          </ac:picMkLst>
        </pc:picChg>
        <pc:picChg chg="del">
          <ac:chgData name="Siddarth Joshi" userId="bc4d29ca-e482-4031-a817-c6a7c744f97a" providerId="ADAL" clId="{916172B8-F291-4461-AF12-D5C0055C9981}" dt="2022-01-29T19:11:49.618" v="546" actId="478"/>
          <ac:picMkLst>
            <pc:docMk/>
            <pc:sldMk cId="1393775875" sldId="353"/>
            <ac:picMk id="3076" creationId="{3668CE1E-1B92-4C0B-8ACD-8541F75CC739}"/>
          </ac:picMkLst>
        </pc:picChg>
        <pc:picChg chg="del">
          <ac:chgData name="Siddarth Joshi" userId="bc4d29ca-e482-4031-a817-c6a7c744f97a" providerId="ADAL" clId="{916172B8-F291-4461-AF12-D5C0055C9981}" dt="2022-01-29T19:11:49.618" v="546" actId="478"/>
          <ac:picMkLst>
            <pc:docMk/>
            <pc:sldMk cId="1393775875" sldId="353"/>
            <ac:picMk id="3078" creationId="{433A51DC-5B9E-4689-9498-77CCC4545374}"/>
          </ac:picMkLst>
        </pc:picChg>
        <pc:picChg chg="add mod">
          <ac:chgData name="Siddarth Joshi" userId="bc4d29ca-e482-4031-a817-c6a7c744f97a" providerId="ADAL" clId="{916172B8-F291-4461-AF12-D5C0055C9981}" dt="2022-01-29T19:42:47.016" v="1235" actId="1076"/>
          <ac:picMkLst>
            <pc:docMk/>
            <pc:sldMk cId="1393775875" sldId="353"/>
            <ac:picMk id="4098" creationId="{1055082B-C0A1-43BF-94D8-E39A9AE542A8}"/>
          </ac:picMkLst>
        </pc:picChg>
        <pc:picChg chg="add mod">
          <ac:chgData name="Siddarth Joshi" userId="bc4d29ca-e482-4031-a817-c6a7c744f97a" providerId="ADAL" clId="{916172B8-F291-4461-AF12-D5C0055C9981}" dt="2022-01-29T19:43:04.556" v="1239" actId="1076"/>
          <ac:picMkLst>
            <pc:docMk/>
            <pc:sldMk cId="1393775875" sldId="353"/>
            <ac:picMk id="4100" creationId="{EEB436E3-67FB-4D30-BD60-88FD4215D54B}"/>
          </ac:picMkLst>
        </pc:picChg>
      </pc:sldChg>
      <pc:sldChg chg="addSp delSp modSp add mod">
        <pc:chgData name="Siddarth Joshi" userId="bc4d29ca-e482-4031-a817-c6a7c744f97a" providerId="ADAL" clId="{916172B8-F291-4461-AF12-D5C0055C9981}" dt="2022-01-29T19:24:34.292" v="805" actId="1076"/>
        <pc:sldMkLst>
          <pc:docMk/>
          <pc:sldMk cId="226499652" sldId="354"/>
        </pc:sldMkLst>
        <pc:spChg chg="mod">
          <ac:chgData name="Siddarth Joshi" userId="bc4d29ca-e482-4031-a817-c6a7c744f97a" providerId="ADAL" clId="{916172B8-F291-4461-AF12-D5C0055C9981}" dt="2022-01-29T19:18:40.626" v="564"/>
          <ac:spMkLst>
            <pc:docMk/>
            <pc:sldMk cId="226499652" sldId="354"/>
            <ac:spMk id="8" creationId="{BBB9B1C4-5210-4BEA-A556-2A53383A911F}"/>
          </ac:spMkLst>
        </pc:spChg>
        <pc:spChg chg="add del">
          <ac:chgData name="Siddarth Joshi" userId="bc4d29ca-e482-4031-a817-c6a7c744f97a" providerId="ADAL" clId="{916172B8-F291-4461-AF12-D5C0055C9981}" dt="2022-01-29T19:18:55.676" v="572" actId="478"/>
          <ac:spMkLst>
            <pc:docMk/>
            <pc:sldMk cId="226499652" sldId="354"/>
            <ac:spMk id="14" creationId="{A51294B5-1CC1-4FB2-96B4-00F0E373D578}"/>
          </ac:spMkLst>
        </pc:spChg>
        <pc:spChg chg="mod">
          <ac:chgData name="Siddarth Joshi" userId="bc4d29ca-e482-4031-a817-c6a7c744f97a" providerId="ADAL" clId="{916172B8-F291-4461-AF12-D5C0055C9981}" dt="2022-01-29T19:20:39.041" v="794"/>
          <ac:spMkLst>
            <pc:docMk/>
            <pc:sldMk cId="226499652" sldId="354"/>
            <ac:spMk id="23" creationId="{25D6F300-44D7-4853-AC57-4464EAB18166}"/>
          </ac:spMkLst>
        </pc:spChg>
        <pc:picChg chg="del">
          <ac:chgData name="Siddarth Joshi" userId="bc4d29ca-e482-4031-a817-c6a7c744f97a" providerId="ADAL" clId="{916172B8-F291-4461-AF12-D5C0055C9981}" dt="2022-01-29T19:18:46.790" v="568" actId="478"/>
          <ac:picMkLst>
            <pc:docMk/>
            <pc:sldMk cId="226499652" sldId="354"/>
            <ac:picMk id="5" creationId="{62D78E6F-65DA-43A5-9C43-6E2C9D8AACE1}"/>
          </ac:picMkLst>
        </pc:picChg>
        <pc:picChg chg="del">
          <ac:chgData name="Siddarth Joshi" userId="bc4d29ca-e482-4031-a817-c6a7c744f97a" providerId="ADAL" clId="{916172B8-F291-4461-AF12-D5C0055C9981}" dt="2022-01-29T19:18:43.057" v="565" actId="478"/>
          <ac:picMkLst>
            <pc:docMk/>
            <pc:sldMk cId="226499652" sldId="354"/>
            <ac:picMk id="3074" creationId="{E8AE4E33-2627-4C9D-B441-96E08B37F0AF}"/>
          </ac:picMkLst>
        </pc:picChg>
        <pc:picChg chg="del">
          <ac:chgData name="Siddarth Joshi" userId="bc4d29ca-e482-4031-a817-c6a7c744f97a" providerId="ADAL" clId="{916172B8-F291-4461-AF12-D5C0055C9981}" dt="2022-01-29T19:18:45.357" v="567" actId="478"/>
          <ac:picMkLst>
            <pc:docMk/>
            <pc:sldMk cId="226499652" sldId="354"/>
            <ac:picMk id="3076" creationId="{3668CE1E-1B92-4C0B-8ACD-8541F75CC739}"/>
          </ac:picMkLst>
        </pc:picChg>
        <pc:picChg chg="del">
          <ac:chgData name="Siddarth Joshi" userId="bc4d29ca-e482-4031-a817-c6a7c744f97a" providerId="ADAL" clId="{916172B8-F291-4461-AF12-D5C0055C9981}" dt="2022-01-29T19:18:43.960" v="566" actId="478"/>
          <ac:picMkLst>
            <pc:docMk/>
            <pc:sldMk cId="226499652" sldId="354"/>
            <ac:picMk id="3078" creationId="{433A51DC-5B9E-4689-9498-77CCC4545374}"/>
          </ac:picMkLst>
        </pc:picChg>
        <pc:picChg chg="del">
          <ac:chgData name="Siddarth Joshi" userId="bc4d29ca-e482-4031-a817-c6a7c744f97a" providerId="ADAL" clId="{916172B8-F291-4461-AF12-D5C0055C9981}" dt="2022-01-29T19:18:48.155" v="569" actId="478"/>
          <ac:picMkLst>
            <pc:docMk/>
            <pc:sldMk cId="226499652" sldId="354"/>
            <ac:picMk id="3080" creationId="{072B9B66-84E7-491A-B0B1-7D42D6EE242D}"/>
          </ac:picMkLst>
        </pc:picChg>
        <pc:picChg chg="add mod">
          <ac:chgData name="Siddarth Joshi" userId="bc4d29ca-e482-4031-a817-c6a7c744f97a" providerId="ADAL" clId="{916172B8-F291-4461-AF12-D5C0055C9981}" dt="2022-01-29T19:22:56.615" v="798" actId="1076"/>
          <ac:picMkLst>
            <pc:docMk/>
            <pc:sldMk cId="226499652" sldId="354"/>
            <ac:picMk id="5122" creationId="{3995D168-8FD9-4225-9566-52C4B09C9C46}"/>
          </ac:picMkLst>
        </pc:picChg>
        <pc:picChg chg="add mod">
          <ac:chgData name="Siddarth Joshi" userId="bc4d29ca-e482-4031-a817-c6a7c744f97a" providerId="ADAL" clId="{916172B8-F291-4461-AF12-D5C0055C9981}" dt="2022-01-29T19:24:34.292" v="805" actId="1076"/>
          <ac:picMkLst>
            <pc:docMk/>
            <pc:sldMk cId="226499652" sldId="354"/>
            <ac:picMk id="5124" creationId="{9ACCC40E-3875-496C-8BAD-2166C2F1A8DB}"/>
          </ac:picMkLst>
        </pc:picChg>
      </pc:sldChg>
      <pc:sldChg chg="addSp delSp modSp add mod">
        <pc:chgData name="Siddarth Joshi" userId="bc4d29ca-e482-4031-a817-c6a7c744f97a" providerId="ADAL" clId="{916172B8-F291-4461-AF12-D5C0055C9981}" dt="2022-01-29T19:29:49.355" v="1224" actId="1076"/>
        <pc:sldMkLst>
          <pc:docMk/>
          <pc:sldMk cId="3306111030" sldId="355"/>
        </pc:sldMkLst>
        <pc:spChg chg="mod">
          <ac:chgData name="Siddarth Joshi" userId="bc4d29ca-e482-4031-a817-c6a7c744f97a" providerId="ADAL" clId="{916172B8-F291-4461-AF12-D5C0055C9981}" dt="2022-01-29T19:24:48.304" v="814" actId="20577"/>
          <ac:spMkLst>
            <pc:docMk/>
            <pc:sldMk cId="3306111030" sldId="355"/>
            <ac:spMk id="8" creationId="{BBB9B1C4-5210-4BEA-A556-2A53383A911F}"/>
          </ac:spMkLst>
        </pc:spChg>
        <pc:spChg chg="add mod">
          <ac:chgData name="Siddarth Joshi" userId="bc4d29ca-e482-4031-a817-c6a7c744f97a" providerId="ADAL" clId="{916172B8-F291-4461-AF12-D5C0055C9981}" dt="2022-01-29T19:29:49.355" v="1224" actId="1076"/>
          <ac:spMkLst>
            <pc:docMk/>
            <pc:sldMk cId="3306111030" sldId="355"/>
            <ac:spMk id="9" creationId="{3BA12F17-2732-4753-8DEF-EDA1CF853F4D}"/>
          </ac:spMkLst>
        </pc:spChg>
        <pc:spChg chg="mod">
          <ac:chgData name="Siddarth Joshi" userId="bc4d29ca-e482-4031-a817-c6a7c744f97a" providerId="ADAL" clId="{916172B8-F291-4461-AF12-D5C0055C9981}" dt="2022-01-29T19:26:43.166" v="926" actId="20577"/>
          <ac:spMkLst>
            <pc:docMk/>
            <pc:sldMk cId="3306111030" sldId="355"/>
            <ac:spMk id="23" creationId="{25D6F300-44D7-4853-AC57-4464EAB18166}"/>
          </ac:spMkLst>
        </pc:spChg>
        <pc:picChg chg="del">
          <ac:chgData name="Siddarth Joshi" userId="bc4d29ca-e482-4031-a817-c6a7c744f97a" providerId="ADAL" clId="{916172B8-F291-4461-AF12-D5C0055C9981}" dt="2022-01-29T19:25:32.362" v="815" actId="478"/>
          <ac:picMkLst>
            <pc:docMk/>
            <pc:sldMk cId="3306111030" sldId="355"/>
            <ac:picMk id="5122" creationId="{3995D168-8FD9-4225-9566-52C4B09C9C46}"/>
          </ac:picMkLst>
        </pc:picChg>
        <pc:picChg chg="del">
          <ac:chgData name="Siddarth Joshi" userId="bc4d29ca-e482-4031-a817-c6a7c744f97a" providerId="ADAL" clId="{916172B8-F291-4461-AF12-D5C0055C9981}" dt="2022-01-29T19:25:33.233" v="816" actId="478"/>
          <ac:picMkLst>
            <pc:docMk/>
            <pc:sldMk cId="3306111030" sldId="355"/>
            <ac:picMk id="5124" creationId="{9ACCC40E-3875-496C-8BAD-2166C2F1A8DB}"/>
          </ac:picMkLst>
        </pc:picChg>
        <pc:picChg chg="add mod">
          <ac:chgData name="Siddarth Joshi" userId="bc4d29ca-e482-4031-a817-c6a7c744f97a" providerId="ADAL" clId="{916172B8-F291-4461-AF12-D5C0055C9981}" dt="2022-01-29T19:25:36.396" v="818" actId="1076"/>
          <ac:picMkLst>
            <pc:docMk/>
            <pc:sldMk cId="3306111030" sldId="355"/>
            <ac:picMk id="6146" creationId="{C942DCEA-5B74-426A-BEDB-DB31B0E72791}"/>
          </ac:picMkLst>
        </pc:picChg>
      </pc:sldChg>
      <pc:sldChg chg="addSp delSp modSp add mod delAnim modAnim">
        <pc:chgData name="Siddarth Joshi" userId="bc4d29ca-e482-4031-a817-c6a7c744f97a" providerId="ADAL" clId="{916172B8-F291-4461-AF12-D5C0055C9981}" dt="2022-01-29T19:35:45.093" v="1234" actId="14100"/>
        <pc:sldMkLst>
          <pc:docMk/>
          <pc:sldMk cId="3274894868" sldId="356"/>
        </pc:sldMkLst>
        <pc:spChg chg="del">
          <ac:chgData name="Siddarth Joshi" userId="bc4d29ca-e482-4031-a817-c6a7c744f97a" providerId="ADAL" clId="{916172B8-F291-4461-AF12-D5C0055C9981}" dt="2022-01-29T19:34:18.096" v="1226" actId="478"/>
          <ac:spMkLst>
            <pc:docMk/>
            <pc:sldMk cId="3274894868" sldId="356"/>
            <ac:spMk id="9" creationId="{3BA12F17-2732-4753-8DEF-EDA1CF853F4D}"/>
          </ac:spMkLst>
        </pc:spChg>
        <pc:picChg chg="add del mod">
          <ac:chgData name="Siddarth Joshi" userId="bc4d29ca-e482-4031-a817-c6a7c744f97a" providerId="ADAL" clId="{916172B8-F291-4461-AF12-D5C0055C9981}" dt="2022-01-29T19:35:18.588" v="1230" actId="478"/>
          <ac:picMkLst>
            <pc:docMk/>
            <pc:sldMk cId="3274894868" sldId="356"/>
            <ac:picMk id="2" creationId="{3DF4F36F-6882-4BCD-B2FF-B290739CC350}"/>
          </ac:picMkLst>
        </pc:picChg>
        <pc:picChg chg="add mod">
          <ac:chgData name="Siddarth Joshi" userId="bc4d29ca-e482-4031-a817-c6a7c744f97a" providerId="ADAL" clId="{916172B8-F291-4461-AF12-D5C0055C9981}" dt="2022-01-29T19:35:45.093" v="1234" actId="14100"/>
          <ac:picMkLst>
            <pc:docMk/>
            <pc:sldMk cId="3274894868" sldId="356"/>
            <ac:picMk id="3" creationId="{E746994B-8C42-4A37-B75E-CBCFA5635BA0}"/>
          </ac:picMkLst>
        </pc:picChg>
      </pc:sldChg>
    </pc:docChg>
  </pc:docChgLst>
  <pc:docChgLst>
    <pc:chgData name="Siddarth Joshi" userId="bc4d29ca-e482-4031-a817-c6a7c744f97a" providerId="ADAL" clId="{DA4DDB2F-FD06-41CF-81FC-1166740252A2}"/>
    <pc:docChg chg="undo custSel addSld delSld modSld">
      <pc:chgData name="Siddarth Joshi" userId="bc4d29ca-e482-4031-a817-c6a7c744f97a" providerId="ADAL" clId="{DA4DDB2F-FD06-41CF-81FC-1166740252A2}" dt="2022-02-07T19:51:28.976" v="876" actId="47"/>
      <pc:docMkLst>
        <pc:docMk/>
      </pc:docMkLst>
      <pc:sldChg chg="modSp mod">
        <pc:chgData name="Siddarth Joshi" userId="bc4d29ca-e482-4031-a817-c6a7c744f97a" providerId="ADAL" clId="{DA4DDB2F-FD06-41CF-81FC-1166740252A2}" dt="2022-02-07T19:09:05.361" v="78" actId="20577"/>
        <pc:sldMkLst>
          <pc:docMk/>
          <pc:sldMk cId="357927040" sldId="256"/>
        </pc:sldMkLst>
        <pc:spChg chg="mod">
          <ac:chgData name="Siddarth Joshi" userId="bc4d29ca-e482-4031-a817-c6a7c744f97a" providerId="ADAL" clId="{DA4DDB2F-FD06-41CF-81FC-1166740252A2}" dt="2022-02-07T19:09:05.361" v="78" actId="20577"/>
          <ac:spMkLst>
            <pc:docMk/>
            <pc:sldMk cId="357927040" sldId="256"/>
            <ac:spMk id="2" creationId="{EB1D64C7-2B57-4995-8266-CA21FD2E1527}"/>
          </ac:spMkLst>
        </pc:spChg>
        <pc:spChg chg="mod">
          <ac:chgData name="Siddarth Joshi" userId="bc4d29ca-e482-4031-a817-c6a7c744f97a" providerId="ADAL" clId="{DA4DDB2F-FD06-41CF-81FC-1166740252A2}" dt="2022-02-07T16:19:57.608" v="25" actId="1076"/>
          <ac:spMkLst>
            <pc:docMk/>
            <pc:sldMk cId="357927040" sldId="256"/>
            <ac:spMk id="3" creationId="{829AC113-DE17-47B7-9EFF-86A8919B7BF3}"/>
          </ac:spMkLst>
        </pc:spChg>
      </pc:sldChg>
      <pc:sldChg chg="addSp delSp modSp mod">
        <pc:chgData name="Siddarth Joshi" userId="bc4d29ca-e482-4031-a817-c6a7c744f97a" providerId="ADAL" clId="{DA4DDB2F-FD06-41CF-81FC-1166740252A2}" dt="2022-02-07T19:10:29.001" v="224" actId="20577"/>
        <pc:sldMkLst>
          <pc:docMk/>
          <pc:sldMk cId="43906639" sldId="328"/>
        </pc:sldMkLst>
        <pc:spChg chg="add del mod">
          <ac:chgData name="Siddarth Joshi" userId="bc4d29ca-e482-4031-a817-c6a7c744f97a" providerId="ADAL" clId="{DA4DDB2F-FD06-41CF-81FC-1166740252A2}" dt="2022-02-07T17:16:34.375" v="30" actId="478"/>
          <ac:spMkLst>
            <pc:docMk/>
            <pc:sldMk cId="43906639" sldId="328"/>
            <ac:spMk id="6" creationId="{86E14D84-DF12-4FDF-9F49-C94FC089FC61}"/>
          </ac:spMkLst>
        </pc:spChg>
        <pc:spChg chg="mod">
          <ac:chgData name="Siddarth Joshi" userId="bc4d29ca-e482-4031-a817-c6a7c744f97a" providerId="ADAL" clId="{DA4DDB2F-FD06-41CF-81FC-1166740252A2}" dt="2022-02-07T19:09:18.637" v="81" actId="20577"/>
          <ac:spMkLst>
            <pc:docMk/>
            <pc:sldMk cId="43906639" sldId="328"/>
            <ac:spMk id="8" creationId="{BBB9B1C4-5210-4BEA-A556-2A53383A911F}"/>
          </ac:spMkLst>
        </pc:spChg>
        <pc:spChg chg="del">
          <ac:chgData name="Siddarth Joshi" userId="bc4d29ca-e482-4031-a817-c6a7c744f97a" providerId="ADAL" clId="{DA4DDB2F-FD06-41CF-81FC-1166740252A2}" dt="2022-02-07T17:16:31.943" v="29" actId="478"/>
          <ac:spMkLst>
            <pc:docMk/>
            <pc:sldMk cId="43906639" sldId="328"/>
            <ac:spMk id="9" creationId="{3747EC5A-5F0F-4088-AC20-91AEE4A01A30}"/>
          </ac:spMkLst>
        </pc:spChg>
        <pc:spChg chg="add del mod">
          <ac:chgData name="Siddarth Joshi" userId="bc4d29ca-e482-4031-a817-c6a7c744f97a" providerId="ADAL" clId="{DA4DDB2F-FD06-41CF-81FC-1166740252A2}" dt="2022-02-07T19:09:23.432" v="82" actId="478"/>
          <ac:spMkLst>
            <pc:docMk/>
            <pc:sldMk cId="43906639" sldId="328"/>
            <ac:spMk id="13" creationId="{227EA032-A69F-4F03-9D27-2D461DFA339B}"/>
          </ac:spMkLst>
        </pc:spChg>
        <pc:spChg chg="add mod">
          <ac:chgData name="Siddarth Joshi" userId="bc4d29ca-e482-4031-a817-c6a7c744f97a" providerId="ADAL" clId="{DA4DDB2F-FD06-41CF-81FC-1166740252A2}" dt="2022-02-07T19:10:29.001" v="224" actId="20577"/>
          <ac:spMkLst>
            <pc:docMk/>
            <pc:sldMk cId="43906639" sldId="328"/>
            <ac:spMk id="15" creationId="{069D8703-05A0-4A7B-BAAF-81C26C321E51}"/>
          </ac:spMkLst>
        </pc:spChg>
        <pc:spChg chg="del">
          <ac:chgData name="Siddarth Joshi" userId="bc4d29ca-e482-4031-a817-c6a7c744f97a" providerId="ADAL" clId="{DA4DDB2F-FD06-41CF-81FC-1166740252A2}" dt="2022-02-07T17:16:31.943" v="29" actId="478"/>
          <ac:spMkLst>
            <pc:docMk/>
            <pc:sldMk cId="43906639" sldId="328"/>
            <ac:spMk id="23" creationId="{25D6F300-44D7-4853-AC57-4464EAB18166}"/>
          </ac:spMkLst>
        </pc:spChg>
        <pc:picChg chg="del">
          <ac:chgData name="Siddarth Joshi" userId="bc4d29ca-e482-4031-a817-c6a7c744f97a" providerId="ADAL" clId="{DA4DDB2F-FD06-41CF-81FC-1166740252A2}" dt="2022-02-07T17:16:31.943" v="29" actId="478"/>
          <ac:picMkLst>
            <pc:docMk/>
            <pc:sldMk cId="43906639" sldId="328"/>
            <ac:picMk id="2" creationId="{9686C351-6040-49FF-98CA-DEA82808034F}"/>
          </ac:picMkLst>
        </pc:picChg>
        <pc:picChg chg="del">
          <ac:chgData name="Siddarth Joshi" userId="bc4d29ca-e482-4031-a817-c6a7c744f97a" providerId="ADAL" clId="{DA4DDB2F-FD06-41CF-81FC-1166740252A2}" dt="2022-02-07T17:16:31.943" v="29" actId="478"/>
          <ac:picMkLst>
            <pc:docMk/>
            <pc:sldMk cId="43906639" sldId="328"/>
            <ac:picMk id="3" creationId="{4C8417E6-18F9-4511-B849-1B7C54493841}"/>
          </ac:picMkLst>
        </pc:picChg>
        <pc:picChg chg="del">
          <ac:chgData name="Siddarth Joshi" userId="bc4d29ca-e482-4031-a817-c6a7c744f97a" providerId="ADAL" clId="{DA4DDB2F-FD06-41CF-81FC-1166740252A2}" dt="2022-02-07T17:16:31.943" v="29" actId="478"/>
          <ac:picMkLst>
            <pc:docMk/>
            <pc:sldMk cId="43906639" sldId="328"/>
            <ac:picMk id="1030" creationId="{BA7D6F76-CD13-42E9-8255-0585AFC048BC}"/>
          </ac:picMkLst>
        </pc:picChg>
        <pc:picChg chg="del">
          <ac:chgData name="Siddarth Joshi" userId="bc4d29ca-e482-4031-a817-c6a7c744f97a" providerId="ADAL" clId="{DA4DDB2F-FD06-41CF-81FC-1166740252A2}" dt="2022-02-07T17:16:31.943" v="29" actId="478"/>
          <ac:picMkLst>
            <pc:docMk/>
            <pc:sldMk cId="43906639" sldId="328"/>
            <ac:picMk id="1032" creationId="{85B45ABC-966A-4DB3-A12A-21F79EAC9BB3}"/>
          </ac:picMkLst>
        </pc:picChg>
        <pc:picChg chg="del">
          <ac:chgData name="Siddarth Joshi" userId="bc4d29ca-e482-4031-a817-c6a7c744f97a" providerId="ADAL" clId="{DA4DDB2F-FD06-41CF-81FC-1166740252A2}" dt="2022-02-07T17:16:31.943" v="29" actId="478"/>
          <ac:picMkLst>
            <pc:docMk/>
            <pc:sldMk cId="43906639" sldId="328"/>
            <ac:picMk id="1034" creationId="{5027A2E8-A036-4FCF-8C8D-6B67B719EE92}"/>
          </ac:picMkLst>
        </pc:picChg>
      </pc:sldChg>
      <pc:sldChg chg="addSp delSp modSp mod">
        <pc:chgData name="Siddarth Joshi" userId="bc4d29ca-e482-4031-a817-c6a7c744f97a" providerId="ADAL" clId="{DA4DDB2F-FD06-41CF-81FC-1166740252A2}" dt="2022-02-07T19:49:08.695" v="875" actId="20577"/>
        <pc:sldMkLst>
          <pc:docMk/>
          <pc:sldMk cId="2815489422" sldId="351"/>
        </pc:sldMkLst>
        <pc:spChg chg="mod">
          <ac:chgData name="Siddarth Joshi" userId="bc4d29ca-e482-4031-a817-c6a7c744f97a" providerId="ADAL" clId="{DA4DDB2F-FD06-41CF-81FC-1166740252A2}" dt="2022-02-07T19:38:13.498" v="624" actId="20577"/>
          <ac:spMkLst>
            <pc:docMk/>
            <pc:sldMk cId="2815489422" sldId="351"/>
            <ac:spMk id="8" creationId="{BBB9B1C4-5210-4BEA-A556-2A53383A911F}"/>
          </ac:spMkLst>
        </pc:spChg>
        <pc:spChg chg="del">
          <ac:chgData name="Siddarth Joshi" userId="bc4d29ca-e482-4031-a817-c6a7c744f97a" providerId="ADAL" clId="{DA4DDB2F-FD06-41CF-81FC-1166740252A2}" dt="2022-02-07T19:38:37.580" v="648" actId="478"/>
          <ac:spMkLst>
            <pc:docMk/>
            <pc:sldMk cId="2815489422" sldId="351"/>
            <ac:spMk id="14" creationId="{A51294B5-1CC1-4FB2-96B4-00F0E373D578}"/>
          </ac:spMkLst>
        </pc:spChg>
        <pc:spChg chg="mod">
          <ac:chgData name="Siddarth Joshi" userId="bc4d29ca-e482-4031-a817-c6a7c744f97a" providerId="ADAL" clId="{DA4DDB2F-FD06-41CF-81FC-1166740252A2}" dt="2022-02-07T19:49:08.695" v="875" actId="20577"/>
          <ac:spMkLst>
            <pc:docMk/>
            <pc:sldMk cId="2815489422" sldId="351"/>
            <ac:spMk id="23" creationId="{25D6F300-44D7-4853-AC57-4464EAB18166}"/>
          </ac:spMkLst>
        </pc:spChg>
        <pc:picChg chg="del">
          <ac:chgData name="Siddarth Joshi" userId="bc4d29ca-e482-4031-a817-c6a7c744f97a" providerId="ADAL" clId="{DA4DDB2F-FD06-41CF-81FC-1166740252A2}" dt="2022-02-07T19:38:03.002" v="609" actId="478"/>
          <ac:picMkLst>
            <pc:docMk/>
            <pc:sldMk cId="2815489422" sldId="351"/>
            <ac:picMk id="2050" creationId="{D75A0C8F-2DF6-453B-8FB8-261A6857CF46}"/>
          </ac:picMkLst>
        </pc:picChg>
        <pc:picChg chg="del">
          <ac:chgData name="Siddarth Joshi" userId="bc4d29ca-e482-4031-a817-c6a7c744f97a" providerId="ADAL" clId="{DA4DDB2F-FD06-41CF-81FC-1166740252A2}" dt="2022-02-07T19:38:02.170" v="608" actId="478"/>
          <ac:picMkLst>
            <pc:docMk/>
            <pc:sldMk cId="2815489422" sldId="351"/>
            <ac:picMk id="2052" creationId="{3EFCB78B-DF85-4844-A72D-FCBB25DA52B7}"/>
          </ac:picMkLst>
        </pc:picChg>
        <pc:picChg chg="add mod">
          <ac:chgData name="Siddarth Joshi" userId="bc4d29ca-e482-4031-a817-c6a7c744f97a" providerId="ADAL" clId="{DA4DDB2F-FD06-41CF-81FC-1166740252A2}" dt="2022-02-07T19:38:26.147" v="628" actId="1076"/>
          <ac:picMkLst>
            <pc:docMk/>
            <pc:sldMk cId="2815489422" sldId="351"/>
            <ac:picMk id="4098" creationId="{04254804-01CE-4911-AC5B-0C165B50E2B1}"/>
          </ac:picMkLst>
        </pc:picChg>
      </pc:sldChg>
      <pc:sldChg chg="del">
        <pc:chgData name="Siddarth Joshi" userId="bc4d29ca-e482-4031-a817-c6a7c744f97a" providerId="ADAL" clId="{DA4DDB2F-FD06-41CF-81FC-1166740252A2}" dt="2022-02-07T19:51:28.976" v="876" actId="47"/>
        <pc:sldMkLst>
          <pc:docMk/>
          <pc:sldMk cId="457110959" sldId="352"/>
        </pc:sldMkLst>
      </pc:sldChg>
      <pc:sldChg chg="del">
        <pc:chgData name="Siddarth Joshi" userId="bc4d29ca-e482-4031-a817-c6a7c744f97a" providerId="ADAL" clId="{DA4DDB2F-FD06-41CF-81FC-1166740252A2}" dt="2022-02-07T19:51:28.976" v="876" actId="47"/>
        <pc:sldMkLst>
          <pc:docMk/>
          <pc:sldMk cId="1393775875" sldId="353"/>
        </pc:sldMkLst>
      </pc:sldChg>
      <pc:sldChg chg="del">
        <pc:chgData name="Siddarth Joshi" userId="bc4d29ca-e482-4031-a817-c6a7c744f97a" providerId="ADAL" clId="{DA4DDB2F-FD06-41CF-81FC-1166740252A2}" dt="2022-02-07T19:51:28.976" v="876" actId="47"/>
        <pc:sldMkLst>
          <pc:docMk/>
          <pc:sldMk cId="226499652" sldId="354"/>
        </pc:sldMkLst>
      </pc:sldChg>
      <pc:sldChg chg="del">
        <pc:chgData name="Siddarth Joshi" userId="bc4d29ca-e482-4031-a817-c6a7c744f97a" providerId="ADAL" clId="{DA4DDB2F-FD06-41CF-81FC-1166740252A2}" dt="2022-02-07T19:51:28.976" v="876" actId="47"/>
        <pc:sldMkLst>
          <pc:docMk/>
          <pc:sldMk cId="3306111030" sldId="355"/>
        </pc:sldMkLst>
      </pc:sldChg>
      <pc:sldChg chg="addSp delSp modSp add mod">
        <pc:chgData name="Siddarth Joshi" userId="bc4d29ca-e482-4031-a817-c6a7c744f97a" providerId="ADAL" clId="{DA4DDB2F-FD06-41CF-81FC-1166740252A2}" dt="2022-02-07T19:11:54.844" v="236" actId="1076"/>
        <pc:sldMkLst>
          <pc:docMk/>
          <pc:sldMk cId="2664475000" sldId="356"/>
        </pc:sldMkLst>
        <pc:spChg chg="add del mod">
          <ac:chgData name="Siddarth Joshi" userId="bc4d29ca-e482-4031-a817-c6a7c744f97a" providerId="ADAL" clId="{DA4DDB2F-FD06-41CF-81FC-1166740252A2}" dt="2022-02-07T19:11:43.153" v="231" actId="478"/>
          <ac:spMkLst>
            <pc:docMk/>
            <pc:sldMk cId="2664475000" sldId="356"/>
            <ac:spMk id="3" creationId="{4A9C49C6-B871-4987-B686-9F0B8FF4CA89}"/>
          </ac:spMkLst>
        </pc:spChg>
        <pc:spChg chg="mod">
          <ac:chgData name="Siddarth Joshi" userId="bc4d29ca-e482-4031-a817-c6a7c744f97a" providerId="ADAL" clId="{DA4DDB2F-FD06-41CF-81FC-1166740252A2}" dt="2022-02-07T19:11:37.658" v="229" actId="20577"/>
          <ac:spMkLst>
            <pc:docMk/>
            <pc:sldMk cId="2664475000" sldId="356"/>
            <ac:spMk id="8" creationId="{BBB9B1C4-5210-4BEA-A556-2A53383A911F}"/>
          </ac:spMkLst>
        </pc:spChg>
        <pc:spChg chg="del">
          <ac:chgData name="Siddarth Joshi" userId="bc4d29ca-e482-4031-a817-c6a7c744f97a" providerId="ADAL" clId="{DA4DDB2F-FD06-41CF-81FC-1166740252A2}" dt="2022-02-07T19:11:41.533" v="230" actId="478"/>
          <ac:spMkLst>
            <pc:docMk/>
            <pc:sldMk cId="2664475000" sldId="356"/>
            <ac:spMk id="15" creationId="{069D8703-05A0-4A7B-BAAF-81C26C321E51}"/>
          </ac:spMkLst>
        </pc:spChg>
        <pc:picChg chg="add mod">
          <ac:chgData name="Siddarth Joshi" userId="bc4d29ca-e482-4031-a817-c6a7c744f97a" providerId="ADAL" clId="{DA4DDB2F-FD06-41CF-81FC-1166740252A2}" dt="2022-02-07T19:11:54.844" v="236" actId="1076"/>
          <ac:picMkLst>
            <pc:docMk/>
            <pc:sldMk cId="2664475000" sldId="356"/>
            <ac:picMk id="1026" creationId="{EC58E69B-1A6E-4EAF-8F43-7A6C855760DB}"/>
          </ac:picMkLst>
        </pc:picChg>
      </pc:sldChg>
      <pc:sldChg chg="del">
        <pc:chgData name="Siddarth Joshi" userId="bc4d29ca-e482-4031-a817-c6a7c744f97a" providerId="ADAL" clId="{DA4DDB2F-FD06-41CF-81FC-1166740252A2}" dt="2022-02-07T17:16:17.870" v="28" actId="2696"/>
        <pc:sldMkLst>
          <pc:docMk/>
          <pc:sldMk cId="3274894868" sldId="356"/>
        </pc:sldMkLst>
      </pc:sldChg>
      <pc:sldChg chg="addSp delSp modSp add mod">
        <pc:chgData name="Siddarth Joshi" userId="bc4d29ca-e482-4031-a817-c6a7c744f97a" providerId="ADAL" clId="{DA4DDB2F-FD06-41CF-81FC-1166740252A2}" dt="2022-02-07T19:21:35.304" v="607" actId="1076"/>
        <pc:sldMkLst>
          <pc:docMk/>
          <pc:sldMk cId="4195107289" sldId="357"/>
        </pc:sldMkLst>
        <pc:spChg chg="add mod">
          <ac:chgData name="Siddarth Joshi" userId="bc4d29ca-e482-4031-a817-c6a7c744f97a" providerId="ADAL" clId="{DA4DDB2F-FD06-41CF-81FC-1166740252A2}" dt="2022-02-07T19:15:15.092" v="402" actId="20577"/>
          <ac:spMkLst>
            <pc:docMk/>
            <pc:sldMk cId="4195107289" sldId="357"/>
            <ac:spMk id="7" creationId="{4EDB2DB9-1690-402A-ADC4-3A208D664B12}"/>
          </ac:spMkLst>
        </pc:spChg>
        <pc:spChg chg="mod">
          <ac:chgData name="Siddarth Joshi" userId="bc4d29ca-e482-4031-a817-c6a7c744f97a" providerId="ADAL" clId="{DA4DDB2F-FD06-41CF-81FC-1166740252A2}" dt="2022-02-07T19:13:37.608" v="257" actId="20577"/>
          <ac:spMkLst>
            <pc:docMk/>
            <pc:sldMk cId="4195107289" sldId="357"/>
            <ac:spMk id="8" creationId="{BBB9B1C4-5210-4BEA-A556-2A53383A911F}"/>
          </ac:spMkLst>
        </pc:spChg>
        <pc:picChg chg="del">
          <ac:chgData name="Siddarth Joshi" userId="bc4d29ca-e482-4031-a817-c6a7c744f97a" providerId="ADAL" clId="{DA4DDB2F-FD06-41CF-81FC-1166740252A2}" dt="2022-02-07T19:13:28.314" v="238" actId="478"/>
          <ac:picMkLst>
            <pc:docMk/>
            <pc:sldMk cId="4195107289" sldId="357"/>
            <ac:picMk id="1026" creationId="{EC58E69B-1A6E-4EAF-8F43-7A6C855760DB}"/>
          </ac:picMkLst>
        </pc:picChg>
        <pc:picChg chg="add mod">
          <ac:chgData name="Siddarth Joshi" userId="bc4d29ca-e482-4031-a817-c6a7c744f97a" providerId="ADAL" clId="{DA4DDB2F-FD06-41CF-81FC-1166740252A2}" dt="2022-02-07T19:21:26.411" v="604" actId="1076"/>
          <ac:picMkLst>
            <pc:docMk/>
            <pc:sldMk cId="4195107289" sldId="357"/>
            <ac:picMk id="2050" creationId="{EF32D1BC-7870-46F0-8AE4-C5680C81C1BF}"/>
          </ac:picMkLst>
        </pc:picChg>
        <pc:picChg chg="add mod">
          <ac:chgData name="Siddarth Joshi" userId="bc4d29ca-e482-4031-a817-c6a7c744f97a" providerId="ADAL" clId="{DA4DDB2F-FD06-41CF-81FC-1166740252A2}" dt="2022-02-07T19:21:35.304" v="607" actId="1076"/>
          <ac:picMkLst>
            <pc:docMk/>
            <pc:sldMk cId="4195107289" sldId="357"/>
            <ac:picMk id="2052" creationId="{219B6E70-7B94-4B22-A587-9B1E40989DD5}"/>
          </ac:picMkLst>
        </pc:picChg>
      </pc:sldChg>
      <pc:sldChg chg="addSp delSp modSp add mod">
        <pc:chgData name="Siddarth Joshi" userId="bc4d29ca-e482-4031-a817-c6a7c744f97a" providerId="ADAL" clId="{DA4DDB2F-FD06-41CF-81FC-1166740252A2}" dt="2022-02-07T19:20:39.519" v="602" actId="20577"/>
        <pc:sldMkLst>
          <pc:docMk/>
          <pc:sldMk cId="3159465915" sldId="358"/>
        </pc:sldMkLst>
        <pc:spChg chg="mod">
          <ac:chgData name="Siddarth Joshi" userId="bc4d29ca-e482-4031-a817-c6a7c744f97a" providerId="ADAL" clId="{DA4DDB2F-FD06-41CF-81FC-1166740252A2}" dt="2022-02-07T19:20:39.519" v="602" actId="20577"/>
          <ac:spMkLst>
            <pc:docMk/>
            <pc:sldMk cId="3159465915" sldId="358"/>
            <ac:spMk id="7" creationId="{4EDB2DB9-1690-402A-ADC4-3A208D664B12}"/>
          </ac:spMkLst>
        </pc:spChg>
        <pc:picChg chg="del">
          <ac:chgData name="Siddarth Joshi" userId="bc4d29ca-e482-4031-a817-c6a7c744f97a" providerId="ADAL" clId="{DA4DDB2F-FD06-41CF-81FC-1166740252A2}" dt="2022-02-07T19:18:01.604" v="404" actId="478"/>
          <ac:picMkLst>
            <pc:docMk/>
            <pc:sldMk cId="3159465915" sldId="358"/>
            <ac:picMk id="2050" creationId="{EF32D1BC-7870-46F0-8AE4-C5680C81C1BF}"/>
          </ac:picMkLst>
        </pc:picChg>
        <pc:picChg chg="add mod">
          <ac:chgData name="Siddarth Joshi" userId="bc4d29ca-e482-4031-a817-c6a7c744f97a" providerId="ADAL" clId="{DA4DDB2F-FD06-41CF-81FC-1166740252A2}" dt="2022-02-07T19:18:15.913" v="408" actId="1076"/>
          <ac:picMkLst>
            <pc:docMk/>
            <pc:sldMk cId="3159465915" sldId="358"/>
            <ac:picMk id="3074" creationId="{BD3C0807-CC51-403C-95A3-B6D636FDBDD9}"/>
          </ac:picMkLst>
        </pc:picChg>
      </pc:sldChg>
      <pc:sldChg chg="addSp delSp modSp add mod">
        <pc:chgData name="Siddarth Joshi" userId="bc4d29ca-e482-4031-a817-c6a7c744f97a" providerId="ADAL" clId="{DA4DDB2F-FD06-41CF-81FC-1166740252A2}" dt="2022-02-07T19:48:06.435" v="846" actId="20577"/>
        <pc:sldMkLst>
          <pc:docMk/>
          <pc:sldMk cId="211484746" sldId="359"/>
        </pc:sldMkLst>
        <pc:spChg chg="mod">
          <ac:chgData name="Siddarth Joshi" userId="bc4d29ca-e482-4031-a817-c6a7c744f97a" providerId="ADAL" clId="{DA4DDB2F-FD06-41CF-81FC-1166740252A2}" dt="2022-02-07T19:47:48.145" v="812" actId="20577"/>
          <ac:spMkLst>
            <pc:docMk/>
            <pc:sldMk cId="211484746" sldId="359"/>
            <ac:spMk id="8" creationId="{BBB9B1C4-5210-4BEA-A556-2A53383A911F}"/>
          </ac:spMkLst>
        </pc:spChg>
        <pc:spChg chg="mod">
          <ac:chgData name="Siddarth Joshi" userId="bc4d29ca-e482-4031-a817-c6a7c744f97a" providerId="ADAL" clId="{DA4DDB2F-FD06-41CF-81FC-1166740252A2}" dt="2022-02-07T19:48:06.435" v="846" actId="20577"/>
          <ac:spMkLst>
            <pc:docMk/>
            <pc:sldMk cId="211484746" sldId="359"/>
            <ac:spMk id="23" creationId="{25D6F300-44D7-4853-AC57-4464EAB18166}"/>
          </ac:spMkLst>
        </pc:spChg>
        <pc:picChg chg="del">
          <ac:chgData name="Siddarth Joshi" userId="bc4d29ca-e482-4031-a817-c6a7c744f97a" providerId="ADAL" clId="{DA4DDB2F-FD06-41CF-81FC-1166740252A2}" dt="2022-02-07T19:45:32.366" v="717" actId="478"/>
          <ac:picMkLst>
            <pc:docMk/>
            <pc:sldMk cId="211484746" sldId="359"/>
            <ac:picMk id="4098" creationId="{04254804-01CE-4911-AC5B-0C165B50E2B1}"/>
          </ac:picMkLst>
        </pc:picChg>
        <pc:picChg chg="add mod">
          <ac:chgData name="Siddarth Joshi" userId="bc4d29ca-e482-4031-a817-c6a7c744f97a" providerId="ADAL" clId="{DA4DDB2F-FD06-41CF-81FC-1166740252A2}" dt="2022-02-07T19:46:38.922" v="721" actId="1076"/>
          <ac:picMkLst>
            <pc:docMk/>
            <pc:sldMk cId="211484746" sldId="359"/>
            <ac:picMk id="5122" creationId="{F53EA2F7-8224-417B-A0EB-C4D438962A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FD1E6-1959-4D56-BB72-59F8F1EBA93A}" type="datetimeFigureOut">
              <a:rPr lang="en-GB" smtClean="0"/>
              <a:t>14/02/2022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10DD6-E776-41D7-BD9F-62EB747C7857}" type="slidenum">
              <a:rPr lang="en-GB" smtClean="0"/>
              <a:t>‹#›</a:t>
            </a:fld>
            <a:endParaRPr lang="en-GB"/>
          </a:p>
        </p:txBody>
      </p:sp>
    </p:spTree>
    <p:extLst>
      <p:ext uri="{BB962C8B-B14F-4D97-AF65-F5344CB8AC3E}">
        <p14:creationId xmlns:p14="http://schemas.microsoft.com/office/powerpoint/2010/main" val="2105307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C4EB-D586-40D0-B3B1-BFBF67D8D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5A4495-8640-4D92-9622-484FCB7EA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DB1280A-751E-4F45-B3C9-0FAAB1CD99A4}"/>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E79290CC-95F2-46FD-A687-70D4A69E4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5C403F-1698-4E87-ACE0-C14C23A97A5D}"/>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6439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26CE-83AF-4CF4-98DE-590ACB815F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D03B9A-B1ED-4EC7-901B-260EFD427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5070C3-4D2F-49EB-B070-977A2138B473}"/>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5409997E-AC3D-4636-97B4-2DB18ED985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65A24-2FDC-463A-8656-96E17CD80B58}"/>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36218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DF8D3-D53B-4BE7-9EB1-FD5C672DE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4BFE72-1137-4BE0-9FC6-2272D26D0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8169A7-EA62-40F8-8BEC-D8AE1C5B7770}"/>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F6E7D8D6-D075-4DE8-9FD9-1CE6EF915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14D658-1A02-41E6-98E1-8C549D26D839}"/>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3255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62" name="Rectangle 42"/>
          <p:cNvSpPr>
            <a:spLocks noGrp="1" noChangeArrowheads="1"/>
          </p:cNvSpPr>
          <p:nvPr>
            <p:ph type="ctrTitle" sz="quarter"/>
          </p:nvPr>
        </p:nvSpPr>
        <p:spPr>
          <a:xfrm>
            <a:off x="609600" y="1600200"/>
            <a:ext cx="10972800" cy="1828800"/>
          </a:xfrm>
        </p:spPr>
        <p:txBody>
          <a:bodyPr/>
          <a:lstStyle>
            <a:lvl1pPr>
              <a:defRPr sz="4800"/>
            </a:lvl1pPr>
          </a:lstStyle>
          <a:p>
            <a:pPr lvl="0"/>
            <a:r>
              <a:rPr lang="en-GB" altLang="zh-CN" noProof="0"/>
              <a:t>Click to edit Master title style</a:t>
            </a:r>
          </a:p>
        </p:txBody>
      </p:sp>
      <p:sp>
        <p:nvSpPr>
          <p:cNvPr id="5163" name="Rectangle 43"/>
          <p:cNvSpPr>
            <a:spLocks noGrp="1" noChangeArrowheads="1"/>
          </p:cNvSpPr>
          <p:nvPr>
            <p:ph type="subTitle" sz="quarter" idx="1"/>
          </p:nvPr>
        </p:nvSpPr>
        <p:spPr>
          <a:xfrm>
            <a:off x="1828800" y="3886200"/>
            <a:ext cx="8534400" cy="1752600"/>
          </a:xfrm>
        </p:spPr>
        <p:txBody>
          <a:bodyPr/>
          <a:lstStyle>
            <a:lvl1pPr marL="0" indent="0" algn="ctr">
              <a:buFont typeface="Wingdings" charset="0"/>
              <a:buNone/>
              <a:defRPr sz="3600"/>
            </a:lvl1pPr>
          </a:lstStyle>
          <a:p>
            <a:pPr lvl="0"/>
            <a:r>
              <a:rPr lang="en-GB" altLang="zh-CN" noProof="0"/>
              <a:t>Click to edit Master subtitle style</a:t>
            </a:r>
          </a:p>
        </p:txBody>
      </p:sp>
      <p:sp>
        <p:nvSpPr>
          <p:cNvPr id="44" name="Rectangle 44">
            <a:extLst>
              <a:ext uri="{FF2B5EF4-FFF2-40B4-BE49-F238E27FC236}">
                <a16:creationId xmlns:a16="http://schemas.microsoft.com/office/drawing/2014/main" id="{0A7E984C-2FBE-B441-977C-C3D77D6F2F4E}"/>
              </a:ext>
            </a:extLst>
          </p:cNvPr>
          <p:cNvSpPr>
            <a:spLocks noGrp="1" noChangeArrowheads="1"/>
          </p:cNvSpPr>
          <p:nvPr>
            <p:ph type="dt" sz="quarter" idx="10"/>
          </p:nvPr>
        </p:nvSpPr>
        <p:spPr>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a:lstStyle>
            <a:lvl1pPr>
              <a:defRPr/>
            </a:lvl1pPr>
          </a:lstStyle>
          <a:p>
            <a:pPr>
              <a:defRPr/>
            </a:pPr>
            <a:endParaRPr lang="en-GB" altLang="zh-CN"/>
          </a:p>
        </p:txBody>
      </p:sp>
      <p:sp>
        <p:nvSpPr>
          <p:cNvPr id="45" name="Rectangle 45">
            <a:extLst>
              <a:ext uri="{FF2B5EF4-FFF2-40B4-BE49-F238E27FC236}">
                <a16:creationId xmlns:a16="http://schemas.microsoft.com/office/drawing/2014/main" id="{C6AE6CE1-812C-0343-A87F-0C8B169673B7}"/>
              </a:ext>
            </a:extLst>
          </p:cNvPr>
          <p:cNvSpPr>
            <a:spLocks noGrp="1" noChangeArrowheads="1"/>
          </p:cNvSpPr>
          <p:nvPr>
            <p:ph type="ftr" sz="quarter" idx="11"/>
          </p:nvPr>
        </p:nvSpPr>
        <p:spPr>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a:lstStyle>
            <a:lvl1pPr>
              <a:defRPr/>
            </a:lvl1pPr>
          </a:lstStyle>
          <a:p>
            <a:pPr>
              <a:defRPr/>
            </a:pPr>
            <a:endParaRPr lang="en-GB" altLang="zh-CN"/>
          </a:p>
        </p:txBody>
      </p:sp>
      <p:sp>
        <p:nvSpPr>
          <p:cNvPr id="46" name="Rectangle 46">
            <a:extLst>
              <a:ext uri="{FF2B5EF4-FFF2-40B4-BE49-F238E27FC236}">
                <a16:creationId xmlns:a16="http://schemas.microsoft.com/office/drawing/2014/main" id="{E1805B40-D71A-F942-923E-F75E66E52FF2}"/>
              </a:ext>
            </a:extLst>
          </p:cNvPr>
          <p:cNvSpPr>
            <a:spLocks noGrp="1" noChangeArrowheads="1"/>
          </p:cNvSpPr>
          <p:nvPr>
            <p:ph type="sldNum" sz="quarter" idx="12"/>
          </p:nvPr>
        </p:nvSpPr>
        <p:spPr>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a:lstStyle>
            <a:lvl1pPr>
              <a:defRPr/>
            </a:lvl1pPr>
          </a:lstStyle>
          <a:p>
            <a:fld id="{42B1AF3D-A640-1041-B6EB-C4D23DF48131}" type="slidenum">
              <a:rPr lang="en-GB" altLang="zh-CN"/>
              <a:pPr/>
              <a:t>‹#›</a:t>
            </a:fld>
            <a:endParaRPr lang="en-GB" altLang="zh-CN"/>
          </a:p>
        </p:txBody>
      </p:sp>
    </p:spTree>
    <p:extLst>
      <p:ext uri="{BB962C8B-B14F-4D97-AF65-F5344CB8AC3E}">
        <p14:creationId xmlns:p14="http://schemas.microsoft.com/office/powerpoint/2010/main" val="142961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83419133-C0FD-2145-AB00-2A55D47A050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45">
            <a:extLst>
              <a:ext uri="{FF2B5EF4-FFF2-40B4-BE49-F238E27FC236}">
                <a16:creationId xmlns:a16="http://schemas.microsoft.com/office/drawing/2014/main" id="{2CE71E9E-AFF2-C547-933B-3AD62A93CFA6}"/>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46">
            <a:extLst>
              <a:ext uri="{FF2B5EF4-FFF2-40B4-BE49-F238E27FC236}">
                <a16:creationId xmlns:a16="http://schemas.microsoft.com/office/drawing/2014/main" id="{5B6CC78F-0082-A24A-BEBC-340CD0A92E3C}"/>
              </a:ext>
            </a:extLst>
          </p:cNvPr>
          <p:cNvSpPr>
            <a:spLocks noGrp="1" noChangeArrowheads="1"/>
          </p:cNvSpPr>
          <p:nvPr>
            <p:ph type="sldNum" sz="quarter" idx="12"/>
          </p:nvPr>
        </p:nvSpPr>
        <p:spPr>
          <a:ln/>
        </p:spPr>
        <p:txBody>
          <a:bodyPr/>
          <a:lstStyle>
            <a:lvl1pPr>
              <a:defRPr/>
            </a:lvl1pPr>
          </a:lstStyle>
          <a:p>
            <a:fld id="{80180C8E-8488-9040-8080-1FA52CEDCA3A}" type="slidenum">
              <a:rPr lang="en-GB" altLang="zh-CN"/>
              <a:pPr/>
              <a:t>‹#›</a:t>
            </a:fld>
            <a:endParaRPr lang="en-GB" altLang="zh-CN"/>
          </a:p>
        </p:txBody>
      </p:sp>
    </p:spTree>
    <p:extLst>
      <p:ext uri="{BB962C8B-B14F-4D97-AF65-F5344CB8AC3E}">
        <p14:creationId xmlns:p14="http://schemas.microsoft.com/office/powerpoint/2010/main" val="2679064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15B362CE-AEB0-0B41-B797-E581BD441C9F}"/>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45">
            <a:extLst>
              <a:ext uri="{FF2B5EF4-FFF2-40B4-BE49-F238E27FC236}">
                <a16:creationId xmlns:a16="http://schemas.microsoft.com/office/drawing/2014/main" id="{8F18964C-F139-FC4F-AC44-5420E71783F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46">
            <a:extLst>
              <a:ext uri="{FF2B5EF4-FFF2-40B4-BE49-F238E27FC236}">
                <a16:creationId xmlns:a16="http://schemas.microsoft.com/office/drawing/2014/main" id="{33DF64AB-1125-884C-BC03-AE62EFF4D3FE}"/>
              </a:ext>
            </a:extLst>
          </p:cNvPr>
          <p:cNvSpPr>
            <a:spLocks noGrp="1" noChangeArrowheads="1"/>
          </p:cNvSpPr>
          <p:nvPr>
            <p:ph type="sldNum" sz="quarter" idx="12"/>
          </p:nvPr>
        </p:nvSpPr>
        <p:spPr>
          <a:ln/>
        </p:spPr>
        <p:txBody>
          <a:bodyPr/>
          <a:lstStyle>
            <a:lvl1pPr>
              <a:defRPr/>
            </a:lvl1pPr>
          </a:lstStyle>
          <a:p>
            <a:fld id="{176B9C76-AB46-D84E-AD14-FE4C54F7FDC7}" type="slidenum">
              <a:rPr lang="en-GB" altLang="zh-CN"/>
              <a:pPr/>
              <a:t>‹#›</a:t>
            </a:fld>
            <a:endParaRPr lang="en-GB" altLang="zh-CN"/>
          </a:p>
        </p:txBody>
      </p:sp>
    </p:spTree>
    <p:extLst>
      <p:ext uri="{BB962C8B-B14F-4D97-AF65-F5344CB8AC3E}">
        <p14:creationId xmlns:p14="http://schemas.microsoft.com/office/powerpoint/2010/main" val="40223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a:extLst>
              <a:ext uri="{FF2B5EF4-FFF2-40B4-BE49-F238E27FC236}">
                <a16:creationId xmlns:a16="http://schemas.microsoft.com/office/drawing/2014/main" id="{7916891D-34AD-8045-9B59-4CCCD3DBE97D}"/>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45">
            <a:extLst>
              <a:ext uri="{FF2B5EF4-FFF2-40B4-BE49-F238E27FC236}">
                <a16:creationId xmlns:a16="http://schemas.microsoft.com/office/drawing/2014/main" id="{FBFD2ABA-4702-0843-836F-1EED3DACCBB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46">
            <a:extLst>
              <a:ext uri="{FF2B5EF4-FFF2-40B4-BE49-F238E27FC236}">
                <a16:creationId xmlns:a16="http://schemas.microsoft.com/office/drawing/2014/main" id="{1D8B8215-5390-C04C-8AF6-1E38E03A849D}"/>
              </a:ext>
            </a:extLst>
          </p:cNvPr>
          <p:cNvSpPr>
            <a:spLocks noGrp="1" noChangeArrowheads="1"/>
          </p:cNvSpPr>
          <p:nvPr>
            <p:ph type="sldNum" sz="quarter" idx="12"/>
          </p:nvPr>
        </p:nvSpPr>
        <p:spPr>
          <a:ln/>
        </p:spPr>
        <p:txBody>
          <a:bodyPr/>
          <a:lstStyle>
            <a:lvl1pPr>
              <a:defRPr/>
            </a:lvl1pPr>
          </a:lstStyle>
          <a:p>
            <a:fld id="{99973470-4E5C-EA4E-8A7F-E3FA4860D890}" type="slidenum">
              <a:rPr lang="en-GB" altLang="zh-CN"/>
              <a:pPr/>
              <a:t>‹#›</a:t>
            </a:fld>
            <a:endParaRPr lang="en-GB" altLang="zh-CN"/>
          </a:p>
        </p:txBody>
      </p:sp>
    </p:spTree>
    <p:extLst>
      <p:ext uri="{BB962C8B-B14F-4D97-AF65-F5344CB8AC3E}">
        <p14:creationId xmlns:p14="http://schemas.microsoft.com/office/powerpoint/2010/main" val="255969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a:extLst>
              <a:ext uri="{FF2B5EF4-FFF2-40B4-BE49-F238E27FC236}">
                <a16:creationId xmlns:a16="http://schemas.microsoft.com/office/drawing/2014/main" id="{03456E87-08F5-7542-8BB7-F78C0719F42A}"/>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45">
            <a:extLst>
              <a:ext uri="{FF2B5EF4-FFF2-40B4-BE49-F238E27FC236}">
                <a16:creationId xmlns:a16="http://schemas.microsoft.com/office/drawing/2014/main" id="{E4FE5AE0-B1B6-CB4C-ADA1-F527B1F24C01}"/>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46">
            <a:extLst>
              <a:ext uri="{FF2B5EF4-FFF2-40B4-BE49-F238E27FC236}">
                <a16:creationId xmlns:a16="http://schemas.microsoft.com/office/drawing/2014/main" id="{7D14086D-6017-5D4F-A4E2-92C819777F5F}"/>
              </a:ext>
            </a:extLst>
          </p:cNvPr>
          <p:cNvSpPr>
            <a:spLocks noGrp="1" noChangeArrowheads="1"/>
          </p:cNvSpPr>
          <p:nvPr>
            <p:ph type="sldNum" sz="quarter" idx="12"/>
          </p:nvPr>
        </p:nvSpPr>
        <p:spPr>
          <a:ln/>
        </p:spPr>
        <p:txBody>
          <a:bodyPr/>
          <a:lstStyle>
            <a:lvl1pPr>
              <a:defRPr/>
            </a:lvl1pPr>
          </a:lstStyle>
          <a:p>
            <a:fld id="{1269EAB3-1D95-F04C-BABB-3E353E00494A}" type="slidenum">
              <a:rPr lang="en-GB" altLang="zh-CN"/>
              <a:pPr/>
              <a:t>‹#›</a:t>
            </a:fld>
            <a:endParaRPr lang="en-GB" altLang="zh-CN"/>
          </a:p>
        </p:txBody>
      </p:sp>
    </p:spTree>
    <p:extLst>
      <p:ext uri="{BB962C8B-B14F-4D97-AF65-F5344CB8AC3E}">
        <p14:creationId xmlns:p14="http://schemas.microsoft.com/office/powerpoint/2010/main" val="246339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80B416C2-6FDC-E642-A036-4913226F01AF}"/>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45">
            <a:extLst>
              <a:ext uri="{FF2B5EF4-FFF2-40B4-BE49-F238E27FC236}">
                <a16:creationId xmlns:a16="http://schemas.microsoft.com/office/drawing/2014/main" id="{756D0B7D-6AE7-FA4C-A2F3-48E3B9E1E92E}"/>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46">
            <a:extLst>
              <a:ext uri="{FF2B5EF4-FFF2-40B4-BE49-F238E27FC236}">
                <a16:creationId xmlns:a16="http://schemas.microsoft.com/office/drawing/2014/main" id="{61B39271-F56D-7642-B8B5-DCFAC5EB292E}"/>
              </a:ext>
            </a:extLst>
          </p:cNvPr>
          <p:cNvSpPr>
            <a:spLocks noGrp="1" noChangeArrowheads="1"/>
          </p:cNvSpPr>
          <p:nvPr>
            <p:ph type="sldNum" sz="quarter" idx="12"/>
          </p:nvPr>
        </p:nvSpPr>
        <p:spPr>
          <a:ln/>
        </p:spPr>
        <p:txBody>
          <a:bodyPr/>
          <a:lstStyle>
            <a:lvl1pPr>
              <a:defRPr/>
            </a:lvl1pPr>
          </a:lstStyle>
          <a:p>
            <a:fld id="{AF0E237D-73E6-6245-9E72-1FFD78363E2F}" type="slidenum">
              <a:rPr lang="en-GB" altLang="zh-CN"/>
              <a:pPr/>
              <a:t>‹#›</a:t>
            </a:fld>
            <a:endParaRPr lang="en-GB" altLang="zh-CN"/>
          </a:p>
        </p:txBody>
      </p:sp>
    </p:spTree>
    <p:extLst>
      <p:ext uri="{BB962C8B-B14F-4D97-AF65-F5344CB8AC3E}">
        <p14:creationId xmlns:p14="http://schemas.microsoft.com/office/powerpoint/2010/main" val="340332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8BF86C6B-A0C8-4144-9E8E-075F0249BC2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45">
            <a:extLst>
              <a:ext uri="{FF2B5EF4-FFF2-40B4-BE49-F238E27FC236}">
                <a16:creationId xmlns:a16="http://schemas.microsoft.com/office/drawing/2014/main" id="{285EA49F-1D37-A14F-A5C0-8E3568D2C48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46">
            <a:extLst>
              <a:ext uri="{FF2B5EF4-FFF2-40B4-BE49-F238E27FC236}">
                <a16:creationId xmlns:a16="http://schemas.microsoft.com/office/drawing/2014/main" id="{466FA738-132D-114A-B630-87F7B1E038D0}"/>
              </a:ext>
            </a:extLst>
          </p:cNvPr>
          <p:cNvSpPr>
            <a:spLocks noGrp="1" noChangeArrowheads="1"/>
          </p:cNvSpPr>
          <p:nvPr>
            <p:ph type="sldNum" sz="quarter" idx="12"/>
          </p:nvPr>
        </p:nvSpPr>
        <p:spPr>
          <a:ln/>
        </p:spPr>
        <p:txBody>
          <a:bodyPr/>
          <a:lstStyle>
            <a:lvl1pPr>
              <a:defRPr/>
            </a:lvl1pPr>
          </a:lstStyle>
          <a:p>
            <a:fld id="{B00D8FF8-7547-3B4D-AC11-63AE6BB632DE}" type="slidenum">
              <a:rPr lang="en-GB" altLang="zh-CN"/>
              <a:pPr/>
              <a:t>‹#›</a:t>
            </a:fld>
            <a:endParaRPr lang="en-GB" altLang="zh-CN"/>
          </a:p>
        </p:txBody>
      </p:sp>
    </p:spTree>
    <p:extLst>
      <p:ext uri="{BB962C8B-B14F-4D97-AF65-F5344CB8AC3E}">
        <p14:creationId xmlns:p14="http://schemas.microsoft.com/office/powerpoint/2010/main" val="3475732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6B997DA5-A316-8349-B7BE-15EC0511134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45">
            <a:extLst>
              <a:ext uri="{FF2B5EF4-FFF2-40B4-BE49-F238E27FC236}">
                <a16:creationId xmlns:a16="http://schemas.microsoft.com/office/drawing/2014/main" id="{661EC1C4-2260-AC4D-A3E3-3BFFF52E592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46">
            <a:extLst>
              <a:ext uri="{FF2B5EF4-FFF2-40B4-BE49-F238E27FC236}">
                <a16:creationId xmlns:a16="http://schemas.microsoft.com/office/drawing/2014/main" id="{66DCE6DB-6963-AC49-9AD1-ABF5487DF4AD}"/>
              </a:ext>
            </a:extLst>
          </p:cNvPr>
          <p:cNvSpPr>
            <a:spLocks noGrp="1" noChangeArrowheads="1"/>
          </p:cNvSpPr>
          <p:nvPr>
            <p:ph type="sldNum" sz="quarter" idx="12"/>
          </p:nvPr>
        </p:nvSpPr>
        <p:spPr>
          <a:ln/>
        </p:spPr>
        <p:txBody>
          <a:bodyPr/>
          <a:lstStyle>
            <a:lvl1pPr>
              <a:defRPr/>
            </a:lvl1pPr>
          </a:lstStyle>
          <a:p>
            <a:fld id="{401E2FFE-F0C1-104F-91D5-021A8FD85CF7}" type="slidenum">
              <a:rPr lang="en-GB" altLang="zh-CN"/>
              <a:pPr/>
              <a:t>‹#›</a:t>
            </a:fld>
            <a:endParaRPr lang="en-GB" altLang="zh-CN"/>
          </a:p>
        </p:txBody>
      </p:sp>
    </p:spTree>
    <p:extLst>
      <p:ext uri="{BB962C8B-B14F-4D97-AF65-F5344CB8AC3E}">
        <p14:creationId xmlns:p14="http://schemas.microsoft.com/office/powerpoint/2010/main" val="376223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EB30-F2DC-41AD-B0AE-3355A138BC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F446CA-104A-49EB-B048-7C46D4DF7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B75BA2-58D7-495C-BB21-AF1B5BCB4BCE}"/>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F26A43AD-44C9-4C8B-B9ED-51139CB076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A1911E-0DDE-4A74-BF70-44BCCF4DD2DF}"/>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1761568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B308D803-BEDD-E74D-B4B9-98692BD9EF9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45">
            <a:extLst>
              <a:ext uri="{FF2B5EF4-FFF2-40B4-BE49-F238E27FC236}">
                <a16:creationId xmlns:a16="http://schemas.microsoft.com/office/drawing/2014/main" id="{156294F6-F460-DE45-80DC-0DCD7FBE678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46">
            <a:extLst>
              <a:ext uri="{FF2B5EF4-FFF2-40B4-BE49-F238E27FC236}">
                <a16:creationId xmlns:a16="http://schemas.microsoft.com/office/drawing/2014/main" id="{944047B7-E719-6941-9028-B8FDE9349A9F}"/>
              </a:ext>
            </a:extLst>
          </p:cNvPr>
          <p:cNvSpPr>
            <a:spLocks noGrp="1" noChangeArrowheads="1"/>
          </p:cNvSpPr>
          <p:nvPr>
            <p:ph type="sldNum" sz="quarter" idx="12"/>
          </p:nvPr>
        </p:nvSpPr>
        <p:spPr>
          <a:ln/>
        </p:spPr>
        <p:txBody>
          <a:bodyPr/>
          <a:lstStyle>
            <a:lvl1pPr>
              <a:defRPr/>
            </a:lvl1pPr>
          </a:lstStyle>
          <a:p>
            <a:fld id="{181BA0A9-EEB3-ED4E-AC1F-660CBF4EA116}" type="slidenum">
              <a:rPr lang="en-GB" altLang="zh-CN"/>
              <a:pPr/>
              <a:t>‹#›</a:t>
            </a:fld>
            <a:endParaRPr lang="en-GB" altLang="zh-CN"/>
          </a:p>
        </p:txBody>
      </p:sp>
    </p:spTree>
    <p:extLst>
      <p:ext uri="{BB962C8B-B14F-4D97-AF65-F5344CB8AC3E}">
        <p14:creationId xmlns:p14="http://schemas.microsoft.com/office/powerpoint/2010/main" val="3319414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C3538030-5730-C14A-B021-46E17D6FE72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45">
            <a:extLst>
              <a:ext uri="{FF2B5EF4-FFF2-40B4-BE49-F238E27FC236}">
                <a16:creationId xmlns:a16="http://schemas.microsoft.com/office/drawing/2014/main" id="{FDEFA5CF-90C2-174D-A483-8AE2A7657D6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46">
            <a:extLst>
              <a:ext uri="{FF2B5EF4-FFF2-40B4-BE49-F238E27FC236}">
                <a16:creationId xmlns:a16="http://schemas.microsoft.com/office/drawing/2014/main" id="{CBBD71FD-8703-B74B-9998-64B6F4EA059D}"/>
              </a:ext>
            </a:extLst>
          </p:cNvPr>
          <p:cNvSpPr>
            <a:spLocks noGrp="1" noChangeArrowheads="1"/>
          </p:cNvSpPr>
          <p:nvPr>
            <p:ph type="sldNum" sz="quarter" idx="12"/>
          </p:nvPr>
        </p:nvSpPr>
        <p:spPr>
          <a:ln/>
        </p:spPr>
        <p:txBody>
          <a:bodyPr/>
          <a:lstStyle>
            <a:lvl1pPr>
              <a:defRPr/>
            </a:lvl1pPr>
          </a:lstStyle>
          <a:p>
            <a:fld id="{3251A16A-00EF-5344-8E19-40A02239AB13}" type="slidenum">
              <a:rPr lang="en-GB" altLang="zh-CN"/>
              <a:pPr/>
              <a:t>‹#›</a:t>
            </a:fld>
            <a:endParaRPr lang="en-GB" altLang="zh-CN"/>
          </a:p>
        </p:txBody>
      </p:sp>
    </p:spTree>
    <p:extLst>
      <p:ext uri="{BB962C8B-B14F-4D97-AF65-F5344CB8AC3E}">
        <p14:creationId xmlns:p14="http://schemas.microsoft.com/office/powerpoint/2010/main" val="125543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BAD32030-707B-2A49-834C-C9E17EFC56D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45">
            <a:extLst>
              <a:ext uri="{FF2B5EF4-FFF2-40B4-BE49-F238E27FC236}">
                <a16:creationId xmlns:a16="http://schemas.microsoft.com/office/drawing/2014/main" id="{C056A18F-0620-4B4E-B259-8BA1BE7DC76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46">
            <a:extLst>
              <a:ext uri="{FF2B5EF4-FFF2-40B4-BE49-F238E27FC236}">
                <a16:creationId xmlns:a16="http://schemas.microsoft.com/office/drawing/2014/main" id="{4681870B-4E7E-D141-9964-CE375CAB96FC}"/>
              </a:ext>
            </a:extLst>
          </p:cNvPr>
          <p:cNvSpPr>
            <a:spLocks noGrp="1" noChangeArrowheads="1"/>
          </p:cNvSpPr>
          <p:nvPr>
            <p:ph type="sldNum" sz="quarter" idx="12"/>
          </p:nvPr>
        </p:nvSpPr>
        <p:spPr>
          <a:ln/>
        </p:spPr>
        <p:txBody>
          <a:bodyPr/>
          <a:lstStyle>
            <a:lvl1pPr>
              <a:defRPr/>
            </a:lvl1pPr>
          </a:lstStyle>
          <a:p>
            <a:fld id="{2C00536A-0AA6-AF43-9D42-BA29FDDB13A1}" type="slidenum">
              <a:rPr lang="en-GB" altLang="zh-CN"/>
              <a:pPr/>
              <a:t>‹#›</a:t>
            </a:fld>
            <a:endParaRPr lang="en-GB" altLang="zh-CN"/>
          </a:p>
        </p:txBody>
      </p:sp>
    </p:spTree>
    <p:extLst>
      <p:ext uri="{BB962C8B-B14F-4D97-AF65-F5344CB8AC3E}">
        <p14:creationId xmlns:p14="http://schemas.microsoft.com/office/powerpoint/2010/main" val="722576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30725"/>
          </a:xfrm>
        </p:spPr>
        <p:txBody>
          <a:bodyPr/>
          <a:lstStyle/>
          <a:p>
            <a:pPr lvl="0"/>
            <a:endParaRPr lang="zh-CN" altLang="en-US" noProof="0"/>
          </a:p>
        </p:txBody>
      </p:sp>
      <p:sp>
        <p:nvSpPr>
          <p:cNvPr id="4" name="Rectangle 44">
            <a:extLst>
              <a:ext uri="{FF2B5EF4-FFF2-40B4-BE49-F238E27FC236}">
                <a16:creationId xmlns:a16="http://schemas.microsoft.com/office/drawing/2014/main" id="{53869B43-4080-5A43-95B7-01F85FC33A7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45">
            <a:extLst>
              <a:ext uri="{FF2B5EF4-FFF2-40B4-BE49-F238E27FC236}">
                <a16:creationId xmlns:a16="http://schemas.microsoft.com/office/drawing/2014/main" id="{6B74D828-1911-FE42-940E-14F66EA4207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46">
            <a:extLst>
              <a:ext uri="{FF2B5EF4-FFF2-40B4-BE49-F238E27FC236}">
                <a16:creationId xmlns:a16="http://schemas.microsoft.com/office/drawing/2014/main" id="{818AB299-AFBC-A240-9725-50794A6AFDE0}"/>
              </a:ext>
            </a:extLst>
          </p:cNvPr>
          <p:cNvSpPr>
            <a:spLocks noGrp="1" noChangeArrowheads="1"/>
          </p:cNvSpPr>
          <p:nvPr>
            <p:ph type="sldNum" sz="quarter" idx="12"/>
          </p:nvPr>
        </p:nvSpPr>
        <p:spPr>
          <a:ln/>
        </p:spPr>
        <p:txBody>
          <a:bodyPr/>
          <a:lstStyle>
            <a:lvl1pPr>
              <a:defRPr/>
            </a:lvl1pPr>
          </a:lstStyle>
          <a:p>
            <a:fld id="{F50B6D18-B24D-2649-AEC0-500112C03A8B}" type="slidenum">
              <a:rPr lang="en-GB" altLang="zh-CN"/>
              <a:pPr/>
              <a:t>‹#›</a:t>
            </a:fld>
            <a:endParaRPr lang="en-GB" altLang="zh-CN"/>
          </a:p>
        </p:txBody>
      </p:sp>
    </p:spTree>
    <p:extLst>
      <p:ext uri="{BB962C8B-B14F-4D97-AF65-F5344CB8AC3E}">
        <p14:creationId xmlns:p14="http://schemas.microsoft.com/office/powerpoint/2010/main" val="659814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4">
            <a:extLst>
              <a:ext uri="{FF2B5EF4-FFF2-40B4-BE49-F238E27FC236}">
                <a16:creationId xmlns:a16="http://schemas.microsoft.com/office/drawing/2014/main" id="{464979C0-EC65-A545-A9D3-11A729EDA391}"/>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7" name="Rectangle 45">
            <a:extLst>
              <a:ext uri="{FF2B5EF4-FFF2-40B4-BE49-F238E27FC236}">
                <a16:creationId xmlns:a16="http://schemas.microsoft.com/office/drawing/2014/main" id="{05A9CFC9-69B2-7A4C-AC57-8F414E42584F}"/>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8" name="Rectangle 46">
            <a:extLst>
              <a:ext uri="{FF2B5EF4-FFF2-40B4-BE49-F238E27FC236}">
                <a16:creationId xmlns:a16="http://schemas.microsoft.com/office/drawing/2014/main" id="{8147449E-3B2B-E64C-B69E-57D20B46F4B7}"/>
              </a:ext>
            </a:extLst>
          </p:cNvPr>
          <p:cNvSpPr>
            <a:spLocks noGrp="1" noChangeArrowheads="1"/>
          </p:cNvSpPr>
          <p:nvPr>
            <p:ph type="sldNum" sz="quarter" idx="12"/>
          </p:nvPr>
        </p:nvSpPr>
        <p:spPr>
          <a:ln/>
        </p:spPr>
        <p:txBody>
          <a:bodyPr/>
          <a:lstStyle>
            <a:lvl1pPr>
              <a:defRPr/>
            </a:lvl1pPr>
          </a:lstStyle>
          <a:p>
            <a:fld id="{EDDC25A0-C74E-F742-AEE6-F63D22BCE3DB}" type="slidenum">
              <a:rPr lang="en-GB" altLang="zh-CN"/>
              <a:pPr/>
              <a:t>‹#›</a:t>
            </a:fld>
            <a:endParaRPr lang="en-GB" altLang="zh-CN"/>
          </a:p>
        </p:txBody>
      </p:sp>
    </p:spTree>
    <p:extLst>
      <p:ext uri="{BB962C8B-B14F-4D97-AF65-F5344CB8AC3E}">
        <p14:creationId xmlns:p14="http://schemas.microsoft.com/office/powerpoint/2010/main" val="34188225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7813"/>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1"/>
            <a:ext cx="5384800" cy="21891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41763"/>
            <a:ext cx="5384800" cy="21891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41763"/>
            <a:ext cx="5384800" cy="21891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a:extLst>
              <a:ext uri="{FF2B5EF4-FFF2-40B4-BE49-F238E27FC236}">
                <a16:creationId xmlns:a16="http://schemas.microsoft.com/office/drawing/2014/main" id="{F01FC651-9DFD-684D-BB23-AA2649BA2A6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45">
            <a:extLst>
              <a:ext uri="{FF2B5EF4-FFF2-40B4-BE49-F238E27FC236}">
                <a16:creationId xmlns:a16="http://schemas.microsoft.com/office/drawing/2014/main" id="{162D6CD8-B60B-AA40-855F-28B4F1ABE95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46">
            <a:extLst>
              <a:ext uri="{FF2B5EF4-FFF2-40B4-BE49-F238E27FC236}">
                <a16:creationId xmlns:a16="http://schemas.microsoft.com/office/drawing/2014/main" id="{3CBC8DD9-B477-1C41-ADA1-8B419C0A45BB}"/>
              </a:ext>
            </a:extLst>
          </p:cNvPr>
          <p:cNvSpPr>
            <a:spLocks noGrp="1" noChangeArrowheads="1"/>
          </p:cNvSpPr>
          <p:nvPr>
            <p:ph type="sldNum" sz="quarter" idx="12"/>
          </p:nvPr>
        </p:nvSpPr>
        <p:spPr>
          <a:ln/>
        </p:spPr>
        <p:txBody>
          <a:bodyPr/>
          <a:lstStyle>
            <a:lvl1pPr>
              <a:defRPr/>
            </a:lvl1pPr>
          </a:lstStyle>
          <a:p>
            <a:fld id="{33B57D18-2E15-054C-B8E4-59FCB930D362}" type="slidenum">
              <a:rPr lang="en-GB" altLang="zh-CN"/>
              <a:pPr/>
              <a:t>‹#›</a:t>
            </a:fld>
            <a:endParaRPr lang="en-GB" altLang="zh-CN"/>
          </a:p>
        </p:txBody>
      </p:sp>
    </p:spTree>
    <p:extLst>
      <p:ext uri="{BB962C8B-B14F-4D97-AF65-F5344CB8AC3E}">
        <p14:creationId xmlns:p14="http://schemas.microsoft.com/office/powerpoint/2010/main" val="26123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2EEC-000C-47EE-A78E-934F3FDB6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8B7ED2-53F0-49C7-8153-8E3F7C5E1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E295A-2C72-4330-ADAA-71EAD70D687D}"/>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08E439F0-37E9-471C-8AD7-D4F7FEA473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7E6F43-038E-4A86-863D-98E745C207A7}"/>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86441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9DEB-082C-447E-BFAB-EDDDD6147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55BDEB-D13C-49EB-A24F-6602FEFBF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951BA-EAD8-40B3-9EB6-05694E0DF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E2F16-6E26-4559-B21E-AFE6639BF176}"/>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6" name="Footer Placeholder 5">
            <a:extLst>
              <a:ext uri="{FF2B5EF4-FFF2-40B4-BE49-F238E27FC236}">
                <a16:creationId xmlns:a16="http://schemas.microsoft.com/office/drawing/2014/main" id="{904903BA-4EB4-4BD6-ACF8-AC94BD1B08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374A4A-B24D-4D47-87F0-73AEEC5305F8}"/>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60931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2FF7-DBE1-4EE0-9526-7195777233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BB546E-BA07-464A-AAEF-9D43FDC2D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6A6224-CE85-430C-9FBD-9B7E168A0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E2042F-7254-49F2-9DCB-5EA1D5240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F7C38-B0C1-4C33-B1DA-319469428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F4BA2E-7D23-4EE5-8D48-9A4599498277}"/>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8" name="Footer Placeholder 7">
            <a:extLst>
              <a:ext uri="{FF2B5EF4-FFF2-40B4-BE49-F238E27FC236}">
                <a16:creationId xmlns:a16="http://schemas.microsoft.com/office/drawing/2014/main" id="{F2FC1209-2ACB-4881-B911-0917A21655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CE1776-DC33-456D-ACA3-A314B6A09F31}"/>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62334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6021-ECB1-49C5-B744-D92EFE9F49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B45049-B9AE-4DBB-B2F9-59EE69F0C719}"/>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4" name="Footer Placeholder 3">
            <a:extLst>
              <a:ext uri="{FF2B5EF4-FFF2-40B4-BE49-F238E27FC236}">
                <a16:creationId xmlns:a16="http://schemas.microsoft.com/office/drawing/2014/main" id="{982376C7-2E1B-43E7-8145-55EFA128C4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15EBE8-3679-43CA-8CBE-A1F6D922E872}"/>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21325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F68F7-2C3A-477C-8B5B-405DDBF15427}"/>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3" name="Footer Placeholder 2">
            <a:extLst>
              <a:ext uri="{FF2B5EF4-FFF2-40B4-BE49-F238E27FC236}">
                <a16:creationId xmlns:a16="http://schemas.microsoft.com/office/drawing/2014/main" id="{02767986-A384-4892-89D3-B9A6D0C2D8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AC90B0-C207-4DC1-95C5-20FD74C5DA34}"/>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228437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65E3-8E65-4516-885F-94970A8F5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2434AE-1C29-4438-9AC6-C6E341D91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197DFE-2F09-4E87-8B53-8200877A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67F55-6EC1-45A3-A978-3FC19B3BE51E}"/>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6" name="Footer Placeholder 5">
            <a:extLst>
              <a:ext uri="{FF2B5EF4-FFF2-40B4-BE49-F238E27FC236}">
                <a16:creationId xmlns:a16="http://schemas.microsoft.com/office/drawing/2014/main" id="{9D4E5213-1D02-4474-B7C5-119454A12C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310286-1AE8-4F2E-B89E-78555AF37BCB}"/>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365172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D954-AA3A-45DD-8CAA-1024A6890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307FA4-453A-4328-8C9A-E549CB5A5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BDC4C5-24E5-402F-8383-46CD326A2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A8B3D-0D5F-4F7A-9083-DFD37CAF0838}"/>
              </a:ext>
            </a:extLst>
          </p:cNvPr>
          <p:cNvSpPr>
            <a:spLocks noGrp="1"/>
          </p:cNvSpPr>
          <p:nvPr>
            <p:ph type="dt" sz="half" idx="10"/>
          </p:nvPr>
        </p:nvSpPr>
        <p:spPr/>
        <p:txBody>
          <a:bodyPr/>
          <a:lstStyle/>
          <a:p>
            <a:fld id="{0BE8B4B3-6BE3-4F57-80F5-7F3A7D99CE5B}" type="datetimeFigureOut">
              <a:rPr lang="en-GB" smtClean="0"/>
              <a:t>14/02/2022</a:t>
            </a:fld>
            <a:endParaRPr lang="en-GB"/>
          </a:p>
        </p:txBody>
      </p:sp>
      <p:sp>
        <p:nvSpPr>
          <p:cNvPr id="6" name="Footer Placeholder 5">
            <a:extLst>
              <a:ext uri="{FF2B5EF4-FFF2-40B4-BE49-F238E27FC236}">
                <a16:creationId xmlns:a16="http://schemas.microsoft.com/office/drawing/2014/main" id="{6DE1C5C3-3866-4BA3-A7A0-4AE1D5CA47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015BF2-7E55-4636-818E-B586C8917159}"/>
              </a:ext>
            </a:extLst>
          </p:cNvPr>
          <p:cNvSpPr>
            <a:spLocks noGrp="1"/>
          </p:cNvSpPr>
          <p:nvPr>
            <p:ph type="sldNum" sz="quarter" idx="12"/>
          </p:nvPr>
        </p:nvSpPr>
        <p:spPr/>
        <p:txBody>
          <a:bodyPr/>
          <a:lstStyle/>
          <a:p>
            <a:fld id="{6496AF24-4A12-4C43-9707-2023A1935447}" type="slidenum">
              <a:rPr lang="en-GB" smtClean="0"/>
              <a:t>‹#›</a:t>
            </a:fld>
            <a:endParaRPr lang="en-GB"/>
          </a:p>
        </p:txBody>
      </p:sp>
    </p:spTree>
    <p:extLst>
      <p:ext uri="{BB962C8B-B14F-4D97-AF65-F5344CB8AC3E}">
        <p14:creationId xmlns:p14="http://schemas.microsoft.com/office/powerpoint/2010/main" val="49679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D9E2F3"/>
            </a:gs>
            <a:gs pos="83000">
              <a:srgbClr val="E2E9F6"/>
            </a:gs>
            <a:gs pos="100000">
              <a:srgbClr val="DCE5F4">
                <a:alpha val="47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3E2F4-2B93-4030-9147-AEDAE5F43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19A6EC-4FBA-46F7-B5B1-45564091F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1F3FF4-6953-4B53-A36F-45B66CA8A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8B4B3-6BE3-4F57-80F5-7F3A7D99CE5B}" type="datetimeFigureOut">
              <a:rPr lang="en-GB" smtClean="0"/>
              <a:t>14/02/2022</a:t>
            </a:fld>
            <a:endParaRPr lang="en-GB"/>
          </a:p>
        </p:txBody>
      </p:sp>
      <p:sp>
        <p:nvSpPr>
          <p:cNvPr id="5" name="Footer Placeholder 4">
            <a:extLst>
              <a:ext uri="{FF2B5EF4-FFF2-40B4-BE49-F238E27FC236}">
                <a16:creationId xmlns:a16="http://schemas.microsoft.com/office/drawing/2014/main" id="{8F948D95-B460-4FAB-A6D7-BCB0A7E5D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56D1BE-EEB2-4B34-AEC6-C4F6F61DC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AF24-4A12-4C43-9707-2023A1935447}" type="slidenum">
              <a:rPr lang="en-GB" smtClean="0"/>
              <a:t>‹#›</a:t>
            </a:fld>
            <a:endParaRPr lang="en-GB"/>
          </a:p>
        </p:txBody>
      </p:sp>
    </p:spTree>
    <p:extLst>
      <p:ext uri="{BB962C8B-B14F-4D97-AF65-F5344CB8AC3E}">
        <p14:creationId xmlns:p14="http://schemas.microsoft.com/office/powerpoint/2010/main" val="242712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D9E2F3"/>
            </a:gs>
            <a:gs pos="83000">
              <a:srgbClr val="E2E9F6"/>
            </a:gs>
            <a:gs pos="100000">
              <a:srgbClr val="DCE5F4">
                <a:alpha val="47000"/>
              </a:srgbClr>
            </a:gs>
          </a:gsLst>
          <a:lin ang="5400000" scaled="1"/>
          <a:tileRect/>
        </a:gradFill>
        <a:effectLst/>
      </p:bgPr>
    </p:bg>
    <p:spTree>
      <p:nvGrpSpPr>
        <p:cNvPr id="1" name=""/>
        <p:cNvGrpSpPr/>
        <p:nvPr/>
      </p:nvGrpSpPr>
      <p:grpSpPr>
        <a:xfrm>
          <a:off x="0" y="0"/>
          <a:ext cx="0" cy="0"/>
          <a:chOff x="0" y="0"/>
          <a:chExt cx="0" cy="0"/>
        </a:xfrm>
      </p:grpSpPr>
      <p:sp>
        <p:nvSpPr>
          <p:cNvPr id="4138" name="Rectangle 42">
            <a:extLst>
              <a:ext uri="{FF2B5EF4-FFF2-40B4-BE49-F238E27FC236}">
                <a16:creationId xmlns:a16="http://schemas.microsoft.com/office/drawing/2014/main" id="{D1E05929-1229-114D-959C-7F184D333A7D}"/>
              </a:ext>
            </a:extLst>
          </p:cNvPr>
          <p:cNvSpPr>
            <a:spLocks noGrp="1" noChangeArrowheads="1"/>
          </p:cNvSpPr>
          <p:nvPr>
            <p:ph type="title"/>
          </p:nvPr>
        </p:nvSpPr>
        <p:spPr bwMode="auto">
          <a:xfrm>
            <a:off x="609600" y="277813"/>
            <a:ext cx="10972800" cy="1143000"/>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
        <p:nvSpPr>
          <p:cNvPr id="4139" name="Rectangle 43">
            <a:extLst>
              <a:ext uri="{FF2B5EF4-FFF2-40B4-BE49-F238E27FC236}">
                <a16:creationId xmlns:a16="http://schemas.microsoft.com/office/drawing/2014/main" id="{DA1E202B-B611-7E43-9EBF-F3C88F98ACB2}"/>
              </a:ext>
            </a:extLst>
          </p:cNvPr>
          <p:cNvSpPr>
            <a:spLocks noGrp="1" noChangeArrowheads="1"/>
          </p:cNvSpPr>
          <p:nvPr>
            <p:ph type="body" idx="1"/>
          </p:nvPr>
        </p:nvSpPr>
        <p:spPr bwMode="auto">
          <a:xfrm>
            <a:off x="609600" y="1600201"/>
            <a:ext cx="10972800" cy="453072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4140" name="Rectangle 44">
            <a:extLst>
              <a:ext uri="{FF2B5EF4-FFF2-40B4-BE49-F238E27FC236}">
                <a16:creationId xmlns:a16="http://schemas.microsoft.com/office/drawing/2014/main" id="{4A047DC4-26EC-1342-8DBF-C9F871BBC492}"/>
              </a:ext>
            </a:extLst>
          </p:cNvPr>
          <p:cNvSpPr>
            <a:spLocks noGrp="1" noChangeArrowheads="1"/>
          </p:cNvSpPr>
          <p:nvPr>
            <p:ph type="dt" sz="half" idx="2"/>
          </p:nvPr>
        </p:nvSpPr>
        <p:spPr bwMode="auto">
          <a:xfrm>
            <a:off x="609600" y="6243638"/>
            <a:ext cx="2844800" cy="457200"/>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solidFill>
                  <a:schemeClr val="bg1">
                    <a:lumMod val="50000"/>
                  </a:schemeClr>
                </a:solidFill>
                <a:effectLst/>
                <a:latin typeface="Arial" charset="0"/>
                <a:ea typeface="宋体" charset="0"/>
                <a:cs typeface="+mn-cs"/>
              </a:defRPr>
            </a:lvl1pPr>
          </a:lstStyle>
          <a:p>
            <a:pPr>
              <a:defRPr/>
            </a:pPr>
            <a:endParaRPr lang="en-GB" altLang="zh-CN"/>
          </a:p>
        </p:txBody>
      </p:sp>
      <p:sp>
        <p:nvSpPr>
          <p:cNvPr id="4141" name="Rectangle 45">
            <a:extLst>
              <a:ext uri="{FF2B5EF4-FFF2-40B4-BE49-F238E27FC236}">
                <a16:creationId xmlns:a16="http://schemas.microsoft.com/office/drawing/2014/main" id="{1255AE4D-675A-CD47-AB6E-9D8D8F8B699E}"/>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eaLnBrk="1" hangingPunct="1">
              <a:defRPr sz="1200">
                <a:solidFill>
                  <a:schemeClr val="bg1">
                    <a:lumMod val="50000"/>
                  </a:schemeClr>
                </a:solidFill>
                <a:effectLst/>
                <a:latin typeface="Arial" charset="0"/>
                <a:ea typeface="宋体" charset="0"/>
                <a:cs typeface="+mn-cs"/>
              </a:defRPr>
            </a:lvl1pPr>
          </a:lstStyle>
          <a:p>
            <a:pPr>
              <a:defRPr/>
            </a:pPr>
            <a:endParaRPr lang="en-GB" altLang="zh-CN"/>
          </a:p>
        </p:txBody>
      </p:sp>
      <p:sp>
        <p:nvSpPr>
          <p:cNvPr id="4142" name="Rectangle 46">
            <a:extLst>
              <a:ext uri="{FF2B5EF4-FFF2-40B4-BE49-F238E27FC236}">
                <a16:creationId xmlns:a16="http://schemas.microsoft.com/office/drawing/2014/main" id="{8633FE74-3892-0F4A-A973-2C14DCC15F05}"/>
              </a:ext>
            </a:extLst>
          </p:cNvPr>
          <p:cNvSpPr>
            <a:spLocks noGrp="1" noChangeArrowheads="1"/>
          </p:cNvSpPr>
          <p:nvPr>
            <p:ph type="sldNum" sz="quarter" idx="4"/>
          </p:nvPr>
        </p:nvSpPr>
        <p:spPr bwMode="auto">
          <a:xfrm>
            <a:off x="8737600" y="6243638"/>
            <a:ext cx="2844800" cy="457200"/>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solidFill>
                  <a:schemeClr val="bg1">
                    <a:lumMod val="50000"/>
                  </a:schemeClr>
                </a:solidFill>
                <a:effectLst/>
              </a:defRPr>
            </a:lvl1pPr>
          </a:lstStyle>
          <a:p>
            <a:fld id="{196C7C06-7229-BC47-AF59-8E66348ED0A6}" type="slidenum">
              <a:rPr lang="en-GB" altLang="zh-CN" smtClean="0"/>
              <a:pPr/>
              <a:t>‹#›</a:t>
            </a:fld>
            <a:endParaRPr lang="en-GB" altLang="zh-CN"/>
          </a:p>
        </p:txBody>
      </p:sp>
    </p:spTree>
    <p:extLst>
      <p:ext uri="{BB962C8B-B14F-4D97-AF65-F5344CB8AC3E}">
        <p14:creationId xmlns:p14="http://schemas.microsoft.com/office/powerpoint/2010/main" val="293092697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bg1">
              <a:lumMod val="50000"/>
            </a:schemeClr>
          </a:solidFill>
          <a:effectLst/>
          <a:latin typeface="+mj-lt"/>
          <a:ea typeface="+mj-ea"/>
          <a:cs typeface="宋体" charset="0"/>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6"/>
        </a:buBlip>
        <a:defRPr kumimoji="1" sz="3200">
          <a:solidFill>
            <a:schemeClr val="bg1">
              <a:lumMod val="50000"/>
            </a:schemeClr>
          </a:solidFill>
          <a:effectLst/>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bg1">
              <a:lumMod val="50000"/>
            </a:schemeClr>
          </a:solidFill>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7"/>
        </a:buBlip>
        <a:defRPr kumimoji="1" sz="2400">
          <a:solidFill>
            <a:schemeClr val="bg1">
              <a:lumMod val="50000"/>
            </a:schemeClr>
          </a:solidFill>
          <a:effectLst/>
          <a:latin typeface="+mn-lt"/>
          <a:ea typeface="+mn-ea"/>
        </a:defRPr>
      </a:lvl3pPr>
      <a:lvl4pPr marL="1600200" indent="-228600" algn="l" rtl="0" eaLnBrk="0" fontAlgn="base" hangingPunct="0">
        <a:spcBef>
          <a:spcPct val="20000"/>
        </a:spcBef>
        <a:spcAft>
          <a:spcPct val="0"/>
        </a:spcAft>
        <a:buChar char="–"/>
        <a:defRPr kumimoji="1" sz="2000">
          <a:solidFill>
            <a:schemeClr val="bg1">
              <a:lumMod val="50000"/>
            </a:schemeClr>
          </a:solidFill>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8"/>
        </a:buBlip>
        <a:defRPr kumimoji="1" sz="2000">
          <a:solidFill>
            <a:schemeClr val="bg1">
              <a:lumMod val="50000"/>
            </a:schemeClr>
          </a:solidFill>
          <a:effectLst/>
          <a:latin typeface="+mn-lt"/>
          <a:ea typeface="+mn-ea"/>
        </a:defRPr>
      </a:lvl5pPr>
      <a:lvl6pPr marL="2514600" indent="-228600" algn="l" rtl="0" fontAlgn="base">
        <a:spcBef>
          <a:spcPct val="20000"/>
        </a:spcBef>
        <a:spcAft>
          <a:spcPct val="0"/>
        </a:spcAft>
        <a:buClr>
          <a:schemeClr val="folHlink"/>
        </a:buClr>
        <a:buSzPct val="90000"/>
        <a:buFont typeface="Wingdings" charset="0"/>
        <a:buBlip>
          <a:blip r:embed="rId18"/>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charset="0"/>
        <a:buBlip>
          <a:blip r:embed="rId18"/>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charset="0"/>
        <a:buBlip>
          <a:blip r:embed="rId18"/>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charset="0"/>
        <a:buBlip>
          <a:blip r:embed="rId18"/>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emf"/><Relationship Id="rId7" Type="http://schemas.openxmlformats.org/officeDocument/2006/relationships/image" Target="../media/image2.png"/><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14.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emf"/><Relationship Id="rId7" Type="http://schemas.openxmlformats.org/officeDocument/2006/relationships/image" Target="../media/image2.png"/><Relationship Id="rId2" Type="http://schemas.openxmlformats.org/officeDocument/2006/relationships/oleObject" Target="../embeddings/oleObject7.bin"/><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14.emf"/><Relationship Id="rId4" Type="http://schemas.openxmlformats.org/officeDocument/2006/relationships/oleObject" Target="../embeddings/oleObject8.bin"/><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6.emf"/><Relationship Id="rId7"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8.emf"/><Relationship Id="rId4" Type="http://schemas.openxmlformats.org/officeDocument/2006/relationships/image" Target="../media/image1.png"/><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64C7-2B57-4995-8266-CA21FD2E1527}"/>
              </a:ext>
            </a:extLst>
          </p:cNvPr>
          <p:cNvSpPr>
            <a:spLocks noGrp="1"/>
          </p:cNvSpPr>
          <p:nvPr>
            <p:ph type="ctrTitle"/>
          </p:nvPr>
        </p:nvSpPr>
        <p:spPr>
          <a:xfrm>
            <a:off x="0" y="1122363"/>
            <a:ext cx="12192000" cy="3242114"/>
          </a:xfrm>
        </p:spPr>
        <p:txBody>
          <a:bodyPr>
            <a:normAutofit/>
          </a:bodyPr>
          <a:lstStyle/>
          <a:p>
            <a:r>
              <a:rPr lang="en-GB" dirty="0"/>
              <a:t>Optical communications and data networks (</a:t>
            </a:r>
            <a:r>
              <a:rPr lang="en-GB" dirty="0">
                <a:solidFill>
                  <a:schemeClr val="accent1">
                    <a:lumMod val="50000"/>
                  </a:schemeClr>
                </a:solidFill>
              </a:rPr>
              <a:t>EENGM2001</a:t>
            </a:r>
            <a:r>
              <a:rPr lang="en-GB" dirty="0"/>
              <a:t>)</a:t>
            </a:r>
            <a:br>
              <a:rPr lang="en-GB" dirty="0"/>
            </a:br>
            <a:r>
              <a:rPr lang="en-GB" sz="4800" dirty="0">
                <a:solidFill>
                  <a:srgbClr val="0070C0"/>
                </a:solidFill>
                <a:latin typeface="Arial Narrow" panose="020B0606020202030204" pitchFamily="34" charset="0"/>
              </a:rPr>
              <a:t>Week15_Lecture017_ASync_DispersionManagement</a:t>
            </a:r>
          </a:p>
        </p:txBody>
      </p:sp>
      <p:sp>
        <p:nvSpPr>
          <p:cNvPr id="3" name="Subtitle 2">
            <a:extLst>
              <a:ext uri="{FF2B5EF4-FFF2-40B4-BE49-F238E27FC236}">
                <a16:creationId xmlns:a16="http://schemas.microsoft.com/office/drawing/2014/main" id="{829AC113-DE17-47B7-9EFF-86A8919B7BF3}"/>
              </a:ext>
            </a:extLst>
          </p:cNvPr>
          <p:cNvSpPr>
            <a:spLocks noGrp="1"/>
          </p:cNvSpPr>
          <p:nvPr>
            <p:ph type="subTitle" idx="1"/>
          </p:nvPr>
        </p:nvSpPr>
        <p:spPr>
          <a:xfrm>
            <a:off x="1524000" y="4468238"/>
            <a:ext cx="9144000" cy="781334"/>
          </a:xfrm>
        </p:spPr>
        <p:txBody>
          <a:bodyPr/>
          <a:lstStyle/>
          <a:p>
            <a:r>
              <a:rPr lang="en-GB"/>
              <a:t>Siddarth K Joshi</a:t>
            </a:r>
          </a:p>
        </p:txBody>
      </p:sp>
      <p:sp>
        <p:nvSpPr>
          <p:cNvPr id="4" name="Rectangle: Rounded Corners 3">
            <a:extLst>
              <a:ext uri="{FF2B5EF4-FFF2-40B4-BE49-F238E27FC236}">
                <a16:creationId xmlns:a16="http://schemas.microsoft.com/office/drawing/2014/main" id="{58827ACC-E19D-4E38-AE05-33F188248FC2}"/>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CB83878-284F-4939-B017-2D70417ABE01}"/>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92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A688D33E-469D-B44C-A2E9-28B3B2BFB868}"/>
              </a:ext>
            </a:extLst>
          </p:cNvPr>
          <p:cNvSpPr>
            <a:spLocks noGrp="1" noChangeArrowheads="1"/>
          </p:cNvSpPr>
          <p:nvPr>
            <p:ph type="body" idx="1"/>
          </p:nvPr>
        </p:nvSpPr>
        <p:spPr>
          <a:xfrm>
            <a:off x="1981200" y="1600200"/>
            <a:ext cx="8229600" cy="1612900"/>
          </a:xfrm>
        </p:spPr>
        <p:txBody>
          <a:bodyPr/>
          <a:lstStyle/>
          <a:p>
            <a:pPr eaLnBrk="1" hangingPunct="1">
              <a:lnSpc>
                <a:spcPct val="80000"/>
              </a:lnSpc>
              <a:buFont typeface="Wingdings" charset="2"/>
              <a:buBlip>
                <a:blip r:embed="rId2"/>
              </a:buBlip>
              <a:defRPr/>
            </a:pPr>
            <a:r>
              <a:rPr kumimoji="0" lang="en-GB" altLang="zh-CN" sz="2400"/>
              <a:t>Nonlinear effects (XPM, FWM) are severe when accumulated dispersion is small due to channels being synchronous with each other over</a:t>
            </a:r>
            <a:r>
              <a:rPr kumimoji="0" lang="zh-CN" altLang="en-US" sz="2400"/>
              <a:t> </a:t>
            </a:r>
            <a:r>
              <a:rPr kumimoji="0" lang="en-GB" altLang="zh-CN" sz="2400"/>
              <a:t>longer distances.</a:t>
            </a:r>
          </a:p>
          <a:p>
            <a:pPr eaLnBrk="1" hangingPunct="1">
              <a:lnSpc>
                <a:spcPct val="80000"/>
              </a:lnSpc>
              <a:buFont typeface="Wingdings" charset="2"/>
              <a:buBlip>
                <a:blip r:embed="rId2"/>
              </a:buBlip>
              <a:defRPr/>
            </a:pPr>
            <a:r>
              <a:rPr kumimoji="0" lang="en-GB" altLang="zh-CN" sz="2400"/>
              <a:t>It is therefore useful to have large local dispersion, but small total dispersion.</a:t>
            </a:r>
          </a:p>
          <a:p>
            <a:pPr eaLnBrk="1" hangingPunct="1">
              <a:lnSpc>
                <a:spcPct val="80000"/>
              </a:lnSpc>
              <a:buFont typeface="Wingdings" charset="2"/>
              <a:buBlip>
                <a:blip r:embed="rId2"/>
              </a:buBlip>
              <a:defRPr/>
            </a:pPr>
            <a:r>
              <a:rPr kumimoji="0" lang="en-GB" altLang="zh-CN" sz="2400"/>
              <a:t>This can be done by allow dispersion to accumulate for half of the link length, over compensate it in the middle, then allow it to reach zero by end of link length.</a:t>
            </a:r>
          </a:p>
        </p:txBody>
      </p:sp>
      <p:sp>
        <p:nvSpPr>
          <p:cNvPr id="37891" name="Line 4">
            <a:extLst>
              <a:ext uri="{FF2B5EF4-FFF2-40B4-BE49-F238E27FC236}">
                <a16:creationId xmlns:a16="http://schemas.microsoft.com/office/drawing/2014/main" id="{B32FAEC1-4DB6-AB4D-9A41-11FF8F39D1A6}"/>
              </a:ext>
            </a:extLst>
          </p:cNvPr>
          <p:cNvSpPr>
            <a:spLocks noChangeShapeType="1"/>
          </p:cNvSpPr>
          <p:nvPr/>
        </p:nvSpPr>
        <p:spPr bwMode="auto">
          <a:xfrm>
            <a:off x="2424113" y="5086350"/>
            <a:ext cx="7200900" cy="0"/>
          </a:xfrm>
          <a:prstGeom prst="line">
            <a:avLst/>
          </a:prstGeom>
          <a:noFill/>
          <a:ln w="38100">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2" name="Line 5">
            <a:extLst>
              <a:ext uri="{FF2B5EF4-FFF2-40B4-BE49-F238E27FC236}">
                <a16:creationId xmlns:a16="http://schemas.microsoft.com/office/drawing/2014/main" id="{6DB6E437-B092-1E49-B21A-97C1E996221A}"/>
              </a:ext>
            </a:extLst>
          </p:cNvPr>
          <p:cNvSpPr>
            <a:spLocks noChangeShapeType="1"/>
          </p:cNvSpPr>
          <p:nvPr/>
        </p:nvSpPr>
        <p:spPr bwMode="auto">
          <a:xfrm>
            <a:off x="2424113"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3" name="Line 6">
            <a:extLst>
              <a:ext uri="{FF2B5EF4-FFF2-40B4-BE49-F238E27FC236}">
                <a16:creationId xmlns:a16="http://schemas.microsoft.com/office/drawing/2014/main" id="{A3D015EB-F06A-BB44-ADF0-DE7AB0B29AF5}"/>
              </a:ext>
            </a:extLst>
          </p:cNvPr>
          <p:cNvSpPr>
            <a:spLocks noChangeShapeType="1"/>
          </p:cNvSpPr>
          <p:nvPr/>
        </p:nvSpPr>
        <p:spPr bwMode="auto">
          <a:xfrm>
            <a:off x="3000375"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4" name="Line 7">
            <a:extLst>
              <a:ext uri="{FF2B5EF4-FFF2-40B4-BE49-F238E27FC236}">
                <a16:creationId xmlns:a16="http://schemas.microsoft.com/office/drawing/2014/main" id="{4D1AF013-C2D4-B34C-8132-6B57F22E735B}"/>
              </a:ext>
            </a:extLst>
          </p:cNvPr>
          <p:cNvSpPr>
            <a:spLocks noChangeShapeType="1"/>
          </p:cNvSpPr>
          <p:nvPr/>
        </p:nvSpPr>
        <p:spPr bwMode="auto">
          <a:xfrm>
            <a:off x="3576638"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5" name="Line 8">
            <a:extLst>
              <a:ext uri="{FF2B5EF4-FFF2-40B4-BE49-F238E27FC236}">
                <a16:creationId xmlns:a16="http://schemas.microsoft.com/office/drawing/2014/main" id="{878C2BEE-ECE2-9A46-8EDD-F54695A49C60}"/>
              </a:ext>
            </a:extLst>
          </p:cNvPr>
          <p:cNvSpPr>
            <a:spLocks noChangeShapeType="1"/>
          </p:cNvSpPr>
          <p:nvPr/>
        </p:nvSpPr>
        <p:spPr bwMode="auto">
          <a:xfrm>
            <a:off x="4152900"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6" name="Line 9">
            <a:extLst>
              <a:ext uri="{FF2B5EF4-FFF2-40B4-BE49-F238E27FC236}">
                <a16:creationId xmlns:a16="http://schemas.microsoft.com/office/drawing/2014/main" id="{15C16506-B5D7-934B-B3A0-22386F149C25}"/>
              </a:ext>
            </a:extLst>
          </p:cNvPr>
          <p:cNvSpPr>
            <a:spLocks noChangeShapeType="1"/>
          </p:cNvSpPr>
          <p:nvPr/>
        </p:nvSpPr>
        <p:spPr bwMode="auto">
          <a:xfrm>
            <a:off x="4729163"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7" name="Line 10">
            <a:extLst>
              <a:ext uri="{FF2B5EF4-FFF2-40B4-BE49-F238E27FC236}">
                <a16:creationId xmlns:a16="http://schemas.microsoft.com/office/drawing/2014/main" id="{D06439E7-35D4-D84B-84AE-2411B416CE0D}"/>
              </a:ext>
            </a:extLst>
          </p:cNvPr>
          <p:cNvSpPr>
            <a:spLocks noChangeShapeType="1"/>
          </p:cNvSpPr>
          <p:nvPr/>
        </p:nvSpPr>
        <p:spPr bwMode="auto">
          <a:xfrm>
            <a:off x="5305425"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8" name="Line 11">
            <a:extLst>
              <a:ext uri="{FF2B5EF4-FFF2-40B4-BE49-F238E27FC236}">
                <a16:creationId xmlns:a16="http://schemas.microsoft.com/office/drawing/2014/main" id="{D2D7922C-7534-864C-8236-C9034F8533B7}"/>
              </a:ext>
            </a:extLst>
          </p:cNvPr>
          <p:cNvSpPr>
            <a:spLocks noChangeShapeType="1"/>
          </p:cNvSpPr>
          <p:nvPr/>
        </p:nvSpPr>
        <p:spPr bwMode="auto">
          <a:xfrm>
            <a:off x="5881688"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899" name="Line 12">
            <a:extLst>
              <a:ext uri="{FF2B5EF4-FFF2-40B4-BE49-F238E27FC236}">
                <a16:creationId xmlns:a16="http://schemas.microsoft.com/office/drawing/2014/main" id="{C3CF2A4F-537C-C544-87B1-AE2D90F1BED0}"/>
              </a:ext>
            </a:extLst>
          </p:cNvPr>
          <p:cNvSpPr>
            <a:spLocks noChangeShapeType="1"/>
          </p:cNvSpPr>
          <p:nvPr/>
        </p:nvSpPr>
        <p:spPr bwMode="auto">
          <a:xfrm>
            <a:off x="6457950"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0" name="Line 13">
            <a:extLst>
              <a:ext uri="{FF2B5EF4-FFF2-40B4-BE49-F238E27FC236}">
                <a16:creationId xmlns:a16="http://schemas.microsoft.com/office/drawing/2014/main" id="{2DFFB429-628A-1049-9285-87D4C0543F2B}"/>
              </a:ext>
            </a:extLst>
          </p:cNvPr>
          <p:cNvSpPr>
            <a:spLocks noChangeShapeType="1"/>
          </p:cNvSpPr>
          <p:nvPr/>
        </p:nvSpPr>
        <p:spPr bwMode="auto">
          <a:xfrm>
            <a:off x="7034213"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1" name="Line 14">
            <a:extLst>
              <a:ext uri="{FF2B5EF4-FFF2-40B4-BE49-F238E27FC236}">
                <a16:creationId xmlns:a16="http://schemas.microsoft.com/office/drawing/2014/main" id="{446E8AE0-25B8-3343-B7EE-990BEC613FBA}"/>
              </a:ext>
            </a:extLst>
          </p:cNvPr>
          <p:cNvSpPr>
            <a:spLocks noChangeShapeType="1"/>
          </p:cNvSpPr>
          <p:nvPr/>
        </p:nvSpPr>
        <p:spPr bwMode="auto">
          <a:xfrm>
            <a:off x="7610475"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2" name="Line 15">
            <a:extLst>
              <a:ext uri="{FF2B5EF4-FFF2-40B4-BE49-F238E27FC236}">
                <a16:creationId xmlns:a16="http://schemas.microsoft.com/office/drawing/2014/main" id="{703E884A-D025-1246-B255-39FC5A9DD6D0}"/>
              </a:ext>
            </a:extLst>
          </p:cNvPr>
          <p:cNvSpPr>
            <a:spLocks noChangeShapeType="1"/>
          </p:cNvSpPr>
          <p:nvPr/>
        </p:nvSpPr>
        <p:spPr bwMode="auto">
          <a:xfrm>
            <a:off x="8186738"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3" name="Line 16">
            <a:extLst>
              <a:ext uri="{FF2B5EF4-FFF2-40B4-BE49-F238E27FC236}">
                <a16:creationId xmlns:a16="http://schemas.microsoft.com/office/drawing/2014/main" id="{6D748166-141E-434E-9344-F768C985EB0F}"/>
              </a:ext>
            </a:extLst>
          </p:cNvPr>
          <p:cNvSpPr>
            <a:spLocks noChangeShapeType="1"/>
          </p:cNvSpPr>
          <p:nvPr/>
        </p:nvSpPr>
        <p:spPr bwMode="auto">
          <a:xfrm>
            <a:off x="8763000"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4" name="Line 17">
            <a:extLst>
              <a:ext uri="{FF2B5EF4-FFF2-40B4-BE49-F238E27FC236}">
                <a16:creationId xmlns:a16="http://schemas.microsoft.com/office/drawing/2014/main" id="{92E0F1A8-6C92-2C47-8C09-70FF18C8903B}"/>
              </a:ext>
            </a:extLst>
          </p:cNvPr>
          <p:cNvSpPr>
            <a:spLocks noChangeShapeType="1"/>
          </p:cNvSpPr>
          <p:nvPr/>
        </p:nvSpPr>
        <p:spPr bwMode="auto">
          <a:xfrm>
            <a:off x="9339263" y="5014914"/>
            <a:ext cx="0"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5" name="Line 18">
            <a:extLst>
              <a:ext uri="{FF2B5EF4-FFF2-40B4-BE49-F238E27FC236}">
                <a16:creationId xmlns:a16="http://schemas.microsoft.com/office/drawing/2014/main" id="{6C1B9C60-4AB7-7642-A111-47E6E7B03B1F}"/>
              </a:ext>
            </a:extLst>
          </p:cNvPr>
          <p:cNvSpPr>
            <a:spLocks noChangeShapeType="1"/>
          </p:cNvSpPr>
          <p:nvPr/>
        </p:nvSpPr>
        <p:spPr bwMode="auto">
          <a:xfrm flipV="1">
            <a:off x="242252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6" name="Line 19">
            <a:extLst>
              <a:ext uri="{FF2B5EF4-FFF2-40B4-BE49-F238E27FC236}">
                <a16:creationId xmlns:a16="http://schemas.microsoft.com/office/drawing/2014/main" id="{702BA11F-38DE-C449-ABE5-2A7E21860D23}"/>
              </a:ext>
            </a:extLst>
          </p:cNvPr>
          <p:cNvSpPr>
            <a:spLocks noChangeShapeType="1"/>
          </p:cNvSpPr>
          <p:nvPr/>
        </p:nvSpPr>
        <p:spPr bwMode="auto">
          <a:xfrm>
            <a:off x="292735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7" name="Line 20">
            <a:extLst>
              <a:ext uri="{FF2B5EF4-FFF2-40B4-BE49-F238E27FC236}">
                <a16:creationId xmlns:a16="http://schemas.microsoft.com/office/drawing/2014/main" id="{21BD08F9-CA4E-474E-B540-D3F9417BA685}"/>
              </a:ext>
            </a:extLst>
          </p:cNvPr>
          <p:cNvSpPr>
            <a:spLocks noChangeShapeType="1"/>
          </p:cNvSpPr>
          <p:nvPr/>
        </p:nvSpPr>
        <p:spPr bwMode="auto">
          <a:xfrm flipV="1">
            <a:off x="299720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8" name="Line 21">
            <a:extLst>
              <a:ext uri="{FF2B5EF4-FFF2-40B4-BE49-F238E27FC236}">
                <a16:creationId xmlns:a16="http://schemas.microsoft.com/office/drawing/2014/main" id="{FAB40997-44B3-1B4E-9785-F7097E4C3475}"/>
              </a:ext>
            </a:extLst>
          </p:cNvPr>
          <p:cNvSpPr>
            <a:spLocks noChangeShapeType="1"/>
          </p:cNvSpPr>
          <p:nvPr/>
        </p:nvSpPr>
        <p:spPr bwMode="auto">
          <a:xfrm>
            <a:off x="350202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09" name="Line 22">
            <a:extLst>
              <a:ext uri="{FF2B5EF4-FFF2-40B4-BE49-F238E27FC236}">
                <a16:creationId xmlns:a16="http://schemas.microsoft.com/office/drawing/2014/main" id="{79D32286-9A54-9941-AFF7-C55CC152EDB2}"/>
              </a:ext>
            </a:extLst>
          </p:cNvPr>
          <p:cNvSpPr>
            <a:spLocks noChangeShapeType="1"/>
          </p:cNvSpPr>
          <p:nvPr/>
        </p:nvSpPr>
        <p:spPr bwMode="auto">
          <a:xfrm flipV="1">
            <a:off x="357187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0" name="Line 23">
            <a:extLst>
              <a:ext uri="{FF2B5EF4-FFF2-40B4-BE49-F238E27FC236}">
                <a16:creationId xmlns:a16="http://schemas.microsoft.com/office/drawing/2014/main" id="{3FE09E15-036E-B140-A0C6-D8C454D7D977}"/>
              </a:ext>
            </a:extLst>
          </p:cNvPr>
          <p:cNvSpPr>
            <a:spLocks noChangeShapeType="1"/>
          </p:cNvSpPr>
          <p:nvPr/>
        </p:nvSpPr>
        <p:spPr bwMode="auto">
          <a:xfrm>
            <a:off x="407670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1" name="Line 24">
            <a:extLst>
              <a:ext uri="{FF2B5EF4-FFF2-40B4-BE49-F238E27FC236}">
                <a16:creationId xmlns:a16="http://schemas.microsoft.com/office/drawing/2014/main" id="{2DEAAE3E-A0FB-FB4D-92F0-99A84BF97E81}"/>
              </a:ext>
            </a:extLst>
          </p:cNvPr>
          <p:cNvSpPr>
            <a:spLocks noChangeShapeType="1"/>
          </p:cNvSpPr>
          <p:nvPr/>
        </p:nvSpPr>
        <p:spPr bwMode="auto">
          <a:xfrm flipV="1">
            <a:off x="414655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2" name="Line 25">
            <a:extLst>
              <a:ext uri="{FF2B5EF4-FFF2-40B4-BE49-F238E27FC236}">
                <a16:creationId xmlns:a16="http://schemas.microsoft.com/office/drawing/2014/main" id="{69513951-A328-9A4D-BC40-B1399581A192}"/>
              </a:ext>
            </a:extLst>
          </p:cNvPr>
          <p:cNvSpPr>
            <a:spLocks noChangeShapeType="1"/>
          </p:cNvSpPr>
          <p:nvPr/>
        </p:nvSpPr>
        <p:spPr bwMode="auto">
          <a:xfrm>
            <a:off x="465137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3" name="Line 26">
            <a:extLst>
              <a:ext uri="{FF2B5EF4-FFF2-40B4-BE49-F238E27FC236}">
                <a16:creationId xmlns:a16="http://schemas.microsoft.com/office/drawing/2014/main" id="{6E8E2ED8-5474-9142-9DED-000DBC0DA179}"/>
              </a:ext>
            </a:extLst>
          </p:cNvPr>
          <p:cNvSpPr>
            <a:spLocks noChangeShapeType="1"/>
          </p:cNvSpPr>
          <p:nvPr/>
        </p:nvSpPr>
        <p:spPr bwMode="auto">
          <a:xfrm flipV="1">
            <a:off x="472122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4" name="Line 27">
            <a:extLst>
              <a:ext uri="{FF2B5EF4-FFF2-40B4-BE49-F238E27FC236}">
                <a16:creationId xmlns:a16="http://schemas.microsoft.com/office/drawing/2014/main" id="{D71CD779-6603-8F42-ADBB-B16E06CF1559}"/>
              </a:ext>
            </a:extLst>
          </p:cNvPr>
          <p:cNvSpPr>
            <a:spLocks noChangeShapeType="1"/>
          </p:cNvSpPr>
          <p:nvPr/>
        </p:nvSpPr>
        <p:spPr bwMode="auto">
          <a:xfrm>
            <a:off x="522605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5" name="Line 28">
            <a:extLst>
              <a:ext uri="{FF2B5EF4-FFF2-40B4-BE49-F238E27FC236}">
                <a16:creationId xmlns:a16="http://schemas.microsoft.com/office/drawing/2014/main" id="{0D3F4FCD-E7DD-874D-8F25-DA08325A5ED0}"/>
              </a:ext>
            </a:extLst>
          </p:cNvPr>
          <p:cNvSpPr>
            <a:spLocks noChangeShapeType="1"/>
          </p:cNvSpPr>
          <p:nvPr/>
        </p:nvSpPr>
        <p:spPr bwMode="auto">
          <a:xfrm flipV="1">
            <a:off x="529590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6" name="Line 29">
            <a:extLst>
              <a:ext uri="{FF2B5EF4-FFF2-40B4-BE49-F238E27FC236}">
                <a16:creationId xmlns:a16="http://schemas.microsoft.com/office/drawing/2014/main" id="{0B14B5CC-7458-0C43-BCB1-8B5080063F87}"/>
              </a:ext>
            </a:extLst>
          </p:cNvPr>
          <p:cNvSpPr>
            <a:spLocks noChangeShapeType="1"/>
          </p:cNvSpPr>
          <p:nvPr/>
        </p:nvSpPr>
        <p:spPr bwMode="auto">
          <a:xfrm>
            <a:off x="580072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7" name="Line 30">
            <a:extLst>
              <a:ext uri="{FF2B5EF4-FFF2-40B4-BE49-F238E27FC236}">
                <a16:creationId xmlns:a16="http://schemas.microsoft.com/office/drawing/2014/main" id="{835DF71D-E59C-DC4E-A0D8-5FE5CCAEF966}"/>
              </a:ext>
            </a:extLst>
          </p:cNvPr>
          <p:cNvSpPr>
            <a:spLocks noChangeShapeType="1"/>
          </p:cNvSpPr>
          <p:nvPr/>
        </p:nvSpPr>
        <p:spPr bwMode="auto">
          <a:xfrm flipV="1">
            <a:off x="587057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8" name="Line 31">
            <a:extLst>
              <a:ext uri="{FF2B5EF4-FFF2-40B4-BE49-F238E27FC236}">
                <a16:creationId xmlns:a16="http://schemas.microsoft.com/office/drawing/2014/main" id="{0DDF67AE-1E16-864A-BD0C-0551B2440D00}"/>
              </a:ext>
            </a:extLst>
          </p:cNvPr>
          <p:cNvSpPr>
            <a:spLocks noChangeShapeType="1"/>
          </p:cNvSpPr>
          <p:nvPr/>
        </p:nvSpPr>
        <p:spPr bwMode="auto">
          <a:xfrm>
            <a:off x="637540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19" name="Line 32">
            <a:extLst>
              <a:ext uri="{FF2B5EF4-FFF2-40B4-BE49-F238E27FC236}">
                <a16:creationId xmlns:a16="http://schemas.microsoft.com/office/drawing/2014/main" id="{01A52643-E95A-1E46-A5FC-8F91D7F46742}"/>
              </a:ext>
            </a:extLst>
          </p:cNvPr>
          <p:cNvSpPr>
            <a:spLocks noChangeShapeType="1"/>
          </p:cNvSpPr>
          <p:nvPr/>
        </p:nvSpPr>
        <p:spPr bwMode="auto">
          <a:xfrm flipV="1">
            <a:off x="644525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0" name="Line 33">
            <a:extLst>
              <a:ext uri="{FF2B5EF4-FFF2-40B4-BE49-F238E27FC236}">
                <a16:creationId xmlns:a16="http://schemas.microsoft.com/office/drawing/2014/main" id="{DB2A200C-D3D0-034C-9FD2-3F5C39A3664F}"/>
              </a:ext>
            </a:extLst>
          </p:cNvPr>
          <p:cNvSpPr>
            <a:spLocks noChangeShapeType="1"/>
          </p:cNvSpPr>
          <p:nvPr/>
        </p:nvSpPr>
        <p:spPr bwMode="auto">
          <a:xfrm>
            <a:off x="695007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1" name="Line 34">
            <a:extLst>
              <a:ext uri="{FF2B5EF4-FFF2-40B4-BE49-F238E27FC236}">
                <a16:creationId xmlns:a16="http://schemas.microsoft.com/office/drawing/2014/main" id="{14B72796-4331-E74A-B17D-A4B4AF2D6F7D}"/>
              </a:ext>
            </a:extLst>
          </p:cNvPr>
          <p:cNvSpPr>
            <a:spLocks noChangeShapeType="1"/>
          </p:cNvSpPr>
          <p:nvPr/>
        </p:nvSpPr>
        <p:spPr bwMode="auto">
          <a:xfrm flipV="1">
            <a:off x="701992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2" name="Line 35">
            <a:extLst>
              <a:ext uri="{FF2B5EF4-FFF2-40B4-BE49-F238E27FC236}">
                <a16:creationId xmlns:a16="http://schemas.microsoft.com/office/drawing/2014/main" id="{8BBF656A-ACB8-F449-B51B-5476495AAE31}"/>
              </a:ext>
            </a:extLst>
          </p:cNvPr>
          <p:cNvSpPr>
            <a:spLocks noChangeShapeType="1"/>
          </p:cNvSpPr>
          <p:nvPr/>
        </p:nvSpPr>
        <p:spPr bwMode="auto">
          <a:xfrm>
            <a:off x="752475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3" name="Line 36">
            <a:extLst>
              <a:ext uri="{FF2B5EF4-FFF2-40B4-BE49-F238E27FC236}">
                <a16:creationId xmlns:a16="http://schemas.microsoft.com/office/drawing/2014/main" id="{D74AB0D4-A282-3541-9129-D9CB303CB921}"/>
              </a:ext>
            </a:extLst>
          </p:cNvPr>
          <p:cNvSpPr>
            <a:spLocks noChangeShapeType="1"/>
          </p:cNvSpPr>
          <p:nvPr/>
        </p:nvSpPr>
        <p:spPr bwMode="auto">
          <a:xfrm flipV="1">
            <a:off x="759460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4" name="Line 37">
            <a:extLst>
              <a:ext uri="{FF2B5EF4-FFF2-40B4-BE49-F238E27FC236}">
                <a16:creationId xmlns:a16="http://schemas.microsoft.com/office/drawing/2014/main" id="{03EBDEF4-2CC7-CC4E-8B66-0A9EBCEEC6D6}"/>
              </a:ext>
            </a:extLst>
          </p:cNvPr>
          <p:cNvSpPr>
            <a:spLocks noChangeShapeType="1"/>
          </p:cNvSpPr>
          <p:nvPr/>
        </p:nvSpPr>
        <p:spPr bwMode="auto">
          <a:xfrm>
            <a:off x="809942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5" name="Line 38">
            <a:extLst>
              <a:ext uri="{FF2B5EF4-FFF2-40B4-BE49-F238E27FC236}">
                <a16:creationId xmlns:a16="http://schemas.microsoft.com/office/drawing/2014/main" id="{850B7215-001D-7542-816B-60E800A2C5B0}"/>
              </a:ext>
            </a:extLst>
          </p:cNvPr>
          <p:cNvSpPr>
            <a:spLocks noChangeShapeType="1"/>
          </p:cNvSpPr>
          <p:nvPr/>
        </p:nvSpPr>
        <p:spPr bwMode="auto">
          <a:xfrm flipV="1">
            <a:off x="8169276"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6" name="Line 39">
            <a:extLst>
              <a:ext uri="{FF2B5EF4-FFF2-40B4-BE49-F238E27FC236}">
                <a16:creationId xmlns:a16="http://schemas.microsoft.com/office/drawing/2014/main" id="{87E95EB1-E8A3-F846-9269-E4F762D7096A}"/>
              </a:ext>
            </a:extLst>
          </p:cNvPr>
          <p:cNvSpPr>
            <a:spLocks noChangeShapeType="1"/>
          </p:cNvSpPr>
          <p:nvPr/>
        </p:nvSpPr>
        <p:spPr bwMode="auto">
          <a:xfrm>
            <a:off x="8674101"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7" name="Line 40">
            <a:extLst>
              <a:ext uri="{FF2B5EF4-FFF2-40B4-BE49-F238E27FC236}">
                <a16:creationId xmlns:a16="http://schemas.microsoft.com/office/drawing/2014/main" id="{6F6A35DD-A944-0E46-943F-87E0B9547673}"/>
              </a:ext>
            </a:extLst>
          </p:cNvPr>
          <p:cNvSpPr>
            <a:spLocks noChangeShapeType="1"/>
          </p:cNvSpPr>
          <p:nvPr/>
        </p:nvSpPr>
        <p:spPr bwMode="auto">
          <a:xfrm flipV="1">
            <a:off x="8743951" y="4941889"/>
            <a:ext cx="5048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8" name="Line 41">
            <a:extLst>
              <a:ext uri="{FF2B5EF4-FFF2-40B4-BE49-F238E27FC236}">
                <a16:creationId xmlns:a16="http://schemas.microsoft.com/office/drawing/2014/main" id="{5408D21B-6A7B-F341-B6B1-0688E3A54A17}"/>
              </a:ext>
            </a:extLst>
          </p:cNvPr>
          <p:cNvSpPr>
            <a:spLocks noChangeShapeType="1"/>
          </p:cNvSpPr>
          <p:nvPr/>
        </p:nvSpPr>
        <p:spPr bwMode="auto">
          <a:xfrm>
            <a:off x="9248776" y="4941889"/>
            <a:ext cx="73025" cy="142875"/>
          </a:xfrm>
          <a:prstGeom prst="line">
            <a:avLst/>
          </a:prstGeom>
          <a:noFill/>
          <a:ln w="3810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29" name="Line 42">
            <a:extLst>
              <a:ext uri="{FF2B5EF4-FFF2-40B4-BE49-F238E27FC236}">
                <a16:creationId xmlns:a16="http://schemas.microsoft.com/office/drawing/2014/main" id="{E19DB2EA-0023-D24D-AECF-D514C9E5CC81}"/>
              </a:ext>
            </a:extLst>
          </p:cNvPr>
          <p:cNvSpPr>
            <a:spLocks noChangeShapeType="1"/>
          </p:cNvSpPr>
          <p:nvPr/>
        </p:nvSpPr>
        <p:spPr bwMode="auto">
          <a:xfrm flipV="1">
            <a:off x="2424114" y="4221163"/>
            <a:ext cx="3024187" cy="863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30" name="Line 43">
            <a:extLst>
              <a:ext uri="{FF2B5EF4-FFF2-40B4-BE49-F238E27FC236}">
                <a16:creationId xmlns:a16="http://schemas.microsoft.com/office/drawing/2014/main" id="{C46BBC32-2EDB-6147-93D9-6656D79B3544}"/>
              </a:ext>
            </a:extLst>
          </p:cNvPr>
          <p:cNvSpPr>
            <a:spLocks noChangeShapeType="1"/>
          </p:cNvSpPr>
          <p:nvPr/>
        </p:nvSpPr>
        <p:spPr bwMode="auto">
          <a:xfrm flipV="1">
            <a:off x="6311900" y="5084764"/>
            <a:ext cx="3024188" cy="8651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7931" name="Line 44">
            <a:extLst>
              <a:ext uri="{FF2B5EF4-FFF2-40B4-BE49-F238E27FC236}">
                <a16:creationId xmlns:a16="http://schemas.microsoft.com/office/drawing/2014/main" id="{64F00AA7-FDE4-C149-B6B3-6D9EA1F0699F}"/>
              </a:ext>
            </a:extLst>
          </p:cNvPr>
          <p:cNvSpPr>
            <a:spLocks noChangeShapeType="1"/>
          </p:cNvSpPr>
          <p:nvPr/>
        </p:nvSpPr>
        <p:spPr bwMode="auto">
          <a:xfrm>
            <a:off x="5448300" y="4221164"/>
            <a:ext cx="863600" cy="17287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5" name="Rectangle: Rounded Corners 44">
            <a:extLst>
              <a:ext uri="{FF2B5EF4-FFF2-40B4-BE49-F238E27FC236}">
                <a16:creationId xmlns:a16="http://schemas.microsoft.com/office/drawing/2014/main" id="{6740CE39-B260-4A6D-9EF9-389E9EBA6795}"/>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Subtitle 2">
            <a:extLst>
              <a:ext uri="{FF2B5EF4-FFF2-40B4-BE49-F238E27FC236}">
                <a16:creationId xmlns:a16="http://schemas.microsoft.com/office/drawing/2014/main" id="{59C3E03C-2E2A-4F35-A90F-3CF9064B76A6}"/>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Nonlinearity and 50/50 Compensation</a:t>
            </a:r>
          </a:p>
        </p:txBody>
      </p:sp>
      <p:sp>
        <p:nvSpPr>
          <p:cNvPr id="47" name="Rectangle: Rounded Corners 46">
            <a:extLst>
              <a:ext uri="{FF2B5EF4-FFF2-40B4-BE49-F238E27FC236}">
                <a16:creationId xmlns:a16="http://schemas.microsoft.com/office/drawing/2014/main" id="{07B7C976-39DC-4526-B5FA-F7C01781B422}"/>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09E720C1-A3DE-1A4E-858C-255A79D92BB2}"/>
              </a:ext>
            </a:extLst>
          </p:cNvPr>
          <p:cNvSpPr>
            <a:spLocks noGrp="1" noChangeArrowheads="1"/>
          </p:cNvSpPr>
          <p:nvPr>
            <p:ph type="body" idx="1"/>
          </p:nvPr>
        </p:nvSpPr>
        <p:spPr>
          <a:xfrm>
            <a:off x="184245" y="4233943"/>
            <a:ext cx="11641539" cy="1655762"/>
          </a:xfrm>
        </p:spPr>
        <p:txBody>
          <a:bodyPr/>
          <a:lstStyle/>
          <a:p>
            <a:pPr marL="363538" indent="-363538" eaLnBrk="1" hangingPunct="1">
              <a:lnSpc>
                <a:spcPct val="80000"/>
              </a:lnSpc>
              <a:defRPr/>
            </a:pPr>
            <a:r>
              <a:rPr kumimoji="0" lang="en-GB" altLang="zh-CN" sz="2400" dirty="0"/>
              <a:t>Chirped fibre grating can be engineered to give any desirable dispersion performance.</a:t>
            </a:r>
          </a:p>
          <a:p>
            <a:pPr marL="363538" indent="-363538" eaLnBrk="1" hangingPunct="1">
              <a:lnSpc>
                <a:spcPct val="80000"/>
              </a:lnSpc>
              <a:defRPr/>
            </a:pPr>
            <a:r>
              <a:rPr kumimoji="0" lang="en-GB" altLang="zh-CN" sz="2400" dirty="0"/>
              <a:t>The dispersion-bandwidth product (which</a:t>
            </a:r>
            <a:r>
              <a:rPr kumimoji="0" lang="en-GB" altLang="zh-CN" sz="2400" b="1" dirty="0"/>
              <a:t> </a:t>
            </a:r>
            <a:r>
              <a:rPr kumimoji="0" lang="zh-CN" altLang="zh-CN" sz="2400" b="1" dirty="0"/>
              <a:t>=</a:t>
            </a:r>
            <a:r>
              <a:rPr kumimoji="0" lang="en-GB" altLang="zh-CN" sz="2400" b="1" dirty="0"/>
              <a:t> </a:t>
            </a:r>
            <a:r>
              <a:rPr kumimoji="0" lang="en-GB" altLang="zh-CN" sz="2400" dirty="0"/>
              <a:t>the total delay) is fixed for a fixed length grating (~ 10 ns / m).</a:t>
            </a:r>
          </a:p>
          <a:p>
            <a:pPr marL="363538" indent="-363538" eaLnBrk="1" hangingPunct="1">
              <a:lnSpc>
                <a:spcPct val="80000"/>
              </a:lnSpc>
              <a:defRPr/>
            </a:pPr>
            <a:r>
              <a:rPr kumimoji="0" lang="en-GB" altLang="zh-CN" sz="2400" dirty="0"/>
              <a:t>So in order to compensate large dispersion over wide bandwidth, long </a:t>
            </a:r>
            <a:r>
              <a:rPr kumimoji="0" lang="en-GB" altLang="zh-CN" sz="2400" dirty="0" err="1"/>
              <a:t>CFGs</a:t>
            </a:r>
            <a:r>
              <a:rPr kumimoji="0" lang="en-GB" altLang="zh-CN" sz="2400" dirty="0"/>
              <a:t> are needed. </a:t>
            </a:r>
          </a:p>
        </p:txBody>
      </p:sp>
      <p:sp>
        <p:nvSpPr>
          <p:cNvPr id="38915" name="Line 4">
            <a:extLst>
              <a:ext uri="{FF2B5EF4-FFF2-40B4-BE49-F238E27FC236}">
                <a16:creationId xmlns:a16="http://schemas.microsoft.com/office/drawing/2014/main" id="{F3A28595-91E6-704F-8651-0BB9068826F3}"/>
              </a:ext>
            </a:extLst>
          </p:cNvPr>
          <p:cNvSpPr>
            <a:spLocks noChangeShapeType="1"/>
          </p:cNvSpPr>
          <p:nvPr/>
        </p:nvSpPr>
        <p:spPr bwMode="auto">
          <a:xfrm>
            <a:off x="2489154" y="1709227"/>
            <a:ext cx="2735263"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16" name="Oval 5">
            <a:extLst>
              <a:ext uri="{FF2B5EF4-FFF2-40B4-BE49-F238E27FC236}">
                <a16:creationId xmlns:a16="http://schemas.microsoft.com/office/drawing/2014/main" id="{03EAA7CB-8C56-B04E-A1EB-E30968531ED5}"/>
              </a:ext>
            </a:extLst>
          </p:cNvPr>
          <p:cNvSpPr>
            <a:spLocks noChangeArrowheads="1"/>
          </p:cNvSpPr>
          <p:nvPr/>
        </p:nvSpPr>
        <p:spPr bwMode="auto">
          <a:xfrm>
            <a:off x="5224416" y="1132964"/>
            <a:ext cx="1223962" cy="1150938"/>
          </a:xfrm>
          <a:prstGeom prst="ellipse">
            <a:avLst/>
          </a:prstGeom>
          <a:solidFill>
            <a:schemeClr val="accent1"/>
          </a:solidFill>
          <a:ln w="9525">
            <a:solidFill>
              <a:schemeClr val="bg1">
                <a:lumMod val="50000"/>
              </a:schemeClr>
            </a:solidFill>
            <a:round/>
            <a:headEnd/>
            <a:tailEnd/>
          </a:ln>
        </p:spPr>
        <p:txBody>
          <a:bodyPr wrap="none" anchor="ct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99">
                  <a:lumMod val="50000"/>
                </a:srgbClr>
              </a:solidFill>
            </a:endParaRPr>
          </a:p>
        </p:txBody>
      </p:sp>
      <p:sp>
        <p:nvSpPr>
          <p:cNvPr id="38917" name="弧 6">
            <a:extLst>
              <a:ext uri="{FF2B5EF4-FFF2-40B4-BE49-F238E27FC236}">
                <a16:creationId xmlns:a16="http://schemas.microsoft.com/office/drawing/2014/main" id="{B76F9EFB-6EF6-354A-84DE-B109A2B2C241}"/>
              </a:ext>
            </a:extLst>
          </p:cNvPr>
          <p:cNvSpPr>
            <a:spLocks/>
          </p:cNvSpPr>
          <p:nvPr/>
        </p:nvSpPr>
        <p:spPr bwMode="auto">
          <a:xfrm>
            <a:off x="5800679" y="1348864"/>
            <a:ext cx="523875" cy="755650"/>
          </a:xfrm>
          <a:custGeom>
            <a:avLst/>
            <a:gdLst>
              <a:gd name="T0" fmla="*/ 431988 w 22389"/>
              <a:gd name="T1" fmla="*/ 0 h 43200"/>
              <a:gd name="T2" fmla="*/ 0 w 22389"/>
              <a:gd name="T3" fmla="*/ 13213467 h 43200"/>
              <a:gd name="T4" fmla="*/ 431988 w 22389"/>
              <a:gd name="T5" fmla="*/ 6608876 h 43200"/>
              <a:gd name="T6" fmla="*/ 0 60000 65536"/>
              <a:gd name="T7" fmla="*/ 0 60000 65536"/>
              <a:gd name="T8" fmla="*/ 0 60000 65536"/>
            </a:gdLst>
            <a:ahLst/>
            <a:cxnLst>
              <a:cxn ang="T6">
                <a:pos x="T0" y="T1"/>
              </a:cxn>
              <a:cxn ang="T7">
                <a:pos x="T2" y="T3"/>
              </a:cxn>
              <a:cxn ang="T8">
                <a:pos x="T4" y="T5"/>
              </a:cxn>
            </a:cxnLst>
            <a:rect l="0" t="0" r="r" b="b"/>
            <a:pathLst>
              <a:path w="22389" h="43200" fill="none" extrusionOk="0">
                <a:moveTo>
                  <a:pt x="789" y="-1"/>
                </a:moveTo>
                <a:cubicBezTo>
                  <a:pt x="12718" y="0"/>
                  <a:pt x="22389" y="9670"/>
                  <a:pt x="22389" y="21600"/>
                </a:cubicBezTo>
                <a:cubicBezTo>
                  <a:pt x="22389" y="33529"/>
                  <a:pt x="12718" y="43200"/>
                  <a:pt x="789" y="43200"/>
                </a:cubicBezTo>
                <a:cubicBezTo>
                  <a:pt x="525" y="43199"/>
                  <a:pt x="262" y="43195"/>
                  <a:pt x="0" y="43185"/>
                </a:cubicBezTo>
              </a:path>
              <a:path w="22389" h="43200" stroke="0" extrusionOk="0">
                <a:moveTo>
                  <a:pt x="789" y="-1"/>
                </a:moveTo>
                <a:cubicBezTo>
                  <a:pt x="12718" y="0"/>
                  <a:pt x="22389" y="9670"/>
                  <a:pt x="22389" y="21600"/>
                </a:cubicBezTo>
                <a:cubicBezTo>
                  <a:pt x="22389" y="33529"/>
                  <a:pt x="12718" y="43200"/>
                  <a:pt x="789" y="43200"/>
                </a:cubicBezTo>
                <a:cubicBezTo>
                  <a:pt x="525" y="43199"/>
                  <a:pt x="262" y="43195"/>
                  <a:pt x="0" y="43185"/>
                </a:cubicBezTo>
                <a:lnTo>
                  <a:pt x="789" y="21600"/>
                </a:lnTo>
                <a:lnTo>
                  <a:pt x="789" y="-1"/>
                </a:lnTo>
                <a:close/>
              </a:path>
            </a:pathLst>
          </a:custGeom>
          <a:noFill/>
          <a:ln w="9525">
            <a:solidFill>
              <a:schemeClr val="bg1">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18" name="Line 7">
            <a:extLst>
              <a:ext uri="{FF2B5EF4-FFF2-40B4-BE49-F238E27FC236}">
                <a16:creationId xmlns:a16="http://schemas.microsoft.com/office/drawing/2014/main" id="{D0CBC50B-AE91-4F4E-98A3-8407447D169E}"/>
              </a:ext>
            </a:extLst>
          </p:cNvPr>
          <p:cNvSpPr>
            <a:spLocks noChangeShapeType="1"/>
          </p:cNvSpPr>
          <p:nvPr/>
        </p:nvSpPr>
        <p:spPr bwMode="auto">
          <a:xfrm>
            <a:off x="6448379" y="1709227"/>
            <a:ext cx="3097213"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19" name="Line 8">
            <a:extLst>
              <a:ext uri="{FF2B5EF4-FFF2-40B4-BE49-F238E27FC236}">
                <a16:creationId xmlns:a16="http://schemas.microsoft.com/office/drawing/2014/main" id="{E14945A5-FCD6-D742-BD32-6502383E2051}"/>
              </a:ext>
            </a:extLst>
          </p:cNvPr>
          <p:cNvSpPr>
            <a:spLocks noChangeShapeType="1"/>
          </p:cNvSpPr>
          <p:nvPr/>
        </p:nvSpPr>
        <p:spPr bwMode="auto">
          <a:xfrm>
            <a:off x="5872116" y="2285490"/>
            <a:ext cx="0" cy="1439863"/>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nvGrpSpPr>
          <p:cNvPr id="38920" name="Group 9">
            <a:extLst>
              <a:ext uri="{FF2B5EF4-FFF2-40B4-BE49-F238E27FC236}">
                <a16:creationId xmlns:a16="http://schemas.microsoft.com/office/drawing/2014/main" id="{7F06F90D-1100-3046-A550-8AE6218E058E}"/>
              </a:ext>
            </a:extLst>
          </p:cNvPr>
          <p:cNvGrpSpPr>
            <a:grpSpLocks/>
          </p:cNvGrpSpPr>
          <p:nvPr/>
        </p:nvGrpSpPr>
        <p:grpSpPr bwMode="auto">
          <a:xfrm flipH="1">
            <a:off x="6880179" y="1637790"/>
            <a:ext cx="2016125" cy="142875"/>
            <a:chOff x="3288" y="1344"/>
            <a:chExt cx="1270" cy="90"/>
          </a:xfrm>
        </p:grpSpPr>
        <p:sp>
          <p:nvSpPr>
            <p:cNvPr id="38938" name="Line 10">
              <a:extLst>
                <a:ext uri="{FF2B5EF4-FFF2-40B4-BE49-F238E27FC236}">
                  <a16:creationId xmlns:a16="http://schemas.microsoft.com/office/drawing/2014/main" id="{E5D6C761-3BFC-E841-9628-33E9EC973DA9}"/>
                </a:ext>
              </a:extLst>
            </p:cNvPr>
            <p:cNvSpPr>
              <a:spLocks noChangeShapeType="1"/>
            </p:cNvSpPr>
            <p:nvPr/>
          </p:nvSpPr>
          <p:spPr bwMode="auto">
            <a:xfrm>
              <a:off x="3288"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9" name="Line 11">
              <a:extLst>
                <a:ext uri="{FF2B5EF4-FFF2-40B4-BE49-F238E27FC236}">
                  <a16:creationId xmlns:a16="http://schemas.microsoft.com/office/drawing/2014/main" id="{5520FEAB-D7BE-874D-BE74-8277616900C5}"/>
                </a:ext>
              </a:extLst>
            </p:cNvPr>
            <p:cNvSpPr>
              <a:spLocks noChangeShapeType="1"/>
            </p:cNvSpPr>
            <p:nvPr/>
          </p:nvSpPr>
          <p:spPr bwMode="auto">
            <a:xfrm>
              <a:off x="3334"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0" name="Line 12">
              <a:extLst>
                <a:ext uri="{FF2B5EF4-FFF2-40B4-BE49-F238E27FC236}">
                  <a16:creationId xmlns:a16="http://schemas.microsoft.com/office/drawing/2014/main" id="{59C02204-AD04-5649-A577-82598B56F398}"/>
                </a:ext>
              </a:extLst>
            </p:cNvPr>
            <p:cNvSpPr>
              <a:spLocks noChangeShapeType="1"/>
            </p:cNvSpPr>
            <p:nvPr/>
          </p:nvSpPr>
          <p:spPr bwMode="auto">
            <a:xfrm>
              <a:off x="3424"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1" name="Line 13">
              <a:extLst>
                <a:ext uri="{FF2B5EF4-FFF2-40B4-BE49-F238E27FC236}">
                  <a16:creationId xmlns:a16="http://schemas.microsoft.com/office/drawing/2014/main" id="{410DC2A2-C30C-BB4E-B898-80390D29E7AF}"/>
                </a:ext>
              </a:extLst>
            </p:cNvPr>
            <p:cNvSpPr>
              <a:spLocks noChangeShapeType="1"/>
            </p:cNvSpPr>
            <p:nvPr/>
          </p:nvSpPr>
          <p:spPr bwMode="auto">
            <a:xfrm>
              <a:off x="3560"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2" name="Line 14">
              <a:extLst>
                <a:ext uri="{FF2B5EF4-FFF2-40B4-BE49-F238E27FC236}">
                  <a16:creationId xmlns:a16="http://schemas.microsoft.com/office/drawing/2014/main" id="{73765A44-DBB8-8542-9962-7EF3E188BAE6}"/>
                </a:ext>
              </a:extLst>
            </p:cNvPr>
            <p:cNvSpPr>
              <a:spLocks noChangeShapeType="1"/>
            </p:cNvSpPr>
            <p:nvPr/>
          </p:nvSpPr>
          <p:spPr bwMode="auto">
            <a:xfrm>
              <a:off x="3742"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3" name="Line 15">
              <a:extLst>
                <a:ext uri="{FF2B5EF4-FFF2-40B4-BE49-F238E27FC236}">
                  <a16:creationId xmlns:a16="http://schemas.microsoft.com/office/drawing/2014/main" id="{8675B012-A4DB-D848-A3AF-1D5340865B8A}"/>
                </a:ext>
              </a:extLst>
            </p:cNvPr>
            <p:cNvSpPr>
              <a:spLocks noChangeShapeType="1"/>
            </p:cNvSpPr>
            <p:nvPr/>
          </p:nvSpPr>
          <p:spPr bwMode="auto">
            <a:xfrm>
              <a:off x="3969"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4" name="Line 16">
              <a:extLst>
                <a:ext uri="{FF2B5EF4-FFF2-40B4-BE49-F238E27FC236}">
                  <a16:creationId xmlns:a16="http://schemas.microsoft.com/office/drawing/2014/main" id="{23DBEB1C-2C9D-9E42-9C9B-831064B7BAF6}"/>
                </a:ext>
              </a:extLst>
            </p:cNvPr>
            <p:cNvSpPr>
              <a:spLocks noChangeShapeType="1"/>
            </p:cNvSpPr>
            <p:nvPr/>
          </p:nvSpPr>
          <p:spPr bwMode="auto">
            <a:xfrm>
              <a:off x="4241"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45" name="Line 17">
              <a:extLst>
                <a:ext uri="{FF2B5EF4-FFF2-40B4-BE49-F238E27FC236}">
                  <a16:creationId xmlns:a16="http://schemas.microsoft.com/office/drawing/2014/main" id="{CCBA24B4-8EA8-F041-A21B-4CBBCA10E86E}"/>
                </a:ext>
              </a:extLst>
            </p:cNvPr>
            <p:cNvSpPr>
              <a:spLocks noChangeShapeType="1"/>
            </p:cNvSpPr>
            <p:nvPr/>
          </p:nvSpPr>
          <p:spPr bwMode="auto">
            <a:xfrm>
              <a:off x="4558" y="1344"/>
              <a:ext cx="0" cy="9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sp>
        <p:nvSpPr>
          <p:cNvPr id="38921" name="Text Box 18">
            <a:extLst>
              <a:ext uri="{FF2B5EF4-FFF2-40B4-BE49-F238E27FC236}">
                <a16:creationId xmlns:a16="http://schemas.microsoft.com/office/drawing/2014/main" id="{BFCE3971-84B4-E742-AD20-13F4DB020525}"/>
              </a:ext>
            </a:extLst>
          </p:cNvPr>
          <p:cNvSpPr txBox="1">
            <a:spLocks noChangeArrowheads="1"/>
          </p:cNvSpPr>
          <p:nvPr/>
        </p:nvSpPr>
        <p:spPr bwMode="auto">
          <a:xfrm>
            <a:off x="2611391" y="1296477"/>
            <a:ext cx="679450" cy="36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dirty="0">
                <a:solidFill>
                  <a:srgbClr val="000099">
                    <a:lumMod val="50000"/>
                  </a:srgbClr>
                </a:solidFill>
              </a:rPr>
              <a:t>input</a:t>
            </a:r>
          </a:p>
        </p:txBody>
      </p:sp>
      <p:sp>
        <p:nvSpPr>
          <p:cNvPr id="38922" name="Text Box 19">
            <a:extLst>
              <a:ext uri="{FF2B5EF4-FFF2-40B4-BE49-F238E27FC236}">
                <a16:creationId xmlns:a16="http://schemas.microsoft.com/office/drawing/2014/main" id="{37DD62D7-6CAF-D941-91FD-B8D8A8AACE99}"/>
              </a:ext>
            </a:extLst>
          </p:cNvPr>
          <p:cNvSpPr txBox="1">
            <a:spLocks noChangeArrowheads="1"/>
          </p:cNvSpPr>
          <p:nvPr/>
        </p:nvSpPr>
        <p:spPr bwMode="auto">
          <a:xfrm>
            <a:off x="5945141" y="2933190"/>
            <a:ext cx="81915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output</a:t>
            </a:r>
          </a:p>
        </p:txBody>
      </p:sp>
      <p:grpSp>
        <p:nvGrpSpPr>
          <p:cNvPr id="38923" name="Group 20">
            <a:extLst>
              <a:ext uri="{FF2B5EF4-FFF2-40B4-BE49-F238E27FC236}">
                <a16:creationId xmlns:a16="http://schemas.microsoft.com/office/drawing/2014/main" id="{172EA936-1D6D-0346-9BA5-89DF45530EE8}"/>
              </a:ext>
            </a:extLst>
          </p:cNvPr>
          <p:cNvGrpSpPr>
            <a:grpSpLocks/>
          </p:cNvGrpSpPr>
          <p:nvPr/>
        </p:nvGrpSpPr>
        <p:grpSpPr bwMode="auto">
          <a:xfrm>
            <a:off x="7745367" y="1853689"/>
            <a:ext cx="955675" cy="287338"/>
            <a:chOff x="3152" y="1480"/>
            <a:chExt cx="602" cy="181"/>
          </a:xfrm>
        </p:grpSpPr>
        <p:sp>
          <p:nvSpPr>
            <p:cNvPr id="38935" name="弧 21">
              <a:extLst>
                <a:ext uri="{FF2B5EF4-FFF2-40B4-BE49-F238E27FC236}">
                  <a16:creationId xmlns:a16="http://schemas.microsoft.com/office/drawing/2014/main" id="{85DFF4EE-4C9E-4D4F-A898-2199FEB522B8}"/>
                </a:ext>
              </a:extLst>
            </p:cNvPr>
            <p:cNvSpPr>
              <a:spLocks/>
            </p:cNvSpPr>
            <p:nvPr/>
          </p:nvSpPr>
          <p:spPr bwMode="auto">
            <a:xfrm>
              <a:off x="3424" y="1480"/>
              <a:ext cx="330" cy="181"/>
            </a:xfrm>
            <a:custGeom>
              <a:avLst/>
              <a:gdLst>
                <a:gd name="T0" fmla="*/ 0 w 22389"/>
                <a:gd name="T1" fmla="*/ 0 h 43200"/>
                <a:gd name="T2" fmla="*/ 0 w 22389"/>
                <a:gd name="T3" fmla="*/ 1 h 43200"/>
                <a:gd name="T4" fmla="*/ 0 w 22389"/>
                <a:gd name="T5" fmla="*/ 0 h 43200"/>
                <a:gd name="T6" fmla="*/ 0 60000 65536"/>
                <a:gd name="T7" fmla="*/ 0 60000 65536"/>
                <a:gd name="T8" fmla="*/ 0 60000 65536"/>
              </a:gdLst>
              <a:ahLst/>
              <a:cxnLst>
                <a:cxn ang="T6">
                  <a:pos x="T0" y="T1"/>
                </a:cxn>
                <a:cxn ang="T7">
                  <a:pos x="T2" y="T3"/>
                </a:cxn>
                <a:cxn ang="T8">
                  <a:pos x="T4" y="T5"/>
                </a:cxn>
              </a:cxnLst>
              <a:rect l="0" t="0" r="r" b="b"/>
              <a:pathLst>
                <a:path w="22389" h="43200" fill="none" extrusionOk="0">
                  <a:moveTo>
                    <a:pt x="789" y="-1"/>
                  </a:moveTo>
                  <a:cubicBezTo>
                    <a:pt x="12718" y="0"/>
                    <a:pt x="22389" y="9670"/>
                    <a:pt x="22389" y="21600"/>
                  </a:cubicBezTo>
                  <a:cubicBezTo>
                    <a:pt x="22389" y="33529"/>
                    <a:pt x="12718" y="43200"/>
                    <a:pt x="789" y="43200"/>
                  </a:cubicBezTo>
                  <a:cubicBezTo>
                    <a:pt x="525" y="43199"/>
                    <a:pt x="262" y="43195"/>
                    <a:pt x="0" y="43185"/>
                  </a:cubicBezTo>
                </a:path>
                <a:path w="22389" h="43200" stroke="0" extrusionOk="0">
                  <a:moveTo>
                    <a:pt x="789" y="-1"/>
                  </a:moveTo>
                  <a:cubicBezTo>
                    <a:pt x="12718" y="0"/>
                    <a:pt x="22389" y="9670"/>
                    <a:pt x="22389" y="21600"/>
                  </a:cubicBezTo>
                  <a:cubicBezTo>
                    <a:pt x="22389" y="33529"/>
                    <a:pt x="12718" y="43200"/>
                    <a:pt x="789" y="43200"/>
                  </a:cubicBezTo>
                  <a:cubicBezTo>
                    <a:pt x="525" y="43199"/>
                    <a:pt x="262" y="43195"/>
                    <a:pt x="0" y="43185"/>
                  </a:cubicBezTo>
                  <a:lnTo>
                    <a:pt x="789" y="21600"/>
                  </a:lnTo>
                  <a:lnTo>
                    <a:pt x="789" y="-1"/>
                  </a:lnTo>
                  <a:close/>
                </a:path>
              </a:pathLst>
            </a:custGeom>
            <a:noFill/>
            <a:ln w="28575">
              <a:solidFill>
                <a:schemeClr val="bg1">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6" name="Line 22">
              <a:extLst>
                <a:ext uri="{FF2B5EF4-FFF2-40B4-BE49-F238E27FC236}">
                  <a16:creationId xmlns:a16="http://schemas.microsoft.com/office/drawing/2014/main" id="{98E0FA07-5875-A14D-8B93-9AC3DE153458}"/>
                </a:ext>
              </a:extLst>
            </p:cNvPr>
            <p:cNvSpPr>
              <a:spLocks noChangeShapeType="1"/>
            </p:cNvSpPr>
            <p:nvPr/>
          </p:nvSpPr>
          <p:spPr bwMode="auto">
            <a:xfrm>
              <a:off x="3152" y="1480"/>
              <a:ext cx="318" cy="0"/>
            </a:xfrm>
            <a:prstGeom prst="line">
              <a:avLst/>
            </a:prstGeom>
            <a:noFill/>
            <a:ln w="28575">
              <a:solidFill>
                <a:schemeClr val="bg1">
                  <a:lumMod val="40000"/>
                  <a:lumOff val="6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7" name="Line 23">
              <a:extLst>
                <a:ext uri="{FF2B5EF4-FFF2-40B4-BE49-F238E27FC236}">
                  <a16:creationId xmlns:a16="http://schemas.microsoft.com/office/drawing/2014/main" id="{BBF79710-9D56-5243-9454-69B00C3E9B9F}"/>
                </a:ext>
              </a:extLst>
            </p:cNvPr>
            <p:cNvSpPr>
              <a:spLocks noChangeShapeType="1"/>
            </p:cNvSpPr>
            <p:nvPr/>
          </p:nvSpPr>
          <p:spPr bwMode="auto">
            <a:xfrm>
              <a:off x="3152" y="1661"/>
              <a:ext cx="318" cy="0"/>
            </a:xfrm>
            <a:prstGeom prst="line">
              <a:avLst/>
            </a:prstGeom>
            <a:noFill/>
            <a:ln w="28575">
              <a:solidFill>
                <a:schemeClr val="bg1">
                  <a:lumMod val="40000"/>
                  <a:lumOff val="60000"/>
                </a:schemeClr>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grpSp>
        <p:nvGrpSpPr>
          <p:cNvPr id="38924" name="Group 24">
            <a:extLst>
              <a:ext uri="{FF2B5EF4-FFF2-40B4-BE49-F238E27FC236}">
                <a16:creationId xmlns:a16="http://schemas.microsoft.com/office/drawing/2014/main" id="{9111F28F-FC85-384E-A20A-9305C326998B}"/>
              </a:ext>
            </a:extLst>
          </p:cNvPr>
          <p:cNvGrpSpPr>
            <a:grpSpLocks/>
          </p:cNvGrpSpPr>
          <p:nvPr/>
        </p:nvGrpSpPr>
        <p:grpSpPr bwMode="auto">
          <a:xfrm>
            <a:off x="6592842" y="1853689"/>
            <a:ext cx="955675" cy="287338"/>
            <a:chOff x="3152" y="1480"/>
            <a:chExt cx="602" cy="181"/>
          </a:xfrm>
        </p:grpSpPr>
        <p:sp>
          <p:nvSpPr>
            <p:cNvPr id="38932" name="弧 25">
              <a:extLst>
                <a:ext uri="{FF2B5EF4-FFF2-40B4-BE49-F238E27FC236}">
                  <a16:creationId xmlns:a16="http://schemas.microsoft.com/office/drawing/2014/main" id="{DA1D17D3-BADC-C64D-B43D-5B2DCBA70974}"/>
                </a:ext>
              </a:extLst>
            </p:cNvPr>
            <p:cNvSpPr>
              <a:spLocks/>
            </p:cNvSpPr>
            <p:nvPr/>
          </p:nvSpPr>
          <p:spPr bwMode="auto">
            <a:xfrm>
              <a:off x="3424" y="1480"/>
              <a:ext cx="330" cy="181"/>
            </a:xfrm>
            <a:custGeom>
              <a:avLst/>
              <a:gdLst>
                <a:gd name="T0" fmla="*/ 0 w 22389"/>
                <a:gd name="T1" fmla="*/ 0 h 43200"/>
                <a:gd name="T2" fmla="*/ 0 w 22389"/>
                <a:gd name="T3" fmla="*/ 1 h 43200"/>
                <a:gd name="T4" fmla="*/ 0 w 22389"/>
                <a:gd name="T5" fmla="*/ 0 h 43200"/>
                <a:gd name="T6" fmla="*/ 0 60000 65536"/>
                <a:gd name="T7" fmla="*/ 0 60000 65536"/>
                <a:gd name="T8" fmla="*/ 0 60000 65536"/>
              </a:gdLst>
              <a:ahLst/>
              <a:cxnLst>
                <a:cxn ang="T6">
                  <a:pos x="T0" y="T1"/>
                </a:cxn>
                <a:cxn ang="T7">
                  <a:pos x="T2" y="T3"/>
                </a:cxn>
                <a:cxn ang="T8">
                  <a:pos x="T4" y="T5"/>
                </a:cxn>
              </a:cxnLst>
              <a:rect l="0" t="0" r="r" b="b"/>
              <a:pathLst>
                <a:path w="22389" h="43200" fill="none" extrusionOk="0">
                  <a:moveTo>
                    <a:pt x="789" y="-1"/>
                  </a:moveTo>
                  <a:cubicBezTo>
                    <a:pt x="12718" y="0"/>
                    <a:pt x="22389" y="9670"/>
                    <a:pt x="22389" y="21600"/>
                  </a:cubicBezTo>
                  <a:cubicBezTo>
                    <a:pt x="22389" y="33529"/>
                    <a:pt x="12718" y="43200"/>
                    <a:pt x="789" y="43200"/>
                  </a:cubicBezTo>
                  <a:cubicBezTo>
                    <a:pt x="525" y="43199"/>
                    <a:pt x="262" y="43195"/>
                    <a:pt x="0" y="43185"/>
                  </a:cubicBezTo>
                </a:path>
                <a:path w="22389" h="43200" stroke="0" extrusionOk="0">
                  <a:moveTo>
                    <a:pt x="789" y="-1"/>
                  </a:moveTo>
                  <a:cubicBezTo>
                    <a:pt x="12718" y="0"/>
                    <a:pt x="22389" y="9670"/>
                    <a:pt x="22389" y="21600"/>
                  </a:cubicBezTo>
                  <a:cubicBezTo>
                    <a:pt x="22389" y="33529"/>
                    <a:pt x="12718" y="43200"/>
                    <a:pt x="789" y="43200"/>
                  </a:cubicBezTo>
                  <a:cubicBezTo>
                    <a:pt x="525" y="43199"/>
                    <a:pt x="262" y="43195"/>
                    <a:pt x="0" y="43185"/>
                  </a:cubicBezTo>
                  <a:lnTo>
                    <a:pt x="789" y="21600"/>
                  </a:lnTo>
                  <a:lnTo>
                    <a:pt x="789" y="-1"/>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3" name="Line 26">
              <a:extLst>
                <a:ext uri="{FF2B5EF4-FFF2-40B4-BE49-F238E27FC236}">
                  <a16:creationId xmlns:a16="http://schemas.microsoft.com/office/drawing/2014/main" id="{A512D7B7-785E-DF4C-A788-8FA886204B08}"/>
                </a:ext>
              </a:extLst>
            </p:cNvPr>
            <p:cNvSpPr>
              <a:spLocks noChangeShapeType="1"/>
            </p:cNvSpPr>
            <p:nvPr/>
          </p:nvSpPr>
          <p:spPr bwMode="auto">
            <a:xfrm>
              <a:off x="3152" y="1480"/>
              <a:ext cx="31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4" name="Line 27">
              <a:extLst>
                <a:ext uri="{FF2B5EF4-FFF2-40B4-BE49-F238E27FC236}">
                  <a16:creationId xmlns:a16="http://schemas.microsoft.com/office/drawing/2014/main" id="{502562F4-5996-1046-A9C3-2B787747C5E5}"/>
                </a:ext>
              </a:extLst>
            </p:cNvPr>
            <p:cNvSpPr>
              <a:spLocks noChangeShapeType="1"/>
            </p:cNvSpPr>
            <p:nvPr/>
          </p:nvSpPr>
          <p:spPr bwMode="auto">
            <a:xfrm>
              <a:off x="3152" y="1661"/>
              <a:ext cx="318" cy="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sp>
        <p:nvSpPr>
          <p:cNvPr id="38925" name="Text Box 28">
            <a:extLst>
              <a:ext uri="{FF2B5EF4-FFF2-40B4-BE49-F238E27FC236}">
                <a16:creationId xmlns:a16="http://schemas.microsoft.com/office/drawing/2014/main" id="{C901FE8E-A85B-1D4E-93FF-93625FF13BAC}"/>
              </a:ext>
            </a:extLst>
          </p:cNvPr>
          <p:cNvSpPr txBox="1">
            <a:spLocks noChangeArrowheads="1"/>
          </p:cNvSpPr>
          <p:nvPr/>
        </p:nvSpPr>
        <p:spPr bwMode="auto">
          <a:xfrm>
            <a:off x="6861128" y="1055178"/>
            <a:ext cx="2484438"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Chirped fibre grating</a:t>
            </a:r>
          </a:p>
        </p:txBody>
      </p:sp>
      <p:sp>
        <p:nvSpPr>
          <p:cNvPr id="38926" name="Line 29">
            <a:extLst>
              <a:ext uri="{FF2B5EF4-FFF2-40B4-BE49-F238E27FC236}">
                <a16:creationId xmlns:a16="http://schemas.microsoft.com/office/drawing/2014/main" id="{28ECE94F-BEA1-154D-8B59-FB7182EE5D6F}"/>
              </a:ext>
            </a:extLst>
          </p:cNvPr>
          <p:cNvSpPr>
            <a:spLocks noChangeShapeType="1"/>
          </p:cNvSpPr>
          <p:nvPr/>
        </p:nvSpPr>
        <p:spPr bwMode="auto">
          <a:xfrm>
            <a:off x="7816803" y="3580889"/>
            <a:ext cx="1511300" cy="0"/>
          </a:xfrm>
          <a:prstGeom prst="line">
            <a:avLst/>
          </a:prstGeom>
          <a:noFill/>
          <a:ln w="2857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27" name="Line 30">
            <a:extLst>
              <a:ext uri="{FF2B5EF4-FFF2-40B4-BE49-F238E27FC236}">
                <a16:creationId xmlns:a16="http://schemas.microsoft.com/office/drawing/2014/main" id="{5A4FD54C-9871-EA4F-B734-4C9EEA7F98B7}"/>
              </a:ext>
            </a:extLst>
          </p:cNvPr>
          <p:cNvSpPr>
            <a:spLocks noChangeShapeType="1"/>
          </p:cNvSpPr>
          <p:nvPr/>
        </p:nvSpPr>
        <p:spPr bwMode="auto">
          <a:xfrm flipV="1">
            <a:off x="7816803" y="2501389"/>
            <a:ext cx="0" cy="1079500"/>
          </a:xfrm>
          <a:prstGeom prst="line">
            <a:avLst/>
          </a:prstGeom>
          <a:noFill/>
          <a:ln w="2857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28" name="Text Box 31">
            <a:extLst>
              <a:ext uri="{FF2B5EF4-FFF2-40B4-BE49-F238E27FC236}">
                <a16:creationId xmlns:a16="http://schemas.microsoft.com/office/drawing/2014/main" id="{314F7FE8-AAB6-7740-82C8-D8553FEA5C77}"/>
              </a:ext>
            </a:extLst>
          </p:cNvPr>
          <p:cNvSpPr txBox="1">
            <a:spLocks noChangeArrowheads="1"/>
          </p:cNvSpPr>
          <p:nvPr/>
        </p:nvSpPr>
        <p:spPr bwMode="auto">
          <a:xfrm>
            <a:off x="7961266" y="3580890"/>
            <a:ext cx="118745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frequency</a:t>
            </a:r>
          </a:p>
        </p:txBody>
      </p:sp>
      <p:sp>
        <p:nvSpPr>
          <p:cNvPr id="38929" name="Text Box 32">
            <a:extLst>
              <a:ext uri="{FF2B5EF4-FFF2-40B4-BE49-F238E27FC236}">
                <a16:creationId xmlns:a16="http://schemas.microsoft.com/office/drawing/2014/main" id="{2427501B-3416-C54E-A686-AE16A7BA580B}"/>
              </a:ext>
            </a:extLst>
          </p:cNvPr>
          <p:cNvSpPr txBox="1">
            <a:spLocks noChangeArrowheads="1"/>
          </p:cNvSpPr>
          <p:nvPr/>
        </p:nvSpPr>
        <p:spPr bwMode="auto">
          <a:xfrm rot="-5400000">
            <a:off x="7203235" y="2899058"/>
            <a:ext cx="73025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delay</a:t>
            </a:r>
          </a:p>
        </p:txBody>
      </p:sp>
      <p:sp>
        <p:nvSpPr>
          <p:cNvPr id="38930" name="Line 33">
            <a:extLst>
              <a:ext uri="{FF2B5EF4-FFF2-40B4-BE49-F238E27FC236}">
                <a16:creationId xmlns:a16="http://schemas.microsoft.com/office/drawing/2014/main" id="{62740C1D-C927-A442-9C3D-C79BB5B06935}"/>
              </a:ext>
            </a:extLst>
          </p:cNvPr>
          <p:cNvSpPr>
            <a:spLocks noChangeShapeType="1"/>
          </p:cNvSpPr>
          <p:nvPr/>
        </p:nvSpPr>
        <p:spPr bwMode="auto">
          <a:xfrm flipV="1">
            <a:off x="7961266" y="2645853"/>
            <a:ext cx="1079500" cy="719137"/>
          </a:xfrm>
          <a:prstGeom prst="line">
            <a:avLst/>
          </a:prstGeom>
          <a:noFill/>
          <a:ln w="28575">
            <a:solidFill>
              <a:schemeClr val="bg1">
                <a:lumMod val="60000"/>
                <a:lumOff val="4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8931" name="文本框 1">
            <a:extLst>
              <a:ext uri="{FF2B5EF4-FFF2-40B4-BE49-F238E27FC236}">
                <a16:creationId xmlns:a16="http://schemas.microsoft.com/office/drawing/2014/main" id="{F3326B1C-E1B7-7E49-BF20-7024A0C4F927}"/>
              </a:ext>
            </a:extLst>
          </p:cNvPr>
          <p:cNvSpPr txBox="1">
            <a:spLocks noChangeArrowheads="1"/>
          </p:cNvSpPr>
          <p:nvPr/>
        </p:nvSpPr>
        <p:spPr bwMode="auto">
          <a:xfrm>
            <a:off x="2703467" y="2788728"/>
            <a:ext cx="3024187" cy="9239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en-US" altLang="zh-CN" sz="1800">
                <a:solidFill>
                  <a:srgbClr val="000099">
                    <a:lumMod val="50000"/>
                  </a:srgbClr>
                </a:solidFill>
              </a:rPr>
              <a:t>Reflected</a:t>
            </a:r>
            <a:r>
              <a:rPr lang="zh-CN" altLang="en-US" sz="1800">
                <a:solidFill>
                  <a:srgbClr val="000099">
                    <a:lumMod val="50000"/>
                  </a:srgbClr>
                </a:solidFill>
              </a:rPr>
              <a:t> </a:t>
            </a:r>
            <a:r>
              <a:rPr lang="en-US" altLang="zh-CN" sz="1800">
                <a:solidFill>
                  <a:srgbClr val="000099">
                    <a:lumMod val="50000"/>
                  </a:srgbClr>
                </a:solidFill>
              </a:rPr>
              <a:t>wavelength</a:t>
            </a:r>
            <a:r>
              <a:rPr lang="zh-CN" altLang="en-US" sz="1800">
                <a:solidFill>
                  <a:srgbClr val="000099">
                    <a:lumMod val="50000"/>
                  </a:srgbClr>
                </a:solidFill>
              </a:rPr>
              <a:t> </a:t>
            </a:r>
            <a:endParaRPr lang="en-US" altLang="zh-CN" sz="1800">
              <a:solidFill>
                <a:srgbClr val="000099">
                  <a:lumMod val="50000"/>
                </a:srgbClr>
              </a:solidFill>
            </a:endParaRPr>
          </a:p>
          <a:p>
            <a:pPr fontAlgn="base">
              <a:spcBef>
                <a:spcPct val="0"/>
              </a:spcBef>
              <a:spcAft>
                <a:spcPct val="0"/>
              </a:spcAft>
              <a:buClrTx/>
              <a:buSzTx/>
              <a:buNone/>
            </a:pPr>
            <a:r>
              <a:rPr lang="en-US" altLang="zh-CN" sz="1800">
                <a:solidFill>
                  <a:srgbClr val="000099">
                    <a:lumMod val="50000"/>
                  </a:srgbClr>
                </a:solidFill>
              </a:rPr>
              <a:t>=</a:t>
            </a:r>
          </a:p>
          <a:p>
            <a:pPr fontAlgn="base">
              <a:spcBef>
                <a:spcPct val="0"/>
              </a:spcBef>
              <a:spcAft>
                <a:spcPct val="0"/>
              </a:spcAft>
              <a:buClrTx/>
              <a:buSzTx/>
              <a:buNone/>
            </a:pPr>
            <a:r>
              <a:rPr lang="zh-CN" altLang="en-US" sz="1800">
                <a:solidFill>
                  <a:srgbClr val="000099">
                    <a:lumMod val="50000"/>
                  </a:srgbClr>
                </a:solidFill>
              </a:rPr>
              <a:t> </a:t>
            </a:r>
            <a:r>
              <a:rPr lang="en-US" altLang="zh-CN" sz="1800">
                <a:solidFill>
                  <a:srgbClr val="000099">
                    <a:lumMod val="50000"/>
                  </a:srgbClr>
                </a:solidFill>
              </a:rPr>
              <a:t>2x</a:t>
            </a:r>
            <a:r>
              <a:rPr lang="zh-CN" altLang="en-US" sz="1800">
                <a:solidFill>
                  <a:srgbClr val="000099">
                    <a:lumMod val="50000"/>
                  </a:srgbClr>
                </a:solidFill>
              </a:rPr>
              <a:t> </a:t>
            </a:r>
            <a:r>
              <a:rPr lang="en-US" altLang="zh-CN" sz="1800">
                <a:solidFill>
                  <a:srgbClr val="000099">
                    <a:lumMod val="50000"/>
                  </a:srgbClr>
                </a:solidFill>
              </a:rPr>
              <a:t>grating</a:t>
            </a:r>
            <a:r>
              <a:rPr lang="zh-CN" altLang="en-US" sz="1800">
                <a:solidFill>
                  <a:srgbClr val="000099">
                    <a:lumMod val="50000"/>
                  </a:srgbClr>
                </a:solidFill>
              </a:rPr>
              <a:t> </a:t>
            </a:r>
            <a:r>
              <a:rPr lang="en-US" altLang="zh-CN" sz="1800">
                <a:solidFill>
                  <a:srgbClr val="000099">
                    <a:lumMod val="50000"/>
                  </a:srgbClr>
                </a:solidFill>
              </a:rPr>
              <a:t>period</a:t>
            </a:r>
            <a:r>
              <a:rPr lang="zh-CN" altLang="en-US" sz="1800">
                <a:solidFill>
                  <a:srgbClr val="000099">
                    <a:lumMod val="50000"/>
                  </a:srgbClr>
                </a:solidFill>
              </a:rPr>
              <a:t> </a:t>
            </a:r>
          </a:p>
        </p:txBody>
      </p:sp>
      <p:sp>
        <p:nvSpPr>
          <p:cNvPr id="35" name="Rectangle: Rounded Corners 34">
            <a:extLst>
              <a:ext uri="{FF2B5EF4-FFF2-40B4-BE49-F238E27FC236}">
                <a16:creationId xmlns:a16="http://schemas.microsoft.com/office/drawing/2014/main" id="{E91CC73A-5AF5-4A1B-BA27-EB84866B5FAC}"/>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ubtitle 2">
            <a:extLst>
              <a:ext uri="{FF2B5EF4-FFF2-40B4-BE49-F238E27FC236}">
                <a16:creationId xmlns:a16="http://schemas.microsoft.com/office/drawing/2014/main" id="{3981B672-96E7-4790-A55C-A02BF77A5F75}"/>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compensation using chirped fibre grating</a:t>
            </a:r>
          </a:p>
        </p:txBody>
      </p:sp>
      <p:sp>
        <p:nvSpPr>
          <p:cNvPr id="37" name="Rectangle: Rounded Corners 36">
            <a:extLst>
              <a:ext uri="{FF2B5EF4-FFF2-40B4-BE49-F238E27FC236}">
                <a16:creationId xmlns:a16="http://schemas.microsoft.com/office/drawing/2014/main" id="{64B8AD74-5D6F-4B24-A9D8-060E703255E5}"/>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3">
            <a:extLst>
              <a:ext uri="{FF2B5EF4-FFF2-40B4-BE49-F238E27FC236}">
                <a16:creationId xmlns:a16="http://schemas.microsoft.com/office/drawing/2014/main" id="{1EC23F33-126A-2D4B-A83F-C4483D67D852}"/>
              </a:ext>
            </a:extLst>
          </p:cNvPr>
          <p:cNvSpPr>
            <a:spLocks noChangeShapeType="1"/>
          </p:cNvSpPr>
          <p:nvPr/>
        </p:nvSpPr>
        <p:spPr bwMode="auto">
          <a:xfrm>
            <a:off x="3482976" y="2349500"/>
            <a:ext cx="4824413" cy="0"/>
          </a:xfrm>
          <a:prstGeom prst="line">
            <a:avLst/>
          </a:prstGeom>
          <a:noFill/>
          <a:ln w="76200">
            <a:solidFill>
              <a:schemeClr val="bg1">
                <a:lumMod val="60000"/>
                <a:lumOff val="4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39" name="Line 4">
            <a:extLst>
              <a:ext uri="{FF2B5EF4-FFF2-40B4-BE49-F238E27FC236}">
                <a16:creationId xmlns:a16="http://schemas.microsoft.com/office/drawing/2014/main" id="{BD9BF697-8A5C-2549-8F08-5A40530AA1FE}"/>
              </a:ext>
            </a:extLst>
          </p:cNvPr>
          <p:cNvSpPr>
            <a:spLocks noChangeShapeType="1"/>
          </p:cNvSpPr>
          <p:nvPr/>
        </p:nvSpPr>
        <p:spPr bwMode="auto">
          <a:xfrm flipV="1">
            <a:off x="3338513" y="1916114"/>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aphicFrame>
        <p:nvGraphicFramePr>
          <p:cNvPr id="39940" name="Object 11">
            <a:extLst>
              <a:ext uri="{FF2B5EF4-FFF2-40B4-BE49-F238E27FC236}">
                <a16:creationId xmlns:a16="http://schemas.microsoft.com/office/drawing/2014/main" id="{53BD7324-CEE6-1847-8D29-31DE6BFFAE9B}"/>
              </a:ext>
            </a:extLst>
          </p:cNvPr>
          <p:cNvGraphicFramePr>
            <a:graphicFrameLocks noChangeAspect="1"/>
          </p:cNvGraphicFramePr>
          <p:nvPr/>
        </p:nvGraphicFramePr>
        <p:xfrm>
          <a:off x="7731126" y="2492375"/>
          <a:ext cx="2252663" cy="920750"/>
        </p:xfrm>
        <a:graphic>
          <a:graphicData uri="http://schemas.openxmlformats.org/presentationml/2006/ole">
            <mc:AlternateContent xmlns:mc="http://schemas.openxmlformats.org/markup-compatibility/2006">
              <mc:Choice xmlns:v="urn:schemas-microsoft-com:vml" Requires="v">
                <p:oleObj name="Equation" r:id="rId2" imgW="27203400" imgH="11112500" progId="Equation.3">
                  <p:embed/>
                </p:oleObj>
              </mc:Choice>
              <mc:Fallback>
                <p:oleObj name="Equation" r:id="rId2" imgW="27203400" imgH="11112500" progId="Equation.3">
                  <p:embed/>
                  <p:pic>
                    <p:nvPicPr>
                      <p:cNvPr id="39940" name="Object 11">
                        <a:extLst>
                          <a:ext uri="{FF2B5EF4-FFF2-40B4-BE49-F238E27FC236}">
                            <a16:creationId xmlns:a16="http://schemas.microsoft.com/office/drawing/2014/main" id="{53BD7324-CEE6-1847-8D29-31DE6BFFA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26" y="2492375"/>
                        <a:ext cx="2252663" cy="9207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41" name="Object 12">
            <a:extLst>
              <a:ext uri="{FF2B5EF4-FFF2-40B4-BE49-F238E27FC236}">
                <a16:creationId xmlns:a16="http://schemas.microsoft.com/office/drawing/2014/main" id="{BCBA647A-74B4-FA41-AA19-29969AD2B1A0}"/>
              </a:ext>
            </a:extLst>
          </p:cNvPr>
          <p:cNvGraphicFramePr>
            <a:graphicFrameLocks noChangeAspect="1"/>
          </p:cNvGraphicFramePr>
          <p:nvPr/>
        </p:nvGraphicFramePr>
        <p:xfrm>
          <a:off x="2917825" y="2708275"/>
          <a:ext cx="941388" cy="412750"/>
        </p:xfrm>
        <a:graphic>
          <a:graphicData uri="http://schemas.openxmlformats.org/presentationml/2006/ole">
            <mc:AlternateContent xmlns:mc="http://schemas.openxmlformats.org/markup-compatibility/2006">
              <mc:Choice xmlns:v="urn:schemas-microsoft-com:vml" Requires="v">
                <p:oleObj name="Equation" r:id="rId4" imgW="11404600" imgH="4978400" progId="Equation.3">
                  <p:embed/>
                </p:oleObj>
              </mc:Choice>
              <mc:Fallback>
                <p:oleObj name="Equation" r:id="rId4" imgW="11404600" imgH="4978400" progId="Equation.3">
                  <p:embed/>
                  <p:pic>
                    <p:nvPicPr>
                      <p:cNvPr id="39941" name="Object 12">
                        <a:extLst>
                          <a:ext uri="{FF2B5EF4-FFF2-40B4-BE49-F238E27FC236}">
                            <a16:creationId xmlns:a16="http://schemas.microsoft.com/office/drawing/2014/main" id="{BCBA647A-74B4-FA41-AA19-29969AD2B1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825" y="2708275"/>
                        <a:ext cx="941388" cy="4127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2" name="Text Box 13">
            <a:extLst>
              <a:ext uri="{FF2B5EF4-FFF2-40B4-BE49-F238E27FC236}">
                <a16:creationId xmlns:a16="http://schemas.microsoft.com/office/drawing/2014/main" id="{757A007A-93A4-D84D-87D0-BB21542949A1}"/>
              </a:ext>
            </a:extLst>
          </p:cNvPr>
          <p:cNvSpPr txBox="1">
            <a:spLocks noChangeArrowheads="1"/>
          </p:cNvSpPr>
          <p:nvPr/>
        </p:nvSpPr>
        <p:spPr bwMode="auto">
          <a:xfrm>
            <a:off x="2208214" y="3644901"/>
            <a:ext cx="8162925"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i="1">
                <a:solidFill>
                  <a:srgbClr val="000099">
                    <a:lumMod val="50000"/>
                  </a:srgbClr>
                </a:solidFill>
                <a:latin typeface="Times New Roman" panose="02020603050405020304" pitchFamily="18" charset="0"/>
              </a:rPr>
              <a:t>v</a:t>
            </a:r>
            <a:r>
              <a:rPr kumimoji="0" lang="en-GB" altLang="zh-CN" sz="1800" i="1" baseline="-25000">
                <a:solidFill>
                  <a:srgbClr val="000099">
                    <a:lumMod val="50000"/>
                  </a:srgbClr>
                </a:solidFill>
                <a:latin typeface="Times New Roman" panose="02020603050405020304" pitchFamily="18" charset="0"/>
              </a:rPr>
              <a:t>g</a:t>
            </a:r>
            <a:r>
              <a:rPr kumimoji="0" lang="en-GB" altLang="zh-CN" sz="1800" i="1" baseline="30000">
                <a:solidFill>
                  <a:srgbClr val="000099">
                    <a:lumMod val="50000"/>
                  </a:srgbClr>
                </a:solidFill>
                <a:latin typeface="Times New Roman" panose="02020603050405020304" pitchFamily="18" charset="0"/>
              </a:rPr>
              <a:t>(m)</a:t>
            </a:r>
            <a:r>
              <a:rPr kumimoji="0" lang="en-GB" altLang="zh-CN" sz="1800">
                <a:solidFill>
                  <a:srgbClr val="000099">
                    <a:lumMod val="50000"/>
                  </a:srgbClr>
                </a:solidFill>
              </a:rPr>
              <a:t> is the group velocity of mode </a:t>
            </a:r>
            <a:r>
              <a:rPr kumimoji="0" lang="en-GB" altLang="zh-CN" sz="1800" i="1">
                <a:solidFill>
                  <a:srgbClr val="000099">
                    <a:lumMod val="50000"/>
                  </a:srgbClr>
                </a:solidFill>
                <a:latin typeface="Times New Roman" panose="02020603050405020304" pitchFamily="18" charset="0"/>
              </a:rPr>
              <a:t>m</a:t>
            </a:r>
            <a:r>
              <a:rPr kumimoji="0" lang="en-GB" altLang="zh-CN" sz="1800">
                <a:solidFill>
                  <a:srgbClr val="000099">
                    <a:lumMod val="50000"/>
                  </a:srgbClr>
                </a:solidFill>
              </a:rPr>
              <a:t>. </a:t>
            </a:r>
          </a:p>
        </p:txBody>
      </p:sp>
      <p:sp>
        <p:nvSpPr>
          <p:cNvPr id="39943" name="Text Box 14">
            <a:extLst>
              <a:ext uri="{FF2B5EF4-FFF2-40B4-BE49-F238E27FC236}">
                <a16:creationId xmlns:a16="http://schemas.microsoft.com/office/drawing/2014/main" id="{58CF2907-BB43-1744-B6F1-BCEC798A8715}"/>
              </a:ext>
            </a:extLst>
          </p:cNvPr>
          <p:cNvSpPr txBox="1">
            <a:spLocks noChangeArrowheads="1"/>
          </p:cNvSpPr>
          <p:nvPr/>
        </p:nvSpPr>
        <p:spPr bwMode="auto">
          <a:xfrm>
            <a:off x="2208214" y="5373689"/>
            <a:ext cx="7940675" cy="9159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a:solidFill>
                  <a:srgbClr val="000099">
                    <a:lumMod val="50000"/>
                  </a:srgbClr>
                </a:solidFill>
              </a:rPr>
              <a:t>Fourier transform of such impulse response will give a low pass filter characeristics. Therefore fibre group delay dispersion limits the bandwidth of the fibre.</a:t>
            </a:r>
            <a:endParaRPr kumimoji="0" lang="en-GB" altLang="zh-CN" sz="1800">
              <a:solidFill>
                <a:srgbClr val="000099">
                  <a:lumMod val="50000"/>
                </a:srgbClr>
              </a:solidFill>
            </a:endParaRPr>
          </a:p>
        </p:txBody>
      </p:sp>
      <p:sp>
        <p:nvSpPr>
          <p:cNvPr id="39944" name="Line 15">
            <a:extLst>
              <a:ext uri="{FF2B5EF4-FFF2-40B4-BE49-F238E27FC236}">
                <a16:creationId xmlns:a16="http://schemas.microsoft.com/office/drawing/2014/main" id="{944E417B-4377-6148-BDAE-974AFB3DD243}"/>
              </a:ext>
            </a:extLst>
          </p:cNvPr>
          <p:cNvSpPr>
            <a:spLocks noChangeShapeType="1"/>
          </p:cNvSpPr>
          <p:nvPr/>
        </p:nvSpPr>
        <p:spPr bwMode="auto">
          <a:xfrm>
            <a:off x="4800600" y="2133600"/>
            <a:ext cx="2590800" cy="0"/>
          </a:xfrm>
          <a:prstGeom prst="line">
            <a:avLst/>
          </a:prstGeom>
          <a:noFill/>
          <a:ln w="2857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45" name="Text Box 16">
            <a:extLst>
              <a:ext uri="{FF2B5EF4-FFF2-40B4-BE49-F238E27FC236}">
                <a16:creationId xmlns:a16="http://schemas.microsoft.com/office/drawing/2014/main" id="{D2D0DF94-0188-DC4A-AF9D-C525FC1987DE}"/>
              </a:ext>
            </a:extLst>
          </p:cNvPr>
          <p:cNvSpPr txBox="1">
            <a:spLocks noChangeArrowheads="1"/>
          </p:cNvSpPr>
          <p:nvPr/>
        </p:nvSpPr>
        <p:spPr bwMode="auto">
          <a:xfrm>
            <a:off x="2187576" y="4168775"/>
            <a:ext cx="7940675" cy="9159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a:solidFill>
                  <a:srgbClr val="000099">
                    <a:lumMod val="50000"/>
                  </a:srgbClr>
                </a:solidFill>
              </a:rPr>
              <a:t>When this model is applied to single mode fibre, vg is a continuous function of frequency or wavelength. The sum becomes an integration over the spectral range of the signal.</a:t>
            </a:r>
            <a:endParaRPr kumimoji="0" lang="en-GB" altLang="zh-CN" sz="1800">
              <a:solidFill>
                <a:srgbClr val="000099">
                  <a:lumMod val="50000"/>
                </a:srgbClr>
              </a:solidFill>
            </a:endParaRPr>
          </a:p>
        </p:txBody>
      </p:sp>
      <p:sp>
        <p:nvSpPr>
          <p:cNvPr id="39946" name="Line 17">
            <a:extLst>
              <a:ext uri="{FF2B5EF4-FFF2-40B4-BE49-F238E27FC236}">
                <a16:creationId xmlns:a16="http://schemas.microsoft.com/office/drawing/2014/main" id="{7081FA44-786A-6949-81A0-1AE423184FFB}"/>
              </a:ext>
            </a:extLst>
          </p:cNvPr>
          <p:cNvSpPr>
            <a:spLocks noChangeShapeType="1"/>
          </p:cNvSpPr>
          <p:nvPr/>
        </p:nvSpPr>
        <p:spPr bwMode="auto">
          <a:xfrm flipV="1">
            <a:off x="8401050" y="1917701"/>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47" name="Line 18">
            <a:extLst>
              <a:ext uri="{FF2B5EF4-FFF2-40B4-BE49-F238E27FC236}">
                <a16:creationId xmlns:a16="http://schemas.microsoft.com/office/drawing/2014/main" id="{08D05631-7E00-E14E-950F-27589188A95B}"/>
              </a:ext>
            </a:extLst>
          </p:cNvPr>
          <p:cNvSpPr>
            <a:spLocks noChangeShapeType="1"/>
          </p:cNvSpPr>
          <p:nvPr/>
        </p:nvSpPr>
        <p:spPr bwMode="auto">
          <a:xfrm flipV="1">
            <a:off x="8472488" y="1989139"/>
            <a:ext cx="0" cy="433387"/>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48" name="Line 19">
            <a:extLst>
              <a:ext uri="{FF2B5EF4-FFF2-40B4-BE49-F238E27FC236}">
                <a16:creationId xmlns:a16="http://schemas.microsoft.com/office/drawing/2014/main" id="{2312F40E-E159-B84E-B479-DB1A773CEE4E}"/>
              </a:ext>
            </a:extLst>
          </p:cNvPr>
          <p:cNvSpPr>
            <a:spLocks noChangeShapeType="1"/>
          </p:cNvSpPr>
          <p:nvPr/>
        </p:nvSpPr>
        <p:spPr bwMode="auto">
          <a:xfrm flipH="1" flipV="1">
            <a:off x="8543925" y="2060575"/>
            <a:ext cx="1588" cy="36195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49" name="Line 20">
            <a:extLst>
              <a:ext uri="{FF2B5EF4-FFF2-40B4-BE49-F238E27FC236}">
                <a16:creationId xmlns:a16="http://schemas.microsoft.com/office/drawing/2014/main" id="{DB5F5F8B-EFD7-1649-AF19-E0D2C6CD80B9}"/>
              </a:ext>
            </a:extLst>
          </p:cNvPr>
          <p:cNvSpPr>
            <a:spLocks noChangeShapeType="1"/>
          </p:cNvSpPr>
          <p:nvPr/>
        </p:nvSpPr>
        <p:spPr bwMode="auto">
          <a:xfrm flipV="1">
            <a:off x="8616950" y="1917701"/>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50" name="Line 21">
            <a:extLst>
              <a:ext uri="{FF2B5EF4-FFF2-40B4-BE49-F238E27FC236}">
                <a16:creationId xmlns:a16="http://schemas.microsoft.com/office/drawing/2014/main" id="{01ACCC7A-E020-0F4B-AB59-1F5AF1A96D6A}"/>
              </a:ext>
            </a:extLst>
          </p:cNvPr>
          <p:cNvSpPr>
            <a:spLocks noChangeShapeType="1"/>
          </p:cNvSpPr>
          <p:nvPr/>
        </p:nvSpPr>
        <p:spPr bwMode="auto">
          <a:xfrm flipV="1">
            <a:off x="8688388" y="1989139"/>
            <a:ext cx="0" cy="433387"/>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51" name="Line 22">
            <a:extLst>
              <a:ext uri="{FF2B5EF4-FFF2-40B4-BE49-F238E27FC236}">
                <a16:creationId xmlns:a16="http://schemas.microsoft.com/office/drawing/2014/main" id="{16B69C19-3768-E646-BA02-4A6C5C756F42}"/>
              </a:ext>
            </a:extLst>
          </p:cNvPr>
          <p:cNvSpPr>
            <a:spLocks noChangeShapeType="1"/>
          </p:cNvSpPr>
          <p:nvPr/>
        </p:nvSpPr>
        <p:spPr bwMode="auto">
          <a:xfrm flipV="1">
            <a:off x="8759825" y="1989139"/>
            <a:ext cx="0" cy="433387"/>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9952" name="文本框 1">
            <a:extLst>
              <a:ext uri="{FF2B5EF4-FFF2-40B4-BE49-F238E27FC236}">
                <a16:creationId xmlns:a16="http://schemas.microsoft.com/office/drawing/2014/main" id="{399471D5-6D6C-0E4C-A743-41B41BE959DC}"/>
              </a:ext>
            </a:extLst>
          </p:cNvPr>
          <p:cNvSpPr txBox="1">
            <a:spLocks noChangeArrowheads="1"/>
          </p:cNvSpPr>
          <p:nvPr/>
        </p:nvSpPr>
        <p:spPr bwMode="auto">
          <a:xfrm>
            <a:off x="8040689" y="3500439"/>
            <a:ext cx="1665287"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en-US" altLang="zh-CN" sz="1800">
                <a:solidFill>
                  <a:srgbClr val="000099">
                    <a:lumMod val="50000"/>
                  </a:srgbClr>
                </a:solidFill>
              </a:rPr>
              <a:t>‘FIR response’</a:t>
            </a:r>
            <a:endParaRPr lang="zh-CN" altLang="en-US" sz="1800">
              <a:solidFill>
                <a:srgbClr val="000099">
                  <a:lumMod val="50000"/>
                </a:srgbClr>
              </a:solidFill>
            </a:endParaRPr>
          </a:p>
        </p:txBody>
      </p:sp>
      <p:sp>
        <p:nvSpPr>
          <p:cNvPr id="18" name="Rectangle: Rounded Corners 17">
            <a:extLst>
              <a:ext uri="{FF2B5EF4-FFF2-40B4-BE49-F238E27FC236}">
                <a16:creationId xmlns:a16="http://schemas.microsoft.com/office/drawing/2014/main" id="{3D5354EF-98FD-40DD-B420-9655D6C66B25}"/>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ubtitle 2">
            <a:extLst>
              <a:ext uri="{FF2B5EF4-FFF2-40B4-BE49-F238E27FC236}">
                <a16:creationId xmlns:a16="http://schemas.microsoft.com/office/drawing/2014/main" id="{2C3A7D0B-3194-47A2-A1C7-F716356C03E7}"/>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Electronic Dispersion Compensation (EDC)</a:t>
            </a:r>
          </a:p>
        </p:txBody>
      </p:sp>
      <p:sp>
        <p:nvSpPr>
          <p:cNvPr id="20" name="Rectangle: Rounded Corners 19">
            <a:extLst>
              <a:ext uri="{FF2B5EF4-FFF2-40B4-BE49-F238E27FC236}">
                <a16:creationId xmlns:a16="http://schemas.microsoft.com/office/drawing/2014/main" id="{6C3F1446-8894-4232-8BD3-F5FF83B509C7}"/>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5">
            <a:extLst>
              <a:ext uri="{FF2B5EF4-FFF2-40B4-BE49-F238E27FC236}">
                <a16:creationId xmlns:a16="http://schemas.microsoft.com/office/drawing/2014/main" id="{C74FEA38-48E4-4747-AB79-13563CF546AC}"/>
              </a:ext>
            </a:extLst>
          </p:cNvPr>
          <p:cNvSpPr>
            <a:spLocks noGrp="1" noChangeArrowheads="1"/>
          </p:cNvSpPr>
          <p:nvPr>
            <p:ph type="body" idx="1"/>
          </p:nvPr>
        </p:nvSpPr>
        <p:spPr>
          <a:xfrm>
            <a:off x="518615" y="4017833"/>
            <a:ext cx="10897737" cy="1838325"/>
          </a:xfrm>
        </p:spPr>
        <p:txBody>
          <a:bodyPr/>
          <a:lstStyle/>
          <a:p>
            <a:pPr eaLnBrk="1" hangingPunct="1">
              <a:lnSpc>
                <a:spcPct val="80000"/>
              </a:lnSpc>
              <a:buFont typeface="Wingdings" charset="0"/>
              <a:buBlip>
                <a:blip r:embed="rId2"/>
              </a:buBlip>
              <a:defRPr/>
            </a:pPr>
            <a:r>
              <a:rPr kumimoji="0" lang="en-US" altLang="zh-CN" sz="2400" dirty="0"/>
              <a:t>The effect of dispersion can be compensated by making a filter in the receiver.</a:t>
            </a:r>
          </a:p>
          <a:p>
            <a:pPr eaLnBrk="1" hangingPunct="1">
              <a:lnSpc>
                <a:spcPct val="80000"/>
              </a:lnSpc>
              <a:buFont typeface="Wingdings" charset="0"/>
              <a:buBlip>
                <a:blip r:embed="rId2"/>
              </a:buBlip>
              <a:defRPr/>
            </a:pPr>
            <a:r>
              <a:rPr kumimoji="0" lang="en-US" altLang="zh-CN" sz="2400" dirty="0"/>
              <a:t>Continuous time filters (</a:t>
            </a:r>
            <a:r>
              <a:rPr kumimoji="0" lang="en-US" altLang="zh-CN" sz="2400" dirty="0" err="1"/>
              <a:t>CTF</a:t>
            </a:r>
            <a:r>
              <a:rPr kumimoji="0" lang="en-US" altLang="zh-CN" sz="2400" dirty="0"/>
              <a:t>):</a:t>
            </a:r>
          </a:p>
          <a:p>
            <a:pPr lvl="1" eaLnBrk="1" hangingPunct="1">
              <a:lnSpc>
                <a:spcPct val="80000"/>
              </a:lnSpc>
              <a:defRPr/>
            </a:pPr>
            <a:r>
              <a:rPr kumimoji="0" lang="en-US" altLang="zh-CN" sz="2400" dirty="0">
                <a:cs typeface="宋体" charset="0"/>
              </a:rPr>
              <a:t>Lift the high frequency response of the Transimpedance amplifier to give an overall broader bandwidth to the system.</a:t>
            </a:r>
          </a:p>
          <a:p>
            <a:pPr lvl="1" eaLnBrk="1" hangingPunct="1">
              <a:lnSpc>
                <a:spcPct val="80000"/>
              </a:lnSpc>
              <a:defRPr/>
            </a:pPr>
            <a:r>
              <a:rPr kumimoji="0" lang="en-US" altLang="zh-CN" sz="2400" dirty="0">
                <a:cs typeface="宋体" charset="0"/>
              </a:rPr>
              <a:t>But this can be limited by SNR if the system has noise (e.g., </a:t>
            </a:r>
            <a:r>
              <a:rPr kumimoji="0" lang="en-US" altLang="zh-CN" sz="2400" dirty="0" err="1">
                <a:cs typeface="宋体" charset="0"/>
              </a:rPr>
              <a:t>EDFA</a:t>
            </a:r>
            <a:r>
              <a:rPr kumimoji="0" lang="en-US" altLang="zh-CN" sz="2400" dirty="0">
                <a:cs typeface="宋体" charset="0"/>
              </a:rPr>
              <a:t>)</a:t>
            </a:r>
            <a:endParaRPr kumimoji="0" lang="en-GB" altLang="zh-CN" sz="2400" dirty="0"/>
          </a:p>
        </p:txBody>
      </p:sp>
      <p:sp>
        <p:nvSpPr>
          <p:cNvPr id="40963" name="Line 6">
            <a:extLst>
              <a:ext uri="{FF2B5EF4-FFF2-40B4-BE49-F238E27FC236}">
                <a16:creationId xmlns:a16="http://schemas.microsoft.com/office/drawing/2014/main" id="{6BF9689E-2314-9E46-BFDB-E05DBD1B054C}"/>
              </a:ext>
            </a:extLst>
          </p:cNvPr>
          <p:cNvSpPr>
            <a:spLocks noChangeShapeType="1"/>
          </p:cNvSpPr>
          <p:nvPr/>
        </p:nvSpPr>
        <p:spPr bwMode="auto">
          <a:xfrm>
            <a:off x="3792539" y="3716338"/>
            <a:ext cx="5183187"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0964" name="Line 7">
            <a:extLst>
              <a:ext uri="{FF2B5EF4-FFF2-40B4-BE49-F238E27FC236}">
                <a16:creationId xmlns:a16="http://schemas.microsoft.com/office/drawing/2014/main" id="{5CFC873A-DB6A-9B47-A83D-C3FAB41EE98A}"/>
              </a:ext>
            </a:extLst>
          </p:cNvPr>
          <p:cNvSpPr>
            <a:spLocks noChangeShapeType="1"/>
          </p:cNvSpPr>
          <p:nvPr/>
        </p:nvSpPr>
        <p:spPr bwMode="auto">
          <a:xfrm flipV="1">
            <a:off x="3792538" y="1628776"/>
            <a:ext cx="0" cy="2087563"/>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0965" name="Freeform 8">
            <a:extLst>
              <a:ext uri="{FF2B5EF4-FFF2-40B4-BE49-F238E27FC236}">
                <a16:creationId xmlns:a16="http://schemas.microsoft.com/office/drawing/2014/main" id="{2E100F81-E2F7-5745-A33D-318507CDE1F4}"/>
              </a:ext>
            </a:extLst>
          </p:cNvPr>
          <p:cNvSpPr>
            <a:spLocks/>
          </p:cNvSpPr>
          <p:nvPr/>
        </p:nvSpPr>
        <p:spPr bwMode="auto">
          <a:xfrm>
            <a:off x="3792538" y="2084388"/>
            <a:ext cx="5040312" cy="1416050"/>
          </a:xfrm>
          <a:custGeom>
            <a:avLst/>
            <a:gdLst>
              <a:gd name="T0" fmla="*/ 0 w 3175"/>
              <a:gd name="T1" fmla="*/ 78125638 h 892"/>
              <a:gd name="T2" fmla="*/ 2147483646 w 3175"/>
              <a:gd name="T3" fmla="*/ 304939700 h 892"/>
              <a:gd name="T4" fmla="*/ 2147483646 w 3175"/>
              <a:gd name="T5" fmla="*/ 1905238125 h 892"/>
              <a:gd name="T6" fmla="*/ 2147483646 w 3175"/>
              <a:gd name="T7" fmla="*/ 2021165313 h 892"/>
              <a:gd name="T8" fmla="*/ 2147483646 w 3175"/>
              <a:gd name="T9" fmla="*/ 2134573138 h 892"/>
              <a:gd name="T10" fmla="*/ 2147483646 w 3175"/>
              <a:gd name="T11" fmla="*/ 2134573138 h 892"/>
              <a:gd name="T12" fmla="*/ 2147483646 w 3175"/>
              <a:gd name="T13" fmla="*/ 2147483646 h 8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75" h="892">
                <a:moveTo>
                  <a:pt x="0" y="31"/>
                </a:moveTo>
                <a:cubicBezTo>
                  <a:pt x="491" y="15"/>
                  <a:pt x="982" y="0"/>
                  <a:pt x="1360" y="121"/>
                </a:cubicBezTo>
                <a:cubicBezTo>
                  <a:pt x="1738" y="242"/>
                  <a:pt x="2070" y="643"/>
                  <a:pt x="2267" y="756"/>
                </a:cubicBezTo>
                <a:cubicBezTo>
                  <a:pt x="2464" y="869"/>
                  <a:pt x="2449" y="787"/>
                  <a:pt x="2540" y="802"/>
                </a:cubicBezTo>
                <a:cubicBezTo>
                  <a:pt x="2631" y="817"/>
                  <a:pt x="2737" y="840"/>
                  <a:pt x="2812" y="847"/>
                </a:cubicBezTo>
                <a:cubicBezTo>
                  <a:pt x="2887" y="854"/>
                  <a:pt x="2933" y="839"/>
                  <a:pt x="2993" y="847"/>
                </a:cubicBezTo>
                <a:cubicBezTo>
                  <a:pt x="3053" y="855"/>
                  <a:pt x="3114" y="873"/>
                  <a:pt x="3175" y="892"/>
                </a:cubicBezTo>
              </a:path>
            </a:pathLst>
          </a:custGeom>
          <a:noFill/>
          <a:ln w="28575">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0966" name="Text Box 9">
            <a:extLst>
              <a:ext uri="{FF2B5EF4-FFF2-40B4-BE49-F238E27FC236}">
                <a16:creationId xmlns:a16="http://schemas.microsoft.com/office/drawing/2014/main" id="{C84E7B68-A3DF-934A-AF3B-667675B333C0}"/>
              </a:ext>
            </a:extLst>
          </p:cNvPr>
          <p:cNvSpPr txBox="1">
            <a:spLocks noChangeArrowheads="1"/>
          </p:cNvSpPr>
          <p:nvPr/>
        </p:nvSpPr>
        <p:spPr bwMode="auto">
          <a:xfrm>
            <a:off x="8956675" y="3592513"/>
            <a:ext cx="247650" cy="366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a:solidFill>
                  <a:srgbClr val="000099">
                    <a:lumMod val="50000"/>
                  </a:srgbClr>
                </a:solidFill>
              </a:rPr>
              <a:t>f</a:t>
            </a:r>
            <a:endParaRPr kumimoji="0" lang="en-GB" altLang="zh-CN" sz="1800">
              <a:solidFill>
                <a:srgbClr val="000099">
                  <a:lumMod val="50000"/>
                </a:srgbClr>
              </a:solidFill>
            </a:endParaRPr>
          </a:p>
        </p:txBody>
      </p:sp>
      <p:sp>
        <p:nvSpPr>
          <p:cNvPr id="40967" name="Freeform 10">
            <a:extLst>
              <a:ext uri="{FF2B5EF4-FFF2-40B4-BE49-F238E27FC236}">
                <a16:creationId xmlns:a16="http://schemas.microsoft.com/office/drawing/2014/main" id="{C4B0E8DC-3FF6-9F41-A510-6F0A7E9085A6}"/>
              </a:ext>
            </a:extLst>
          </p:cNvPr>
          <p:cNvSpPr>
            <a:spLocks/>
          </p:cNvSpPr>
          <p:nvPr/>
        </p:nvSpPr>
        <p:spPr bwMode="auto">
          <a:xfrm>
            <a:off x="3792538" y="1574801"/>
            <a:ext cx="5103812" cy="714375"/>
          </a:xfrm>
          <a:custGeom>
            <a:avLst/>
            <a:gdLst>
              <a:gd name="T0" fmla="*/ 0 w 3215"/>
              <a:gd name="T1" fmla="*/ 887095000 h 450"/>
              <a:gd name="T2" fmla="*/ 2147483646 w 3215"/>
              <a:gd name="T3" fmla="*/ 1000502825 h 450"/>
              <a:gd name="T4" fmla="*/ 2147483646 w 3215"/>
              <a:gd name="T5" fmla="*/ 85685313 h 450"/>
              <a:gd name="T6" fmla="*/ 2147483646 w 3215"/>
              <a:gd name="T7" fmla="*/ 478829688 h 450"/>
              <a:gd name="T8" fmla="*/ 2147483646 w 3215"/>
              <a:gd name="T9" fmla="*/ 1098788125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5" h="450">
                <a:moveTo>
                  <a:pt x="0" y="352"/>
                </a:moveTo>
                <a:cubicBezTo>
                  <a:pt x="491" y="401"/>
                  <a:pt x="983" y="450"/>
                  <a:pt x="1315" y="397"/>
                </a:cubicBezTo>
                <a:cubicBezTo>
                  <a:pt x="1647" y="344"/>
                  <a:pt x="1756" y="68"/>
                  <a:pt x="1995" y="34"/>
                </a:cubicBezTo>
                <a:cubicBezTo>
                  <a:pt x="2234" y="0"/>
                  <a:pt x="2544" y="123"/>
                  <a:pt x="2747" y="190"/>
                </a:cubicBezTo>
                <a:cubicBezTo>
                  <a:pt x="2950" y="257"/>
                  <a:pt x="3117" y="385"/>
                  <a:pt x="3215" y="436"/>
                </a:cubicBezTo>
              </a:path>
            </a:pathLst>
          </a:custGeom>
          <a:noFill/>
          <a:ln w="28575" cap="flat">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0968" name="Freeform 11">
            <a:extLst>
              <a:ext uri="{FF2B5EF4-FFF2-40B4-BE49-F238E27FC236}">
                <a16:creationId xmlns:a16="http://schemas.microsoft.com/office/drawing/2014/main" id="{DB0C90C5-DEB2-2542-B2A5-436331D9964F}"/>
              </a:ext>
            </a:extLst>
          </p:cNvPr>
          <p:cNvSpPr>
            <a:spLocks/>
          </p:cNvSpPr>
          <p:nvPr/>
        </p:nvSpPr>
        <p:spPr bwMode="auto">
          <a:xfrm>
            <a:off x="3863975" y="2073275"/>
            <a:ext cx="4895850" cy="850900"/>
          </a:xfrm>
          <a:custGeom>
            <a:avLst/>
            <a:gdLst>
              <a:gd name="T0" fmla="*/ 0 w 2858"/>
              <a:gd name="T1" fmla="*/ 95765938 h 536"/>
              <a:gd name="T2" fmla="*/ 2147483646 w 2858"/>
              <a:gd name="T3" fmla="*/ 209173763 h 536"/>
              <a:gd name="T4" fmla="*/ 2147483646 w 2858"/>
              <a:gd name="T5" fmla="*/ 1350803750 h 536"/>
              <a:gd name="T6" fmla="*/ 0 60000 65536"/>
              <a:gd name="T7" fmla="*/ 0 60000 65536"/>
              <a:gd name="T8" fmla="*/ 0 60000 65536"/>
            </a:gdLst>
            <a:ahLst/>
            <a:cxnLst>
              <a:cxn ang="T6">
                <a:pos x="T0" y="T1"/>
              </a:cxn>
              <a:cxn ang="T7">
                <a:pos x="T2" y="T3"/>
              </a:cxn>
              <a:cxn ang="T8">
                <a:pos x="T4" y="T5"/>
              </a:cxn>
            </a:cxnLst>
            <a:rect l="0" t="0" r="r" b="b"/>
            <a:pathLst>
              <a:path w="2858" h="536">
                <a:moveTo>
                  <a:pt x="0" y="38"/>
                </a:moveTo>
                <a:cubicBezTo>
                  <a:pt x="669" y="19"/>
                  <a:pt x="1338" y="0"/>
                  <a:pt x="1814" y="83"/>
                </a:cubicBezTo>
                <a:cubicBezTo>
                  <a:pt x="2290" y="166"/>
                  <a:pt x="2574" y="351"/>
                  <a:pt x="2858" y="536"/>
                </a:cubicBezTo>
              </a:path>
            </a:pathLst>
          </a:custGeom>
          <a:noFill/>
          <a:ln w="28575" cmpd="sng">
            <a:solidFill>
              <a:schemeClr val="bg1">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0969" name="Text Box 12">
            <a:extLst>
              <a:ext uri="{FF2B5EF4-FFF2-40B4-BE49-F238E27FC236}">
                <a16:creationId xmlns:a16="http://schemas.microsoft.com/office/drawing/2014/main" id="{CC5503BB-DCAB-F547-96FE-7C29CB87EC6F}"/>
              </a:ext>
            </a:extLst>
          </p:cNvPr>
          <p:cNvSpPr txBox="1">
            <a:spLocks noChangeArrowheads="1"/>
          </p:cNvSpPr>
          <p:nvPr/>
        </p:nvSpPr>
        <p:spPr bwMode="auto">
          <a:xfrm>
            <a:off x="3824287" y="2427287"/>
            <a:ext cx="348044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dirty="0">
                <a:solidFill>
                  <a:srgbClr val="000099">
                    <a:lumMod val="50000"/>
                  </a:srgbClr>
                </a:solidFill>
              </a:rPr>
              <a:t>detected optical signal spectrum</a:t>
            </a:r>
            <a:endParaRPr kumimoji="0" lang="en-GB" altLang="zh-CN" sz="1800" dirty="0">
              <a:solidFill>
                <a:srgbClr val="000099">
                  <a:lumMod val="50000"/>
                </a:srgbClr>
              </a:solidFill>
            </a:endParaRPr>
          </a:p>
        </p:txBody>
      </p:sp>
      <p:sp>
        <p:nvSpPr>
          <p:cNvPr id="40970" name="Text Box 13">
            <a:extLst>
              <a:ext uri="{FF2B5EF4-FFF2-40B4-BE49-F238E27FC236}">
                <a16:creationId xmlns:a16="http://schemas.microsoft.com/office/drawing/2014/main" id="{E4825098-27ED-3641-B625-8C9B4D9DB3EE}"/>
              </a:ext>
            </a:extLst>
          </p:cNvPr>
          <p:cNvSpPr txBox="1">
            <a:spLocks noChangeArrowheads="1"/>
          </p:cNvSpPr>
          <p:nvPr/>
        </p:nvSpPr>
        <p:spPr bwMode="auto">
          <a:xfrm>
            <a:off x="7319964" y="1268413"/>
            <a:ext cx="201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dirty="0">
                <a:solidFill>
                  <a:srgbClr val="000099">
                    <a:lumMod val="50000"/>
                  </a:srgbClr>
                </a:solidFill>
              </a:rPr>
              <a:t>receiver response</a:t>
            </a:r>
            <a:endParaRPr kumimoji="0" lang="en-GB" altLang="zh-CN" sz="1800" dirty="0">
              <a:solidFill>
                <a:srgbClr val="000099">
                  <a:lumMod val="50000"/>
                </a:srgbClr>
              </a:solidFill>
            </a:endParaRPr>
          </a:p>
        </p:txBody>
      </p:sp>
      <p:sp>
        <p:nvSpPr>
          <p:cNvPr id="40971" name="Text Box 14">
            <a:extLst>
              <a:ext uri="{FF2B5EF4-FFF2-40B4-BE49-F238E27FC236}">
                <a16:creationId xmlns:a16="http://schemas.microsoft.com/office/drawing/2014/main" id="{2C112D58-B46A-6545-831F-6BDF48E62AC7}"/>
              </a:ext>
            </a:extLst>
          </p:cNvPr>
          <p:cNvSpPr txBox="1">
            <a:spLocks noChangeArrowheads="1"/>
          </p:cNvSpPr>
          <p:nvPr/>
        </p:nvSpPr>
        <p:spPr bwMode="auto">
          <a:xfrm>
            <a:off x="7608888" y="2924176"/>
            <a:ext cx="248285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dirty="0">
                <a:solidFill>
                  <a:srgbClr val="000099">
                    <a:lumMod val="60000"/>
                    <a:lumOff val="40000"/>
                  </a:srgbClr>
                </a:solidFill>
              </a:rPr>
              <a:t>output signal spectrum</a:t>
            </a:r>
            <a:endParaRPr kumimoji="0" lang="en-GB" altLang="zh-CN" sz="1800" dirty="0">
              <a:solidFill>
                <a:srgbClr val="000099">
                  <a:lumMod val="60000"/>
                  <a:lumOff val="40000"/>
                </a:srgbClr>
              </a:solidFill>
            </a:endParaRPr>
          </a:p>
        </p:txBody>
      </p:sp>
      <p:sp>
        <p:nvSpPr>
          <p:cNvPr id="125967" name="Line 15">
            <a:extLst>
              <a:ext uri="{FF2B5EF4-FFF2-40B4-BE49-F238E27FC236}">
                <a16:creationId xmlns:a16="http://schemas.microsoft.com/office/drawing/2014/main" id="{E220AF2B-24DA-5E4C-85D2-D7BDED18FB87}"/>
              </a:ext>
            </a:extLst>
          </p:cNvPr>
          <p:cNvSpPr>
            <a:spLocks noChangeShapeType="1"/>
          </p:cNvSpPr>
          <p:nvPr/>
        </p:nvSpPr>
        <p:spPr bwMode="auto">
          <a:xfrm>
            <a:off x="3792538" y="3429000"/>
            <a:ext cx="5256212" cy="0"/>
          </a:xfrm>
          <a:prstGeom prst="line">
            <a:avLst/>
          </a:prstGeom>
          <a:noFill/>
          <a:ln w="57150" cmpd="sng">
            <a:solidFill>
              <a:srgbClr val="FF0000"/>
            </a:solidFill>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125968" name="Text Box 16">
            <a:extLst>
              <a:ext uri="{FF2B5EF4-FFF2-40B4-BE49-F238E27FC236}">
                <a16:creationId xmlns:a16="http://schemas.microsoft.com/office/drawing/2014/main" id="{3DFF6020-78FC-524E-AD9A-2C0DC07A0B74}"/>
              </a:ext>
            </a:extLst>
          </p:cNvPr>
          <p:cNvSpPr txBox="1">
            <a:spLocks noChangeArrowheads="1"/>
          </p:cNvSpPr>
          <p:nvPr/>
        </p:nvSpPr>
        <p:spPr bwMode="auto">
          <a:xfrm>
            <a:off x="2474913" y="3232151"/>
            <a:ext cx="127635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dirty="0">
                <a:solidFill>
                  <a:srgbClr val="000099">
                    <a:lumMod val="50000"/>
                  </a:srgbClr>
                </a:solidFill>
              </a:rPr>
              <a:t>Noise floor</a:t>
            </a:r>
            <a:endParaRPr kumimoji="0" lang="en-GB" altLang="zh-CN" sz="1800" dirty="0">
              <a:solidFill>
                <a:srgbClr val="000099">
                  <a:lumMod val="50000"/>
                </a:srgbClr>
              </a:solidFill>
            </a:endParaRPr>
          </a:p>
        </p:txBody>
      </p:sp>
      <p:sp>
        <p:nvSpPr>
          <p:cNvPr id="125969" name="Freeform 17">
            <a:extLst>
              <a:ext uri="{FF2B5EF4-FFF2-40B4-BE49-F238E27FC236}">
                <a16:creationId xmlns:a16="http://schemas.microsoft.com/office/drawing/2014/main" id="{8806F603-4A69-744E-BFC1-54E37DE39C7F}"/>
              </a:ext>
            </a:extLst>
          </p:cNvPr>
          <p:cNvSpPr>
            <a:spLocks/>
          </p:cNvSpPr>
          <p:nvPr/>
        </p:nvSpPr>
        <p:spPr bwMode="auto">
          <a:xfrm>
            <a:off x="3792538" y="2830513"/>
            <a:ext cx="5040312" cy="684212"/>
          </a:xfrm>
          <a:custGeom>
            <a:avLst/>
            <a:gdLst>
              <a:gd name="T0" fmla="*/ 0 w 3175"/>
              <a:gd name="T1" fmla="*/ 950097418 h 431"/>
              <a:gd name="T2" fmla="*/ 2147483646 w 3175"/>
              <a:gd name="T3" fmla="*/ 950097418 h 431"/>
              <a:gd name="T4" fmla="*/ 2147483646 w 3175"/>
              <a:gd name="T5" fmla="*/ 133567390 h 431"/>
              <a:gd name="T6" fmla="*/ 2147483646 w 3175"/>
              <a:gd name="T7" fmla="*/ 148688316 h 431"/>
              <a:gd name="T8" fmla="*/ 2147483646 w 3175"/>
              <a:gd name="T9" fmla="*/ 607356419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 h="431">
                <a:moveTo>
                  <a:pt x="0" y="377"/>
                </a:moveTo>
                <a:cubicBezTo>
                  <a:pt x="616" y="392"/>
                  <a:pt x="1236" y="431"/>
                  <a:pt x="1587" y="377"/>
                </a:cubicBezTo>
                <a:cubicBezTo>
                  <a:pt x="1938" y="323"/>
                  <a:pt x="1961" y="106"/>
                  <a:pt x="2105" y="53"/>
                </a:cubicBezTo>
                <a:cubicBezTo>
                  <a:pt x="2249" y="0"/>
                  <a:pt x="2271" y="28"/>
                  <a:pt x="2449" y="59"/>
                </a:cubicBezTo>
                <a:cubicBezTo>
                  <a:pt x="2627" y="90"/>
                  <a:pt x="2899" y="153"/>
                  <a:pt x="3175" y="241"/>
                </a:cubicBezTo>
              </a:path>
            </a:pathLst>
          </a:custGeom>
          <a:noFill/>
          <a:ln>
            <a:solidFill>
              <a:srgbClr val="FF0000"/>
            </a:solidFill>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125970" name="Line 18">
            <a:extLst>
              <a:ext uri="{FF2B5EF4-FFF2-40B4-BE49-F238E27FC236}">
                <a16:creationId xmlns:a16="http://schemas.microsoft.com/office/drawing/2014/main" id="{2342AC97-B4AE-6049-B2D2-D21776C4D4E9}"/>
              </a:ext>
            </a:extLst>
          </p:cNvPr>
          <p:cNvSpPr>
            <a:spLocks noChangeShapeType="1"/>
          </p:cNvSpPr>
          <p:nvPr/>
        </p:nvSpPr>
        <p:spPr bwMode="auto">
          <a:xfrm flipV="1">
            <a:off x="7608888" y="2349500"/>
            <a:ext cx="0" cy="503238"/>
          </a:xfrm>
          <a:prstGeom prst="line">
            <a:avLst/>
          </a:prstGeom>
          <a:noFill/>
          <a:ln w="9525">
            <a:solidFill>
              <a:schemeClr val="bg1">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125971" name="Text Box 19">
            <a:extLst>
              <a:ext uri="{FF2B5EF4-FFF2-40B4-BE49-F238E27FC236}">
                <a16:creationId xmlns:a16="http://schemas.microsoft.com/office/drawing/2014/main" id="{CF6D963D-8076-E64E-88C7-4D34762006C1}"/>
              </a:ext>
            </a:extLst>
          </p:cNvPr>
          <p:cNvSpPr txBox="1">
            <a:spLocks noChangeArrowheads="1"/>
          </p:cNvSpPr>
          <p:nvPr/>
        </p:nvSpPr>
        <p:spPr bwMode="auto">
          <a:xfrm>
            <a:off x="7659688" y="2439988"/>
            <a:ext cx="1212850" cy="36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a:solidFill>
                  <a:srgbClr val="000099">
                    <a:lumMod val="50000"/>
                  </a:srgbClr>
                </a:solidFill>
              </a:rPr>
              <a:t>Poor SNR</a:t>
            </a:r>
            <a:endParaRPr kumimoji="0" lang="en-GB" altLang="zh-CN" sz="1800">
              <a:solidFill>
                <a:srgbClr val="000099">
                  <a:lumMod val="50000"/>
                </a:srgbClr>
              </a:solidFill>
            </a:endParaRPr>
          </a:p>
        </p:txBody>
      </p:sp>
      <p:sp>
        <p:nvSpPr>
          <p:cNvPr id="18" name="Rectangle: Rounded Corners 17">
            <a:extLst>
              <a:ext uri="{FF2B5EF4-FFF2-40B4-BE49-F238E27FC236}">
                <a16:creationId xmlns:a16="http://schemas.microsoft.com/office/drawing/2014/main" id="{D7BE7859-67E5-403D-B10E-D89EC7E2144B}"/>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71F216-1C7A-488C-BAF3-4D7FEE4C2CFE}"/>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ubtitle 2">
            <a:extLst>
              <a:ext uri="{FF2B5EF4-FFF2-40B4-BE49-F238E27FC236}">
                <a16:creationId xmlns:a16="http://schemas.microsoft.com/office/drawing/2014/main" id="{705F3F83-A4AB-4739-8AEA-EFBCDF71899E}"/>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EDC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59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8" grpId="0"/>
      <p:bldP spid="1259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206ACD57-43BD-394E-834B-1BC6159E7D2A}"/>
              </a:ext>
            </a:extLst>
          </p:cNvPr>
          <p:cNvSpPr>
            <a:spLocks noGrp="1" noChangeArrowheads="1"/>
          </p:cNvSpPr>
          <p:nvPr>
            <p:ph type="body" idx="1"/>
          </p:nvPr>
        </p:nvSpPr>
        <p:spPr>
          <a:xfrm>
            <a:off x="1981200" y="4365625"/>
            <a:ext cx="8229600" cy="1765300"/>
          </a:xfrm>
        </p:spPr>
        <p:txBody>
          <a:bodyPr/>
          <a:lstStyle/>
          <a:p>
            <a:pPr eaLnBrk="1" hangingPunct="1">
              <a:buFont typeface="Wingdings" charset="0"/>
              <a:buBlip>
                <a:blip r:embed="rId2"/>
              </a:buBlip>
              <a:defRPr/>
            </a:pPr>
            <a:r>
              <a:rPr kumimoji="0" lang="en-US" altLang="zh-CN"/>
              <a:t>Digital transversal filters</a:t>
            </a:r>
          </a:p>
          <a:p>
            <a:pPr eaLnBrk="1" hangingPunct="1">
              <a:buFont typeface="Wingdings" charset="0"/>
              <a:buBlip>
                <a:blip r:embed="rId2"/>
              </a:buBlip>
              <a:defRPr/>
            </a:pPr>
            <a:endParaRPr kumimoji="0" lang="zh-CN" altLang="en-GB">
              <a:cs typeface="+mn-cs"/>
            </a:endParaRPr>
          </a:p>
        </p:txBody>
      </p:sp>
      <p:pic>
        <p:nvPicPr>
          <p:cNvPr id="41987" name="Picture 4">
            <a:extLst>
              <a:ext uri="{FF2B5EF4-FFF2-40B4-BE49-F238E27FC236}">
                <a16:creationId xmlns:a16="http://schemas.microsoft.com/office/drawing/2014/main" id="{FCCA537F-E515-2449-AEFB-1C718042C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1484314"/>
            <a:ext cx="60483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28D7784B-7780-452C-AD17-E320561797BC}"/>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F7322A77-273D-459A-89F3-329E4A77EB63}"/>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btitle 2">
            <a:extLst>
              <a:ext uri="{FF2B5EF4-FFF2-40B4-BE49-F238E27FC236}">
                <a16:creationId xmlns:a16="http://schemas.microsoft.com/office/drawing/2014/main" id="{23E07F48-B4B5-4B7F-B3CC-BE6BB1DAC7D8}"/>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EDC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Line 5">
            <a:extLst>
              <a:ext uri="{FF2B5EF4-FFF2-40B4-BE49-F238E27FC236}">
                <a16:creationId xmlns:a16="http://schemas.microsoft.com/office/drawing/2014/main" id="{553D5118-A550-4D46-B22A-F5C73DDFFF3D}"/>
              </a:ext>
            </a:extLst>
          </p:cNvPr>
          <p:cNvSpPr>
            <a:spLocks noChangeShapeType="1"/>
          </p:cNvSpPr>
          <p:nvPr/>
        </p:nvSpPr>
        <p:spPr bwMode="auto">
          <a:xfrm>
            <a:off x="2424114" y="1773238"/>
            <a:ext cx="2879725" cy="0"/>
          </a:xfrm>
          <a:prstGeom prst="line">
            <a:avLst/>
          </a:prstGeom>
          <a:noFill/>
          <a:ln w="76200">
            <a:solidFill>
              <a:schemeClr val="bg1">
                <a:lumMod val="60000"/>
                <a:lumOff val="4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0" name="Line 6">
            <a:extLst>
              <a:ext uri="{FF2B5EF4-FFF2-40B4-BE49-F238E27FC236}">
                <a16:creationId xmlns:a16="http://schemas.microsoft.com/office/drawing/2014/main" id="{A74A9962-F8DA-2E44-B5C6-09CAB76DE6BA}"/>
              </a:ext>
            </a:extLst>
          </p:cNvPr>
          <p:cNvSpPr>
            <a:spLocks noChangeShapeType="1"/>
          </p:cNvSpPr>
          <p:nvPr/>
        </p:nvSpPr>
        <p:spPr bwMode="auto">
          <a:xfrm flipV="1">
            <a:off x="2279650" y="1339851"/>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1" name="Line 7">
            <a:extLst>
              <a:ext uri="{FF2B5EF4-FFF2-40B4-BE49-F238E27FC236}">
                <a16:creationId xmlns:a16="http://schemas.microsoft.com/office/drawing/2014/main" id="{3126F102-AD6B-5748-A3F2-243515006A74}"/>
              </a:ext>
            </a:extLst>
          </p:cNvPr>
          <p:cNvSpPr>
            <a:spLocks noChangeShapeType="1"/>
          </p:cNvSpPr>
          <p:nvPr/>
        </p:nvSpPr>
        <p:spPr bwMode="auto">
          <a:xfrm flipV="1">
            <a:off x="5592763" y="1341439"/>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2" name="Line 8">
            <a:extLst>
              <a:ext uri="{FF2B5EF4-FFF2-40B4-BE49-F238E27FC236}">
                <a16:creationId xmlns:a16="http://schemas.microsoft.com/office/drawing/2014/main" id="{06BA00C6-2A61-554F-B2A8-F954569C901B}"/>
              </a:ext>
            </a:extLst>
          </p:cNvPr>
          <p:cNvSpPr>
            <a:spLocks noChangeShapeType="1"/>
          </p:cNvSpPr>
          <p:nvPr/>
        </p:nvSpPr>
        <p:spPr bwMode="auto">
          <a:xfrm flipV="1">
            <a:off x="5664200" y="1412875"/>
            <a:ext cx="0" cy="433388"/>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3" name="Line 9">
            <a:extLst>
              <a:ext uri="{FF2B5EF4-FFF2-40B4-BE49-F238E27FC236}">
                <a16:creationId xmlns:a16="http://schemas.microsoft.com/office/drawing/2014/main" id="{A9526B07-C79A-204C-81A3-FC8FF3FCA446}"/>
              </a:ext>
            </a:extLst>
          </p:cNvPr>
          <p:cNvSpPr>
            <a:spLocks noChangeShapeType="1"/>
          </p:cNvSpPr>
          <p:nvPr/>
        </p:nvSpPr>
        <p:spPr bwMode="auto">
          <a:xfrm flipH="1" flipV="1">
            <a:off x="5735639" y="1484313"/>
            <a:ext cx="1587" cy="36195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4" name="Line 10">
            <a:extLst>
              <a:ext uri="{FF2B5EF4-FFF2-40B4-BE49-F238E27FC236}">
                <a16:creationId xmlns:a16="http://schemas.microsoft.com/office/drawing/2014/main" id="{F3C61389-C8B6-4B49-B471-04047E9EF167}"/>
              </a:ext>
            </a:extLst>
          </p:cNvPr>
          <p:cNvSpPr>
            <a:spLocks noChangeShapeType="1"/>
          </p:cNvSpPr>
          <p:nvPr/>
        </p:nvSpPr>
        <p:spPr bwMode="auto">
          <a:xfrm flipV="1">
            <a:off x="5808663" y="1341439"/>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5" name="Line 11">
            <a:extLst>
              <a:ext uri="{FF2B5EF4-FFF2-40B4-BE49-F238E27FC236}">
                <a16:creationId xmlns:a16="http://schemas.microsoft.com/office/drawing/2014/main" id="{B2A586B4-9BE2-AF4E-8142-0879504669F0}"/>
              </a:ext>
            </a:extLst>
          </p:cNvPr>
          <p:cNvSpPr>
            <a:spLocks noChangeShapeType="1"/>
          </p:cNvSpPr>
          <p:nvPr/>
        </p:nvSpPr>
        <p:spPr bwMode="auto">
          <a:xfrm flipV="1">
            <a:off x="5880100" y="1412875"/>
            <a:ext cx="0" cy="433388"/>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16" name="Line 12">
            <a:extLst>
              <a:ext uri="{FF2B5EF4-FFF2-40B4-BE49-F238E27FC236}">
                <a16:creationId xmlns:a16="http://schemas.microsoft.com/office/drawing/2014/main" id="{AF001295-0448-4D47-9598-5366BD2AAAD3}"/>
              </a:ext>
            </a:extLst>
          </p:cNvPr>
          <p:cNvSpPr>
            <a:spLocks noChangeShapeType="1"/>
          </p:cNvSpPr>
          <p:nvPr/>
        </p:nvSpPr>
        <p:spPr bwMode="auto">
          <a:xfrm flipV="1">
            <a:off x="5951538" y="1412875"/>
            <a:ext cx="0" cy="433388"/>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aphicFrame>
        <p:nvGraphicFramePr>
          <p:cNvPr id="43017" name="Object 13">
            <a:extLst>
              <a:ext uri="{FF2B5EF4-FFF2-40B4-BE49-F238E27FC236}">
                <a16:creationId xmlns:a16="http://schemas.microsoft.com/office/drawing/2014/main" id="{3834AC2E-A70B-C84E-894E-3A937BE6D967}"/>
              </a:ext>
            </a:extLst>
          </p:cNvPr>
          <p:cNvGraphicFramePr>
            <a:graphicFrameLocks noChangeAspect="1"/>
          </p:cNvGraphicFramePr>
          <p:nvPr/>
        </p:nvGraphicFramePr>
        <p:xfrm>
          <a:off x="4151313" y="2060575"/>
          <a:ext cx="2252662" cy="920750"/>
        </p:xfrm>
        <a:graphic>
          <a:graphicData uri="http://schemas.openxmlformats.org/presentationml/2006/ole">
            <mc:AlternateContent xmlns:mc="http://schemas.openxmlformats.org/markup-compatibility/2006">
              <mc:Choice xmlns:v="urn:schemas-microsoft-com:vml" Requires="v">
                <p:oleObj name="Equation" r:id="rId2" imgW="27203400" imgH="11112500" progId="Equation.3">
                  <p:embed/>
                </p:oleObj>
              </mc:Choice>
              <mc:Fallback>
                <p:oleObj name="Equation" r:id="rId2" imgW="27203400" imgH="11112500" progId="Equation.3">
                  <p:embed/>
                  <p:pic>
                    <p:nvPicPr>
                      <p:cNvPr id="43017" name="Object 13">
                        <a:extLst>
                          <a:ext uri="{FF2B5EF4-FFF2-40B4-BE49-F238E27FC236}">
                            <a16:creationId xmlns:a16="http://schemas.microsoft.com/office/drawing/2014/main" id="{3834AC2E-A70B-C84E-894E-3A937BE6D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3" y="2060575"/>
                        <a:ext cx="2252662" cy="9207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8" name="Object 14">
            <a:extLst>
              <a:ext uri="{FF2B5EF4-FFF2-40B4-BE49-F238E27FC236}">
                <a16:creationId xmlns:a16="http://schemas.microsoft.com/office/drawing/2014/main" id="{A59BADCB-63C8-DB46-8840-DCDE7E5024BA}"/>
              </a:ext>
            </a:extLst>
          </p:cNvPr>
          <p:cNvGraphicFramePr>
            <a:graphicFrameLocks noChangeAspect="1"/>
          </p:cNvGraphicFramePr>
          <p:nvPr/>
        </p:nvGraphicFramePr>
        <p:xfrm>
          <a:off x="1858964" y="2132013"/>
          <a:ext cx="941387" cy="412750"/>
        </p:xfrm>
        <a:graphic>
          <a:graphicData uri="http://schemas.openxmlformats.org/presentationml/2006/ole">
            <mc:AlternateContent xmlns:mc="http://schemas.openxmlformats.org/markup-compatibility/2006">
              <mc:Choice xmlns:v="urn:schemas-microsoft-com:vml" Requires="v">
                <p:oleObj name="Equation" r:id="rId4" imgW="11404600" imgH="4978400" progId="Equation.3">
                  <p:embed/>
                </p:oleObj>
              </mc:Choice>
              <mc:Fallback>
                <p:oleObj name="Equation" r:id="rId4" imgW="11404600" imgH="4978400" progId="Equation.3">
                  <p:embed/>
                  <p:pic>
                    <p:nvPicPr>
                      <p:cNvPr id="43018" name="Object 14">
                        <a:extLst>
                          <a:ext uri="{FF2B5EF4-FFF2-40B4-BE49-F238E27FC236}">
                            <a16:creationId xmlns:a16="http://schemas.microsoft.com/office/drawing/2014/main" id="{A59BADCB-63C8-DB46-8840-DCDE7E5024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4" y="2132013"/>
                        <a:ext cx="941387" cy="4127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0850" name="Rectangle 18">
            <a:extLst>
              <a:ext uri="{FF2B5EF4-FFF2-40B4-BE49-F238E27FC236}">
                <a16:creationId xmlns:a16="http://schemas.microsoft.com/office/drawing/2014/main" id="{99B06784-1E4D-D447-AD7E-0112BA95191E}"/>
              </a:ext>
            </a:extLst>
          </p:cNvPr>
          <p:cNvSpPr>
            <a:spLocks noGrp="1" noChangeArrowheads="1"/>
          </p:cNvSpPr>
          <p:nvPr>
            <p:ph type="body" idx="1"/>
          </p:nvPr>
        </p:nvSpPr>
        <p:spPr>
          <a:xfrm>
            <a:off x="2063750" y="3429001"/>
            <a:ext cx="8229600" cy="2341563"/>
          </a:xfrm>
        </p:spPr>
        <p:txBody>
          <a:bodyPr/>
          <a:lstStyle/>
          <a:p>
            <a:pPr eaLnBrk="1" hangingPunct="1">
              <a:lnSpc>
                <a:spcPct val="80000"/>
              </a:lnSpc>
              <a:buFont typeface="Wingdings" charset="2"/>
              <a:buBlip>
                <a:blip r:embed="rId6"/>
              </a:buBlip>
              <a:defRPr/>
            </a:pPr>
            <a:r>
              <a:rPr kumimoji="0" lang="en-GB" altLang="zh-CN" sz="2000" dirty="0"/>
              <a:t>The transversal filter can be seen as doing the opposite of the dispersion: </a:t>
            </a:r>
          </a:p>
          <a:p>
            <a:pPr lvl="1" eaLnBrk="1" hangingPunct="1">
              <a:lnSpc>
                <a:spcPct val="80000"/>
              </a:lnSpc>
              <a:defRPr/>
            </a:pPr>
            <a:r>
              <a:rPr kumimoji="0" lang="en-GB" altLang="zh-CN" sz="1800" dirty="0"/>
              <a:t>it returns the dispersed impulse </a:t>
            </a:r>
            <a:r>
              <a:rPr kumimoji="0" lang="en-GB" altLang="zh-CN" sz="1800" dirty="0" err="1"/>
              <a:t>reponse</a:t>
            </a:r>
            <a:r>
              <a:rPr kumimoji="0" lang="en-GB" altLang="zh-CN" sz="1800" dirty="0"/>
              <a:t> back into a single output impulse.</a:t>
            </a:r>
          </a:p>
          <a:p>
            <a:pPr eaLnBrk="1" hangingPunct="1">
              <a:lnSpc>
                <a:spcPct val="80000"/>
              </a:lnSpc>
              <a:buFont typeface="Wingdings" charset="2"/>
              <a:buBlip>
                <a:blip r:embed="rId6"/>
              </a:buBlip>
              <a:defRPr/>
            </a:pPr>
            <a:r>
              <a:rPr kumimoji="0" lang="en-US" altLang="zh-CN" sz="2000" dirty="0"/>
              <a:t>This can be done by adjusting the delay and weight of each arm of the transversal filter</a:t>
            </a:r>
          </a:p>
          <a:p>
            <a:pPr lvl="1" eaLnBrk="1" hangingPunct="1">
              <a:lnSpc>
                <a:spcPct val="80000"/>
              </a:lnSpc>
              <a:defRPr/>
            </a:pPr>
            <a:r>
              <a:rPr kumimoji="0" lang="en-US" altLang="zh-CN" sz="1800" dirty="0"/>
              <a:t>Works for a fixed dispersion</a:t>
            </a:r>
          </a:p>
          <a:p>
            <a:pPr lvl="1" eaLnBrk="1" hangingPunct="1">
              <a:lnSpc>
                <a:spcPct val="80000"/>
              </a:lnSpc>
              <a:defRPr/>
            </a:pPr>
            <a:r>
              <a:rPr kumimoji="0" lang="en-US" altLang="zh-CN" sz="1800" dirty="0"/>
              <a:t>But needs to be adaptive</a:t>
            </a:r>
            <a:endParaRPr kumimoji="0" lang="en-GB" altLang="zh-CN" sz="1800" dirty="0"/>
          </a:p>
          <a:p>
            <a:pPr eaLnBrk="1" hangingPunct="1">
              <a:lnSpc>
                <a:spcPct val="80000"/>
              </a:lnSpc>
              <a:buFont typeface="Wingdings" charset="2"/>
              <a:buBlip>
                <a:blip r:embed="rId6"/>
              </a:buBlip>
              <a:defRPr/>
            </a:pPr>
            <a:endParaRPr kumimoji="0" lang="en-GB" altLang="zh-CN" sz="2000" dirty="0"/>
          </a:p>
        </p:txBody>
      </p:sp>
      <p:sp>
        <p:nvSpPr>
          <p:cNvPr id="43020" name="Line 19">
            <a:extLst>
              <a:ext uri="{FF2B5EF4-FFF2-40B4-BE49-F238E27FC236}">
                <a16:creationId xmlns:a16="http://schemas.microsoft.com/office/drawing/2014/main" id="{ED85649F-B5E9-724E-A300-854A83D2AF63}"/>
              </a:ext>
            </a:extLst>
          </p:cNvPr>
          <p:cNvSpPr>
            <a:spLocks noChangeShapeType="1"/>
          </p:cNvSpPr>
          <p:nvPr/>
        </p:nvSpPr>
        <p:spPr bwMode="auto">
          <a:xfrm>
            <a:off x="3143251" y="1628775"/>
            <a:ext cx="1223963" cy="0"/>
          </a:xfrm>
          <a:prstGeom prst="line">
            <a:avLst/>
          </a:prstGeom>
          <a:noFill/>
          <a:ln w="2857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21" name="Rectangle 20">
            <a:extLst>
              <a:ext uri="{FF2B5EF4-FFF2-40B4-BE49-F238E27FC236}">
                <a16:creationId xmlns:a16="http://schemas.microsoft.com/office/drawing/2014/main" id="{487F515D-425A-0D49-9B65-FA4C9327926F}"/>
              </a:ext>
            </a:extLst>
          </p:cNvPr>
          <p:cNvSpPr>
            <a:spLocks noChangeArrowheads="1"/>
          </p:cNvSpPr>
          <p:nvPr/>
        </p:nvSpPr>
        <p:spPr bwMode="auto">
          <a:xfrm>
            <a:off x="7535863" y="1341438"/>
            <a:ext cx="914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90000"/>
              <a:buFont typeface="Wingdings" pitchFamily="2" charset="2"/>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7"/>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8"/>
              </a:buBlip>
              <a:defRPr kumimoji="1"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SzTx/>
              <a:buNone/>
            </a:pPr>
            <a:r>
              <a:rPr kumimoji="0" lang="en-US" altLang="zh-CN" sz="1800">
                <a:solidFill>
                  <a:srgbClr val="000099">
                    <a:lumMod val="50000"/>
                  </a:srgbClr>
                </a:solidFill>
              </a:rPr>
              <a:t>EDC</a:t>
            </a:r>
            <a:endParaRPr kumimoji="0" lang="en-GB" altLang="zh-CN" sz="1800">
              <a:solidFill>
                <a:srgbClr val="000099">
                  <a:lumMod val="50000"/>
                </a:srgbClr>
              </a:solidFill>
            </a:endParaRPr>
          </a:p>
        </p:txBody>
      </p:sp>
      <p:sp>
        <p:nvSpPr>
          <p:cNvPr id="43022" name="Line 21">
            <a:extLst>
              <a:ext uri="{FF2B5EF4-FFF2-40B4-BE49-F238E27FC236}">
                <a16:creationId xmlns:a16="http://schemas.microsoft.com/office/drawing/2014/main" id="{E8310016-29AB-294D-99E3-BF8CDE2DB4F9}"/>
              </a:ext>
            </a:extLst>
          </p:cNvPr>
          <p:cNvSpPr>
            <a:spLocks noChangeShapeType="1"/>
          </p:cNvSpPr>
          <p:nvPr/>
        </p:nvSpPr>
        <p:spPr bwMode="auto">
          <a:xfrm>
            <a:off x="6672263" y="1773238"/>
            <a:ext cx="863600"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23" name="Line 22">
            <a:extLst>
              <a:ext uri="{FF2B5EF4-FFF2-40B4-BE49-F238E27FC236}">
                <a16:creationId xmlns:a16="http://schemas.microsoft.com/office/drawing/2014/main" id="{A68B49F1-A6B4-6D45-9EED-FF9AD54C1D2C}"/>
              </a:ext>
            </a:extLst>
          </p:cNvPr>
          <p:cNvSpPr>
            <a:spLocks noChangeShapeType="1"/>
          </p:cNvSpPr>
          <p:nvPr/>
        </p:nvSpPr>
        <p:spPr bwMode="auto">
          <a:xfrm>
            <a:off x="8472489" y="1773238"/>
            <a:ext cx="719137"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3024" name="Line 23">
            <a:extLst>
              <a:ext uri="{FF2B5EF4-FFF2-40B4-BE49-F238E27FC236}">
                <a16:creationId xmlns:a16="http://schemas.microsoft.com/office/drawing/2014/main" id="{0422BC28-9B5B-B64A-83EA-58FCB3366BD4}"/>
              </a:ext>
            </a:extLst>
          </p:cNvPr>
          <p:cNvSpPr>
            <a:spLocks noChangeShapeType="1"/>
          </p:cNvSpPr>
          <p:nvPr/>
        </p:nvSpPr>
        <p:spPr bwMode="auto">
          <a:xfrm flipV="1">
            <a:off x="9551988" y="1341439"/>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aphicFrame>
        <p:nvGraphicFramePr>
          <p:cNvPr id="43025" name="Object 24">
            <a:extLst>
              <a:ext uri="{FF2B5EF4-FFF2-40B4-BE49-F238E27FC236}">
                <a16:creationId xmlns:a16="http://schemas.microsoft.com/office/drawing/2014/main" id="{6443436C-E641-4A47-BB57-CF7BFCC822A9}"/>
              </a:ext>
            </a:extLst>
          </p:cNvPr>
          <p:cNvGraphicFramePr>
            <a:graphicFrameLocks noChangeAspect="1"/>
          </p:cNvGraphicFramePr>
          <p:nvPr/>
        </p:nvGraphicFramePr>
        <p:xfrm>
          <a:off x="9191625" y="2205038"/>
          <a:ext cx="941388" cy="412750"/>
        </p:xfrm>
        <a:graphic>
          <a:graphicData uri="http://schemas.openxmlformats.org/presentationml/2006/ole">
            <mc:AlternateContent xmlns:mc="http://schemas.openxmlformats.org/markup-compatibility/2006">
              <mc:Choice xmlns:v="urn:schemas-microsoft-com:vml" Requires="v">
                <p:oleObj name="Equation" r:id="rId9" imgW="11404600" imgH="4978400" progId="Equation.3">
                  <p:embed/>
                </p:oleObj>
              </mc:Choice>
              <mc:Fallback>
                <p:oleObj name="Equation" r:id="rId9" imgW="11404600" imgH="4978400" progId="Equation.3">
                  <p:embed/>
                  <p:pic>
                    <p:nvPicPr>
                      <p:cNvPr id="43025" name="Object 24">
                        <a:extLst>
                          <a:ext uri="{FF2B5EF4-FFF2-40B4-BE49-F238E27FC236}">
                            <a16:creationId xmlns:a16="http://schemas.microsoft.com/office/drawing/2014/main" id="{6443436C-E641-4A47-BB57-CF7BFCC82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625" y="2205038"/>
                        <a:ext cx="941388" cy="4127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 name="Rectangle: Rounded Corners 18">
            <a:extLst>
              <a:ext uri="{FF2B5EF4-FFF2-40B4-BE49-F238E27FC236}">
                <a16:creationId xmlns:a16="http://schemas.microsoft.com/office/drawing/2014/main" id="{9E07935F-E717-4EEE-8020-D8C83E3CABB3}"/>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ubtitle 2">
            <a:extLst>
              <a:ext uri="{FF2B5EF4-FFF2-40B4-BE49-F238E27FC236}">
                <a16:creationId xmlns:a16="http://schemas.microsoft.com/office/drawing/2014/main" id="{78C57BB2-1ECE-493F-B40E-41B39AFA9A07}"/>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3200" dirty="0">
              <a:solidFill>
                <a:srgbClr val="002060"/>
              </a:solidFill>
            </a:endParaRPr>
          </a:p>
        </p:txBody>
      </p:sp>
      <p:sp>
        <p:nvSpPr>
          <p:cNvPr id="21" name="Rectangle: Rounded Corners 20">
            <a:extLst>
              <a:ext uri="{FF2B5EF4-FFF2-40B4-BE49-F238E27FC236}">
                <a16:creationId xmlns:a16="http://schemas.microsoft.com/office/drawing/2014/main" id="{79E37E89-BBE1-410B-B815-305AEC54FCDD}"/>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a:extLst>
              <a:ext uri="{FF2B5EF4-FFF2-40B4-BE49-F238E27FC236}">
                <a16:creationId xmlns:a16="http://schemas.microsoft.com/office/drawing/2014/main" id="{D699718E-F5CA-2249-8521-BF7DDE5F23F8}"/>
              </a:ext>
            </a:extLst>
          </p:cNvPr>
          <p:cNvSpPr>
            <a:spLocks noGrp="1" noChangeArrowheads="1"/>
          </p:cNvSpPr>
          <p:nvPr>
            <p:ph type="body" idx="1"/>
          </p:nvPr>
        </p:nvSpPr>
        <p:spPr>
          <a:xfrm>
            <a:off x="321493" y="825690"/>
            <a:ext cx="3432968" cy="4954137"/>
          </a:xfrm>
          <a:ln>
            <a:solidFill>
              <a:schemeClr val="bg1">
                <a:lumMod val="50000"/>
              </a:schemeClr>
            </a:solidFill>
          </a:ln>
        </p:spPr>
        <p:txBody>
          <a:bodyPr/>
          <a:lstStyle/>
          <a:p>
            <a:pPr eaLnBrk="1" hangingPunct="1">
              <a:lnSpc>
                <a:spcPct val="80000"/>
              </a:lnSpc>
              <a:buFont typeface="Wingdings" charset="2"/>
              <a:buBlip>
                <a:blip r:embed="rId2"/>
              </a:buBlip>
              <a:defRPr/>
            </a:pPr>
            <a:r>
              <a:rPr kumimoji="0" lang="en-GB" altLang="zh-CN" sz="2400"/>
              <a:t>Feed-forward equalizer (FFE) and /or decision feedback equalizer (DFE):</a:t>
            </a:r>
          </a:p>
          <a:p>
            <a:pPr lvl="1" eaLnBrk="1" hangingPunct="1">
              <a:lnSpc>
                <a:spcPct val="80000"/>
              </a:lnSpc>
              <a:defRPr/>
            </a:pPr>
            <a:r>
              <a:rPr kumimoji="0" lang="en-GB" altLang="zh-CN" sz="2000"/>
              <a:t>FFE focuses more on removing distortion prior to a symbol</a:t>
            </a:r>
            <a:r>
              <a:rPr kumimoji="0" lang="zh-CN" altLang="en-GB" sz="2000"/>
              <a:t>’</a:t>
            </a:r>
            <a:r>
              <a:rPr kumimoji="0" lang="en-GB" altLang="zh-CN" sz="2000"/>
              <a:t>s main energy point (also called the pre-cursor area) </a:t>
            </a:r>
          </a:p>
          <a:p>
            <a:pPr lvl="1" eaLnBrk="1" hangingPunct="1">
              <a:lnSpc>
                <a:spcPct val="80000"/>
              </a:lnSpc>
              <a:defRPr/>
            </a:pPr>
            <a:r>
              <a:rPr kumimoji="0" lang="en-US" altLang="zh-CN" sz="2000"/>
              <a:t>DFE </a:t>
            </a:r>
            <a:r>
              <a:rPr kumimoji="0" lang="en-GB" altLang="zh-CN" sz="2000"/>
              <a:t>compensates for the interference following a symbol</a:t>
            </a:r>
            <a:r>
              <a:rPr kumimoji="0" lang="zh-CN" altLang="en-GB" sz="2000"/>
              <a:t>’</a:t>
            </a:r>
            <a:r>
              <a:rPr kumimoji="0" lang="en-GB" altLang="zh-CN" sz="2000"/>
              <a:t>s main energy point (also called the post-cursor area) </a:t>
            </a:r>
          </a:p>
        </p:txBody>
      </p:sp>
      <p:pic>
        <p:nvPicPr>
          <p:cNvPr id="44035" name="Picture 4">
            <a:extLst>
              <a:ext uri="{FF2B5EF4-FFF2-40B4-BE49-F238E27FC236}">
                <a16:creationId xmlns:a16="http://schemas.microsoft.com/office/drawing/2014/main" id="{1CF9E04C-8E4B-5444-8EBA-F7C99A518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911" y="1427685"/>
            <a:ext cx="3957638" cy="2452687"/>
          </a:xfrm>
          <a:prstGeom prst="rect">
            <a:avLst/>
          </a:prstGeom>
          <a:solidFill>
            <a:schemeClr val="tx1"/>
          </a:solidFill>
          <a:ln w="9525">
            <a:solidFill>
              <a:srgbClr val="000000"/>
            </a:solidFill>
            <a:miter lim="800000"/>
            <a:headEnd/>
            <a:tailEnd/>
          </a:ln>
        </p:spPr>
      </p:pic>
      <p:sp>
        <p:nvSpPr>
          <p:cNvPr id="44036" name="Freeform 5">
            <a:extLst>
              <a:ext uri="{FF2B5EF4-FFF2-40B4-BE49-F238E27FC236}">
                <a16:creationId xmlns:a16="http://schemas.microsoft.com/office/drawing/2014/main" id="{D93C15D1-BE80-224D-B9CF-54DC8FC56A89}"/>
              </a:ext>
            </a:extLst>
          </p:cNvPr>
          <p:cNvSpPr>
            <a:spLocks/>
          </p:cNvSpPr>
          <p:nvPr/>
        </p:nvSpPr>
        <p:spPr bwMode="auto">
          <a:xfrm>
            <a:off x="8523312" y="2091259"/>
            <a:ext cx="3095625" cy="1257300"/>
          </a:xfrm>
          <a:custGeom>
            <a:avLst/>
            <a:gdLst>
              <a:gd name="T0" fmla="*/ 0 w 1950"/>
              <a:gd name="T1" fmla="*/ 1948081575 h 792"/>
              <a:gd name="T2" fmla="*/ 362902500 w 1950"/>
              <a:gd name="T3" fmla="*/ 1811993138 h 792"/>
              <a:gd name="T4" fmla="*/ 730845313 w 1950"/>
              <a:gd name="T5" fmla="*/ 889615950 h 792"/>
              <a:gd name="T6" fmla="*/ 960180325 w 1950"/>
              <a:gd name="T7" fmla="*/ 546874700 h 792"/>
              <a:gd name="T8" fmla="*/ 1602819375 w 1950"/>
              <a:gd name="T9" fmla="*/ 133569075 h 792"/>
              <a:gd name="T10" fmla="*/ 2147483646 w 1950"/>
              <a:gd name="T11" fmla="*/ 88206263 h 792"/>
              <a:gd name="T12" fmla="*/ 2147483646 w 1950"/>
              <a:gd name="T13" fmla="*/ 660280938 h 792"/>
              <a:gd name="T14" fmla="*/ 2147483646 w 1950"/>
              <a:gd name="T15" fmla="*/ 1575098450 h 792"/>
              <a:gd name="T16" fmla="*/ 2147483646 w 1950"/>
              <a:gd name="T17" fmla="*/ 1887597825 h 792"/>
              <a:gd name="T18" fmla="*/ 2147483646 w 1950"/>
              <a:gd name="T19" fmla="*/ 1978323450 h 792"/>
              <a:gd name="T20" fmla="*/ 2147483646 w 1950"/>
              <a:gd name="T21" fmla="*/ 1993444388 h 7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50" h="792">
                <a:moveTo>
                  <a:pt x="0" y="773"/>
                </a:moveTo>
                <a:cubicBezTo>
                  <a:pt x="26" y="764"/>
                  <a:pt x="96" y="789"/>
                  <a:pt x="144" y="719"/>
                </a:cubicBezTo>
                <a:cubicBezTo>
                  <a:pt x="192" y="649"/>
                  <a:pt x="250" y="437"/>
                  <a:pt x="290" y="353"/>
                </a:cubicBezTo>
                <a:cubicBezTo>
                  <a:pt x="330" y="269"/>
                  <a:pt x="323" y="267"/>
                  <a:pt x="381" y="217"/>
                </a:cubicBezTo>
                <a:cubicBezTo>
                  <a:pt x="439" y="167"/>
                  <a:pt x="515" y="83"/>
                  <a:pt x="636" y="53"/>
                </a:cubicBezTo>
                <a:cubicBezTo>
                  <a:pt x="757" y="23"/>
                  <a:pt x="975" y="0"/>
                  <a:pt x="1106" y="35"/>
                </a:cubicBezTo>
                <a:cubicBezTo>
                  <a:pt x="1237" y="70"/>
                  <a:pt x="1348" y="164"/>
                  <a:pt x="1424" y="262"/>
                </a:cubicBezTo>
                <a:cubicBezTo>
                  <a:pt x="1500" y="360"/>
                  <a:pt x="1514" y="544"/>
                  <a:pt x="1560" y="625"/>
                </a:cubicBezTo>
                <a:cubicBezTo>
                  <a:pt x="1606" y="706"/>
                  <a:pt x="1656" y="722"/>
                  <a:pt x="1698" y="749"/>
                </a:cubicBezTo>
                <a:cubicBezTo>
                  <a:pt x="1740" y="776"/>
                  <a:pt x="1770" y="778"/>
                  <a:pt x="1812" y="785"/>
                </a:cubicBezTo>
                <a:cubicBezTo>
                  <a:pt x="1854" y="792"/>
                  <a:pt x="1921" y="790"/>
                  <a:pt x="1950" y="791"/>
                </a:cubicBezTo>
              </a:path>
            </a:pathLst>
          </a:custGeom>
          <a:noFill/>
          <a:ln w="9525">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37" name="Line 6">
            <a:extLst>
              <a:ext uri="{FF2B5EF4-FFF2-40B4-BE49-F238E27FC236}">
                <a16:creationId xmlns:a16="http://schemas.microsoft.com/office/drawing/2014/main" id="{9618C98B-3B70-5C4D-B758-FF12EF7DC28D}"/>
              </a:ext>
            </a:extLst>
          </p:cNvPr>
          <p:cNvSpPr>
            <a:spLocks noChangeShapeType="1"/>
          </p:cNvSpPr>
          <p:nvPr/>
        </p:nvSpPr>
        <p:spPr bwMode="auto">
          <a:xfrm>
            <a:off x="8478862" y="3370784"/>
            <a:ext cx="3241675"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38" name="Line 7">
            <a:extLst>
              <a:ext uri="{FF2B5EF4-FFF2-40B4-BE49-F238E27FC236}">
                <a16:creationId xmlns:a16="http://schemas.microsoft.com/office/drawing/2014/main" id="{084F5BA6-9D8B-254C-B196-7AA5F93A80D5}"/>
              </a:ext>
            </a:extLst>
          </p:cNvPr>
          <p:cNvSpPr>
            <a:spLocks noChangeShapeType="1"/>
          </p:cNvSpPr>
          <p:nvPr/>
        </p:nvSpPr>
        <p:spPr bwMode="auto">
          <a:xfrm flipV="1">
            <a:off x="9920311" y="1427684"/>
            <a:ext cx="0" cy="194310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39" name="Line 8">
            <a:extLst>
              <a:ext uri="{FF2B5EF4-FFF2-40B4-BE49-F238E27FC236}">
                <a16:creationId xmlns:a16="http://schemas.microsoft.com/office/drawing/2014/main" id="{D26565DE-B906-2E4D-B337-26D7E88D76EC}"/>
              </a:ext>
            </a:extLst>
          </p:cNvPr>
          <p:cNvSpPr>
            <a:spLocks noChangeShapeType="1"/>
          </p:cNvSpPr>
          <p:nvPr/>
        </p:nvSpPr>
        <p:spPr bwMode="auto">
          <a:xfrm>
            <a:off x="8839224" y="1499122"/>
            <a:ext cx="0" cy="2016125"/>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40" name="Line 9">
            <a:extLst>
              <a:ext uri="{FF2B5EF4-FFF2-40B4-BE49-F238E27FC236}">
                <a16:creationId xmlns:a16="http://schemas.microsoft.com/office/drawing/2014/main" id="{F5F19819-E63D-E74F-A1BF-463F1B125E27}"/>
              </a:ext>
            </a:extLst>
          </p:cNvPr>
          <p:cNvSpPr>
            <a:spLocks noChangeShapeType="1"/>
          </p:cNvSpPr>
          <p:nvPr/>
        </p:nvSpPr>
        <p:spPr bwMode="auto">
          <a:xfrm>
            <a:off x="10999811" y="1499122"/>
            <a:ext cx="0" cy="2016125"/>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nvGrpSpPr>
          <p:cNvPr id="44041" name="Group 11">
            <a:extLst>
              <a:ext uri="{FF2B5EF4-FFF2-40B4-BE49-F238E27FC236}">
                <a16:creationId xmlns:a16="http://schemas.microsoft.com/office/drawing/2014/main" id="{90BB8153-7DF7-814B-BCD7-A6A45185A304}"/>
              </a:ext>
            </a:extLst>
          </p:cNvPr>
          <p:cNvGrpSpPr>
            <a:grpSpLocks/>
          </p:cNvGrpSpPr>
          <p:nvPr/>
        </p:nvGrpSpPr>
        <p:grpSpPr bwMode="auto">
          <a:xfrm>
            <a:off x="8623325" y="2146822"/>
            <a:ext cx="1296987" cy="1223963"/>
            <a:chOff x="1746" y="1888"/>
            <a:chExt cx="454" cy="1088"/>
          </a:xfrm>
        </p:grpSpPr>
        <p:sp>
          <p:nvSpPr>
            <p:cNvPr id="44051" name="Freeform 12">
              <a:extLst>
                <a:ext uri="{FF2B5EF4-FFF2-40B4-BE49-F238E27FC236}">
                  <a16:creationId xmlns:a16="http://schemas.microsoft.com/office/drawing/2014/main" id="{37DC0D89-93C0-DB41-BA3F-A002487F018B}"/>
                </a:ext>
              </a:extLst>
            </p:cNvPr>
            <p:cNvSpPr>
              <a:spLocks/>
            </p:cNvSpPr>
            <p:nvPr/>
          </p:nvSpPr>
          <p:spPr bwMode="auto">
            <a:xfrm>
              <a:off x="1746" y="2433"/>
              <a:ext cx="227" cy="543"/>
            </a:xfrm>
            <a:custGeom>
              <a:avLst/>
              <a:gdLst>
                <a:gd name="T0" fmla="*/ 0 w 227"/>
                <a:gd name="T1" fmla="*/ 542 h 544"/>
                <a:gd name="T2" fmla="*/ 136 w 227"/>
                <a:gd name="T3" fmla="*/ 406 h 544"/>
                <a:gd name="T4" fmla="*/ 227 w 227"/>
                <a:gd name="T5" fmla="*/ 0 h 544"/>
                <a:gd name="T6" fmla="*/ 0 60000 65536"/>
                <a:gd name="T7" fmla="*/ 0 60000 65536"/>
                <a:gd name="T8" fmla="*/ 0 60000 65536"/>
              </a:gdLst>
              <a:ahLst/>
              <a:cxnLst>
                <a:cxn ang="T6">
                  <a:pos x="T0" y="T1"/>
                </a:cxn>
                <a:cxn ang="T7">
                  <a:pos x="T2" y="T3"/>
                </a:cxn>
                <a:cxn ang="T8">
                  <a:pos x="T4" y="T5"/>
                </a:cxn>
              </a:cxnLst>
              <a:rect l="0" t="0" r="r" b="b"/>
              <a:pathLst>
                <a:path w="227" h="544">
                  <a:moveTo>
                    <a:pt x="0" y="544"/>
                  </a:moveTo>
                  <a:cubicBezTo>
                    <a:pt x="49" y="521"/>
                    <a:pt x="98" y="499"/>
                    <a:pt x="136" y="408"/>
                  </a:cubicBezTo>
                  <a:cubicBezTo>
                    <a:pt x="174" y="317"/>
                    <a:pt x="200" y="158"/>
                    <a:pt x="227" y="0"/>
                  </a:cubicBezTo>
                </a:path>
              </a:pathLst>
            </a:custGeom>
            <a:noFill/>
            <a:ln w="12700" cap="flat" cmpd="sng">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52" name="Freeform 13">
              <a:extLst>
                <a:ext uri="{FF2B5EF4-FFF2-40B4-BE49-F238E27FC236}">
                  <a16:creationId xmlns:a16="http://schemas.microsoft.com/office/drawing/2014/main" id="{A30E0CB4-9629-F044-A6C2-07AD29A7D2F2}"/>
                </a:ext>
              </a:extLst>
            </p:cNvPr>
            <p:cNvSpPr>
              <a:spLocks/>
            </p:cNvSpPr>
            <p:nvPr/>
          </p:nvSpPr>
          <p:spPr bwMode="auto">
            <a:xfrm flipH="1" flipV="1">
              <a:off x="1973" y="1888"/>
              <a:ext cx="227" cy="545"/>
            </a:xfrm>
            <a:custGeom>
              <a:avLst/>
              <a:gdLst>
                <a:gd name="T0" fmla="*/ 0 w 227"/>
                <a:gd name="T1" fmla="*/ 546 h 544"/>
                <a:gd name="T2" fmla="*/ 136 w 227"/>
                <a:gd name="T3" fmla="*/ 410 h 544"/>
                <a:gd name="T4" fmla="*/ 227 w 227"/>
                <a:gd name="T5" fmla="*/ 0 h 544"/>
                <a:gd name="T6" fmla="*/ 0 60000 65536"/>
                <a:gd name="T7" fmla="*/ 0 60000 65536"/>
                <a:gd name="T8" fmla="*/ 0 60000 65536"/>
              </a:gdLst>
              <a:ahLst/>
              <a:cxnLst>
                <a:cxn ang="T6">
                  <a:pos x="T0" y="T1"/>
                </a:cxn>
                <a:cxn ang="T7">
                  <a:pos x="T2" y="T3"/>
                </a:cxn>
                <a:cxn ang="T8">
                  <a:pos x="T4" y="T5"/>
                </a:cxn>
              </a:cxnLst>
              <a:rect l="0" t="0" r="r" b="b"/>
              <a:pathLst>
                <a:path w="227" h="544">
                  <a:moveTo>
                    <a:pt x="0" y="544"/>
                  </a:moveTo>
                  <a:cubicBezTo>
                    <a:pt x="49" y="521"/>
                    <a:pt x="98" y="499"/>
                    <a:pt x="136" y="408"/>
                  </a:cubicBezTo>
                  <a:cubicBezTo>
                    <a:pt x="174" y="317"/>
                    <a:pt x="200" y="158"/>
                    <a:pt x="227" y="0"/>
                  </a:cubicBezTo>
                </a:path>
              </a:pathLst>
            </a:custGeom>
            <a:noFill/>
            <a:ln w="12700" cap="flat" cmpd="sng">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grpSp>
        <p:nvGrpSpPr>
          <p:cNvPr id="44042" name="Group 14">
            <a:extLst>
              <a:ext uri="{FF2B5EF4-FFF2-40B4-BE49-F238E27FC236}">
                <a16:creationId xmlns:a16="http://schemas.microsoft.com/office/drawing/2014/main" id="{D2810D9B-8AD1-2249-8E30-83D6C130C8E3}"/>
              </a:ext>
            </a:extLst>
          </p:cNvPr>
          <p:cNvGrpSpPr>
            <a:grpSpLocks/>
          </p:cNvGrpSpPr>
          <p:nvPr/>
        </p:nvGrpSpPr>
        <p:grpSpPr bwMode="auto">
          <a:xfrm flipH="1">
            <a:off x="9920311" y="2146822"/>
            <a:ext cx="1295400" cy="1223963"/>
            <a:chOff x="1746" y="1888"/>
            <a:chExt cx="454" cy="1088"/>
          </a:xfrm>
        </p:grpSpPr>
        <p:sp>
          <p:nvSpPr>
            <p:cNvPr id="44049" name="Freeform 15">
              <a:extLst>
                <a:ext uri="{FF2B5EF4-FFF2-40B4-BE49-F238E27FC236}">
                  <a16:creationId xmlns:a16="http://schemas.microsoft.com/office/drawing/2014/main" id="{DBFF1BEA-802E-1846-B099-E44B880EE45E}"/>
                </a:ext>
              </a:extLst>
            </p:cNvPr>
            <p:cNvSpPr>
              <a:spLocks/>
            </p:cNvSpPr>
            <p:nvPr/>
          </p:nvSpPr>
          <p:spPr bwMode="auto">
            <a:xfrm>
              <a:off x="1746" y="2433"/>
              <a:ext cx="227" cy="543"/>
            </a:xfrm>
            <a:custGeom>
              <a:avLst/>
              <a:gdLst>
                <a:gd name="T0" fmla="*/ 0 w 227"/>
                <a:gd name="T1" fmla="*/ 542 h 544"/>
                <a:gd name="T2" fmla="*/ 136 w 227"/>
                <a:gd name="T3" fmla="*/ 406 h 544"/>
                <a:gd name="T4" fmla="*/ 227 w 227"/>
                <a:gd name="T5" fmla="*/ 0 h 544"/>
                <a:gd name="T6" fmla="*/ 0 60000 65536"/>
                <a:gd name="T7" fmla="*/ 0 60000 65536"/>
                <a:gd name="T8" fmla="*/ 0 60000 65536"/>
              </a:gdLst>
              <a:ahLst/>
              <a:cxnLst>
                <a:cxn ang="T6">
                  <a:pos x="T0" y="T1"/>
                </a:cxn>
                <a:cxn ang="T7">
                  <a:pos x="T2" y="T3"/>
                </a:cxn>
                <a:cxn ang="T8">
                  <a:pos x="T4" y="T5"/>
                </a:cxn>
              </a:cxnLst>
              <a:rect l="0" t="0" r="r" b="b"/>
              <a:pathLst>
                <a:path w="227" h="544">
                  <a:moveTo>
                    <a:pt x="0" y="544"/>
                  </a:moveTo>
                  <a:cubicBezTo>
                    <a:pt x="49" y="521"/>
                    <a:pt x="98" y="499"/>
                    <a:pt x="136" y="408"/>
                  </a:cubicBezTo>
                  <a:cubicBezTo>
                    <a:pt x="174" y="317"/>
                    <a:pt x="200" y="158"/>
                    <a:pt x="227" y="0"/>
                  </a:cubicBezTo>
                </a:path>
              </a:pathLst>
            </a:custGeom>
            <a:noFill/>
            <a:ln w="12700" cap="flat" cmpd="sng">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50" name="Freeform 16">
              <a:extLst>
                <a:ext uri="{FF2B5EF4-FFF2-40B4-BE49-F238E27FC236}">
                  <a16:creationId xmlns:a16="http://schemas.microsoft.com/office/drawing/2014/main" id="{59DEF0CB-CD08-5D49-95F7-D4A96FFE8673}"/>
                </a:ext>
              </a:extLst>
            </p:cNvPr>
            <p:cNvSpPr>
              <a:spLocks/>
            </p:cNvSpPr>
            <p:nvPr/>
          </p:nvSpPr>
          <p:spPr bwMode="auto">
            <a:xfrm flipH="1" flipV="1">
              <a:off x="1973" y="1888"/>
              <a:ext cx="227" cy="545"/>
            </a:xfrm>
            <a:custGeom>
              <a:avLst/>
              <a:gdLst>
                <a:gd name="T0" fmla="*/ 0 w 227"/>
                <a:gd name="T1" fmla="*/ 546 h 544"/>
                <a:gd name="T2" fmla="*/ 136 w 227"/>
                <a:gd name="T3" fmla="*/ 410 h 544"/>
                <a:gd name="T4" fmla="*/ 227 w 227"/>
                <a:gd name="T5" fmla="*/ 0 h 544"/>
                <a:gd name="T6" fmla="*/ 0 60000 65536"/>
                <a:gd name="T7" fmla="*/ 0 60000 65536"/>
                <a:gd name="T8" fmla="*/ 0 60000 65536"/>
              </a:gdLst>
              <a:ahLst/>
              <a:cxnLst>
                <a:cxn ang="T6">
                  <a:pos x="T0" y="T1"/>
                </a:cxn>
                <a:cxn ang="T7">
                  <a:pos x="T2" y="T3"/>
                </a:cxn>
                <a:cxn ang="T8">
                  <a:pos x="T4" y="T5"/>
                </a:cxn>
              </a:cxnLst>
              <a:rect l="0" t="0" r="r" b="b"/>
              <a:pathLst>
                <a:path w="227" h="544">
                  <a:moveTo>
                    <a:pt x="0" y="544"/>
                  </a:moveTo>
                  <a:cubicBezTo>
                    <a:pt x="49" y="521"/>
                    <a:pt x="98" y="499"/>
                    <a:pt x="136" y="408"/>
                  </a:cubicBezTo>
                  <a:cubicBezTo>
                    <a:pt x="174" y="317"/>
                    <a:pt x="200" y="158"/>
                    <a:pt x="227" y="0"/>
                  </a:cubicBezTo>
                </a:path>
              </a:pathLst>
            </a:custGeom>
            <a:noFill/>
            <a:ln w="12700" cap="flat" cmpd="sng">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sp>
        <p:nvSpPr>
          <p:cNvPr id="44043" name="Oval 18">
            <a:extLst>
              <a:ext uri="{FF2B5EF4-FFF2-40B4-BE49-F238E27FC236}">
                <a16:creationId xmlns:a16="http://schemas.microsoft.com/office/drawing/2014/main" id="{3B64359B-665D-D147-96D2-5333EF42CDA6}"/>
              </a:ext>
            </a:extLst>
          </p:cNvPr>
          <p:cNvSpPr>
            <a:spLocks noChangeArrowheads="1"/>
          </p:cNvSpPr>
          <p:nvPr/>
        </p:nvSpPr>
        <p:spPr bwMode="auto">
          <a:xfrm>
            <a:off x="4014811" y="1211785"/>
            <a:ext cx="2160588" cy="2592387"/>
          </a:xfrm>
          <a:prstGeom prst="ellipse">
            <a:avLst/>
          </a:prstGeom>
          <a:noFill/>
          <a:ln w="9525">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99">
                  <a:lumMod val="50000"/>
                </a:srgbClr>
              </a:solidFill>
            </a:endParaRPr>
          </a:p>
        </p:txBody>
      </p:sp>
      <p:sp>
        <p:nvSpPr>
          <p:cNvPr id="44044" name="Freeform 19">
            <a:extLst>
              <a:ext uri="{FF2B5EF4-FFF2-40B4-BE49-F238E27FC236}">
                <a16:creationId xmlns:a16="http://schemas.microsoft.com/office/drawing/2014/main" id="{176DB88C-14E8-7244-9A83-B5BDCDA6C419}"/>
              </a:ext>
            </a:extLst>
          </p:cNvPr>
          <p:cNvSpPr>
            <a:spLocks/>
          </p:cNvSpPr>
          <p:nvPr/>
        </p:nvSpPr>
        <p:spPr bwMode="auto">
          <a:xfrm>
            <a:off x="5311800" y="1043510"/>
            <a:ext cx="3887787" cy="1176337"/>
          </a:xfrm>
          <a:custGeom>
            <a:avLst/>
            <a:gdLst>
              <a:gd name="T0" fmla="*/ 0 w 2449"/>
              <a:gd name="T1" fmla="*/ 267136449 h 741"/>
              <a:gd name="T2" fmla="*/ 2147483646 w 2449"/>
              <a:gd name="T3" fmla="*/ 267136449 h 741"/>
              <a:gd name="T4" fmla="*/ 2147483646 w 2449"/>
              <a:gd name="T5" fmla="*/ 1867434194 h 741"/>
              <a:gd name="T6" fmla="*/ 0 60000 65536"/>
              <a:gd name="T7" fmla="*/ 0 60000 65536"/>
              <a:gd name="T8" fmla="*/ 0 60000 65536"/>
            </a:gdLst>
            <a:ahLst/>
            <a:cxnLst>
              <a:cxn ang="T6">
                <a:pos x="T0" y="T1"/>
              </a:cxn>
              <a:cxn ang="T7">
                <a:pos x="T2" y="T3"/>
              </a:cxn>
              <a:cxn ang="T8">
                <a:pos x="T4" y="T5"/>
              </a:cxn>
            </a:cxnLst>
            <a:rect l="0" t="0" r="r" b="b"/>
            <a:pathLst>
              <a:path w="2449" h="741">
                <a:moveTo>
                  <a:pt x="0" y="106"/>
                </a:moveTo>
                <a:cubicBezTo>
                  <a:pt x="748" y="53"/>
                  <a:pt x="1497" y="0"/>
                  <a:pt x="1905" y="106"/>
                </a:cubicBezTo>
                <a:cubicBezTo>
                  <a:pt x="2313" y="212"/>
                  <a:pt x="2381" y="476"/>
                  <a:pt x="2449" y="741"/>
                </a:cubicBezTo>
              </a:path>
            </a:pathLst>
          </a:custGeom>
          <a:noFill/>
          <a:ln w="9525">
            <a:solidFill>
              <a:schemeClr val="bg1">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45" name="Oval 20">
            <a:extLst>
              <a:ext uri="{FF2B5EF4-FFF2-40B4-BE49-F238E27FC236}">
                <a16:creationId xmlns:a16="http://schemas.microsoft.com/office/drawing/2014/main" id="{9327F7BE-1BEB-0849-B055-BB9D065652BE}"/>
              </a:ext>
            </a:extLst>
          </p:cNvPr>
          <p:cNvSpPr>
            <a:spLocks noChangeArrowheads="1"/>
          </p:cNvSpPr>
          <p:nvPr/>
        </p:nvSpPr>
        <p:spPr bwMode="auto">
          <a:xfrm>
            <a:off x="6246837" y="1570560"/>
            <a:ext cx="2016125" cy="2160587"/>
          </a:xfrm>
          <a:prstGeom prst="ellipse">
            <a:avLst/>
          </a:prstGeom>
          <a:noFill/>
          <a:ln w="9525">
            <a:solidFill>
              <a:schemeClr val="bg1">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99">
                  <a:lumMod val="50000"/>
                </a:srgbClr>
              </a:solidFill>
            </a:endParaRPr>
          </a:p>
        </p:txBody>
      </p:sp>
      <p:sp>
        <p:nvSpPr>
          <p:cNvPr id="44046" name="Freeform 21">
            <a:extLst>
              <a:ext uri="{FF2B5EF4-FFF2-40B4-BE49-F238E27FC236}">
                <a16:creationId xmlns:a16="http://schemas.microsoft.com/office/drawing/2014/main" id="{DD8EB42A-1CA9-8F4D-9CDE-42C09F83ED57}"/>
              </a:ext>
            </a:extLst>
          </p:cNvPr>
          <p:cNvSpPr>
            <a:spLocks/>
          </p:cNvSpPr>
          <p:nvPr/>
        </p:nvSpPr>
        <p:spPr bwMode="auto">
          <a:xfrm>
            <a:off x="7904187" y="2867546"/>
            <a:ext cx="2879725" cy="1174750"/>
          </a:xfrm>
          <a:custGeom>
            <a:avLst/>
            <a:gdLst>
              <a:gd name="T0" fmla="*/ 0 w 1814"/>
              <a:gd name="T1" fmla="*/ 914817513 h 740"/>
              <a:gd name="T2" fmla="*/ 2147483646 w 1814"/>
              <a:gd name="T3" fmla="*/ 1713706250 h 740"/>
              <a:gd name="T4" fmla="*/ 2147483646 w 1814"/>
              <a:gd name="T5" fmla="*/ 0 h 740"/>
              <a:gd name="T6" fmla="*/ 0 60000 65536"/>
              <a:gd name="T7" fmla="*/ 0 60000 65536"/>
              <a:gd name="T8" fmla="*/ 0 60000 65536"/>
            </a:gdLst>
            <a:ahLst/>
            <a:cxnLst>
              <a:cxn ang="T6">
                <a:pos x="T0" y="T1"/>
              </a:cxn>
              <a:cxn ang="T7">
                <a:pos x="T2" y="T3"/>
              </a:cxn>
              <a:cxn ang="T8">
                <a:pos x="T4" y="T5"/>
              </a:cxn>
            </a:cxnLst>
            <a:rect l="0" t="0" r="r" b="b"/>
            <a:pathLst>
              <a:path w="1814" h="740">
                <a:moveTo>
                  <a:pt x="0" y="363"/>
                </a:moveTo>
                <a:cubicBezTo>
                  <a:pt x="347" y="551"/>
                  <a:pt x="695" y="740"/>
                  <a:pt x="997" y="680"/>
                </a:cubicBezTo>
                <a:cubicBezTo>
                  <a:pt x="1299" y="620"/>
                  <a:pt x="1556" y="310"/>
                  <a:pt x="1814" y="0"/>
                </a:cubicBezTo>
              </a:path>
            </a:pathLst>
          </a:custGeom>
          <a:noFill/>
          <a:ln w="9525">
            <a:solidFill>
              <a:schemeClr val="bg1">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44047" name="文本框 1">
            <a:extLst>
              <a:ext uri="{FF2B5EF4-FFF2-40B4-BE49-F238E27FC236}">
                <a16:creationId xmlns:a16="http://schemas.microsoft.com/office/drawing/2014/main" id="{6AE08766-82AD-904A-823F-D5DD5D9C56C3}"/>
              </a:ext>
            </a:extLst>
          </p:cNvPr>
          <p:cNvSpPr txBox="1">
            <a:spLocks noChangeArrowheads="1"/>
          </p:cNvSpPr>
          <p:nvPr/>
        </p:nvSpPr>
        <p:spPr bwMode="auto">
          <a:xfrm>
            <a:off x="8407424" y="922860"/>
            <a:ext cx="62071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dirty="0">
                <a:solidFill>
                  <a:srgbClr val="000099">
                    <a:lumMod val="50000"/>
                  </a:srgbClr>
                </a:solidFill>
              </a:rPr>
              <a:t>FFE</a:t>
            </a:r>
            <a:endParaRPr lang="zh-CN" altLang="en-US" sz="1800" dirty="0">
              <a:solidFill>
                <a:srgbClr val="000099">
                  <a:lumMod val="50000"/>
                </a:srgbClr>
              </a:solidFill>
            </a:endParaRPr>
          </a:p>
        </p:txBody>
      </p:sp>
      <p:sp>
        <p:nvSpPr>
          <p:cNvPr id="44048" name="文本框 20">
            <a:extLst>
              <a:ext uri="{FF2B5EF4-FFF2-40B4-BE49-F238E27FC236}">
                <a16:creationId xmlns:a16="http://schemas.microsoft.com/office/drawing/2014/main" id="{EE91D1D7-0370-A148-BA27-9F709310974C}"/>
              </a:ext>
            </a:extLst>
          </p:cNvPr>
          <p:cNvSpPr txBox="1">
            <a:spLocks noChangeArrowheads="1"/>
          </p:cNvSpPr>
          <p:nvPr/>
        </p:nvSpPr>
        <p:spPr bwMode="auto">
          <a:xfrm>
            <a:off x="9991749" y="3659709"/>
            <a:ext cx="6461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US" altLang="zh-CN" sz="1800">
                <a:solidFill>
                  <a:srgbClr val="000099">
                    <a:lumMod val="50000"/>
                  </a:srgbClr>
                </a:solidFill>
              </a:rPr>
              <a:t>D</a:t>
            </a:r>
            <a:r>
              <a:rPr kumimoji="0" lang="en-GB" altLang="zh-CN" sz="1800">
                <a:solidFill>
                  <a:srgbClr val="000099">
                    <a:lumMod val="50000"/>
                  </a:srgbClr>
                </a:solidFill>
              </a:rPr>
              <a:t>FE</a:t>
            </a:r>
            <a:endParaRPr lang="zh-CN" altLang="en-US" sz="1800">
              <a:solidFill>
                <a:srgbClr val="000099">
                  <a:lumMod val="50000"/>
                </a:srgbClr>
              </a:solidFill>
            </a:endParaRPr>
          </a:p>
        </p:txBody>
      </p:sp>
      <p:sp>
        <p:nvSpPr>
          <p:cNvPr id="22" name="Rectangle: Rounded Corners 21">
            <a:extLst>
              <a:ext uri="{FF2B5EF4-FFF2-40B4-BE49-F238E27FC236}">
                <a16:creationId xmlns:a16="http://schemas.microsoft.com/office/drawing/2014/main" id="{7F80DC8A-6CAF-4ABC-BD7E-4A58D5FFF21F}"/>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ubtitle 2">
            <a:extLst>
              <a:ext uri="{FF2B5EF4-FFF2-40B4-BE49-F238E27FC236}">
                <a16:creationId xmlns:a16="http://schemas.microsoft.com/office/drawing/2014/main" id="{56587EF4-C43D-4339-A60D-68E79A6E7BC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EDC</a:t>
            </a:r>
          </a:p>
        </p:txBody>
      </p:sp>
      <p:sp>
        <p:nvSpPr>
          <p:cNvPr id="24" name="Rectangle: Rounded Corners 23">
            <a:extLst>
              <a:ext uri="{FF2B5EF4-FFF2-40B4-BE49-F238E27FC236}">
                <a16:creationId xmlns:a16="http://schemas.microsoft.com/office/drawing/2014/main" id="{33E0D4EE-D6D3-4944-9AAF-500BDA6B7EAE}"/>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a:ext uri="{FF2B5EF4-FFF2-40B4-BE49-F238E27FC236}">
                <a16:creationId xmlns:a16="http://schemas.microsoft.com/office/drawing/2014/main" id="{3292CEB3-3914-FC4C-A96F-47AFD9900522}"/>
              </a:ext>
            </a:extLst>
          </p:cNvPr>
          <p:cNvSpPr>
            <a:spLocks noGrp="1" noChangeArrowheads="1"/>
          </p:cNvSpPr>
          <p:nvPr>
            <p:ph type="body" idx="1"/>
          </p:nvPr>
        </p:nvSpPr>
        <p:spPr/>
        <p:txBody>
          <a:bodyPr/>
          <a:lstStyle/>
          <a:p>
            <a:pPr eaLnBrk="1" hangingPunct="1">
              <a:buFont typeface="Wingdings" charset="0"/>
              <a:buBlip>
                <a:blip r:embed="rId2"/>
              </a:buBlip>
              <a:defRPr/>
            </a:pPr>
            <a:r>
              <a:rPr kumimoji="0" lang="en-US" altLang="zh-CN"/>
              <a:t>Self-adaptive: </a:t>
            </a:r>
          </a:p>
          <a:p>
            <a:pPr lvl="1" eaLnBrk="1" hangingPunct="1">
              <a:defRPr/>
            </a:pPr>
            <a:r>
              <a:rPr kumimoji="0" lang="en-US" altLang="zh-CN">
                <a:cs typeface="宋体" charset="0"/>
              </a:rPr>
              <a:t>An EDC chip has to be able to adapt to a range of dipsersion characteristics</a:t>
            </a:r>
          </a:p>
          <a:p>
            <a:pPr lvl="1" eaLnBrk="1" hangingPunct="1">
              <a:defRPr/>
            </a:pPr>
            <a:r>
              <a:rPr kumimoji="0" lang="en-US" altLang="zh-CN">
                <a:cs typeface="宋体" charset="0"/>
              </a:rPr>
              <a:t>e.g: For SMF and MMF, dispersion characteristics very different</a:t>
            </a:r>
          </a:p>
          <a:p>
            <a:pPr eaLnBrk="1" hangingPunct="1">
              <a:buFont typeface="Wingdings" charset="0"/>
              <a:buBlip>
                <a:blip r:embed="rId2"/>
              </a:buBlip>
              <a:defRPr/>
            </a:pPr>
            <a:r>
              <a:rPr kumimoji="0" lang="en-US" altLang="zh-CN"/>
              <a:t>Standardisation:</a:t>
            </a:r>
          </a:p>
          <a:p>
            <a:pPr lvl="1" eaLnBrk="1" hangingPunct="1">
              <a:defRPr/>
            </a:pPr>
            <a:r>
              <a:rPr kumimoji="0" lang="en-US" altLang="zh-CN">
                <a:cs typeface="宋体" charset="0"/>
              </a:rPr>
              <a:t>SMF long reach systems</a:t>
            </a:r>
          </a:p>
          <a:p>
            <a:pPr lvl="1" eaLnBrk="1" hangingPunct="1">
              <a:defRPr/>
            </a:pPr>
            <a:r>
              <a:rPr kumimoji="0" lang="en-US" altLang="zh-CN">
                <a:cs typeface="宋体" charset="0"/>
              </a:rPr>
              <a:t>MMF/SMF10GbE systems</a:t>
            </a:r>
            <a:endParaRPr kumimoji="0" lang="zh-CN" altLang="en-GB">
              <a:cs typeface="宋体" charset="0"/>
            </a:endParaRPr>
          </a:p>
        </p:txBody>
      </p:sp>
      <p:sp>
        <p:nvSpPr>
          <p:cNvPr id="4" name="Rectangle: Rounded Corners 3">
            <a:extLst>
              <a:ext uri="{FF2B5EF4-FFF2-40B4-BE49-F238E27FC236}">
                <a16:creationId xmlns:a16="http://schemas.microsoft.com/office/drawing/2014/main" id="{D51705EA-4FD5-47D3-A86D-AD968ECFF9D3}"/>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044CDCF2-5C54-4708-BB93-09C5F065B0C4}"/>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EDC implementation</a:t>
            </a:r>
          </a:p>
        </p:txBody>
      </p:sp>
      <p:sp>
        <p:nvSpPr>
          <p:cNvPr id="6" name="Rectangle: Rounded Corners 5">
            <a:extLst>
              <a:ext uri="{FF2B5EF4-FFF2-40B4-BE49-F238E27FC236}">
                <a16:creationId xmlns:a16="http://schemas.microsoft.com/office/drawing/2014/main" id="{E4DF8018-AC4B-4E36-9E81-0FC36278C9DE}"/>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a:extLst>
              <a:ext uri="{FF2B5EF4-FFF2-40B4-BE49-F238E27FC236}">
                <a16:creationId xmlns:a16="http://schemas.microsoft.com/office/drawing/2014/main" id="{C831E7E2-336E-E04C-8208-00B00B38662F}"/>
              </a:ext>
            </a:extLst>
          </p:cNvPr>
          <p:cNvSpPr>
            <a:spLocks noGrp="1" noChangeArrowheads="1"/>
          </p:cNvSpPr>
          <p:nvPr>
            <p:ph type="body" idx="1"/>
          </p:nvPr>
        </p:nvSpPr>
        <p:spPr/>
        <p:txBody>
          <a:bodyPr/>
          <a:lstStyle/>
          <a:p>
            <a:pPr eaLnBrk="1" hangingPunct="1">
              <a:buFont typeface="Wingdings" charset="2"/>
              <a:buBlip>
                <a:blip r:embed="rId2"/>
              </a:buBlip>
              <a:defRPr/>
            </a:pPr>
            <a:r>
              <a:rPr kumimoji="0" lang="en-US" altLang="zh-CN" sz="2800"/>
              <a:t>Dispersion causes pulse spreading</a:t>
            </a:r>
          </a:p>
          <a:p>
            <a:pPr lvl="1" eaLnBrk="1" hangingPunct="1">
              <a:defRPr/>
            </a:pPr>
            <a:r>
              <a:rPr kumimoji="0" lang="en-US" altLang="zh-CN" sz="2400"/>
              <a:t>Reduction in the pulse amplitude</a:t>
            </a:r>
          </a:p>
          <a:p>
            <a:pPr lvl="1" eaLnBrk="1" hangingPunct="1">
              <a:defRPr/>
            </a:pPr>
            <a:r>
              <a:rPr kumimoji="0" lang="en-US" altLang="zh-CN" sz="2400"/>
              <a:t>Reduction in SNR due to ISI</a:t>
            </a:r>
          </a:p>
          <a:p>
            <a:pPr eaLnBrk="1" hangingPunct="1">
              <a:buFont typeface="Wingdings" charset="2"/>
              <a:buBlip>
                <a:blip r:embed="rId2"/>
              </a:buBlip>
              <a:defRPr/>
            </a:pPr>
            <a:r>
              <a:rPr kumimoji="0" lang="en-US" altLang="zh-CN" sz="2800"/>
              <a:t>Dispersion causes a receiver sensitivity power pensalty</a:t>
            </a:r>
          </a:p>
          <a:p>
            <a:pPr lvl="1" eaLnBrk="1" hangingPunct="1">
              <a:defRPr/>
            </a:pPr>
            <a:r>
              <a:rPr kumimoji="0" lang="en-US" altLang="zh-CN" sz="2400"/>
              <a:t>Acceptable levels between 1 to 3 dB</a:t>
            </a:r>
          </a:p>
          <a:p>
            <a:pPr lvl="1" eaLnBrk="1" hangingPunct="1">
              <a:defRPr/>
            </a:pPr>
            <a:r>
              <a:rPr kumimoji="0" lang="en-US" altLang="zh-CN" sz="2400"/>
              <a:t>This PP needs to be included in system power budget</a:t>
            </a:r>
          </a:p>
          <a:p>
            <a:pPr lvl="1" eaLnBrk="1" hangingPunct="1">
              <a:defRPr/>
            </a:pPr>
            <a:r>
              <a:rPr kumimoji="0" lang="en-US" altLang="zh-CN" sz="2400"/>
              <a:t>Different acceptable levels of PP </a:t>
            </a:r>
            <a:r>
              <a:rPr kumimoji="0" lang="en-GB" altLang="zh-CN" sz="2400"/>
              <a:t>limit the transmission distance</a:t>
            </a:r>
          </a:p>
        </p:txBody>
      </p:sp>
      <p:sp>
        <p:nvSpPr>
          <p:cNvPr id="4" name="Rectangle: Rounded Corners 3">
            <a:extLst>
              <a:ext uri="{FF2B5EF4-FFF2-40B4-BE49-F238E27FC236}">
                <a16:creationId xmlns:a16="http://schemas.microsoft.com/office/drawing/2014/main" id="{99CB8AC0-7DBB-4DC1-8DBE-6DEAEFD5C4EC}"/>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DB5AA6E7-C6DE-457D-B085-B25F30D395E5}"/>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effects and how to deal with it</a:t>
            </a:r>
          </a:p>
        </p:txBody>
      </p:sp>
      <p:sp>
        <p:nvSpPr>
          <p:cNvPr id="6" name="Rectangle: Rounded Corners 5">
            <a:extLst>
              <a:ext uri="{FF2B5EF4-FFF2-40B4-BE49-F238E27FC236}">
                <a16:creationId xmlns:a16="http://schemas.microsoft.com/office/drawing/2014/main" id="{C9C891A5-CE6C-410C-8D22-DE46C17CC18A}"/>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a:extLst>
              <a:ext uri="{FF2B5EF4-FFF2-40B4-BE49-F238E27FC236}">
                <a16:creationId xmlns:a16="http://schemas.microsoft.com/office/drawing/2014/main" id="{CBFFFBB8-5FBC-B64D-B359-8060E4E08696}"/>
              </a:ext>
            </a:extLst>
          </p:cNvPr>
          <p:cNvSpPr>
            <a:spLocks noGrp="1" noChangeArrowheads="1"/>
          </p:cNvSpPr>
          <p:nvPr>
            <p:ph type="body" idx="1"/>
          </p:nvPr>
        </p:nvSpPr>
        <p:spPr/>
        <p:txBody>
          <a:bodyPr/>
          <a:lstStyle/>
          <a:p>
            <a:pPr eaLnBrk="1" hangingPunct="1">
              <a:lnSpc>
                <a:spcPct val="90000"/>
              </a:lnSpc>
              <a:buFont typeface="Wingdings" charset="0"/>
              <a:buBlip>
                <a:blip r:embed="rId2"/>
              </a:buBlip>
              <a:defRPr/>
            </a:pPr>
            <a:r>
              <a:rPr kumimoji="0" lang="en-GB" altLang="zh-CN">
                <a:cs typeface="+mn-cs"/>
              </a:rPr>
              <a:t>Signal spectral width: </a:t>
            </a:r>
          </a:p>
          <a:p>
            <a:pPr lvl="1" eaLnBrk="1" hangingPunct="1">
              <a:lnSpc>
                <a:spcPct val="90000"/>
              </a:lnSpc>
              <a:defRPr/>
            </a:pPr>
            <a:r>
              <a:rPr kumimoji="0" lang="en-GB" altLang="zh-CN"/>
              <a:t>when it decided by the light source spectral width ( hence independent of data rate): BDL</a:t>
            </a:r>
            <a:r>
              <a:rPr kumimoji="0" lang="en-GB" altLang="zh-CN">
                <a:latin typeface="Symbol" charset="0"/>
              </a:rPr>
              <a:t>Dl</a:t>
            </a:r>
            <a:r>
              <a:rPr kumimoji="0" lang="en-GB" altLang="zh-CN"/>
              <a:t> is constant.</a:t>
            </a:r>
          </a:p>
          <a:p>
            <a:pPr lvl="1" eaLnBrk="1" hangingPunct="1">
              <a:lnSpc>
                <a:spcPct val="90000"/>
              </a:lnSpc>
              <a:defRPr/>
            </a:pPr>
            <a:r>
              <a:rPr kumimoji="0" lang="en-GB" altLang="zh-CN"/>
              <a:t>When using narrow spectral source+external modulation: B</a:t>
            </a:r>
            <a:r>
              <a:rPr kumimoji="0" lang="en-GB" altLang="zh-CN" baseline="30000"/>
              <a:t>2</a:t>
            </a:r>
            <a:r>
              <a:rPr kumimoji="0" lang="en-GB" altLang="zh-CN"/>
              <a:t>DL is constant.</a:t>
            </a:r>
          </a:p>
          <a:p>
            <a:pPr eaLnBrk="1" hangingPunct="1">
              <a:lnSpc>
                <a:spcPct val="90000"/>
              </a:lnSpc>
              <a:buFont typeface="Wingdings" charset="0"/>
              <a:buBlip>
                <a:blip r:embed="rId2"/>
              </a:buBlip>
              <a:defRPr/>
            </a:pPr>
            <a:r>
              <a:rPr kumimoji="0" lang="en-GB" altLang="zh-CN">
                <a:cs typeface="+mn-cs"/>
              </a:rPr>
              <a:t>Data pulse format</a:t>
            </a:r>
          </a:p>
          <a:p>
            <a:pPr lvl="1" eaLnBrk="1" hangingPunct="1">
              <a:lnSpc>
                <a:spcPct val="90000"/>
              </a:lnSpc>
              <a:defRPr/>
            </a:pPr>
            <a:r>
              <a:rPr kumimoji="0" lang="en-GB" altLang="zh-CN"/>
              <a:t>RZ or NRZ have different levels of tolerance to dispersion</a:t>
            </a:r>
          </a:p>
          <a:p>
            <a:pPr lvl="1" eaLnBrk="1" hangingPunct="1">
              <a:lnSpc>
                <a:spcPct val="90000"/>
              </a:lnSpc>
              <a:defRPr/>
            </a:pPr>
            <a:r>
              <a:rPr kumimoji="0" lang="en-GB" altLang="zh-CN"/>
              <a:t>RZ more tolerant </a:t>
            </a:r>
          </a:p>
          <a:p>
            <a:pPr eaLnBrk="1" hangingPunct="1">
              <a:lnSpc>
                <a:spcPct val="90000"/>
              </a:lnSpc>
              <a:buFont typeface="Wingdings" charset="0"/>
              <a:buBlip>
                <a:blip r:embed="rId2"/>
              </a:buBlip>
              <a:defRPr/>
            </a:pPr>
            <a:endParaRPr kumimoji="0" lang="en-GB" altLang="zh-CN">
              <a:cs typeface="+mn-cs"/>
            </a:endParaRPr>
          </a:p>
        </p:txBody>
      </p:sp>
      <p:sp>
        <p:nvSpPr>
          <p:cNvPr id="4" name="Rectangle: Rounded Corners 3">
            <a:extLst>
              <a:ext uri="{FF2B5EF4-FFF2-40B4-BE49-F238E27FC236}">
                <a16:creationId xmlns:a16="http://schemas.microsoft.com/office/drawing/2014/main" id="{89A0EBF9-C6B7-4957-BE8E-666EE4A5146E}"/>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F768E6AE-782E-4228-A3C4-7C3100EDC544}"/>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limited transmission distance</a:t>
            </a:r>
          </a:p>
        </p:txBody>
      </p:sp>
      <p:sp>
        <p:nvSpPr>
          <p:cNvPr id="6" name="Rectangle: Rounded Corners 5">
            <a:extLst>
              <a:ext uri="{FF2B5EF4-FFF2-40B4-BE49-F238E27FC236}">
                <a16:creationId xmlns:a16="http://schemas.microsoft.com/office/drawing/2014/main" id="{5111D6D2-FEC8-4ED4-BA66-D9BE7F719FB5}"/>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685DE76A-3F02-4A4F-B2CE-9FB3037C07B0}"/>
              </a:ext>
            </a:extLst>
          </p:cNvPr>
          <p:cNvSpPr>
            <a:spLocks noGrp="1" noChangeArrowheads="1"/>
          </p:cNvSpPr>
          <p:nvPr>
            <p:ph type="body" idx="1"/>
          </p:nvPr>
        </p:nvSpPr>
        <p:spPr/>
        <p:txBody>
          <a:bodyPr/>
          <a:lstStyle/>
          <a:p>
            <a:pPr eaLnBrk="1" hangingPunct="1">
              <a:buFont typeface="Wingdings" charset="2"/>
              <a:buBlip>
                <a:blip r:embed="rId2"/>
              </a:buBlip>
              <a:defRPr/>
            </a:pPr>
            <a:r>
              <a:rPr kumimoji="0" lang="en-GB" altLang="zh-CN" sz="2800"/>
              <a:t>As the transmission link length is increased by optical amplification, dispersion accumulates.</a:t>
            </a:r>
          </a:p>
          <a:p>
            <a:pPr eaLnBrk="1" hangingPunct="1">
              <a:buFont typeface="Wingdings" charset="2"/>
              <a:buBlip>
                <a:blip r:embed="rId2"/>
              </a:buBlip>
              <a:defRPr/>
            </a:pPr>
            <a:r>
              <a:rPr kumimoji="0" lang="en-GB" altLang="zh-CN" sz="2800"/>
              <a:t>For single channel transmission, fibres with opposite dispersion can be used in each span to achieve zero accumulated dispersion</a:t>
            </a:r>
          </a:p>
          <a:p>
            <a:pPr eaLnBrk="1" hangingPunct="1">
              <a:buFont typeface="Wingdings" charset="2"/>
              <a:buBlip>
                <a:blip r:embed="rId2"/>
              </a:buBlip>
              <a:defRPr/>
            </a:pPr>
            <a:r>
              <a:rPr kumimoji="0" lang="en-GB" altLang="zh-CN" sz="2800"/>
              <a:t>For WDM transmission, dispersion of channels in the centre as well as at edges of the band needs to be compensated to acceptable levels</a:t>
            </a:r>
          </a:p>
          <a:p>
            <a:pPr eaLnBrk="1" hangingPunct="1">
              <a:buFont typeface="Wingdings" charset="2"/>
              <a:buBlip>
                <a:blip r:embed="rId2"/>
              </a:buBlip>
              <a:defRPr/>
            </a:pPr>
            <a:r>
              <a:rPr kumimoji="0" lang="en-GB" altLang="zh-CN" sz="2800"/>
              <a:t>Dispersion slope is therefore important</a:t>
            </a:r>
          </a:p>
        </p:txBody>
      </p:sp>
      <p:sp>
        <p:nvSpPr>
          <p:cNvPr id="4" name="Rectangle: Rounded Corners 3">
            <a:extLst>
              <a:ext uri="{FF2B5EF4-FFF2-40B4-BE49-F238E27FC236}">
                <a16:creationId xmlns:a16="http://schemas.microsoft.com/office/drawing/2014/main" id="{C3E34DC8-EB99-4599-A10E-94701A9BD646}"/>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6A9BB57F-DBBA-474D-8C8E-4672D4BC609B}"/>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Optical </a:t>
            </a:r>
            <a:r>
              <a:rPr lang="en-GB" sz="3200" dirty="0" err="1">
                <a:solidFill>
                  <a:srgbClr val="002060"/>
                </a:solidFill>
              </a:rPr>
              <a:t>diesperson</a:t>
            </a:r>
            <a:r>
              <a:rPr lang="en-GB" sz="3200" dirty="0">
                <a:solidFill>
                  <a:srgbClr val="002060"/>
                </a:solidFill>
              </a:rPr>
              <a:t> compensation: General Principles</a:t>
            </a:r>
          </a:p>
        </p:txBody>
      </p:sp>
      <p:sp>
        <p:nvSpPr>
          <p:cNvPr id="6" name="Rectangle: Rounded Corners 5">
            <a:extLst>
              <a:ext uri="{FF2B5EF4-FFF2-40B4-BE49-F238E27FC236}">
                <a16:creationId xmlns:a16="http://schemas.microsoft.com/office/drawing/2014/main" id="{3240A425-9257-419B-B7F2-0681186F566E}"/>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DA28D1E8-12F0-604A-A836-3CE627CA1D23}"/>
              </a:ext>
            </a:extLst>
          </p:cNvPr>
          <p:cNvSpPr>
            <a:spLocks noGrp="1" noChangeArrowheads="1"/>
          </p:cNvSpPr>
          <p:nvPr>
            <p:ph type="body" idx="1"/>
          </p:nvPr>
        </p:nvSpPr>
        <p:spPr/>
        <p:txBody>
          <a:bodyPr/>
          <a:lstStyle/>
          <a:p>
            <a:pPr eaLnBrk="1" hangingPunct="1">
              <a:buFont typeface="Wingdings" charset="2"/>
              <a:buBlip>
                <a:blip r:embed="rId2"/>
              </a:buBlip>
              <a:defRPr/>
            </a:pPr>
            <a:r>
              <a:rPr kumimoji="0" lang="en-GB" altLang="zh-CN"/>
              <a:t>Optical compensation</a:t>
            </a:r>
          </a:p>
          <a:p>
            <a:pPr lvl="1" eaLnBrk="1" hangingPunct="1">
              <a:defRPr/>
            </a:pPr>
            <a:r>
              <a:rPr kumimoji="0" lang="en-GB" altLang="zh-CN"/>
              <a:t>Using fibres with opposite D</a:t>
            </a:r>
          </a:p>
          <a:p>
            <a:pPr lvl="2" eaLnBrk="1" hangingPunct="1">
              <a:buFont typeface="Wingdings" charset="2"/>
              <a:buBlip>
                <a:blip r:embed="rId3"/>
              </a:buBlip>
              <a:defRPr/>
            </a:pPr>
            <a:r>
              <a:rPr kumimoji="0" lang="en-GB" altLang="zh-CN"/>
              <a:t>SMF+DCF</a:t>
            </a:r>
          </a:p>
          <a:p>
            <a:pPr lvl="2" eaLnBrk="1" hangingPunct="1">
              <a:buFont typeface="Wingdings" charset="2"/>
              <a:buBlip>
                <a:blip r:embed="rId3"/>
              </a:buBlip>
              <a:defRPr/>
            </a:pPr>
            <a:r>
              <a:rPr kumimoji="0" lang="en-GB" altLang="zh-CN"/>
              <a:t>NZ-DSF (with –D) + SMF</a:t>
            </a:r>
          </a:p>
          <a:p>
            <a:pPr lvl="1" eaLnBrk="1" hangingPunct="1">
              <a:defRPr/>
            </a:pPr>
            <a:r>
              <a:rPr kumimoji="0" lang="en-GB" altLang="zh-CN"/>
              <a:t>Dispersion map</a:t>
            </a:r>
          </a:p>
          <a:p>
            <a:pPr lvl="1" eaLnBrk="1" hangingPunct="1">
              <a:defRPr/>
            </a:pPr>
            <a:r>
              <a:rPr kumimoji="0" lang="en-GB" altLang="zh-CN"/>
              <a:t>Diespersion slope compensation: relative dispersion slope (RDS) matching</a:t>
            </a:r>
          </a:p>
          <a:p>
            <a:pPr lvl="1" eaLnBrk="1" hangingPunct="1">
              <a:defRPr/>
            </a:pPr>
            <a:r>
              <a:rPr kumimoji="0" lang="en-GB" altLang="zh-CN"/>
              <a:t>Using chirped fibre grating</a:t>
            </a:r>
          </a:p>
          <a:p>
            <a:pPr eaLnBrk="1" hangingPunct="1">
              <a:buFont typeface="Wingdings" charset="2"/>
              <a:buBlip>
                <a:blip r:embed="rId2"/>
              </a:buBlip>
              <a:defRPr/>
            </a:pPr>
            <a:r>
              <a:rPr kumimoji="0" lang="en-GB" altLang="zh-CN"/>
              <a:t>Electronic Dispersion compensation (EDC)</a:t>
            </a:r>
          </a:p>
        </p:txBody>
      </p:sp>
      <p:sp>
        <p:nvSpPr>
          <p:cNvPr id="4" name="Rectangle: Rounded Corners 3">
            <a:extLst>
              <a:ext uri="{FF2B5EF4-FFF2-40B4-BE49-F238E27FC236}">
                <a16:creationId xmlns:a16="http://schemas.microsoft.com/office/drawing/2014/main" id="{F58EC046-E900-4425-B60D-3192D0E5942B}"/>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2">
            <a:extLst>
              <a:ext uri="{FF2B5EF4-FFF2-40B4-BE49-F238E27FC236}">
                <a16:creationId xmlns:a16="http://schemas.microsoft.com/office/drawing/2014/main" id="{BBECEB75-D6D3-407D-8E48-F27ABB5F4EF9}"/>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compensation</a:t>
            </a:r>
          </a:p>
        </p:txBody>
      </p:sp>
      <p:sp>
        <p:nvSpPr>
          <p:cNvPr id="6" name="Rectangle: Rounded Corners 5">
            <a:extLst>
              <a:ext uri="{FF2B5EF4-FFF2-40B4-BE49-F238E27FC236}">
                <a16:creationId xmlns:a16="http://schemas.microsoft.com/office/drawing/2014/main" id="{5147D434-F858-492E-AEFC-08FF9212FFA0}"/>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2A96124-C45D-4554-B085-D13698E8DB09}"/>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EC3A8115-257E-4209-B1B4-A009DDCAF04C}"/>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compensating fibre (DCF)</a:t>
            </a:r>
          </a:p>
        </p:txBody>
      </p:sp>
      <p:sp>
        <p:nvSpPr>
          <p:cNvPr id="9" name="Rectangle: Rounded Corners 8">
            <a:extLst>
              <a:ext uri="{FF2B5EF4-FFF2-40B4-BE49-F238E27FC236}">
                <a16:creationId xmlns:a16="http://schemas.microsoft.com/office/drawing/2014/main" id="{F6303988-C45E-4C98-9F13-2EECA257628D}"/>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Dispersion-shifted fibers, explained by RP Photonics Encyclopedia; optical  fiber">
            <a:extLst>
              <a:ext uri="{FF2B5EF4-FFF2-40B4-BE49-F238E27FC236}">
                <a16:creationId xmlns:a16="http://schemas.microsoft.com/office/drawing/2014/main" id="{BCA9BD04-29ED-4CA2-9DE8-600AF5055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825690"/>
            <a:ext cx="9910090" cy="53089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8A8F89A6-2EC2-574F-8DE7-633CE629BA77}"/>
              </a:ext>
            </a:extLst>
          </p:cNvPr>
          <p:cNvSpPr>
            <a:spLocks noGrp="1" noChangeArrowheads="1"/>
          </p:cNvSpPr>
          <p:nvPr>
            <p:ph type="body" idx="1"/>
          </p:nvPr>
        </p:nvSpPr>
        <p:spPr>
          <a:xfrm>
            <a:off x="177421" y="3789364"/>
            <a:ext cx="11846257" cy="2447925"/>
          </a:xfrm>
        </p:spPr>
        <p:txBody>
          <a:bodyPr/>
          <a:lstStyle/>
          <a:p>
            <a:pPr eaLnBrk="1" hangingPunct="1">
              <a:lnSpc>
                <a:spcPct val="80000"/>
              </a:lnSpc>
              <a:buFont typeface="Wingdings" charset="2"/>
              <a:buBlip>
                <a:blip r:embed="rId2"/>
              </a:buBlip>
              <a:defRPr/>
            </a:pPr>
            <a:r>
              <a:rPr kumimoji="0" lang="en-GB" altLang="zh-CN" sz="1800" dirty="0"/>
              <a:t>In systems it is the total accumulated dispersion </a:t>
            </a:r>
            <a:r>
              <a:rPr kumimoji="0" lang="en-GB" altLang="zh-CN" sz="1800" dirty="0" err="1"/>
              <a:t>DxL</a:t>
            </a:r>
            <a:r>
              <a:rPr kumimoji="0" lang="en-GB" altLang="zh-CN" sz="1800" dirty="0"/>
              <a:t> that decides the pulse broadening.</a:t>
            </a:r>
          </a:p>
          <a:p>
            <a:pPr eaLnBrk="1" hangingPunct="1">
              <a:lnSpc>
                <a:spcPct val="80000"/>
              </a:lnSpc>
              <a:buFont typeface="Wingdings" charset="2"/>
              <a:buBlip>
                <a:blip r:embed="rId2"/>
              </a:buBlip>
              <a:defRPr/>
            </a:pPr>
            <a:r>
              <a:rPr kumimoji="0" lang="en-GB" altLang="zh-CN" sz="1800" dirty="0"/>
              <a:t>DCF can provide up to -1360 </a:t>
            </a:r>
            <a:r>
              <a:rPr kumimoji="0" lang="en-GB" altLang="zh-CN" sz="1800" dirty="0" err="1"/>
              <a:t>ps</a:t>
            </a:r>
            <a:r>
              <a:rPr kumimoji="0" lang="en-GB" altLang="zh-CN" sz="1800" dirty="0"/>
              <a:t>/nm compensation, sufficient for </a:t>
            </a:r>
            <a:r>
              <a:rPr kumimoji="0" lang="en-GB" altLang="zh-CN" sz="1800" dirty="0" err="1"/>
              <a:t>SMF</a:t>
            </a:r>
            <a:r>
              <a:rPr kumimoji="0" lang="en-GB" altLang="zh-CN" sz="1800" dirty="0"/>
              <a:t> span of 80km</a:t>
            </a:r>
          </a:p>
          <a:p>
            <a:pPr eaLnBrk="1" hangingPunct="1">
              <a:lnSpc>
                <a:spcPct val="80000"/>
              </a:lnSpc>
              <a:buFont typeface="Wingdings" charset="2"/>
              <a:buBlip>
                <a:blip r:embed="rId2"/>
              </a:buBlip>
              <a:defRPr/>
            </a:pPr>
            <a:r>
              <a:rPr kumimoji="0" lang="en-GB" altLang="zh-CN" sz="1800" dirty="0"/>
              <a:t>However DCF has high loss (9 dB for -1360ps/nm)</a:t>
            </a:r>
          </a:p>
          <a:p>
            <a:pPr eaLnBrk="1" hangingPunct="1">
              <a:lnSpc>
                <a:spcPct val="80000"/>
              </a:lnSpc>
              <a:buFont typeface="Wingdings" charset="2"/>
              <a:buBlip>
                <a:blip r:embed="rId2"/>
              </a:buBlip>
              <a:defRPr/>
            </a:pPr>
            <a:endParaRPr kumimoji="0" lang="en-GB" altLang="zh-CN" sz="1800" dirty="0"/>
          </a:p>
          <a:p>
            <a:pPr eaLnBrk="1" hangingPunct="1">
              <a:lnSpc>
                <a:spcPct val="80000"/>
              </a:lnSpc>
              <a:buFont typeface="Wingdings" charset="2"/>
              <a:buBlip>
                <a:blip r:embed="rId2"/>
              </a:buBlip>
              <a:defRPr/>
            </a:pPr>
            <a:r>
              <a:rPr kumimoji="0" lang="en-GB" altLang="zh-CN" sz="1800" dirty="0"/>
              <a:t>When NZ-</a:t>
            </a:r>
            <a:r>
              <a:rPr kumimoji="0" lang="en-GB" altLang="zh-CN" sz="1800" dirty="0" err="1"/>
              <a:t>DSF</a:t>
            </a:r>
            <a:r>
              <a:rPr kumimoji="0" lang="en-GB" altLang="zh-CN" sz="1800" dirty="0"/>
              <a:t> with negative dispersion (about -3 </a:t>
            </a:r>
            <a:r>
              <a:rPr kumimoji="0" lang="en-GB" altLang="zh-CN" sz="1800" dirty="0" err="1"/>
              <a:t>ps</a:t>
            </a:r>
            <a:r>
              <a:rPr kumimoji="0" lang="en-GB" altLang="zh-CN" sz="1800" dirty="0"/>
              <a:t>/nm-km) is used, </a:t>
            </a:r>
            <a:r>
              <a:rPr kumimoji="0" lang="en-GB" altLang="zh-CN" sz="1800" dirty="0" err="1"/>
              <a:t>SMF</a:t>
            </a:r>
            <a:r>
              <a:rPr kumimoji="0" lang="en-GB" altLang="zh-CN" sz="1800" dirty="0"/>
              <a:t> can be used to compensate its dispersion. The span would consist of about 28% of </a:t>
            </a:r>
            <a:r>
              <a:rPr kumimoji="0" lang="en-GB" altLang="zh-CN" sz="1800" dirty="0" err="1"/>
              <a:t>SMF</a:t>
            </a:r>
            <a:r>
              <a:rPr kumimoji="0" lang="en-GB" altLang="zh-CN" sz="1800" dirty="0"/>
              <a:t> (17ps/nm-km) and 72% of negative dispersion NZ-</a:t>
            </a:r>
            <a:r>
              <a:rPr kumimoji="0" lang="en-GB" altLang="zh-CN" sz="1800" dirty="0" err="1"/>
              <a:t>DSF</a:t>
            </a:r>
            <a:r>
              <a:rPr kumimoji="0" lang="en-GB" altLang="zh-CN" sz="1800" dirty="0"/>
              <a:t> (-3 </a:t>
            </a:r>
            <a:r>
              <a:rPr kumimoji="0" lang="en-GB" altLang="zh-CN" sz="1800" dirty="0" err="1"/>
              <a:t>ps</a:t>
            </a:r>
            <a:r>
              <a:rPr kumimoji="0" lang="en-GB" altLang="zh-CN" sz="1800" dirty="0"/>
              <a:t>/nm-km).</a:t>
            </a:r>
          </a:p>
          <a:p>
            <a:pPr eaLnBrk="1" hangingPunct="1">
              <a:lnSpc>
                <a:spcPct val="80000"/>
              </a:lnSpc>
              <a:buFont typeface="Wingdings" charset="2"/>
              <a:buBlip>
                <a:blip r:embed="rId2"/>
              </a:buBlip>
              <a:defRPr/>
            </a:pPr>
            <a:r>
              <a:rPr kumimoji="0" lang="en-GB" altLang="zh-CN" sz="1800" dirty="0"/>
              <a:t>This is used for submarine systems but not for terrestrial systems</a:t>
            </a:r>
          </a:p>
        </p:txBody>
      </p:sp>
      <p:grpSp>
        <p:nvGrpSpPr>
          <p:cNvPr id="32771" name="Group 4">
            <a:extLst>
              <a:ext uri="{FF2B5EF4-FFF2-40B4-BE49-F238E27FC236}">
                <a16:creationId xmlns:a16="http://schemas.microsoft.com/office/drawing/2014/main" id="{4E876D80-594D-7340-ABBD-D207E072E66D}"/>
              </a:ext>
            </a:extLst>
          </p:cNvPr>
          <p:cNvGrpSpPr>
            <a:grpSpLocks/>
          </p:cNvGrpSpPr>
          <p:nvPr/>
        </p:nvGrpSpPr>
        <p:grpSpPr bwMode="auto">
          <a:xfrm>
            <a:off x="1919289" y="2997201"/>
            <a:ext cx="6840537" cy="576263"/>
            <a:chOff x="249" y="2523"/>
            <a:chExt cx="5170" cy="363"/>
          </a:xfrm>
        </p:grpSpPr>
        <p:sp>
          <p:nvSpPr>
            <p:cNvPr id="32786" name="Line 5">
              <a:extLst>
                <a:ext uri="{FF2B5EF4-FFF2-40B4-BE49-F238E27FC236}">
                  <a16:creationId xmlns:a16="http://schemas.microsoft.com/office/drawing/2014/main" id="{A97346BC-E9B4-9A44-8EB6-C500B7DB399F}"/>
                </a:ext>
              </a:extLst>
            </p:cNvPr>
            <p:cNvSpPr>
              <a:spLocks noChangeShapeType="1"/>
            </p:cNvSpPr>
            <p:nvPr/>
          </p:nvSpPr>
          <p:spPr bwMode="auto">
            <a:xfrm>
              <a:off x="249" y="2886"/>
              <a:ext cx="5170" cy="0"/>
            </a:xfrm>
            <a:prstGeom prst="line">
              <a:avLst/>
            </a:prstGeom>
            <a:noFill/>
            <a:ln w="2857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nvGrpSpPr>
            <p:cNvPr id="32787" name="Group 6">
              <a:extLst>
                <a:ext uri="{FF2B5EF4-FFF2-40B4-BE49-F238E27FC236}">
                  <a16:creationId xmlns:a16="http://schemas.microsoft.com/office/drawing/2014/main" id="{52035E37-980F-974C-9003-94F9729BA181}"/>
                </a:ext>
              </a:extLst>
            </p:cNvPr>
            <p:cNvGrpSpPr>
              <a:grpSpLocks/>
            </p:cNvGrpSpPr>
            <p:nvPr/>
          </p:nvGrpSpPr>
          <p:grpSpPr bwMode="auto">
            <a:xfrm>
              <a:off x="249" y="2523"/>
              <a:ext cx="4399" cy="363"/>
              <a:chOff x="272" y="2251"/>
              <a:chExt cx="5602" cy="363"/>
            </a:xfrm>
          </p:grpSpPr>
          <p:sp>
            <p:nvSpPr>
              <p:cNvPr id="32788" name="Line 7">
                <a:extLst>
                  <a:ext uri="{FF2B5EF4-FFF2-40B4-BE49-F238E27FC236}">
                    <a16:creationId xmlns:a16="http://schemas.microsoft.com/office/drawing/2014/main" id="{6F1814C7-0B92-9644-8B76-CAB908F05E43}"/>
                  </a:ext>
                </a:extLst>
              </p:cNvPr>
              <p:cNvSpPr>
                <a:spLocks noChangeShapeType="1"/>
              </p:cNvSpPr>
              <p:nvPr/>
            </p:nvSpPr>
            <p:spPr bwMode="auto">
              <a:xfrm flipV="1">
                <a:off x="272" y="2251"/>
                <a:ext cx="1270"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89" name="Line 8">
                <a:extLst>
                  <a:ext uri="{FF2B5EF4-FFF2-40B4-BE49-F238E27FC236}">
                    <a16:creationId xmlns:a16="http://schemas.microsoft.com/office/drawing/2014/main" id="{4212E034-4C5C-994A-B57A-4AD38A4FDFB0}"/>
                  </a:ext>
                </a:extLst>
              </p:cNvPr>
              <p:cNvSpPr>
                <a:spLocks noChangeShapeType="1"/>
              </p:cNvSpPr>
              <p:nvPr/>
            </p:nvSpPr>
            <p:spPr bwMode="auto">
              <a:xfrm>
                <a:off x="1542" y="2251"/>
                <a:ext cx="136"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0" name="Line 9">
                <a:extLst>
                  <a:ext uri="{FF2B5EF4-FFF2-40B4-BE49-F238E27FC236}">
                    <a16:creationId xmlns:a16="http://schemas.microsoft.com/office/drawing/2014/main" id="{F1E18B2F-F65A-EC49-A3ED-5155FC38EA0F}"/>
                  </a:ext>
                </a:extLst>
              </p:cNvPr>
              <p:cNvSpPr>
                <a:spLocks noChangeShapeType="1"/>
              </p:cNvSpPr>
              <p:nvPr/>
            </p:nvSpPr>
            <p:spPr bwMode="auto">
              <a:xfrm flipV="1">
                <a:off x="1678" y="2251"/>
                <a:ext cx="1270"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1" name="Line 10">
                <a:extLst>
                  <a:ext uri="{FF2B5EF4-FFF2-40B4-BE49-F238E27FC236}">
                    <a16:creationId xmlns:a16="http://schemas.microsoft.com/office/drawing/2014/main" id="{D0FE3321-BAAE-0048-8133-0C9E2C3D9D9E}"/>
                  </a:ext>
                </a:extLst>
              </p:cNvPr>
              <p:cNvSpPr>
                <a:spLocks noChangeShapeType="1"/>
              </p:cNvSpPr>
              <p:nvPr/>
            </p:nvSpPr>
            <p:spPr bwMode="auto">
              <a:xfrm>
                <a:off x="2947" y="2251"/>
                <a:ext cx="136"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2" name="Line 11">
                <a:extLst>
                  <a:ext uri="{FF2B5EF4-FFF2-40B4-BE49-F238E27FC236}">
                    <a16:creationId xmlns:a16="http://schemas.microsoft.com/office/drawing/2014/main" id="{9755EBE1-7199-9B4A-BB47-EB54B9F7FC76}"/>
                  </a:ext>
                </a:extLst>
              </p:cNvPr>
              <p:cNvSpPr>
                <a:spLocks noChangeShapeType="1"/>
              </p:cNvSpPr>
              <p:nvPr/>
            </p:nvSpPr>
            <p:spPr bwMode="auto">
              <a:xfrm flipV="1">
                <a:off x="3083" y="2251"/>
                <a:ext cx="1270"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3" name="Line 12">
                <a:extLst>
                  <a:ext uri="{FF2B5EF4-FFF2-40B4-BE49-F238E27FC236}">
                    <a16:creationId xmlns:a16="http://schemas.microsoft.com/office/drawing/2014/main" id="{638E3D2F-5E80-3441-8F67-91F42621E083}"/>
                  </a:ext>
                </a:extLst>
              </p:cNvPr>
              <p:cNvSpPr>
                <a:spLocks noChangeShapeType="1"/>
              </p:cNvSpPr>
              <p:nvPr/>
            </p:nvSpPr>
            <p:spPr bwMode="auto">
              <a:xfrm>
                <a:off x="4353" y="2251"/>
                <a:ext cx="136"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4" name="Line 13">
                <a:extLst>
                  <a:ext uri="{FF2B5EF4-FFF2-40B4-BE49-F238E27FC236}">
                    <a16:creationId xmlns:a16="http://schemas.microsoft.com/office/drawing/2014/main" id="{F49B761F-1923-F74C-AECD-E9F459302FF4}"/>
                  </a:ext>
                </a:extLst>
              </p:cNvPr>
              <p:cNvSpPr>
                <a:spLocks noChangeShapeType="1"/>
              </p:cNvSpPr>
              <p:nvPr/>
            </p:nvSpPr>
            <p:spPr bwMode="auto">
              <a:xfrm flipV="1">
                <a:off x="4489" y="2251"/>
                <a:ext cx="1270"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95" name="Line 14">
                <a:extLst>
                  <a:ext uri="{FF2B5EF4-FFF2-40B4-BE49-F238E27FC236}">
                    <a16:creationId xmlns:a16="http://schemas.microsoft.com/office/drawing/2014/main" id="{01F9822E-5595-9F41-880F-27C2AED00CD7}"/>
                  </a:ext>
                </a:extLst>
              </p:cNvPr>
              <p:cNvSpPr>
                <a:spLocks noChangeShapeType="1"/>
              </p:cNvSpPr>
              <p:nvPr/>
            </p:nvSpPr>
            <p:spPr bwMode="auto">
              <a:xfrm>
                <a:off x="5759" y="2251"/>
                <a:ext cx="115" cy="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grpSp>
      <p:grpSp>
        <p:nvGrpSpPr>
          <p:cNvPr id="32772" name="Group 15">
            <a:extLst>
              <a:ext uri="{FF2B5EF4-FFF2-40B4-BE49-F238E27FC236}">
                <a16:creationId xmlns:a16="http://schemas.microsoft.com/office/drawing/2014/main" id="{3ADCE22A-2C7F-ED4D-8FA5-48973F906C9B}"/>
              </a:ext>
            </a:extLst>
          </p:cNvPr>
          <p:cNvGrpSpPr>
            <a:grpSpLocks/>
          </p:cNvGrpSpPr>
          <p:nvPr/>
        </p:nvGrpSpPr>
        <p:grpSpPr bwMode="auto">
          <a:xfrm>
            <a:off x="1992314" y="1557338"/>
            <a:ext cx="6840537" cy="1295400"/>
            <a:chOff x="295" y="1071"/>
            <a:chExt cx="5170" cy="1270"/>
          </a:xfrm>
        </p:grpSpPr>
        <p:sp>
          <p:nvSpPr>
            <p:cNvPr id="32780" name="Line 16">
              <a:extLst>
                <a:ext uri="{FF2B5EF4-FFF2-40B4-BE49-F238E27FC236}">
                  <a16:creationId xmlns:a16="http://schemas.microsoft.com/office/drawing/2014/main" id="{041F86BA-D0DE-C247-88A7-DAA098B57363}"/>
                </a:ext>
              </a:extLst>
            </p:cNvPr>
            <p:cNvSpPr>
              <a:spLocks noChangeShapeType="1"/>
            </p:cNvSpPr>
            <p:nvPr/>
          </p:nvSpPr>
          <p:spPr bwMode="auto">
            <a:xfrm>
              <a:off x="295" y="1480"/>
              <a:ext cx="5170" cy="0"/>
            </a:xfrm>
            <a:prstGeom prst="line">
              <a:avLst/>
            </a:prstGeom>
            <a:noFill/>
            <a:ln w="38100">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nvGrpSpPr>
            <p:cNvPr id="32781" name="Group 17">
              <a:extLst>
                <a:ext uri="{FF2B5EF4-FFF2-40B4-BE49-F238E27FC236}">
                  <a16:creationId xmlns:a16="http://schemas.microsoft.com/office/drawing/2014/main" id="{11FE85F3-9548-AF4E-9637-911FF8DCFE3E}"/>
                </a:ext>
              </a:extLst>
            </p:cNvPr>
            <p:cNvGrpSpPr>
              <a:grpSpLocks/>
            </p:cNvGrpSpPr>
            <p:nvPr/>
          </p:nvGrpSpPr>
          <p:grpSpPr bwMode="auto">
            <a:xfrm>
              <a:off x="295" y="1071"/>
              <a:ext cx="4399" cy="1270"/>
              <a:chOff x="295" y="1570"/>
              <a:chExt cx="4352" cy="1270"/>
            </a:xfrm>
          </p:grpSpPr>
          <p:sp>
            <p:nvSpPr>
              <p:cNvPr id="32782" name="Freeform 18">
                <a:extLst>
                  <a:ext uri="{FF2B5EF4-FFF2-40B4-BE49-F238E27FC236}">
                    <a16:creationId xmlns:a16="http://schemas.microsoft.com/office/drawing/2014/main" id="{3312638E-1E96-3044-A6CF-A92AC8E1101B}"/>
                  </a:ext>
                </a:extLst>
              </p:cNvPr>
              <p:cNvSpPr>
                <a:spLocks/>
              </p:cNvSpPr>
              <p:nvPr/>
            </p:nvSpPr>
            <p:spPr bwMode="auto">
              <a:xfrm>
                <a:off x="295" y="1570"/>
                <a:ext cx="1088" cy="1270"/>
              </a:xfrm>
              <a:custGeom>
                <a:avLst/>
                <a:gdLst>
                  <a:gd name="T0" fmla="*/ 0 w 1088"/>
                  <a:gd name="T1" fmla="*/ 409 h 1270"/>
                  <a:gd name="T2" fmla="*/ 0 w 1088"/>
                  <a:gd name="T3" fmla="*/ 0 h 1270"/>
                  <a:gd name="T4" fmla="*/ 952 w 1088"/>
                  <a:gd name="T5" fmla="*/ 0 h 1270"/>
                  <a:gd name="T6" fmla="*/ 952 w 1088"/>
                  <a:gd name="T7" fmla="*/ 1270 h 1270"/>
                  <a:gd name="T8" fmla="*/ 1088 w 1088"/>
                  <a:gd name="T9" fmla="*/ 1270 h 1270"/>
                  <a:gd name="T10" fmla="*/ 1088 w 1088"/>
                  <a:gd name="T11" fmla="*/ 0 h 1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8" h="1270">
                    <a:moveTo>
                      <a:pt x="0" y="409"/>
                    </a:moveTo>
                    <a:lnTo>
                      <a:pt x="0" y="0"/>
                    </a:lnTo>
                    <a:lnTo>
                      <a:pt x="952" y="0"/>
                    </a:lnTo>
                    <a:lnTo>
                      <a:pt x="952" y="1270"/>
                    </a:lnTo>
                    <a:lnTo>
                      <a:pt x="1088" y="1270"/>
                    </a:lnTo>
                    <a:lnTo>
                      <a:pt x="1088" y="0"/>
                    </a:ln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83" name="Freeform 19">
                <a:extLst>
                  <a:ext uri="{FF2B5EF4-FFF2-40B4-BE49-F238E27FC236}">
                    <a16:creationId xmlns:a16="http://schemas.microsoft.com/office/drawing/2014/main" id="{815BDA2E-AFD1-484C-8D5A-2C8440286792}"/>
                  </a:ext>
                </a:extLst>
              </p:cNvPr>
              <p:cNvSpPr>
                <a:spLocks/>
              </p:cNvSpPr>
              <p:nvPr/>
            </p:nvSpPr>
            <p:spPr bwMode="auto">
              <a:xfrm>
                <a:off x="1383" y="1570"/>
                <a:ext cx="1084" cy="1270"/>
              </a:xfrm>
              <a:custGeom>
                <a:avLst/>
                <a:gdLst>
                  <a:gd name="T0" fmla="*/ 0 w 1088"/>
                  <a:gd name="T1" fmla="*/ 409 h 1270"/>
                  <a:gd name="T2" fmla="*/ 0 w 1088"/>
                  <a:gd name="T3" fmla="*/ 0 h 1270"/>
                  <a:gd name="T4" fmla="*/ 946 w 1088"/>
                  <a:gd name="T5" fmla="*/ 0 h 1270"/>
                  <a:gd name="T6" fmla="*/ 946 w 1088"/>
                  <a:gd name="T7" fmla="*/ 1270 h 1270"/>
                  <a:gd name="T8" fmla="*/ 1080 w 1088"/>
                  <a:gd name="T9" fmla="*/ 1270 h 1270"/>
                  <a:gd name="T10" fmla="*/ 1080 w 1088"/>
                  <a:gd name="T11" fmla="*/ 0 h 1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8" h="1270">
                    <a:moveTo>
                      <a:pt x="0" y="409"/>
                    </a:moveTo>
                    <a:lnTo>
                      <a:pt x="0" y="0"/>
                    </a:lnTo>
                    <a:lnTo>
                      <a:pt x="952" y="0"/>
                    </a:lnTo>
                    <a:lnTo>
                      <a:pt x="952" y="1270"/>
                    </a:lnTo>
                    <a:lnTo>
                      <a:pt x="1088" y="1270"/>
                    </a:lnTo>
                    <a:lnTo>
                      <a:pt x="1088" y="0"/>
                    </a:ln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84" name="Freeform 20">
                <a:extLst>
                  <a:ext uri="{FF2B5EF4-FFF2-40B4-BE49-F238E27FC236}">
                    <a16:creationId xmlns:a16="http://schemas.microsoft.com/office/drawing/2014/main" id="{1837E8AB-6D37-794C-959F-B193DEAF5E8A}"/>
                  </a:ext>
                </a:extLst>
              </p:cNvPr>
              <p:cNvSpPr>
                <a:spLocks/>
              </p:cNvSpPr>
              <p:nvPr/>
            </p:nvSpPr>
            <p:spPr bwMode="auto">
              <a:xfrm>
                <a:off x="2471" y="1570"/>
                <a:ext cx="1088" cy="1270"/>
              </a:xfrm>
              <a:custGeom>
                <a:avLst/>
                <a:gdLst>
                  <a:gd name="T0" fmla="*/ 0 w 1088"/>
                  <a:gd name="T1" fmla="*/ 409 h 1270"/>
                  <a:gd name="T2" fmla="*/ 0 w 1088"/>
                  <a:gd name="T3" fmla="*/ 0 h 1270"/>
                  <a:gd name="T4" fmla="*/ 952 w 1088"/>
                  <a:gd name="T5" fmla="*/ 0 h 1270"/>
                  <a:gd name="T6" fmla="*/ 952 w 1088"/>
                  <a:gd name="T7" fmla="*/ 1270 h 1270"/>
                  <a:gd name="T8" fmla="*/ 1088 w 1088"/>
                  <a:gd name="T9" fmla="*/ 1270 h 1270"/>
                  <a:gd name="T10" fmla="*/ 1088 w 1088"/>
                  <a:gd name="T11" fmla="*/ 0 h 1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8" h="1270">
                    <a:moveTo>
                      <a:pt x="0" y="409"/>
                    </a:moveTo>
                    <a:lnTo>
                      <a:pt x="0" y="0"/>
                    </a:lnTo>
                    <a:lnTo>
                      <a:pt x="952" y="0"/>
                    </a:lnTo>
                    <a:lnTo>
                      <a:pt x="952" y="1270"/>
                    </a:lnTo>
                    <a:lnTo>
                      <a:pt x="1088" y="1270"/>
                    </a:lnTo>
                    <a:lnTo>
                      <a:pt x="1088" y="0"/>
                    </a:ln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85" name="Freeform 21">
                <a:extLst>
                  <a:ext uri="{FF2B5EF4-FFF2-40B4-BE49-F238E27FC236}">
                    <a16:creationId xmlns:a16="http://schemas.microsoft.com/office/drawing/2014/main" id="{707B00AD-7BEF-3247-8D2A-F507F1A04E9F}"/>
                  </a:ext>
                </a:extLst>
              </p:cNvPr>
              <p:cNvSpPr>
                <a:spLocks/>
              </p:cNvSpPr>
              <p:nvPr/>
            </p:nvSpPr>
            <p:spPr bwMode="auto">
              <a:xfrm>
                <a:off x="3559" y="1570"/>
                <a:ext cx="1084" cy="1270"/>
              </a:xfrm>
              <a:custGeom>
                <a:avLst/>
                <a:gdLst>
                  <a:gd name="T0" fmla="*/ 0 w 1088"/>
                  <a:gd name="T1" fmla="*/ 409 h 1270"/>
                  <a:gd name="T2" fmla="*/ 0 w 1088"/>
                  <a:gd name="T3" fmla="*/ 0 h 1270"/>
                  <a:gd name="T4" fmla="*/ 946 w 1088"/>
                  <a:gd name="T5" fmla="*/ 0 h 1270"/>
                  <a:gd name="T6" fmla="*/ 946 w 1088"/>
                  <a:gd name="T7" fmla="*/ 1270 h 1270"/>
                  <a:gd name="T8" fmla="*/ 1080 w 1088"/>
                  <a:gd name="T9" fmla="*/ 1270 h 1270"/>
                  <a:gd name="T10" fmla="*/ 1080 w 1088"/>
                  <a:gd name="T11" fmla="*/ 0 h 1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8" h="1270">
                    <a:moveTo>
                      <a:pt x="0" y="409"/>
                    </a:moveTo>
                    <a:lnTo>
                      <a:pt x="0" y="0"/>
                    </a:lnTo>
                    <a:lnTo>
                      <a:pt x="952" y="0"/>
                    </a:lnTo>
                    <a:lnTo>
                      <a:pt x="952" y="1270"/>
                    </a:lnTo>
                    <a:lnTo>
                      <a:pt x="1088" y="1270"/>
                    </a:lnTo>
                    <a:lnTo>
                      <a:pt x="1088" y="0"/>
                    </a:ln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grpSp>
      </p:grpSp>
      <p:sp>
        <p:nvSpPr>
          <p:cNvPr id="32773" name="Text Box 22">
            <a:extLst>
              <a:ext uri="{FF2B5EF4-FFF2-40B4-BE49-F238E27FC236}">
                <a16:creationId xmlns:a16="http://schemas.microsoft.com/office/drawing/2014/main" id="{92802E94-CF11-724E-96F9-EFD7D6D16490}"/>
              </a:ext>
            </a:extLst>
          </p:cNvPr>
          <p:cNvSpPr txBox="1">
            <a:spLocks noChangeArrowheads="1"/>
          </p:cNvSpPr>
          <p:nvPr/>
        </p:nvSpPr>
        <p:spPr bwMode="auto">
          <a:xfrm>
            <a:off x="8040689" y="2133600"/>
            <a:ext cx="2160587" cy="641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Dispersion profile (ps/nm-km)</a:t>
            </a:r>
          </a:p>
        </p:txBody>
      </p:sp>
      <p:sp>
        <p:nvSpPr>
          <p:cNvPr id="32774" name="Text Box 23">
            <a:extLst>
              <a:ext uri="{FF2B5EF4-FFF2-40B4-BE49-F238E27FC236}">
                <a16:creationId xmlns:a16="http://schemas.microsoft.com/office/drawing/2014/main" id="{2F8B57B4-FFB6-6B41-9893-E8F45167BB38}"/>
              </a:ext>
            </a:extLst>
          </p:cNvPr>
          <p:cNvSpPr txBox="1">
            <a:spLocks noChangeArrowheads="1"/>
          </p:cNvSpPr>
          <p:nvPr/>
        </p:nvSpPr>
        <p:spPr bwMode="auto">
          <a:xfrm>
            <a:off x="8040689" y="2852738"/>
            <a:ext cx="2160587" cy="641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Accumulated Dispersion (ps/nm)</a:t>
            </a:r>
          </a:p>
        </p:txBody>
      </p:sp>
      <p:sp>
        <p:nvSpPr>
          <p:cNvPr id="32775" name="Text Box 24">
            <a:extLst>
              <a:ext uri="{FF2B5EF4-FFF2-40B4-BE49-F238E27FC236}">
                <a16:creationId xmlns:a16="http://schemas.microsoft.com/office/drawing/2014/main" id="{943DE7DA-0032-6745-AED0-A4067727827D}"/>
              </a:ext>
            </a:extLst>
          </p:cNvPr>
          <p:cNvSpPr txBox="1">
            <a:spLocks noChangeArrowheads="1"/>
          </p:cNvSpPr>
          <p:nvPr/>
        </p:nvSpPr>
        <p:spPr bwMode="auto">
          <a:xfrm>
            <a:off x="2279650" y="1557338"/>
            <a:ext cx="666750" cy="36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SMF</a:t>
            </a:r>
          </a:p>
        </p:txBody>
      </p:sp>
      <p:sp>
        <p:nvSpPr>
          <p:cNvPr id="32776" name="Text Box 25">
            <a:extLst>
              <a:ext uri="{FF2B5EF4-FFF2-40B4-BE49-F238E27FC236}">
                <a16:creationId xmlns:a16="http://schemas.microsoft.com/office/drawing/2014/main" id="{6ED0D904-4411-DD46-9B26-E887A2E94580}"/>
              </a:ext>
            </a:extLst>
          </p:cNvPr>
          <p:cNvSpPr txBox="1">
            <a:spLocks noChangeArrowheads="1"/>
          </p:cNvSpPr>
          <p:nvPr/>
        </p:nvSpPr>
        <p:spPr bwMode="auto">
          <a:xfrm>
            <a:off x="2566988" y="2420938"/>
            <a:ext cx="654050" cy="36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DCF</a:t>
            </a:r>
          </a:p>
        </p:txBody>
      </p:sp>
      <p:sp>
        <p:nvSpPr>
          <p:cNvPr id="32777" name="Line 26">
            <a:extLst>
              <a:ext uri="{FF2B5EF4-FFF2-40B4-BE49-F238E27FC236}">
                <a16:creationId xmlns:a16="http://schemas.microsoft.com/office/drawing/2014/main" id="{BDC0BEB3-9486-8140-800A-C93FC74C7F0A}"/>
              </a:ext>
            </a:extLst>
          </p:cNvPr>
          <p:cNvSpPr>
            <a:spLocks noChangeShapeType="1"/>
          </p:cNvSpPr>
          <p:nvPr/>
        </p:nvSpPr>
        <p:spPr bwMode="auto">
          <a:xfrm>
            <a:off x="3071814" y="2636838"/>
            <a:ext cx="287337" cy="2159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2778" name="Text Box 27">
            <a:extLst>
              <a:ext uri="{FF2B5EF4-FFF2-40B4-BE49-F238E27FC236}">
                <a16:creationId xmlns:a16="http://schemas.microsoft.com/office/drawing/2014/main" id="{5C090534-7F51-4442-9304-1D47E7A0FA4A}"/>
              </a:ext>
            </a:extLst>
          </p:cNvPr>
          <p:cNvSpPr txBox="1">
            <a:spLocks noChangeArrowheads="1"/>
          </p:cNvSpPr>
          <p:nvPr/>
        </p:nvSpPr>
        <p:spPr bwMode="auto">
          <a:xfrm>
            <a:off x="8524875" y="1576388"/>
            <a:ext cx="311150" cy="36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L</a:t>
            </a:r>
          </a:p>
        </p:txBody>
      </p:sp>
      <p:graphicFrame>
        <p:nvGraphicFramePr>
          <p:cNvPr id="32779" name="Object 3">
            <a:extLst>
              <a:ext uri="{FF2B5EF4-FFF2-40B4-BE49-F238E27FC236}">
                <a16:creationId xmlns:a16="http://schemas.microsoft.com/office/drawing/2014/main" id="{BDF6B4A3-3226-6748-9365-EE15530B4833}"/>
              </a:ext>
            </a:extLst>
          </p:cNvPr>
          <p:cNvGraphicFramePr>
            <a:graphicFrameLocks noChangeAspect="1"/>
          </p:cNvGraphicFramePr>
          <p:nvPr>
            <p:extLst>
              <p:ext uri="{D42A27DB-BD31-4B8C-83A1-F6EECF244321}">
                <p14:modId xmlns:p14="http://schemas.microsoft.com/office/powerpoint/2010/main" val="2029170833"/>
              </p:ext>
            </p:extLst>
          </p:nvPr>
        </p:nvGraphicFramePr>
        <p:xfrm>
          <a:off x="9846552" y="1251294"/>
          <a:ext cx="2089150" cy="454025"/>
        </p:xfrm>
        <a:graphic>
          <a:graphicData uri="http://schemas.openxmlformats.org/presentationml/2006/ole">
            <mc:AlternateContent xmlns:mc="http://schemas.openxmlformats.org/markup-compatibility/2006">
              <mc:Choice xmlns:v="urn:schemas-microsoft-com:vml" Requires="v">
                <p:oleObj name="Equation" r:id="rId5" imgW="26911300" imgH="5854700" progId="Equation.3">
                  <p:embed/>
                </p:oleObj>
              </mc:Choice>
              <mc:Fallback>
                <p:oleObj name="Equation" r:id="rId5" imgW="26911300" imgH="5854700" progId="Equation.3">
                  <p:embed/>
                  <p:pic>
                    <p:nvPicPr>
                      <p:cNvPr id="32779" name="Object 3">
                        <a:extLst>
                          <a:ext uri="{FF2B5EF4-FFF2-40B4-BE49-F238E27FC236}">
                            <a16:creationId xmlns:a16="http://schemas.microsoft.com/office/drawing/2014/main" id="{BDF6B4A3-3226-6748-9365-EE15530B48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6552" y="1251294"/>
                        <a:ext cx="2089150" cy="4540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9" name="Rectangle: Rounded Corners 28">
            <a:extLst>
              <a:ext uri="{FF2B5EF4-FFF2-40B4-BE49-F238E27FC236}">
                <a16:creationId xmlns:a16="http://schemas.microsoft.com/office/drawing/2014/main" id="{239D1249-5AF9-4CE4-8985-A4B9B005903B}"/>
              </a:ext>
            </a:extLst>
          </p:cNvPr>
          <p:cNvSpPr/>
          <p:nvPr/>
        </p:nvSpPr>
        <p:spPr>
          <a:xfrm>
            <a:off x="0" y="-22556"/>
            <a:ext cx="12192000" cy="10344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ubtitle 2">
            <a:extLst>
              <a:ext uri="{FF2B5EF4-FFF2-40B4-BE49-F238E27FC236}">
                <a16:creationId xmlns:a16="http://schemas.microsoft.com/office/drawing/2014/main" id="{50A1A2CC-F0F5-4E2B-BEC9-D4C41AB30DEF}"/>
              </a:ext>
            </a:extLst>
          </p:cNvPr>
          <p:cNvSpPr txBox="1">
            <a:spLocks/>
          </p:cNvSpPr>
          <p:nvPr/>
        </p:nvSpPr>
        <p:spPr>
          <a:xfrm>
            <a:off x="63398" y="-17795"/>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Map &amp; dispersion compensation</a:t>
            </a:r>
            <a:br>
              <a:rPr lang="en-GB" sz="3200" dirty="0">
                <a:solidFill>
                  <a:srgbClr val="002060"/>
                </a:solidFill>
              </a:rPr>
            </a:br>
            <a:r>
              <a:rPr lang="en-GB" sz="3200" dirty="0">
                <a:solidFill>
                  <a:srgbClr val="002060"/>
                </a:solidFill>
              </a:rPr>
              <a:t>for single channel using different types of fibre</a:t>
            </a:r>
          </a:p>
        </p:txBody>
      </p:sp>
      <p:sp>
        <p:nvSpPr>
          <p:cNvPr id="31" name="Rectangle: Rounded Corners 30">
            <a:extLst>
              <a:ext uri="{FF2B5EF4-FFF2-40B4-BE49-F238E27FC236}">
                <a16:creationId xmlns:a16="http://schemas.microsoft.com/office/drawing/2014/main" id="{9E9B98E7-01E0-4FE1-B91A-F8FAEBA984CE}"/>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Line 2">
            <a:extLst>
              <a:ext uri="{FF2B5EF4-FFF2-40B4-BE49-F238E27FC236}">
                <a16:creationId xmlns:a16="http://schemas.microsoft.com/office/drawing/2014/main" id="{484F1720-193F-9D49-ACFB-4B6D82D97169}"/>
              </a:ext>
            </a:extLst>
          </p:cNvPr>
          <p:cNvSpPr>
            <a:spLocks noChangeShapeType="1"/>
          </p:cNvSpPr>
          <p:nvPr/>
        </p:nvSpPr>
        <p:spPr bwMode="auto">
          <a:xfrm>
            <a:off x="2351089" y="3284538"/>
            <a:ext cx="7705725"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794" name="Line 3">
            <a:extLst>
              <a:ext uri="{FF2B5EF4-FFF2-40B4-BE49-F238E27FC236}">
                <a16:creationId xmlns:a16="http://schemas.microsoft.com/office/drawing/2014/main" id="{58382635-0527-F94E-BFE1-3779143F7177}"/>
              </a:ext>
            </a:extLst>
          </p:cNvPr>
          <p:cNvSpPr>
            <a:spLocks noChangeShapeType="1"/>
          </p:cNvSpPr>
          <p:nvPr/>
        </p:nvSpPr>
        <p:spPr bwMode="auto">
          <a:xfrm flipV="1">
            <a:off x="2424114" y="2347914"/>
            <a:ext cx="4752975" cy="158432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795" name="Line 4">
            <a:extLst>
              <a:ext uri="{FF2B5EF4-FFF2-40B4-BE49-F238E27FC236}">
                <a16:creationId xmlns:a16="http://schemas.microsoft.com/office/drawing/2014/main" id="{0EA53CC5-CEF8-6741-8CEE-208F5CB2708A}"/>
              </a:ext>
            </a:extLst>
          </p:cNvPr>
          <p:cNvSpPr>
            <a:spLocks noChangeShapeType="1"/>
          </p:cNvSpPr>
          <p:nvPr/>
        </p:nvSpPr>
        <p:spPr bwMode="auto">
          <a:xfrm flipV="1">
            <a:off x="5375276" y="2419351"/>
            <a:ext cx="4752975" cy="158432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796" name="Line 5">
            <a:extLst>
              <a:ext uri="{FF2B5EF4-FFF2-40B4-BE49-F238E27FC236}">
                <a16:creationId xmlns:a16="http://schemas.microsoft.com/office/drawing/2014/main" id="{9CB00805-13E8-EC4D-AC40-9B131FD077CC}"/>
              </a:ext>
            </a:extLst>
          </p:cNvPr>
          <p:cNvSpPr>
            <a:spLocks noChangeShapeType="1"/>
          </p:cNvSpPr>
          <p:nvPr/>
        </p:nvSpPr>
        <p:spPr bwMode="auto">
          <a:xfrm>
            <a:off x="5880100" y="3140076"/>
            <a:ext cx="0" cy="144463"/>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797" name="Text Box 6">
            <a:extLst>
              <a:ext uri="{FF2B5EF4-FFF2-40B4-BE49-F238E27FC236}">
                <a16:creationId xmlns:a16="http://schemas.microsoft.com/office/drawing/2014/main" id="{BA6575F4-E044-674D-9342-B69DF3590CF7}"/>
              </a:ext>
            </a:extLst>
          </p:cNvPr>
          <p:cNvSpPr txBox="1">
            <a:spLocks noChangeArrowheads="1"/>
          </p:cNvSpPr>
          <p:nvPr/>
        </p:nvSpPr>
        <p:spPr bwMode="auto">
          <a:xfrm>
            <a:off x="5427664" y="3278189"/>
            <a:ext cx="1171575"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1550 nm</a:t>
            </a:r>
          </a:p>
        </p:txBody>
      </p:sp>
      <p:sp>
        <p:nvSpPr>
          <p:cNvPr id="33798" name="Text Box 7">
            <a:extLst>
              <a:ext uri="{FF2B5EF4-FFF2-40B4-BE49-F238E27FC236}">
                <a16:creationId xmlns:a16="http://schemas.microsoft.com/office/drawing/2014/main" id="{8F1BE366-5959-E342-AB8D-DFAAE2D7063F}"/>
              </a:ext>
            </a:extLst>
          </p:cNvPr>
          <p:cNvSpPr txBox="1">
            <a:spLocks noChangeArrowheads="1"/>
          </p:cNvSpPr>
          <p:nvPr/>
        </p:nvSpPr>
        <p:spPr bwMode="auto">
          <a:xfrm>
            <a:off x="7032626" y="3402014"/>
            <a:ext cx="1171575"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1600 nm</a:t>
            </a:r>
          </a:p>
        </p:txBody>
      </p:sp>
      <p:sp>
        <p:nvSpPr>
          <p:cNvPr id="33799" name="Text Box 8">
            <a:extLst>
              <a:ext uri="{FF2B5EF4-FFF2-40B4-BE49-F238E27FC236}">
                <a16:creationId xmlns:a16="http://schemas.microsoft.com/office/drawing/2014/main" id="{D9F70D8D-FCD1-884B-B4AD-6D2C9922E5FB}"/>
              </a:ext>
            </a:extLst>
          </p:cNvPr>
          <p:cNvSpPr txBox="1">
            <a:spLocks noChangeArrowheads="1"/>
          </p:cNvSpPr>
          <p:nvPr/>
        </p:nvSpPr>
        <p:spPr bwMode="auto">
          <a:xfrm>
            <a:off x="3863976" y="3402014"/>
            <a:ext cx="1171575"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1500 nm</a:t>
            </a:r>
          </a:p>
        </p:txBody>
      </p:sp>
      <p:sp>
        <p:nvSpPr>
          <p:cNvPr id="33800" name="Text Box 9">
            <a:extLst>
              <a:ext uri="{FF2B5EF4-FFF2-40B4-BE49-F238E27FC236}">
                <a16:creationId xmlns:a16="http://schemas.microsoft.com/office/drawing/2014/main" id="{5CF3129C-5DCF-8042-BE3B-AD44D62FA771}"/>
              </a:ext>
            </a:extLst>
          </p:cNvPr>
          <p:cNvSpPr txBox="1">
            <a:spLocks noChangeArrowheads="1"/>
          </p:cNvSpPr>
          <p:nvPr/>
        </p:nvSpPr>
        <p:spPr bwMode="auto">
          <a:xfrm>
            <a:off x="1774826" y="1628775"/>
            <a:ext cx="5586413" cy="4000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Dispersion D of Positive and negative NZ-DSFs</a:t>
            </a:r>
          </a:p>
        </p:txBody>
      </p:sp>
      <p:sp>
        <p:nvSpPr>
          <p:cNvPr id="33801" name="Line 10">
            <a:extLst>
              <a:ext uri="{FF2B5EF4-FFF2-40B4-BE49-F238E27FC236}">
                <a16:creationId xmlns:a16="http://schemas.microsoft.com/office/drawing/2014/main" id="{087E3477-329D-6549-8E80-6CAA8ECAD486}"/>
              </a:ext>
            </a:extLst>
          </p:cNvPr>
          <p:cNvSpPr>
            <a:spLocks noChangeShapeType="1"/>
          </p:cNvSpPr>
          <p:nvPr/>
        </p:nvSpPr>
        <p:spPr bwMode="auto">
          <a:xfrm>
            <a:off x="3503614" y="1987550"/>
            <a:ext cx="2016125" cy="865188"/>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802" name="Line 11">
            <a:extLst>
              <a:ext uri="{FF2B5EF4-FFF2-40B4-BE49-F238E27FC236}">
                <a16:creationId xmlns:a16="http://schemas.microsoft.com/office/drawing/2014/main" id="{4F382023-C621-D243-970E-AB2428052B52}"/>
              </a:ext>
            </a:extLst>
          </p:cNvPr>
          <p:cNvSpPr>
            <a:spLocks noChangeShapeType="1"/>
          </p:cNvSpPr>
          <p:nvPr/>
        </p:nvSpPr>
        <p:spPr bwMode="auto">
          <a:xfrm>
            <a:off x="4943475" y="1916113"/>
            <a:ext cx="3384550" cy="107950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3804" name="文本框 2">
            <a:extLst>
              <a:ext uri="{FF2B5EF4-FFF2-40B4-BE49-F238E27FC236}">
                <a16:creationId xmlns:a16="http://schemas.microsoft.com/office/drawing/2014/main" id="{96B35B19-2024-B448-8706-A4EB2E3F8C2F}"/>
              </a:ext>
            </a:extLst>
          </p:cNvPr>
          <p:cNvSpPr txBox="1">
            <a:spLocks noChangeArrowheads="1"/>
          </p:cNvSpPr>
          <p:nvPr/>
        </p:nvSpPr>
        <p:spPr bwMode="auto">
          <a:xfrm>
            <a:off x="2135188" y="4652963"/>
            <a:ext cx="7993062" cy="6461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en-GB" altLang="zh-CN" sz="1800">
                <a:solidFill>
                  <a:srgbClr val="000099">
                    <a:lumMod val="50000"/>
                  </a:srgbClr>
                </a:solidFill>
              </a:rPr>
              <a:t>When</a:t>
            </a:r>
            <a:r>
              <a:rPr lang="zh-CN" altLang="en-US" sz="1800">
                <a:solidFill>
                  <a:srgbClr val="000099">
                    <a:lumMod val="50000"/>
                  </a:srgbClr>
                </a:solidFill>
              </a:rPr>
              <a:t> </a:t>
            </a:r>
            <a:r>
              <a:rPr lang="en-GB" altLang="zh-CN" sz="1800">
                <a:solidFill>
                  <a:srgbClr val="000099">
                    <a:lumMod val="50000"/>
                  </a:srgbClr>
                </a:solidFill>
              </a:rPr>
              <a:t>negative</a:t>
            </a:r>
            <a:r>
              <a:rPr lang="zh-CN" altLang="en-US" sz="1800">
                <a:solidFill>
                  <a:srgbClr val="000099">
                    <a:lumMod val="50000"/>
                  </a:srgbClr>
                </a:solidFill>
              </a:rPr>
              <a:t> </a:t>
            </a:r>
            <a:r>
              <a:rPr lang="en-GB" altLang="zh-CN" sz="1800">
                <a:solidFill>
                  <a:srgbClr val="000099">
                    <a:lumMod val="50000"/>
                  </a:srgbClr>
                </a:solidFill>
              </a:rPr>
              <a:t>NZ</a:t>
            </a:r>
            <a:r>
              <a:rPr lang="en-US" altLang="zh-CN" sz="1800">
                <a:solidFill>
                  <a:srgbClr val="000099">
                    <a:lumMod val="50000"/>
                  </a:srgbClr>
                </a:solidFill>
              </a:rPr>
              <a:t>-DSF</a:t>
            </a:r>
            <a:r>
              <a:rPr lang="zh-CN" altLang="en-US" sz="1800">
                <a:solidFill>
                  <a:srgbClr val="000099">
                    <a:lumMod val="50000"/>
                  </a:srgbClr>
                </a:solidFill>
              </a:rPr>
              <a:t> </a:t>
            </a:r>
            <a:r>
              <a:rPr lang="en-GB" altLang="zh-CN" sz="1800">
                <a:solidFill>
                  <a:srgbClr val="000099">
                    <a:lumMod val="50000"/>
                  </a:srgbClr>
                </a:solidFill>
              </a:rPr>
              <a:t>is</a:t>
            </a:r>
            <a:r>
              <a:rPr lang="zh-CN" altLang="en-US" sz="1800">
                <a:solidFill>
                  <a:srgbClr val="000099">
                    <a:lumMod val="50000"/>
                  </a:srgbClr>
                </a:solidFill>
              </a:rPr>
              <a:t> </a:t>
            </a:r>
            <a:r>
              <a:rPr lang="en-GB" altLang="zh-CN" sz="1800">
                <a:solidFill>
                  <a:srgbClr val="000099">
                    <a:lumMod val="50000"/>
                  </a:srgbClr>
                </a:solidFill>
              </a:rPr>
              <a:t>used</a:t>
            </a:r>
            <a:r>
              <a:rPr lang="zh-CN" altLang="en-US" sz="1800">
                <a:solidFill>
                  <a:srgbClr val="000099">
                    <a:lumMod val="50000"/>
                  </a:srgbClr>
                </a:solidFill>
              </a:rPr>
              <a:t> </a:t>
            </a:r>
            <a:r>
              <a:rPr lang="en-GB" altLang="zh-CN" sz="1800">
                <a:solidFill>
                  <a:srgbClr val="000099">
                    <a:lumMod val="50000"/>
                  </a:srgbClr>
                </a:solidFill>
              </a:rPr>
              <a:t>as</a:t>
            </a:r>
            <a:r>
              <a:rPr lang="zh-CN" altLang="en-US" sz="1800">
                <a:solidFill>
                  <a:srgbClr val="000099">
                    <a:lumMod val="50000"/>
                  </a:srgbClr>
                </a:solidFill>
              </a:rPr>
              <a:t> </a:t>
            </a:r>
            <a:r>
              <a:rPr lang="en-GB" altLang="zh-CN" sz="1800">
                <a:solidFill>
                  <a:srgbClr val="000099">
                    <a:lumMod val="50000"/>
                  </a:srgbClr>
                </a:solidFill>
              </a:rPr>
              <a:t>transmission</a:t>
            </a:r>
            <a:r>
              <a:rPr lang="zh-CN" altLang="en-US" sz="1800">
                <a:solidFill>
                  <a:srgbClr val="000099">
                    <a:lumMod val="50000"/>
                  </a:srgbClr>
                </a:solidFill>
              </a:rPr>
              <a:t> </a:t>
            </a:r>
            <a:r>
              <a:rPr lang="en-GB" altLang="zh-CN" sz="1800">
                <a:solidFill>
                  <a:srgbClr val="000099">
                    <a:lumMod val="50000"/>
                  </a:srgbClr>
                </a:solidFill>
              </a:rPr>
              <a:t>fibre</a:t>
            </a:r>
            <a:r>
              <a:rPr lang="en-US" altLang="zh-CN" sz="1800">
                <a:solidFill>
                  <a:srgbClr val="000099">
                    <a:lumMod val="50000"/>
                  </a:srgbClr>
                </a:solidFill>
              </a:rPr>
              <a:t>,</a:t>
            </a:r>
            <a:r>
              <a:rPr lang="zh-CN" altLang="en-US" sz="1800">
                <a:solidFill>
                  <a:srgbClr val="000099">
                    <a:lumMod val="50000"/>
                  </a:srgbClr>
                </a:solidFill>
              </a:rPr>
              <a:t> </a:t>
            </a:r>
            <a:r>
              <a:rPr lang="en-GB" altLang="zh-CN" sz="1800">
                <a:solidFill>
                  <a:srgbClr val="000099">
                    <a:lumMod val="50000"/>
                  </a:srgbClr>
                </a:solidFill>
              </a:rPr>
              <a:t>its</a:t>
            </a:r>
            <a:r>
              <a:rPr lang="zh-CN" altLang="en-US" sz="1800">
                <a:solidFill>
                  <a:srgbClr val="000099">
                    <a:lumMod val="50000"/>
                  </a:srgbClr>
                </a:solidFill>
              </a:rPr>
              <a:t> </a:t>
            </a:r>
            <a:r>
              <a:rPr lang="en-GB" altLang="zh-CN" sz="1800">
                <a:solidFill>
                  <a:srgbClr val="000099">
                    <a:lumMod val="50000"/>
                  </a:srgbClr>
                </a:solidFill>
              </a:rPr>
              <a:t>dispersion</a:t>
            </a:r>
            <a:r>
              <a:rPr lang="zh-CN" altLang="en-US" sz="1800">
                <a:solidFill>
                  <a:srgbClr val="000099">
                    <a:lumMod val="50000"/>
                  </a:srgbClr>
                </a:solidFill>
              </a:rPr>
              <a:t> </a:t>
            </a:r>
            <a:r>
              <a:rPr lang="en-GB" altLang="zh-CN" sz="1800">
                <a:solidFill>
                  <a:srgbClr val="000099">
                    <a:lumMod val="50000"/>
                  </a:srgbClr>
                </a:solidFill>
              </a:rPr>
              <a:t>may</a:t>
            </a:r>
            <a:r>
              <a:rPr lang="zh-CN" altLang="en-US" sz="1800">
                <a:solidFill>
                  <a:srgbClr val="000099">
                    <a:lumMod val="50000"/>
                  </a:srgbClr>
                </a:solidFill>
              </a:rPr>
              <a:t> </a:t>
            </a:r>
            <a:r>
              <a:rPr lang="en-GB" altLang="zh-CN" sz="1800">
                <a:solidFill>
                  <a:srgbClr val="000099">
                    <a:lumMod val="50000"/>
                  </a:srgbClr>
                </a:solidFill>
              </a:rPr>
              <a:t>be</a:t>
            </a:r>
            <a:r>
              <a:rPr lang="zh-CN" altLang="en-US" sz="1800">
                <a:solidFill>
                  <a:srgbClr val="000099">
                    <a:lumMod val="50000"/>
                  </a:srgbClr>
                </a:solidFill>
              </a:rPr>
              <a:t> </a:t>
            </a:r>
            <a:r>
              <a:rPr lang="en-GB" altLang="zh-CN" sz="1800">
                <a:solidFill>
                  <a:srgbClr val="000099">
                    <a:lumMod val="50000"/>
                  </a:srgbClr>
                </a:solidFill>
              </a:rPr>
              <a:t>compensated</a:t>
            </a:r>
            <a:r>
              <a:rPr lang="zh-CN" altLang="en-US" sz="1800">
                <a:solidFill>
                  <a:srgbClr val="000099">
                    <a:lumMod val="50000"/>
                  </a:srgbClr>
                </a:solidFill>
              </a:rPr>
              <a:t> </a:t>
            </a:r>
            <a:r>
              <a:rPr lang="en-GB" altLang="zh-CN" sz="1800">
                <a:solidFill>
                  <a:srgbClr val="000099">
                    <a:lumMod val="50000"/>
                  </a:srgbClr>
                </a:solidFill>
              </a:rPr>
              <a:t>by</a:t>
            </a:r>
            <a:r>
              <a:rPr lang="zh-CN" altLang="en-US" sz="1800">
                <a:solidFill>
                  <a:srgbClr val="000099">
                    <a:lumMod val="50000"/>
                  </a:srgbClr>
                </a:solidFill>
              </a:rPr>
              <a:t> </a:t>
            </a:r>
            <a:r>
              <a:rPr lang="en-GB" altLang="zh-CN" sz="1800">
                <a:solidFill>
                  <a:srgbClr val="000099">
                    <a:lumMod val="50000"/>
                  </a:srgbClr>
                </a:solidFill>
              </a:rPr>
              <a:t>using</a:t>
            </a:r>
            <a:r>
              <a:rPr lang="zh-CN" altLang="en-US" sz="1800">
                <a:solidFill>
                  <a:srgbClr val="000099">
                    <a:lumMod val="50000"/>
                  </a:srgbClr>
                </a:solidFill>
              </a:rPr>
              <a:t> </a:t>
            </a:r>
            <a:r>
              <a:rPr lang="en-GB" altLang="zh-CN" sz="1800">
                <a:solidFill>
                  <a:srgbClr val="000099">
                    <a:lumMod val="50000"/>
                  </a:srgbClr>
                </a:solidFill>
              </a:rPr>
              <a:t>SMF</a:t>
            </a:r>
            <a:r>
              <a:rPr lang="zh-CN" altLang="en-US" sz="1800">
                <a:solidFill>
                  <a:srgbClr val="000099">
                    <a:lumMod val="50000"/>
                  </a:srgbClr>
                </a:solidFill>
              </a:rPr>
              <a:t> </a:t>
            </a:r>
          </a:p>
        </p:txBody>
      </p:sp>
      <p:sp>
        <p:nvSpPr>
          <p:cNvPr id="14" name="Rectangle: Rounded Corners 13">
            <a:extLst>
              <a:ext uri="{FF2B5EF4-FFF2-40B4-BE49-F238E27FC236}">
                <a16:creationId xmlns:a16="http://schemas.microsoft.com/office/drawing/2014/main" id="{890327B7-FEC0-44B5-A1F6-5B02378A2897}"/>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a:extLst>
              <a:ext uri="{FF2B5EF4-FFF2-40B4-BE49-F238E27FC236}">
                <a16:creationId xmlns:a16="http://schemas.microsoft.com/office/drawing/2014/main" id="{F346D346-CFE7-4436-B32D-D2C5898A6B9D}"/>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NZ-</a:t>
            </a:r>
            <a:r>
              <a:rPr lang="en-GB" sz="3200" dirty="0" err="1">
                <a:solidFill>
                  <a:srgbClr val="002060"/>
                </a:solidFill>
              </a:rPr>
              <a:t>DSF</a:t>
            </a:r>
            <a:endParaRPr lang="en-GB" sz="3200" dirty="0">
              <a:solidFill>
                <a:srgbClr val="002060"/>
              </a:solidFill>
            </a:endParaRPr>
          </a:p>
        </p:txBody>
      </p:sp>
      <p:sp>
        <p:nvSpPr>
          <p:cNvPr id="16" name="Rectangle: Rounded Corners 15">
            <a:extLst>
              <a:ext uri="{FF2B5EF4-FFF2-40B4-BE49-F238E27FC236}">
                <a16:creationId xmlns:a16="http://schemas.microsoft.com/office/drawing/2014/main" id="{618F9885-8597-42BC-B11B-D5F890D12F0F}"/>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a:extLst>
              <a:ext uri="{FF2B5EF4-FFF2-40B4-BE49-F238E27FC236}">
                <a16:creationId xmlns:a16="http://schemas.microsoft.com/office/drawing/2014/main" id="{9F100F69-DCB3-D049-B7B5-37E57C2B3EEA}"/>
              </a:ext>
            </a:extLst>
          </p:cNvPr>
          <p:cNvSpPr txBox="1">
            <a:spLocks noChangeArrowheads="1"/>
          </p:cNvSpPr>
          <p:nvPr/>
        </p:nvSpPr>
        <p:spPr bwMode="auto">
          <a:xfrm>
            <a:off x="2135188" y="1268414"/>
            <a:ext cx="80645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If the total optical bandwidth of the WDM signal is </a:t>
            </a:r>
            <a:r>
              <a:rPr kumimoji="0" lang="en-GB" altLang="zh-CN" sz="2000">
                <a:solidFill>
                  <a:srgbClr val="000099">
                    <a:lumMod val="50000"/>
                  </a:srgbClr>
                </a:solidFill>
                <a:latin typeface="Symbol" pitchFamily="2" charset="2"/>
              </a:rPr>
              <a:t>L, </a:t>
            </a:r>
            <a:r>
              <a:rPr kumimoji="0" lang="en-GB" altLang="zh-CN" sz="2000">
                <a:solidFill>
                  <a:srgbClr val="000099">
                    <a:lumMod val="50000"/>
                  </a:srgbClr>
                </a:solidFill>
              </a:rPr>
              <a:t>transmission fibre has a dispersion of D at centre of band and dispersion slope of D</a:t>
            </a:r>
            <a:r>
              <a:rPr kumimoji="0" lang="zh-CN" altLang="en-GB" sz="2000">
                <a:solidFill>
                  <a:srgbClr val="000099">
                    <a:lumMod val="50000"/>
                  </a:srgbClr>
                </a:solidFill>
              </a:rPr>
              <a:t>’</a:t>
            </a:r>
            <a:r>
              <a:rPr kumimoji="0" lang="en-GB" altLang="zh-CN" sz="2000">
                <a:solidFill>
                  <a:srgbClr val="000099">
                    <a:lumMod val="50000"/>
                  </a:srgbClr>
                </a:solidFill>
              </a:rPr>
              <a:t> (ps/nm</a:t>
            </a:r>
            <a:r>
              <a:rPr kumimoji="0" lang="en-GB" altLang="zh-CN" sz="2000" baseline="30000">
                <a:solidFill>
                  <a:srgbClr val="000099">
                    <a:lumMod val="50000"/>
                  </a:srgbClr>
                </a:solidFill>
              </a:rPr>
              <a:t>2</a:t>
            </a:r>
            <a:r>
              <a:rPr kumimoji="0" lang="en-GB" altLang="zh-CN" sz="2000">
                <a:solidFill>
                  <a:srgbClr val="000099">
                    <a:lumMod val="50000"/>
                  </a:srgbClr>
                </a:solidFill>
              </a:rPr>
              <a:t>-km), then after span length L the dispersion difference between the lowest and highest wavelength is </a:t>
            </a:r>
            <a:r>
              <a:rPr kumimoji="0" lang="en-GB" altLang="zh-CN" sz="2000">
                <a:solidFill>
                  <a:srgbClr val="000099">
                    <a:lumMod val="50000"/>
                  </a:srgbClr>
                </a:solidFill>
                <a:latin typeface="Symbol" pitchFamily="2" charset="2"/>
              </a:rPr>
              <a:t>L</a:t>
            </a:r>
            <a:r>
              <a:rPr kumimoji="0" lang="en-GB" altLang="zh-CN" sz="2000">
                <a:solidFill>
                  <a:srgbClr val="000099">
                    <a:lumMod val="50000"/>
                  </a:srgbClr>
                </a:solidFill>
              </a:rPr>
              <a:t>D</a:t>
            </a:r>
            <a:r>
              <a:rPr kumimoji="0" lang="zh-CN" altLang="en-GB" sz="2000">
                <a:solidFill>
                  <a:srgbClr val="000099">
                    <a:lumMod val="50000"/>
                  </a:srgbClr>
                </a:solidFill>
              </a:rPr>
              <a:t>’</a:t>
            </a:r>
            <a:r>
              <a:rPr kumimoji="0" lang="en-GB" altLang="zh-CN" sz="2000">
                <a:solidFill>
                  <a:srgbClr val="000099">
                    <a:lumMod val="50000"/>
                  </a:srgbClr>
                </a:solidFill>
              </a:rPr>
              <a:t>L (ps/nm). </a:t>
            </a:r>
            <a:endParaRPr kumimoji="0" lang="en-US" altLang="zh-CN" sz="2000">
              <a:solidFill>
                <a:srgbClr val="000099">
                  <a:lumMod val="50000"/>
                </a:srgbClr>
              </a:solidFill>
            </a:endParaRPr>
          </a:p>
        </p:txBody>
      </p:sp>
      <p:sp>
        <p:nvSpPr>
          <p:cNvPr id="34819" name="Line 4">
            <a:extLst>
              <a:ext uri="{FF2B5EF4-FFF2-40B4-BE49-F238E27FC236}">
                <a16:creationId xmlns:a16="http://schemas.microsoft.com/office/drawing/2014/main" id="{D16AE5F3-E5CC-B54A-A0F7-06DAE645DA91}"/>
              </a:ext>
            </a:extLst>
          </p:cNvPr>
          <p:cNvSpPr>
            <a:spLocks noChangeShapeType="1"/>
          </p:cNvSpPr>
          <p:nvPr/>
        </p:nvSpPr>
        <p:spPr bwMode="auto">
          <a:xfrm>
            <a:off x="2279650" y="4291013"/>
            <a:ext cx="7416800" cy="0"/>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0" name="Line 5">
            <a:extLst>
              <a:ext uri="{FF2B5EF4-FFF2-40B4-BE49-F238E27FC236}">
                <a16:creationId xmlns:a16="http://schemas.microsoft.com/office/drawing/2014/main" id="{A1DFDCE5-BF87-C14D-BA1E-8EB7D7C99DDD}"/>
              </a:ext>
            </a:extLst>
          </p:cNvPr>
          <p:cNvSpPr>
            <a:spLocks noChangeShapeType="1"/>
          </p:cNvSpPr>
          <p:nvPr/>
        </p:nvSpPr>
        <p:spPr bwMode="auto">
          <a:xfrm flipV="1">
            <a:off x="2279650" y="3500439"/>
            <a:ext cx="2520950" cy="79057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1" name="Line 6">
            <a:extLst>
              <a:ext uri="{FF2B5EF4-FFF2-40B4-BE49-F238E27FC236}">
                <a16:creationId xmlns:a16="http://schemas.microsoft.com/office/drawing/2014/main" id="{232A3216-A6DF-AD44-A38B-A12C88505F43}"/>
              </a:ext>
            </a:extLst>
          </p:cNvPr>
          <p:cNvSpPr>
            <a:spLocks noChangeShapeType="1"/>
          </p:cNvSpPr>
          <p:nvPr/>
        </p:nvSpPr>
        <p:spPr bwMode="auto">
          <a:xfrm>
            <a:off x="4800600" y="3500439"/>
            <a:ext cx="215900" cy="79057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2" name="Line 7">
            <a:extLst>
              <a:ext uri="{FF2B5EF4-FFF2-40B4-BE49-F238E27FC236}">
                <a16:creationId xmlns:a16="http://schemas.microsoft.com/office/drawing/2014/main" id="{DC0DD344-1C84-334D-8A63-B73BFC3EBB09}"/>
              </a:ext>
            </a:extLst>
          </p:cNvPr>
          <p:cNvSpPr>
            <a:spLocks noChangeShapeType="1"/>
          </p:cNvSpPr>
          <p:nvPr/>
        </p:nvSpPr>
        <p:spPr bwMode="auto">
          <a:xfrm flipV="1">
            <a:off x="2279650" y="3282951"/>
            <a:ext cx="2520950" cy="1008063"/>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3" name="Line 8">
            <a:extLst>
              <a:ext uri="{FF2B5EF4-FFF2-40B4-BE49-F238E27FC236}">
                <a16:creationId xmlns:a16="http://schemas.microsoft.com/office/drawing/2014/main" id="{46EFA839-ACBB-B442-BB52-38FE188A5293}"/>
              </a:ext>
            </a:extLst>
          </p:cNvPr>
          <p:cNvSpPr>
            <a:spLocks noChangeShapeType="1"/>
          </p:cNvSpPr>
          <p:nvPr/>
        </p:nvSpPr>
        <p:spPr bwMode="auto">
          <a:xfrm>
            <a:off x="4800600" y="3282951"/>
            <a:ext cx="215900" cy="790575"/>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4" name="Line 9">
            <a:extLst>
              <a:ext uri="{FF2B5EF4-FFF2-40B4-BE49-F238E27FC236}">
                <a16:creationId xmlns:a16="http://schemas.microsoft.com/office/drawing/2014/main" id="{232BBC09-369D-E243-8EFA-BCC9029DA7F2}"/>
              </a:ext>
            </a:extLst>
          </p:cNvPr>
          <p:cNvSpPr>
            <a:spLocks noChangeShapeType="1"/>
          </p:cNvSpPr>
          <p:nvPr/>
        </p:nvSpPr>
        <p:spPr bwMode="auto">
          <a:xfrm flipV="1">
            <a:off x="2279650" y="3716339"/>
            <a:ext cx="2520950" cy="574675"/>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5" name="Line 10">
            <a:extLst>
              <a:ext uri="{FF2B5EF4-FFF2-40B4-BE49-F238E27FC236}">
                <a16:creationId xmlns:a16="http://schemas.microsoft.com/office/drawing/2014/main" id="{6BBEE04C-D65A-944C-8B68-877ED3F084C1}"/>
              </a:ext>
            </a:extLst>
          </p:cNvPr>
          <p:cNvSpPr>
            <a:spLocks noChangeShapeType="1"/>
          </p:cNvSpPr>
          <p:nvPr/>
        </p:nvSpPr>
        <p:spPr bwMode="auto">
          <a:xfrm>
            <a:off x="4800600" y="3717926"/>
            <a:ext cx="215900" cy="790575"/>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6" name="Line 11">
            <a:extLst>
              <a:ext uri="{FF2B5EF4-FFF2-40B4-BE49-F238E27FC236}">
                <a16:creationId xmlns:a16="http://schemas.microsoft.com/office/drawing/2014/main" id="{3DFA9ECB-5E82-A44F-9D66-771185BB9190}"/>
              </a:ext>
            </a:extLst>
          </p:cNvPr>
          <p:cNvSpPr>
            <a:spLocks noChangeShapeType="1"/>
          </p:cNvSpPr>
          <p:nvPr/>
        </p:nvSpPr>
        <p:spPr bwMode="auto">
          <a:xfrm>
            <a:off x="2279650" y="5011739"/>
            <a:ext cx="2520950" cy="1587"/>
          </a:xfrm>
          <a:prstGeom prst="line">
            <a:avLst/>
          </a:prstGeom>
          <a:noFill/>
          <a:ln w="9525">
            <a:solidFill>
              <a:schemeClr val="bg1">
                <a:lumMod val="5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7" name="Text Box 12">
            <a:extLst>
              <a:ext uri="{FF2B5EF4-FFF2-40B4-BE49-F238E27FC236}">
                <a16:creationId xmlns:a16="http://schemas.microsoft.com/office/drawing/2014/main" id="{C9DFA498-E711-8E49-9D9C-206EAE1CF527}"/>
              </a:ext>
            </a:extLst>
          </p:cNvPr>
          <p:cNvSpPr txBox="1">
            <a:spLocks noChangeArrowheads="1"/>
          </p:cNvSpPr>
          <p:nvPr/>
        </p:nvSpPr>
        <p:spPr bwMode="auto">
          <a:xfrm>
            <a:off x="3482975" y="452755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i="1">
                <a:solidFill>
                  <a:srgbClr val="000099">
                    <a:lumMod val="50000"/>
                  </a:srgbClr>
                </a:solidFill>
                <a:latin typeface="Times New Roman" panose="02020603050405020304" pitchFamily="18" charset="0"/>
              </a:rPr>
              <a:t>L</a:t>
            </a:r>
          </a:p>
        </p:txBody>
      </p:sp>
      <p:sp>
        <p:nvSpPr>
          <p:cNvPr id="34828" name="Line 13">
            <a:extLst>
              <a:ext uri="{FF2B5EF4-FFF2-40B4-BE49-F238E27FC236}">
                <a16:creationId xmlns:a16="http://schemas.microsoft.com/office/drawing/2014/main" id="{FB7A4619-2BCB-8C45-8294-7BDE8E38ABA4}"/>
              </a:ext>
            </a:extLst>
          </p:cNvPr>
          <p:cNvSpPr>
            <a:spLocks noChangeShapeType="1"/>
          </p:cNvSpPr>
          <p:nvPr/>
        </p:nvSpPr>
        <p:spPr bwMode="auto">
          <a:xfrm>
            <a:off x="4800600" y="2852739"/>
            <a:ext cx="0" cy="2376487"/>
          </a:xfrm>
          <a:prstGeom prst="line">
            <a:avLst/>
          </a:prstGeom>
          <a:noFill/>
          <a:ln w="9525">
            <a:solidFill>
              <a:schemeClr val="bg1">
                <a:lumMod val="5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29" name="Line 14">
            <a:extLst>
              <a:ext uri="{FF2B5EF4-FFF2-40B4-BE49-F238E27FC236}">
                <a16:creationId xmlns:a16="http://schemas.microsoft.com/office/drawing/2014/main" id="{A6A08708-47F6-1A46-BC79-46DAE8D6A5C3}"/>
              </a:ext>
            </a:extLst>
          </p:cNvPr>
          <p:cNvSpPr>
            <a:spLocks noChangeShapeType="1"/>
          </p:cNvSpPr>
          <p:nvPr/>
        </p:nvSpPr>
        <p:spPr bwMode="auto">
          <a:xfrm>
            <a:off x="2279650" y="2924175"/>
            <a:ext cx="0" cy="2376488"/>
          </a:xfrm>
          <a:prstGeom prst="line">
            <a:avLst/>
          </a:prstGeom>
          <a:noFill/>
          <a:ln w="9525">
            <a:solidFill>
              <a:schemeClr val="bg1">
                <a:lumMod val="5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0" name="Line 15">
            <a:extLst>
              <a:ext uri="{FF2B5EF4-FFF2-40B4-BE49-F238E27FC236}">
                <a16:creationId xmlns:a16="http://schemas.microsoft.com/office/drawing/2014/main" id="{6484DFAD-BC58-004C-B3E0-65620C3A0248}"/>
              </a:ext>
            </a:extLst>
          </p:cNvPr>
          <p:cNvSpPr>
            <a:spLocks noChangeShapeType="1"/>
          </p:cNvSpPr>
          <p:nvPr/>
        </p:nvSpPr>
        <p:spPr bwMode="auto">
          <a:xfrm flipV="1">
            <a:off x="5014913" y="3500439"/>
            <a:ext cx="2520950" cy="79057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1" name="Line 16">
            <a:extLst>
              <a:ext uri="{FF2B5EF4-FFF2-40B4-BE49-F238E27FC236}">
                <a16:creationId xmlns:a16="http://schemas.microsoft.com/office/drawing/2014/main" id="{994A87AF-D8DA-1041-8FE2-A29773DE293D}"/>
              </a:ext>
            </a:extLst>
          </p:cNvPr>
          <p:cNvSpPr>
            <a:spLocks noChangeShapeType="1"/>
          </p:cNvSpPr>
          <p:nvPr/>
        </p:nvSpPr>
        <p:spPr bwMode="auto">
          <a:xfrm>
            <a:off x="7535863" y="3500439"/>
            <a:ext cx="215900"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2" name="Line 17">
            <a:extLst>
              <a:ext uri="{FF2B5EF4-FFF2-40B4-BE49-F238E27FC236}">
                <a16:creationId xmlns:a16="http://schemas.microsoft.com/office/drawing/2014/main" id="{A84F7014-C492-C044-8A3F-35539700B305}"/>
              </a:ext>
            </a:extLst>
          </p:cNvPr>
          <p:cNvSpPr>
            <a:spLocks noChangeShapeType="1"/>
          </p:cNvSpPr>
          <p:nvPr/>
        </p:nvSpPr>
        <p:spPr bwMode="auto">
          <a:xfrm flipV="1">
            <a:off x="5014913" y="3067051"/>
            <a:ext cx="2520950" cy="1008063"/>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3" name="Line 18">
            <a:extLst>
              <a:ext uri="{FF2B5EF4-FFF2-40B4-BE49-F238E27FC236}">
                <a16:creationId xmlns:a16="http://schemas.microsoft.com/office/drawing/2014/main" id="{AA95A511-264B-724C-9F54-0087895BE0C3}"/>
              </a:ext>
            </a:extLst>
          </p:cNvPr>
          <p:cNvSpPr>
            <a:spLocks noChangeShapeType="1"/>
          </p:cNvSpPr>
          <p:nvPr/>
        </p:nvSpPr>
        <p:spPr bwMode="auto">
          <a:xfrm>
            <a:off x="7535863" y="3067051"/>
            <a:ext cx="215900" cy="790575"/>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4" name="Line 19">
            <a:extLst>
              <a:ext uri="{FF2B5EF4-FFF2-40B4-BE49-F238E27FC236}">
                <a16:creationId xmlns:a16="http://schemas.microsoft.com/office/drawing/2014/main" id="{E55FEF8B-8FC0-7941-B8E5-C6A72E12D73E}"/>
              </a:ext>
            </a:extLst>
          </p:cNvPr>
          <p:cNvSpPr>
            <a:spLocks noChangeShapeType="1"/>
          </p:cNvSpPr>
          <p:nvPr/>
        </p:nvSpPr>
        <p:spPr bwMode="auto">
          <a:xfrm flipV="1">
            <a:off x="5014913" y="3933826"/>
            <a:ext cx="2520950" cy="574675"/>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5" name="Line 20">
            <a:extLst>
              <a:ext uri="{FF2B5EF4-FFF2-40B4-BE49-F238E27FC236}">
                <a16:creationId xmlns:a16="http://schemas.microsoft.com/office/drawing/2014/main" id="{EADC1025-8F72-3A4C-B7AE-6A53E3236DC0}"/>
              </a:ext>
            </a:extLst>
          </p:cNvPr>
          <p:cNvSpPr>
            <a:spLocks noChangeShapeType="1"/>
          </p:cNvSpPr>
          <p:nvPr/>
        </p:nvSpPr>
        <p:spPr bwMode="auto">
          <a:xfrm>
            <a:off x="7535863" y="3933826"/>
            <a:ext cx="215900" cy="790575"/>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6" name="Line 21">
            <a:extLst>
              <a:ext uri="{FF2B5EF4-FFF2-40B4-BE49-F238E27FC236}">
                <a16:creationId xmlns:a16="http://schemas.microsoft.com/office/drawing/2014/main" id="{FF58E54F-A5D8-5F4D-BD82-4D35599AC992}"/>
              </a:ext>
            </a:extLst>
          </p:cNvPr>
          <p:cNvSpPr>
            <a:spLocks noChangeShapeType="1"/>
          </p:cNvSpPr>
          <p:nvPr/>
        </p:nvSpPr>
        <p:spPr bwMode="auto">
          <a:xfrm>
            <a:off x="5303838" y="2997646"/>
            <a:ext cx="0" cy="287338"/>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7" name="Line 22">
            <a:extLst>
              <a:ext uri="{FF2B5EF4-FFF2-40B4-BE49-F238E27FC236}">
                <a16:creationId xmlns:a16="http://schemas.microsoft.com/office/drawing/2014/main" id="{F189B704-6A3C-7144-BC3D-D932BB82233C}"/>
              </a:ext>
            </a:extLst>
          </p:cNvPr>
          <p:cNvSpPr>
            <a:spLocks noChangeShapeType="1"/>
          </p:cNvSpPr>
          <p:nvPr/>
        </p:nvSpPr>
        <p:spPr bwMode="auto">
          <a:xfrm>
            <a:off x="4511675" y="3282950"/>
            <a:ext cx="86360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8" name="Line 23">
            <a:extLst>
              <a:ext uri="{FF2B5EF4-FFF2-40B4-BE49-F238E27FC236}">
                <a16:creationId xmlns:a16="http://schemas.microsoft.com/office/drawing/2014/main" id="{BA2F69FE-F133-0D4B-9CFD-749CFE61A5B4}"/>
              </a:ext>
            </a:extLst>
          </p:cNvPr>
          <p:cNvSpPr>
            <a:spLocks noChangeShapeType="1"/>
          </p:cNvSpPr>
          <p:nvPr/>
        </p:nvSpPr>
        <p:spPr bwMode="auto">
          <a:xfrm>
            <a:off x="4511675" y="3716338"/>
            <a:ext cx="86360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39" name="Line 24">
            <a:extLst>
              <a:ext uri="{FF2B5EF4-FFF2-40B4-BE49-F238E27FC236}">
                <a16:creationId xmlns:a16="http://schemas.microsoft.com/office/drawing/2014/main" id="{EAEEFF96-C251-B440-B2FB-E4A776A77D4C}"/>
              </a:ext>
            </a:extLst>
          </p:cNvPr>
          <p:cNvSpPr>
            <a:spLocks noChangeShapeType="1"/>
          </p:cNvSpPr>
          <p:nvPr/>
        </p:nvSpPr>
        <p:spPr bwMode="auto">
          <a:xfrm flipH="1" flipV="1">
            <a:off x="5303838" y="3716339"/>
            <a:ext cx="0" cy="504825"/>
          </a:xfrm>
          <a:prstGeom prst="line">
            <a:avLst/>
          </a:prstGeom>
          <a:noFill/>
          <a:ln w="9525">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40" name="Text Box 25">
            <a:extLst>
              <a:ext uri="{FF2B5EF4-FFF2-40B4-BE49-F238E27FC236}">
                <a16:creationId xmlns:a16="http://schemas.microsoft.com/office/drawing/2014/main" id="{7691406C-E855-BF4C-B55A-C8AC930B45C8}"/>
              </a:ext>
            </a:extLst>
          </p:cNvPr>
          <p:cNvSpPr txBox="1">
            <a:spLocks noChangeArrowheads="1"/>
          </p:cNvSpPr>
          <p:nvPr/>
        </p:nvSpPr>
        <p:spPr bwMode="auto">
          <a:xfrm>
            <a:off x="5159376" y="3282950"/>
            <a:ext cx="94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latin typeface="Symbol" pitchFamily="2" charset="2"/>
              </a:rPr>
              <a:t>L</a:t>
            </a:r>
            <a:r>
              <a:rPr kumimoji="0" lang="en-GB" altLang="zh-CN" sz="2000">
                <a:solidFill>
                  <a:srgbClr val="000099">
                    <a:lumMod val="50000"/>
                  </a:srgbClr>
                </a:solidFill>
              </a:rPr>
              <a:t>D</a:t>
            </a:r>
            <a:r>
              <a:rPr kumimoji="0" lang="zh-CN" altLang="en-GB" sz="2000">
                <a:solidFill>
                  <a:srgbClr val="000099">
                    <a:lumMod val="50000"/>
                  </a:srgbClr>
                </a:solidFill>
              </a:rPr>
              <a:t>’</a:t>
            </a:r>
            <a:r>
              <a:rPr kumimoji="0" lang="en-GB" altLang="zh-CN" sz="2000">
                <a:solidFill>
                  <a:srgbClr val="000099">
                    <a:lumMod val="50000"/>
                  </a:srgbClr>
                </a:solidFill>
              </a:rPr>
              <a:t>L</a:t>
            </a:r>
          </a:p>
        </p:txBody>
      </p:sp>
      <p:sp>
        <p:nvSpPr>
          <p:cNvPr id="34841" name="Line 26">
            <a:extLst>
              <a:ext uri="{FF2B5EF4-FFF2-40B4-BE49-F238E27FC236}">
                <a16:creationId xmlns:a16="http://schemas.microsoft.com/office/drawing/2014/main" id="{7EA8232D-5215-8A48-B752-0BAED31CB72D}"/>
              </a:ext>
            </a:extLst>
          </p:cNvPr>
          <p:cNvSpPr>
            <a:spLocks noChangeShapeType="1"/>
          </p:cNvSpPr>
          <p:nvPr/>
        </p:nvSpPr>
        <p:spPr bwMode="auto">
          <a:xfrm>
            <a:off x="5016500" y="2852739"/>
            <a:ext cx="0" cy="2376487"/>
          </a:xfrm>
          <a:prstGeom prst="line">
            <a:avLst/>
          </a:prstGeom>
          <a:noFill/>
          <a:ln w="9525">
            <a:solidFill>
              <a:schemeClr val="bg1">
                <a:lumMod val="50000"/>
              </a:schemeClr>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42" name="Line 27">
            <a:extLst>
              <a:ext uri="{FF2B5EF4-FFF2-40B4-BE49-F238E27FC236}">
                <a16:creationId xmlns:a16="http://schemas.microsoft.com/office/drawing/2014/main" id="{6FBA9993-D5E0-A845-B136-0AB6A44DEF4E}"/>
              </a:ext>
            </a:extLst>
          </p:cNvPr>
          <p:cNvSpPr>
            <a:spLocks noChangeShapeType="1"/>
          </p:cNvSpPr>
          <p:nvPr/>
        </p:nvSpPr>
        <p:spPr bwMode="auto">
          <a:xfrm>
            <a:off x="5016501" y="5013325"/>
            <a:ext cx="792163" cy="0"/>
          </a:xfrm>
          <a:prstGeom prst="line">
            <a:avLst/>
          </a:prstGeom>
          <a:noFill/>
          <a:ln w="9525">
            <a:solidFill>
              <a:schemeClr val="bg1">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GB">
              <a:solidFill>
                <a:srgbClr val="000099">
                  <a:lumMod val="50000"/>
                </a:srgbClr>
              </a:solidFill>
              <a:latin typeface="Arial" panose="020B0604020202020204" pitchFamily="34" charset="0"/>
              <a:ea typeface="宋体" panose="02010600030101010101" pitchFamily="2" charset="-122"/>
            </a:endParaRPr>
          </a:p>
        </p:txBody>
      </p:sp>
      <p:sp>
        <p:nvSpPr>
          <p:cNvPr id="34843" name="Text Box 28">
            <a:extLst>
              <a:ext uri="{FF2B5EF4-FFF2-40B4-BE49-F238E27FC236}">
                <a16:creationId xmlns:a16="http://schemas.microsoft.com/office/drawing/2014/main" id="{EA198F5F-BA75-AA40-AF84-0060DAEF010D}"/>
              </a:ext>
            </a:extLst>
          </p:cNvPr>
          <p:cNvSpPr txBox="1">
            <a:spLocks noChangeArrowheads="1"/>
          </p:cNvSpPr>
          <p:nvPr/>
        </p:nvSpPr>
        <p:spPr bwMode="auto">
          <a:xfrm>
            <a:off x="4779963" y="4530726"/>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i="1">
                <a:solidFill>
                  <a:srgbClr val="000099">
                    <a:lumMod val="50000"/>
                  </a:srgbClr>
                </a:solidFill>
                <a:latin typeface="Times New Roman" panose="02020603050405020304" pitchFamily="18" charset="0"/>
              </a:rPr>
              <a:t>l</a:t>
            </a:r>
          </a:p>
        </p:txBody>
      </p:sp>
      <p:sp>
        <p:nvSpPr>
          <p:cNvPr id="34844" name="Text Box 29">
            <a:extLst>
              <a:ext uri="{FF2B5EF4-FFF2-40B4-BE49-F238E27FC236}">
                <a16:creationId xmlns:a16="http://schemas.microsoft.com/office/drawing/2014/main" id="{9834F25D-F945-2E4D-A7C8-BF031A5811F5}"/>
              </a:ext>
            </a:extLst>
          </p:cNvPr>
          <p:cNvSpPr txBox="1">
            <a:spLocks noChangeArrowheads="1"/>
          </p:cNvSpPr>
          <p:nvPr/>
        </p:nvSpPr>
        <p:spPr bwMode="auto">
          <a:xfrm>
            <a:off x="2640014" y="5516563"/>
            <a:ext cx="712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1800">
                <a:solidFill>
                  <a:srgbClr val="000099">
                    <a:lumMod val="50000"/>
                  </a:srgbClr>
                </a:solidFill>
              </a:rPr>
              <a:t>Dispersion map for WDM channels compensated by a constant negative dispersion</a:t>
            </a:r>
          </a:p>
        </p:txBody>
      </p:sp>
      <p:sp>
        <p:nvSpPr>
          <p:cNvPr id="30" name="Rectangle: Rounded Corners 29">
            <a:extLst>
              <a:ext uri="{FF2B5EF4-FFF2-40B4-BE49-F238E27FC236}">
                <a16:creationId xmlns:a16="http://schemas.microsoft.com/office/drawing/2014/main" id="{47280C89-8102-4636-BB79-55F0F524078E}"/>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ubtitle 2">
            <a:extLst>
              <a:ext uri="{FF2B5EF4-FFF2-40B4-BE49-F238E27FC236}">
                <a16:creationId xmlns:a16="http://schemas.microsoft.com/office/drawing/2014/main" id="{C763F534-21BF-4763-9AF5-A379C6F47CE5}"/>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Dispersion slope compensation</a:t>
            </a:r>
          </a:p>
        </p:txBody>
      </p:sp>
      <p:sp>
        <p:nvSpPr>
          <p:cNvPr id="32" name="Rectangle: Rounded Corners 31">
            <a:extLst>
              <a:ext uri="{FF2B5EF4-FFF2-40B4-BE49-F238E27FC236}">
                <a16:creationId xmlns:a16="http://schemas.microsoft.com/office/drawing/2014/main" id="{22BD7A92-8D00-44CC-AAA4-EFF3EEA6B255}"/>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Object 2">
            <a:extLst>
              <a:ext uri="{FF2B5EF4-FFF2-40B4-BE49-F238E27FC236}">
                <a16:creationId xmlns:a16="http://schemas.microsoft.com/office/drawing/2014/main" id="{DFF23FD2-DC95-3446-BCC0-72F1A976F740}"/>
              </a:ext>
            </a:extLst>
          </p:cNvPr>
          <p:cNvGraphicFramePr>
            <a:graphicFrameLocks noChangeAspect="1"/>
          </p:cNvGraphicFramePr>
          <p:nvPr/>
        </p:nvGraphicFramePr>
        <p:xfrm>
          <a:off x="5135563" y="4724400"/>
          <a:ext cx="1439862" cy="858838"/>
        </p:xfrm>
        <a:graphic>
          <a:graphicData uri="http://schemas.openxmlformats.org/presentationml/2006/ole">
            <mc:AlternateContent xmlns:mc="http://schemas.openxmlformats.org/markup-compatibility/2006">
              <mc:Choice xmlns:v="urn:schemas-microsoft-com:vml" Requires="v">
                <p:oleObj name="Equation" r:id="rId2" imgW="15214600" imgH="9067800" progId="Equation.3">
                  <p:embed/>
                </p:oleObj>
              </mc:Choice>
              <mc:Fallback>
                <p:oleObj name="Equation" r:id="rId2" imgW="15214600" imgH="9067800" progId="Equation.3">
                  <p:embed/>
                  <p:pic>
                    <p:nvPicPr>
                      <p:cNvPr id="35841" name="Object 2">
                        <a:extLst>
                          <a:ext uri="{FF2B5EF4-FFF2-40B4-BE49-F238E27FC236}">
                            <a16:creationId xmlns:a16="http://schemas.microsoft.com/office/drawing/2014/main" id="{DFF23FD2-DC95-3446-BCC0-72F1A976F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563" y="4724400"/>
                        <a:ext cx="1439862" cy="8588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2" name="Text Box 3">
            <a:extLst>
              <a:ext uri="{FF2B5EF4-FFF2-40B4-BE49-F238E27FC236}">
                <a16:creationId xmlns:a16="http://schemas.microsoft.com/office/drawing/2014/main" id="{417AC3ED-4856-754D-BD7D-79344F19F46F}"/>
              </a:ext>
            </a:extLst>
          </p:cNvPr>
          <p:cNvSpPr txBox="1">
            <a:spLocks noChangeArrowheads="1"/>
          </p:cNvSpPr>
          <p:nvPr/>
        </p:nvSpPr>
        <p:spPr bwMode="auto">
          <a:xfrm>
            <a:off x="2351089" y="1989139"/>
            <a:ext cx="7705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where D</a:t>
            </a:r>
            <a:r>
              <a:rPr kumimoji="0" lang="en-GB" altLang="zh-CN" sz="2000" baseline="-25000">
                <a:solidFill>
                  <a:srgbClr val="000099">
                    <a:lumMod val="50000"/>
                  </a:srgbClr>
                </a:solidFill>
              </a:rPr>
              <a:t>T</a:t>
            </a:r>
            <a:r>
              <a:rPr kumimoji="0" lang="en-GB" altLang="zh-CN" sz="2000">
                <a:solidFill>
                  <a:srgbClr val="000099">
                    <a:lumMod val="50000"/>
                  </a:srgbClr>
                </a:solidFill>
              </a:rPr>
              <a:t> and D</a:t>
            </a:r>
            <a:r>
              <a:rPr kumimoji="0" lang="en-GB" altLang="zh-CN" sz="2000" baseline="-25000">
                <a:solidFill>
                  <a:srgbClr val="000099">
                    <a:lumMod val="50000"/>
                  </a:srgbClr>
                </a:solidFill>
              </a:rPr>
              <a:t>C</a:t>
            </a:r>
            <a:r>
              <a:rPr kumimoji="0" lang="en-GB" altLang="zh-CN" sz="2000">
                <a:solidFill>
                  <a:srgbClr val="000099">
                    <a:lumMod val="50000"/>
                  </a:srgbClr>
                </a:solidFill>
              </a:rPr>
              <a:t> are the dispersion of transmission and compensation fibres. The dispersion at edges of the wavelength band accumulated after the span compensation is </a:t>
            </a:r>
          </a:p>
        </p:txBody>
      </p:sp>
      <p:sp>
        <p:nvSpPr>
          <p:cNvPr id="35843" name="Text Box 4">
            <a:extLst>
              <a:ext uri="{FF2B5EF4-FFF2-40B4-BE49-F238E27FC236}">
                <a16:creationId xmlns:a16="http://schemas.microsoft.com/office/drawing/2014/main" id="{78EBA72D-2C95-064C-9421-CBC54ADB43CD}"/>
              </a:ext>
            </a:extLst>
          </p:cNvPr>
          <p:cNvSpPr txBox="1">
            <a:spLocks noChangeArrowheads="1"/>
          </p:cNvSpPr>
          <p:nvPr/>
        </p:nvSpPr>
        <p:spPr bwMode="auto">
          <a:xfrm>
            <a:off x="2351089" y="549276"/>
            <a:ext cx="755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If a fibre with opposite dispersion is used to compensate the dispersion for the central channel, we have</a:t>
            </a:r>
          </a:p>
        </p:txBody>
      </p:sp>
      <p:sp>
        <p:nvSpPr>
          <p:cNvPr id="35844" name="Text Box 5">
            <a:extLst>
              <a:ext uri="{FF2B5EF4-FFF2-40B4-BE49-F238E27FC236}">
                <a16:creationId xmlns:a16="http://schemas.microsoft.com/office/drawing/2014/main" id="{2E455C04-D7B4-5545-B3FB-8E5729D03283}"/>
              </a:ext>
            </a:extLst>
          </p:cNvPr>
          <p:cNvSpPr txBox="1">
            <a:spLocks noChangeArrowheads="1"/>
          </p:cNvSpPr>
          <p:nvPr/>
        </p:nvSpPr>
        <p:spPr bwMode="auto">
          <a:xfrm>
            <a:off x="2351088" y="3933826"/>
            <a:ext cx="8064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In order for this to be zero, it is required that the relative dispersion slopes (RDS) of both fibres</a:t>
            </a:r>
          </a:p>
        </p:txBody>
      </p:sp>
      <p:graphicFrame>
        <p:nvGraphicFramePr>
          <p:cNvPr id="35845" name="Object 6">
            <a:extLst>
              <a:ext uri="{FF2B5EF4-FFF2-40B4-BE49-F238E27FC236}">
                <a16:creationId xmlns:a16="http://schemas.microsoft.com/office/drawing/2014/main" id="{64CDBF28-C26C-F542-A513-BF1A0C25B973}"/>
              </a:ext>
            </a:extLst>
          </p:cNvPr>
          <p:cNvGraphicFramePr>
            <a:graphicFrameLocks noChangeAspect="1"/>
          </p:cNvGraphicFramePr>
          <p:nvPr/>
        </p:nvGraphicFramePr>
        <p:xfrm>
          <a:off x="4872038" y="1341439"/>
          <a:ext cx="1966912" cy="498475"/>
        </p:xfrm>
        <a:graphic>
          <a:graphicData uri="http://schemas.openxmlformats.org/presentationml/2006/ole">
            <mc:AlternateContent xmlns:mc="http://schemas.openxmlformats.org/markup-compatibility/2006">
              <mc:Choice xmlns:v="urn:schemas-microsoft-com:vml" Requires="v">
                <p:oleObj name="Equation" r:id="rId7" imgW="20777200" imgH="5270500" progId="Equation.3">
                  <p:embed/>
                </p:oleObj>
              </mc:Choice>
              <mc:Fallback>
                <p:oleObj name="Equation" r:id="rId7" imgW="20777200" imgH="5270500" progId="Equation.3">
                  <p:embed/>
                  <p:pic>
                    <p:nvPicPr>
                      <p:cNvPr id="35845" name="Object 6">
                        <a:extLst>
                          <a:ext uri="{FF2B5EF4-FFF2-40B4-BE49-F238E27FC236}">
                            <a16:creationId xmlns:a16="http://schemas.microsoft.com/office/drawing/2014/main" id="{64CDBF28-C26C-F542-A513-BF1A0C25B9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1341439"/>
                        <a:ext cx="1966912" cy="4984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6" name="Object 7">
            <a:extLst>
              <a:ext uri="{FF2B5EF4-FFF2-40B4-BE49-F238E27FC236}">
                <a16:creationId xmlns:a16="http://schemas.microsoft.com/office/drawing/2014/main" id="{54C93C56-53D3-DC4E-951C-6C28C001019E}"/>
              </a:ext>
            </a:extLst>
          </p:cNvPr>
          <p:cNvGraphicFramePr>
            <a:graphicFrameLocks noChangeAspect="1"/>
          </p:cNvGraphicFramePr>
          <p:nvPr/>
        </p:nvGraphicFramePr>
        <p:xfrm>
          <a:off x="4567238" y="2997201"/>
          <a:ext cx="2576512" cy="498475"/>
        </p:xfrm>
        <a:graphic>
          <a:graphicData uri="http://schemas.openxmlformats.org/presentationml/2006/ole">
            <mc:AlternateContent xmlns:mc="http://schemas.openxmlformats.org/markup-compatibility/2006">
              <mc:Choice xmlns:v="urn:schemas-microsoft-com:vml" Requires="v">
                <p:oleObj name="Equation" r:id="rId9" imgW="27203400" imgH="5270500" progId="Equation.3">
                  <p:embed/>
                </p:oleObj>
              </mc:Choice>
              <mc:Fallback>
                <p:oleObj name="Equation" r:id="rId9" imgW="27203400" imgH="5270500" progId="Equation.3">
                  <p:embed/>
                  <p:pic>
                    <p:nvPicPr>
                      <p:cNvPr id="35846" name="Object 7">
                        <a:extLst>
                          <a:ext uri="{FF2B5EF4-FFF2-40B4-BE49-F238E27FC236}">
                            <a16:creationId xmlns:a16="http://schemas.microsoft.com/office/drawing/2014/main" id="{54C93C56-53D3-DC4E-951C-6C28C00101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238" y="2997201"/>
                        <a:ext cx="2576512" cy="4984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7" name="Text Box 8">
            <a:extLst>
              <a:ext uri="{FF2B5EF4-FFF2-40B4-BE49-F238E27FC236}">
                <a16:creationId xmlns:a16="http://schemas.microsoft.com/office/drawing/2014/main" id="{05070F2E-DFB7-C745-9DB8-856C2576FD4A}"/>
              </a:ext>
            </a:extLst>
          </p:cNvPr>
          <p:cNvSpPr txBox="1">
            <a:spLocks noChangeArrowheads="1"/>
          </p:cNvSpPr>
          <p:nvPr/>
        </p:nvSpPr>
        <p:spPr bwMode="auto">
          <a:xfrm>
            <a:off x="2351088" y="5727701"/>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5"/>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000">
                <a:solidFill>
                  <a:srgbClr val="000099">
                    <a:lumMod val="50000"/>
                  </a:srgbClr>
                </a:solidFill>
              </a:rPr>
              <a:t>match each other. Otherwise there will be a walk-off in accumulated dispersion.</a:t>
            </a:r>
          </a:p>
        </p:txBody>
      </p:sp>
      <p:sp>
        <p:nvSpPr>
          <p:cNvPr id="9" name="Rectangle: Rounded Corners 8">
            <a:extLst>
              <a:ext uri="{FF2B5EF4-FFF2-40B4-BE49-F238E27FC236}">
                <a16:creationId xmlns:a16="http://schemas.microsoft.com/office/drawing/2014/main" id="{D499BEA3-7814-4FF6-9C32-672C2DF4B619}"/>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btitle 2">
            <a:extLst>
              <a:ext uri="{FF2B5EF4-FFF2-40B4-BE49-F238E27FC236}">
                <a16:creationId xmlns:a16="http://schemas.microsoft.com/office/drawing/2014/main" id="{EB57AE42-14F8-4908-AC88-F330F73EB42F}"/>
              </a:ext>
            </a:extLst>
          </p:cNvPr>
          <p:cNvSpPr txBox="1">
            <a:spLocks/>
          </p:cNvSpPr>
          <p:nvPr/>
        </p:nvSpPr>
        <p:spPr>
          <a:xfrm>
            <a:off x="0" y="183519"/>
            <a:ext cx="12191999" cy="4215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solidFill>
                  <a:srgbClr val="002060"/>
                </a:solidFill>
              </a:rPr>
              <a:t>Intro</a:t>
            </a:r>
          </a:p>
        </p:txBody>
      </p:sp>
      <p:sp>
        <p:nvSpPr>
          <p:cNvPr id="11" name="Rectangle: Rounded Corners 10">
            <a:extLst>
              <a:ext uri="{FF2B5EF4-FFF2-40B4-BE49-F238E27FC236}">
                <a16:creationId xmlns:a16="http://schemas.microsoft.com/office/drawing/2014/main" id="{0714B4E5-00EC-41C5-B489-CD5DA4EC1B64}"/>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descr="scan">
            <a:extLst>
              <a:ext uri="{FF2B5EF4-FFF2-40B4-BE49-F238E27FC236}">
                <a16:creationId xmlns:a16="http://schemas.microsoft.com/office/drawing/2014/main" id="{A0F0CC2B-35CD-C945-B87D-415545DBA445}"/>
              </a:ext>
            </a:extLst>
          </p:cNvPr>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4671208" y="935773"/>
            <a:ext cx="74168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Text Box 3">
            <a:extLst>
              <a:ext uri="{FF2B5EF4-FFF2-40B4-BE49-F238E27FC236}">
                <a16:creationId xmlns:a16="http://schemas.microsoft.com/office/drawing/2014/main" id="{122206C0-22BC-104E-9CDE-0FF5D51D0090}"/>
              </a:ext>
            </a:extLst>
          </p:cNvPr>
          <p:cNvSpPr txBox="1">
            <a:spLocks noChangeArrowheads="1"/>
          </p:cNvSpPr>
          <p:nvPr/>
        </p:nvSpPr>
        <p:spPr bwMode="auto">
          <a:xfrm>
            <a:off x="187315" y="1956685"/>
            <a:ext cx="44838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itchFamily="2" charset="2"/>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itchFamily="2" charset="2"/>
              <a:buBlip>
                <a:blip r:embed="rId4"/>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kumimoji="1"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kumimoji="0" lang="en-GB" altLang="zh-CN" sz="2400" dirty="0">
                <a:solidFill>
                  <a:srgbClr val="000099">
                    <a:lumMod val="50000"/>
                  </a:srgbClr>
                </a:solidFill>
              </a:rPr>
              <a:t>…But it is not always possible to have </a:t>
            </a:r>
            <a:r>
              <a:rPr kumimoji="0" lang="en-GB" altLang="zh-CN" sz="2400" dirty="0" err="1">
                <a:solidFill>
                  <a:srgbClr val="000099">
                    <a:lumMod val="50000"/>
                  </a:srgbClr>
                </a:solidFill>
              </a:rPr>
              <a:t>RDS</a:t>
            </a:r>
            <a:r>
              <a:rPr kumimoji="0" lang="en-GB" altLang="zh-CN" sz="2400" dirty="0">
                <a:solidFill>
                  <a:srgbClr val="000099">
                    <a:lumMod val="50000"/>
                  </a:srgbClr>
                </a:solidFill>
              </a:rPr>
              <a:t> matching. This is particularly problematic for submarine systems as they use negative dispersion fibres in the upper left quadrant, but no fibre is available in the lower right quadrant.</a:t>
            </a:r>
          </a:p>
        </p:txBody>
      </p:sp>
      <p:sp>
        <p:nvSpPr>
          <p:cNvPr id="5" name="Rectangle: Rounded Corners 4">
            <a:extLst>
              <a:ext uri="{FF2B5EF4-FFF2-40B4-BE49-F238E27FC236}">
                <a16:creationId xmlns:a16="http://schemas.microsoft.com/office/drawing/2014/main" id="{676A9015-D1DE-4328-A4B3-1EED976E1B16}"/>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6607FCDC-5249-483C-A6D4-2FAFDD24AF29}"/>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76A9015-D1DE-4328-A4B3-1EED976E1B16}"/>
              </a:ext>
            </a:extLst>
          </p:cNvPr>
          <p:cNvSpPr/>
          <p:nvPr/>
        </p:nvSpPr>
        <p:spPr>
          <a:xfrm>
            <a:off x="0" y="0"/>
            <a:ext cx="12192000" cy="825690"/>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6607FCDC-5249-483C-A6D4-2FAFDD24AF29}"/>
              </a:ext>
            </a:extLst>
          </p:cNvPr>
          <p:cNvSpPr/>
          <p:nvPr/>
        </p:nvSpPr>
        <p:spPr>
          <a:xfrm>
            <a:off x="0" y="6134668"/>
            <a:ext cx="12192000" cy="118282"/>
          </a:xfrm>
          <a:prstGeom prst="roundRect">
            <a:avLst/>
          </a:prstGeom>
          <a:gradFill flip="none" rotWithShape="1">
            <a:gsLst>
              <a:gs pos="2000">
                <a:srgbClr val="D65420"/>
              </a:gs>
              <a:gs pos="68000">
                <a:srgbClr val="7B75FB">
                  <a:alpha val="5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descr="Thorlabs.com - Dispersion Compensating Fiber">
            <a:extLst>
              <a:ext uri="{FF2B5EF4-FFF2-40B4-BE49-F238E27FC236}">
                <a16:creationId xmlns:a16="http://schemas.microsoft.com/office/drawing/2014/main" id="{8777DD56-3B0A-4BE6-8B84-CF0E2FC03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334" y="902991"/>
            <a:ext cx="7775666" cy="17044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n-Zero Dispersion-Shifted Fiber">
            <a:extLst>
              <a:ext uri="{FF2B5EF4-FFF2-40B4-BE49-F238E27FC236}">
                <a16:creationId xmlns:a16="http://schemas.microsoft.com/office/drawing/2014/main" id="{75BE327E-78A7-4A34-A622-2D43288D3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34" y="2607469"/>
            <a:ext cx="7775666" cy="429655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ispersion Compensation — Proximion">
            <a:extLst>
              <a:ext uri="{FF2B5EF4-FFF2-40B4-BE49-F238E27FC236}">
                <a16:creationId xmlns:a16="http://schemas.microsoft.com/office/drawing/2014/main" id="{FC7C3975-47A1-463F-BCB5-908F66796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0086"/>
            <a:ext cx="4414979" cy="29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2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Widescreen</PresentationFormat>
  <Paragraphs>115</Paragraphs>
  <Slides>20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Arial</vt:lpstr>
      <vt:lpstr>Arial Narrow</vt:lpstr>
      <vt:lpstr>Calibri</vt:lpstr>
      <vt:lpstr>Calibri Light</vt:lpstr>
      <vt:lpstr>Symbol</vt:lpstr>
      <vt:lpstr>Times New Roman</vt:lpstr>
      <vt:lpstr>Wingdings</vt:lpstr>
      <vt:lpstr>Office Theme</vt:lpstr>
      <vt:lpstr>Beam</vt:lpstr>
      <vt:lpstr>Equation</vt:lpstr>
      <vt:lpstr>Optical communications and data networks (EENGM2001) Week15_Lecture017_ASync_DispersionManagement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communications and data networks (EENGM2001)</dc:title>
  <dc:creator>Siddarth Joshi</dc:creator>
  <cp:lastModifiedBy>Siddarth Joshi</cp:lastModifiedBy>
  <cp:revision>1</cp:revision>
  <dcterms:created xsi:type="dcterms:W3CDTF">2021-12-09T20:36:13Z</dcterms:created>
  <dcterms:modified xsi:type="dcterms:W3CDTF">2022-02-14T01:32:09Z</dcterms:modified>
</cp:coreProperties>
</file>