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17" r:id="rId4"/>
    <p:sldId id="334" r:id="rId5"/>
    <p:sldId id="352" r:id="rId6"/>
    <p:sldId id="337" r:id="rId7"/>
    <p:sldId id="346" r:id="rId8"/>
    <p:sldId id="351" r:id="rId9"/>
    <p:sldId id="347" r:id="rId10"/>
    <p:sldId id="349" r:id="rId11"/>
    <p:sldId id="353" r:id="rId12"/>
    <p:sldId id="354" r:id="rId13"/>
    <p:sldId id="33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E2E9F6"/>
    <a:srgbClr val="D65420"/>
    <a:srgbClr val="7B75FB"/>
    <a:srgbClr val="4E45F9"/>
    <a:srgbClr val="E34513"/>
    <a:srgbClr val="DCE5F4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DD40B-E6EB-4523-B143-ED1DA90E9AF9}" v="165" dt="2022-02-15T20:11:45.976"/>
    <p1510:client id="{FA79FEFE-AFC7-4FFB-9BCD-ED5C6FC312FD}" v="20" dt="2022-02-15T20:55:56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6F2DD40B-E6EB-4523-B143-ED1DA90E9AF9}"/>
    <pc:docChg chg="custSel addSld delSld modSld">
      <pc:chgData name="Siddarth Joshi" userId="bc4d29ca-e482-4031-a817-c6a7c744f97a" providerId="ADAL" clId="{6F2DD40B-E6EB-4523-B143-ED1DA90E9AF9}" dt="2022-02-15T20:13:10.307" v="3752" actId="20577"/>
      <pc:docMkLst>
        <pc:docMk/>
      </pc:docMkLst>
      <pc:sldChg chg="modSp mod">
        <pc:chgData name="Siddarth Joshi" userId="bc4d29ca-e482-4031-a817-c6a7c744f97a" providerId="ADAL" clId="{6F2DD40B-E6EB-4523-B143-ED1DA90E9AF9}" dt="2022-02-15T19:20:04.426" v="9" actId="20577"/>
        <pc:sldMkLst>
          <pc:docMk/>
          <pc:sldMk cId="357927040" sldId="256"/>
        </pc:sldMkLst>
        <pc:spChg chg="mod">
          <ac:chgData name="Siddarth Joshi" userId="bc4d29ca-e482-4031-a817-c6a7c744f97a" providerId="ADAL" clId="{6F2DD40B-E6EB-4523-B143-ED1DA90E9AF9}" dt="2022-02-15T19:20:04.426" v="9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6F2DD40B-E6EB-4523-B143-ED1DA90E9AF9}" dt="2022-02-15T20:04:41.745" v="2835" actId="207"/>
        <pc:sldMkLst>
          <pc:docMk/>
          <pc:sldMk cId="0" sldId="317"/>
        </pc:sldMkLst>
        <pc:spChg chg="mod">
          <ac:chgData name="Siddarth Joshi" userId="bc4d29ca-e482-4031-a817-c6a7c744f97a" providerId="ADAL" clId="{6F2DD40B-E6EB-4523-B143-ED1DA90E9AF9}" dt="2022-02-15T19:21:11.734" v="42" actId="20577"/>
          <ac:spMkLst>
            <pc:docMk/>
            <pc:sldMk cId="0" sldId="317"/>
            <ac:spMk id="5" creationId="{6A9BB57F-DBBA-474D-8C8E-4672D4BC609B}"/>
          </ac:spMkLst>
        </pc:spChg>
        <pc:spChg chg="add mod">
          <ac:chgData name="Siddarth Joshi" userId="bc4d29ca-e482-4031-a817-c6a7c744f97a" providerId="ADAL" clId="{6F2DD40B-E6EB-4523-B143-ED1DA90E9AF9}" dt="2022-02-15T20:04:41.745" v="2835" actId="207"/>
          <ac:spMkLst>
            <pc:docMk/>
            <pc:sldMk cId="0" sldId="317"/>
            <ac:spMk id="7" creationId="{3349E4AD-5B33-40B9-AA74-A5A797718A22}"/>
          </ac:spMkLst>
        </pc:spChg>
        <pc:spChg chg="del mod">
          <ac:chgData name="Siddarth Joshi" userId="bc4d29ca-e482-4031-a817-c6a7c744f97a" providerId="ADAL" clId="{6F2DD40B-E6EB-4523-B143-ED1DA90E9AF9}" dt="2022-02-15T19:20:42.114" v="25" actId="478"/>
          <ac:spMkLst>
            <pc:docMk/>
            <pc:sldMk cId="0" sldId="317"/>
            <ac:spMk id="109571" creationId="{685DE76A-3F02-4A4F-B2CE-9FB3037C07B0}"/>
          </ac:spMkLst>
        </pc:spChg>
        <pc:graphicFrameChg chg="add mod modGraphic">
          <ac:chgData name="Siddarth Joshi" userId="bc4d29ca-e482-4031-a817-c6a7c744f97a" providerId="ADAL" clId="{6F2DD40B-E6EB-4523-B143-ED1DA90E9AF9}" dt="2022-02-15T20:03:44.193" v="2733" actId="14100"/>
          <ac:graphicFrameMkLst>
            <pc:docMk/>
            <pc:sldMk cId="0" sldId="317"/>
            <ac:graphicFrameMk id="2" creationId="{0B8C6E26-90CB-4AC2-B633-10829AB4555C}"/>
          </ac:graphicFrameMkLst>
        </pc:graphicFrameChg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18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19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0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1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2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3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4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5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6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7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9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0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1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2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3"/>
        </pc:sldMkLst>
      </pc:sldChg>
      <pc:sldChg chg="addSp delSp modSp mod">
        <pc:chgData name="Siddarth Joshi" userId="bc4d29ca-e482-4031-a817-c6a7c744f97a" providerId="ADAL" clId="{6F2DD40B-E6EB-4523-B143-ED1DA90E9AF9}" dt="2022-02-15T19:28:12.605" v="548" actId="20577"/>
        <pc:sldMkLst>
          <pc:docMk/>
          <pc:sldMk cId="0" sldId="334"/>
        </pc:sldMkLst>
        <pc:spChg chg="add mod">
          <ac:chgData name="Siddarth Joshi" userId="bc4d29ca-e482-4031-a817-c6a7c744f97a" providerId="ADAL" clId="{6F2DD40B-E6EB-4523-B143-ED1DA90E9AF9}" dt="2022-02-15T19:28:12.605" v="548" actId="20577"/>
          <ac:spMkLst>
            <pc:docMk/>
            <pc:sldMk cId="0" sldId="334"/>
            <ac:spMk id="6" creationId="{1B6A286C-5D96-4951-8157-1E49BADCBD6B}"/>
          </ac:spMkLst>
        </pc:spChg>
        <pc:spChg chg="mod">
          <ac:chgData name="Siddarth Joshi" userId="bc4d29ca-e482-4031-a817-c6a7c744f97a" providerId="ADAL" clId="{6F2DD40B-E6EB-4523-B143-ED1DA90E9AF9}" dt="2022-02-15T19:26:21.993" v="367" actId="20577"/>
          <ac:spMkLst>
            <pc:docMk/>
            <pc:sldMk cId="0" sldId="334"/>
            <ac:spMk id="8" creationId="{EC3A8115-257E-4209-B1B4-A009DDCAF04C}"/>
          </ac:spMkLst>
        </pc:spChg>
        <pc:picChg chg="del">
          <ac:chgData name="Siddarth Joshi" userId="bc4d29ca-e482-4031-a817-c6a7c744f97a" providerId="ADAL" clId="{6F2DD40B-E6EB-4523-B143-ED1DA90E9AF9}" dt="2022-02-15T19:26:14.098" v="360" actId="478"/>
          <ac:picMkLst>
            <pc:docMk/>
            <pc:sldMk cId="0" sldId="334"/>
            <ac:picMk id="10" creationId="{BCA9BD04-29ED-4CA2-9DE8-600AF50550EE}"/>
          </ac:picMkLst>
        </pc:picChg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5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586820287" sldId="336"/>
        </pc:sldMkLst>
      </pc:sldChg>
      <pc:sldChg chg="addSp delSp modSp add mod">
        <pc:chgData name="Siddarth Joshi" userId="bc4d29ca-e482-4031-a817-c6a7c744f97a" providerId="ADAL" clId="{6F2DD40B-E6EB-4523-B143-ED1DA90E9AF9}" dt="2022-02-15T19:31:24.850" v="679" actId="1076"/>
        <pc:sldMkLst>
          <pc:docMk/>
          <pc:sldMk cId="2134750982" sldId="337"/>
        </pc:sldMkLst>
        <pc:spChg chg="mod">
          <ac:chgData name="Siddarth Joshi" userId="bc4d29ca-e482-4031-a817-c6a7c744f97a" providerId="ADAL" clId="{6F2DD40B-E6EB-4523-B143-ED1DA90E9AF9}" dt="2022-02-15T19:31:19.096" v="675" actId="20577"/>
          <ac:spMkLst>
            <pc:docMk/>
            <pc:sldMk cId="2134750982" sldId="337"/>
            <ac:spMk id="6" creationId="{1B6A286C-5D96-4951-8157-1E49BADCBD6B}"/>
          </ac:spMkLst>
        </pc:spChg>
        <pc:picChg chg="add del mod">
          <ac:chgData name="Siddarth Joshi" userId="bc4d29ca-e482-4031-a817-c6a7c744f97a" providerId="ADAL" clId="{6F2DD40B-E6EB-4523-B143-ED1DA90E9AF9}" dt="2022-02-15T19:31:20.024" v="676" actId="478"/>
          <ac:picMkLst>
            <pc:docMk/>
            <pc:sldMk cId="2134750982" sldId="337"/>
            <ac:picMk id="3" creationId="{BEB273C0-93D0-43C9-AC4B-45918E35E52A}"/>
          </ac:picMkLst>
        </pc:picChg>
        <pc:picChg chg="add mod">
          <ac:chgData name="Siddarth Joshi" userId="bc4d29ca-e482-4031-a817-c6a7c744f97a" providerId="ADAL" clId="{6F2DD40B-E6EB-4523-B143-ED1DA90E9AF9}" dt="2022-02-15T19:31:24.850" v="679" actId="1076"/>
          <ac:picMkLst>
            <pc:docMk/>
            <pc:sldMk cId="2134750982" sldId="337"/>
            <ac:picMk id="5" creationId="{F13F2154-F6D8-4D35-A14B-05F455A3E528}"/>
          </ac:picMkLst>
        </pc:picChg>
      </pc:sldChg>
      <pc:sldChg chg="addSp delSp modSp add mod">
        <pc:chgData name="Siddarth Joshi" userId="bc4d29ca-e482-4031-a817-c6a7c744f97a" providerId="ADAL" clId="{6F2DD40B-E6EB-4523-B143-ED1DA90E9AF9}" dt="2022-02-15T19:33:35.453" v="902" actId="20577"/>
        <pc:sldMkLst>
          <pc:docMk/>
          <pc:sldMk cId="1932416240" sldId="338"/>
        </pc:sldMkLst>
        <pc:spChg chg="mod">
          <ac:chgData name="Siddarth Joshi" userId="bc4d29ca-e482-4031-a817-c6a7c744f97a" providerId="ADAL" clId="{6F2DD40B-E6EB-4523-B143-ED1DA90E9AF9}" dt="2022-02-15T19:33:35.453" v="902" actId="20577"/>
          <ac:spMkLst>
            <pc:docMk/>
            <pc:sldMk cId="1932416240" sldId="338"/>
            <ac:spMk id="6" creationId="{1B6A286C-5D96-4951-8157-1E49BADCBD6B}"/>
          </ac:spMkLst>
        </pc:spChg>
        <pc:picChg chg="add mod">
          <ac:chgData name="Siddarth Joshi" userId="bc4d29ca-e482-4031-a817-c6a7c744f97a" providerId="ADAL" clId="{6F2DD40B-E6EB-4523-B143-ED1DA90E9AF9}" dt="2022-02-15T19:32:17.797" v="698" actId="1076"/>
          <ac:picMkLst>
            <pc:docMk/>
            <pc:sldMk cId="1932416240" sldId="338"/>
            <ac:picMk id="3" creationId="{5A5F143D-F6C8-4220-97CE-D0DC0A98C56B}"/>
          </ac:picMkLst>
        </pc:picChg>
        <pc:picChg chg="del">
          <ac:chgData name="Siddarth Joshi" userId="bc4d29ca-e482-4031-a817-c6a7c744f97a" providerId="ADAL" clId="{6F2DD40B-E6EB-4523-B143-ED1DA90E9AF9}" dt="2022-02-15T19:31:33.588" v="681" actId="478"/>
          <ac:picMkLst>
            <pc:docMk/>
            <pc:sldMk cId="1932416240" sldId="338"/>
            <ac:picMk id="5" creationId="{F13F2154-F6D8-4D35-A14B-05F455A3E528}"/>
          </ac:picMkLst>
        </pc:picChg>
      </pc:sldChg>
      <pc:sldChg chg="addSp delSp modSp add mod">
        <pc:chgData name="Siddarth Joshi" userId="bc4d29ca-e482-4031-a817-c6a7c744f97a" providerId="ADAL" clId="{6F2DD40B-E6EB-4523-B143-ED1DA90E9AF9}" dt="2022-02-15T19:42:30.680" v="1279" actId="1076"/>
        <pc:sldMkLst>
          <pc:docMk/>
          <pc:sldMk cId="2828309178" sldId="339"/>
        </pc:sldMkLst>
        <pc:spChg chg="mod">
          <ac:chgData name="Siddarth Joshi" userId="bc4d29ca-e482-4031-a817-c6a7c744f97a" providerId="ADAL" clId="{6F2DD40B-E6EB-4523-B143-ED1DA90E9AF9}" dt="2022-02-15T19:36:44.284" v="1153" actId="1076"/>
          <ac:spMkLst>
            <pc:docMk/>
            <pc:sldMk cId="2828309178" sldId="339"/>
            <ac:spMk id="6" creationId="{1B6A286C-5D96-4951-8157-1E49BADCBD6B}"/>
          </ac:spMkLst>
        </pc:spChg>
        <pc:graphicFrameChg chg="add mod modGraphic">
          <ac:chgData name="Siddarth Joshi" userId="bc4d29ca-e482-4031-a817-c6a7c744f97a" providerId="ADAL" clId="{6F2DD40B-E6EB-4523-B143-ED1DA90E9AF9}" dt="2022-02-15T19:42:30.680" v="1279" actId="1076"/>
          <ac:graphicFrameMkLst>
            <pc:docMk/>
            <pc:sldMk cId="2828309178" sldId="339"/>
            <ac:graphicFrameMk id="2" creationId="{0EA78400-3615-40BD-A47C-D5BA30EE8802}"/>
          </ac:graphicFrameMkLst>
        </pc:graphicFrameChg>
        <pc:picChg chg="del">
          <ac:chgData name="Siddarth Joshi" userId="bc4d29ca-e482-4031-a817-c6a7c744f97a" providerId="ADAL" clId="{6F2DD40B-E6EB-4523-B143-ED1DA90E9AF9}" dt="2022-02-15T19:33:55.166" v="904" actId="478"/>
          <ac:picMkLst>
            <pc:docMk/>
            <pc:sldMk cId="2828309178" sldId="339"/>
            <ac:picMk id="3" creationId="{5A5F143D-F6C8-4220-97CE-D0DC0A98C56B}"/>
          </ac:picMkLst>
        </pc:picChg>
      </pc:sldChg>
      <pc:sldChg chg="addSp delSp modSp add mod">
        <pc:chgData name="Siddarth Joshi" userId="bc4d29ca-e482-4031-a817-c6a7c744f97a" providerId="ADAL" clId="{6F2DD40B-E6EB-4523-B143-ED1DA90E9AF9}" dt="2022-02-15T19:48:57.410" v="1810" actId="20577"/>
        <pc:sldMkLst>
          <pc:docMk/>
          <pc:sldMk cId="1203580296" sldId="340"/>
        </pc:sldMkLst>
        <pc:spChg chg="add mod">
          <ac:chgData name="Siddarth Joshi" userId="bc4d29ca-e482-4031-a817-c6a7c744f97a" providerId="ADAL" clId="{6F2DD40B-E6EB-4523-B143-ED1DA90E9AF9}" dt="2022-02-15T19:48:39.807" v="1773" actId="1582"/>
          <ac:spMkLst>
            <pc:docMk/>
            <pc:sldMk cId="1203580296" sldId="340"/>
            <ac:spMk id="3" creationId="{26B6B5DA-D716-4D63-82F0-98B649BC430F}"/>
          </ac:spMkLst>
        </pc:spChg>
        <pc:spChg chg="mod">
          <ac:chgData name="Siddarth Joshi" userId="bc4d29ca-e482-4031-a817-c6a7c744f97a" providerId="ADAL" clId="{6F2DD40B-E6EB-4523-B143-ED1DA90E9AF9}" dt="2022-02-15T19:48:57.410" v="1810" actId="20577"/>
          <ac:spMkLst>
            <pc:docMk/>
            <pc:sldMk cId="1203580296" sldId="340"/>
            <ac:spMk id="6" creationId="{1B6A286C-5D96-4951-8157-1E49BADCBD6B}"/>
          </ac:spMkLst>
        </pc:spChg>
        <pc:spChg chg="mod">
          <ac:chgData name="Siddarth Joshi" userId="bc4d29ca-e482-4031-a817-c6a7c744f97a" providerId="ADAL" clId="{6F2DD40B-E6EB-4523-B143-ED1DA90E9AF9}" dt="2022-02-15T19:42:55.846" v="1327" actId="20577"/>
          <ac:spMkLst>
            <pc:docMk/>
            <pc:sldMk cId="1203580296" sldId="340"/>
            <ac:spMk id="8" creationId="{EC3A8115-257E-4209-B1B4-A009DDCAF04C}"/>
          </ac:spMkLst>
        </pc:spChg>
        <pc:graphicFrameChg chg="del">
          <ac:chgData name="Siddarth Joshi" userId="bc4d29ca-e482-4031-a817-c6a7c744f97a" providerId="ADAL" clId="{6F2DD40B-E6EB-4523-B143-ED1DA90E9AF9}" dt="2022-02-15T19:43:00.528" v="1328" actId="478"/>
          <ac:graphicFrameMkLst>
            <pc:docMk/>
            <pc:sldMk cId="1203580296" sldId="340"/>
            <ac:graphicFrameMk id="2" creationId="{0EA78400-3615-40BD-A47C-D5BA30EE8802}"/>
          </ac:graphicFrameMkLst>
        </pc:graphicFrameChg>
        <pc:picChg chg="add mod modCrop">
          <ac:chgData name="Siddarth Joshi" userId="bc4d29ca-e482-4031-a817-c6a7c744f97a" providerId="ADAL" clId="{6F2DD40B-E6EB-4523-B143-ED1DA90E9AF9}" dt="2022-02-15T19:48:18.342" v="1768" actId="1076"/>
          <ac:picMkLst>
            <pc:docMk/>
            <pc:sldMk cId="1203580296" sldId="340"/>
            <ac:picMk id="10" creationId="{22607B3B-0F82-4CE7-AC8F-0903244BE497}"/>
          </ac:picMkLst>
        </pc:picChg>
      </pc:sldChg>
      <pc:sldChg chg="delSp modSp add mod">
        <pc:chgData name="Siddarth Joshi" userId="bc4d29ca-e482-4031-a817-c6a7c744f97a" providerId="ADAL" clId="{6F2DD40B-E6EB-4523-B143-ED1DA90E9AF9}" dt="2022-02-15T19:56:36.989" v="2164" actId="313"/>
        <pc:sldMkLst>
          <pc:docMk/>
          <pc:sldMk cId="1131302843" sldId="341"/>
        </pc:sldMkLst>
        <pc:spChg chg="del">
          <ac:chgData name="Siddarth Joshi" userId="bc4d29ca-e482-4031-a817-c6a7c744f97a" providerId="ADAL" clId="{6F2DD40B-E6EB-4523-B143-ED1DA90E9AF9}" dt="2022-02-15T19:49:23.353" v="1813" actId="478"/>
          <ac:spMkLst>
            <pc:docMk/>
            <pc:sldMk cId="1131302843" sldId="341"/>
            <ac:spMk id="3" creationId="{26B6B5DA-D716-4D63-82F0-98B649BC430F}"/>
          </ac:spMkLst>
        </pc:spChg>
        <pc:spChg chg="mod">
          <ac:chgData name="Siddarth Joshi" userId="bc4d29ca-e482-4031-a817-c6a7c744f97a" providerId="ADAL" clId="{6F2DD40B-E6EB-4523-B143-ED1DA90E9AF9}" dt="2022-02-15T19:56:36.989" v="2164" actId="313"/>
          <ac:spMkLst>
            <pc:docMk/>
            <pc:sldMk cId="1131302843" sldId="341"/>
            <ac:spMk id="6" creationId="{1B6A286C-5D96-4951-8157-1E49BADCBD6B}"/>
          </ac:spMkLst>
        </pc:spChg>
        <pc:picChg chg="del">
          <ac:chgData name="Siddarth Joshi" userId="bc4d29ca-e482-4031-a817-c6a7c744f97a" providerId="ADAL" clId="{6F2DD40B-E6EB-4523-B143-ED1DA90E9AF9}" dt="2022-02-15T19:49:21.923" v="1812" actId="478"/>
          <ac:picMkLst>
            <pc:docMk/>
            <pc:sldMk cId="1131302843" sldId="341"/>
            <ac:picMk id="10" creationId="{22607B3B-0F82-4CE7-AC8F-0903244BE497}"/>
          </ac:picMkLst>
        </pc:picChg>
      </pc:sldChg>
      <pc:sldChg chg="modSp add mod">
        <pc:chgData name="Siddarth Joshi" userId="bc4d29ca-e482-4031-a817-c6a7c744f97a" providerId="ADAL" clId="{6F2DD40B-E6EB-4523-B143-ED1DA90E9AF9}" dt="2022-02-15T20:01:31.101" v="2637" actId="20577"/>
        <pc:sldMkLst>
          <pc:docMk/>
          <pc:sldMk cId="553766052" sldId="342"/>
        </pc:sldMkLst>
        <pc:spChg chg="mod">
          <ac:chgData name="Siddarth Joshi" userId="bc4d29ca-e482-4031-a817-c6a7c744f97a" providerId="ADAL" clId="{6F2DD40B-E6EB-4523-B143-ED1DA90E9AF9}" dt="2022-02-15T20:01:31.101" v="2637" actId="20577"/>
          <ac:spMkLst>
            <pc:docMk/>
            <pc:sldMk cId="553766052" sldId="342"/>
            <ac:spMk id="6" creationId="{1B6A286C-5D96-4951-8157-1E49BADCBD6B}"/>
          </ac:spMkLst>
        </pc:spChg>
      </pc:sldChg>
      <pc:sldChg chg="modSp add mod">
        <pc:chgData name="Siddarth Joshi" userId="bc4d29ca-e482-4031-a817-c6a7c744f97a" providerId="ADAL" clId="{6F2DD40B-E6EB-4523-B143-ED1DA90E9AF9}" dt="2022-02-15T20:08:10.555" v="3226" actId="20577"/>
        <pc:sldMkLst>
          <pc:docMk/>
          <pc:sldMk cId="2915911171" sldId="343"/>
        </pc:sldMkLst>
        <pc:spChg chg="mod">
          <ac:chgData name="Siddarth Joshi" userId="bc4d29ca-e482-4031-a817-c6a7c744f97a" providerId="ADAL" clId="{6F2DD40B-E6EB-4523-B143-ED1DA90E9AF9}" dt="2022-02-15T20:08:10.555" v="3226" actId="20577"/>
          <ac:spMkLst>
            <pc:docMk/>
            <pc:sldMk cId="2915911171" sldId="343"/>
            <ac:spMk id="6" creationId="{1B6A286C-5D96-4951-8157-1E49BADCBD6B}"/>
          </ac:spMkLst>
        </pc:spChg>
        <pc:spChg chg="mod">
          <ac:chgData name="Siddarth Joshi" userId="bc4d29ca-e482-4031-a817-c6a7c744f97a" providerId="ADAL" clId="{6F2DD40B-E6EB-4523-B143-ED1DA90E9AF9}" dt="2022-02-15T20:05:36.590" v="2850" actId="20577"/>
          <ac:spMkLst>
            <pc:docMk/>
            <pc:sldMk cId="2915911171" sldId="343"/>
            <ac:spMk id="8" creationId="{EC3A8115-257E-4209-B1B4-A009DDCAF04C}"/>
          </ac:spMkLst>
        </pc:spChg>
      </pc:sldChg>
      <pc:sldChg chg="modSp add mod">
        <pc:chgData name="Siddarth Joshi" userId="bc4d29ca-e482-4031-a817-c6a7c744f97a" providerId="ADAL" clId="{6F2DD40B-E6EB-4523-B143-ED1DA90E9AF9}" dt="2022-02-15T20:13:10.307" v="3752" actId="20577"/>
        <pc:sldMkLst>
          <pc:docMk/>
          <pc:sldMk cId="3135220495" sldId="344"/>
        </pc:sldMkLst>
        <pc:spChg chg="mod">
          <ac:chgData name="Siddarth Joshi" userId="bc4d29ca-e482-4031-a817-c6a7c744f97a" providerId="ADAL" clId="{6F2DD40B-E6EB-4523-B143-ED1DA90E9AF9}" dt="2022-02-15T20:13:10.307" v="3752" actId="20577"/>
          <ac:spMkLst>
            <pc:docMk/>
            <pc:sldMk cId="3135220495" sldId="344"/>
            <ac:spMk id="6" creationId="{1B6A286C-5D96-4951-8157-1E49BADCBD6B}"/>
          </ac:spMkLst>
        </pc:spChg>
      </pc:sldChg>
    </pc:docChg>
  </pc:docChgLst>
  <pc:docChgLst>
    <pc:chgData name="Siddarth Joshi" userId="bc4d29ca-e482-4031-a817-c6a7c744f97a" providerId="ADAL" clId="{26E8905B-7078-46C5-9101-BEFD3468A585}"/>
    <pc:docChg chg="undo redo custSel addSld delSld modSld">
      <pc:chgData name="Siddarth Joshi" userId="bc4d29ca-e482-4031-a817-c6a7c744f97a" providerId="ADAL" clId="{26E8905B-7078-46C5-9101-BEFD3468A585}" dt="2022-01-08T04:49:55.469" v="488" actId="47"/>
      <pc:docMkLst>
        <pc:docMk/>
      </pc:docMkLst>
      <pc:sldChg chg="modSp mod">
        <pc:chgData name="Siddarth Joshi" userId="bc4d29ca-e482-4031-a817-c6a7c744f97a" providerId="ADAL" clId="{26E8905B-7078-46C5-9101-BEFD3468A585}" dt="2022-01-08T04:16:51.178" v="15" actId="207"/>
        <pc:sldMkLst>
          <pc:docMk/>
          <pc:sldMk cId="357927040" sldId="256"/>
        </pc:sldMkLst>
        <pc:spChg chg="mod">
          <ac:chgData name="Siddarth Joshi" userId="bc4d29ca-e482-4031-a817-c6a7c744f97a" providerId="ADAL" clId="{26E8905B-7078-46C5-9101-BEFD3468A585}" dt="2022-01-08T04:16:51.178" v="15" actId="20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del mod">
        <pc:chgData name="Siddarth Joshi" userId="bc4d29ca-e482-4031-a817-c6a7c744f97a" providerId="ADAL" clId="{26E8905B-7078-46C5-9101-BEFD3468A585}" dt="2022-01-08T04:15:08.556" v="2" actId="2696"/>
        <pc:sldMkLst>
          <pc:docMk/>
          <pc:sldMk cId="2914385002" sldId="279"/>
        </pc:sldMkLst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6" creationId="{D7CDAFBD-DC25-4D18-AC41-E5AF8EB1E8E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7" creationId="{45CD4A4F-9E8E-446D-8A1F-8BDFE2E15FD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1" creationId="{E0045E53-7F1C-4C03-A2A8-AD7A370EC98A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2" creationId="{5EA26F88-6D2D-46DB-A027-B6E80242BF53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4" creationId="{4D55C025-CD7D-44CC-A828-B6F1DDA59837}"/>
          </ac:spMkLst>
        </pc:spChg>
        <pc:picChg chg="add del">
          <ac:chgData name="Siddarth Joshi" userId="bc4d29ca-e482-4031-a817-c6a7c744f97a" providerId="ADAL" clId="{26E8905B-7078-46C5-9101-BEFD3468A585}" dt="2022-01-08T04:15:00.073" v="1" actId="478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72141722" sldId="287"/>
        </pc:sldMkLst>
      </pc:sldChg>
      <pc:sldChg chg="addSp delSp modSp mod">
        <pc:chgData name="Siddarth Joshi" userId="bc4d29ca-e482-4031-a817-c6a7c744f97a" providerId="ADAL" clId="{26E8905B-7078-46C5-9101-BEFD3468A585}" dt="2022-01-08T04:31:02.778" v="224" actId="20577"/>
        <pc:sldMkLst>
          <pc:docMk/>
          <pc:sldMk cId="2044519996" sldId="317"/>
        </pc:sldMkLst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6" creationId="{02DAADBB-49BD-41B4-ADA1-210B75AEFC99}"/>
          </ac:spMkLst>
        </pc:spChg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26E8905B-7078-46C5-9101-BEFD3468A585}" dt="2022-01-08T04:18:49.318" v="28" actId="20577"/>
          <ac:spMkLst>
            <pc:docMk/>
            <pc:sldMk cId="2044519996" sldId="317"/>
            <ac:spMk id="8" creationId="{BBB9B1C4-5210-4BEA-A556-2A53383A911F}"/>
          </ac:spMkLst>
        </pc:spChg>
        <pc:spChg chg="add del">
          <ac:chgData name="Siddarth Joshi" userId="bc4d29ca-e482-4031-a817-c6a7c744f97a" providerId="ADAL" clId="{26E8905B-7078-46C5-9101-BEFD3468A585}" dt="2022-01-08T04:18:29.856" v="17" actId="22"/>
          <ac:spMkLst>
            <pc:docMk/>
            <pc:sldMk cId="2044519996" sldId="317"/>
            <ac:spMk id="9" creationId="{9D4B5336-AC8E-443C-928F-D4B3292CFE41}"/>
          </ac:spMkLst>
        </pc:spChg>
        <pc:spChg chg="add del">
          <ac:chgData name="Siddarth Joshi" userId="bc4d29ca-e482-4031-a817-c6a7c744f97a" providerId="ADAL" clId="{26E8905B-7078-46C5-9101-BEFD3468A585}" dt="2022-01-08T04:18:32.569" v="19" actId="22"/>
          <ac:spMkLst>
            <pc:docMk/>
            <pc:sldMk cId="2044519996" sldId="317"/>
            <ac:spMk id="10" creationId="{310ED7A8-C648-484C-BA93-F066C624B609}"/>
          </ac:spMkLst>
        </pc:spChg>
        <pc:spChg chg="add mod">
          <ac:chgData name="Siddarth Joshi" userId="bc4d29ca-e482-4031-a817-c6a7c744f97a" providerId="ADAL" clId="{26E8905B-7078-46C5-9101-BEFD3468A585}" dt="2022-01-08T04:24:50.268" v="40" actId="14100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26E8905B-7078-46C5-9101-BEFD3468A585}" dt="2022-01-08T04:31:02.778" v="224" actId="20577"/>
          <ac:spMkLst>
            <pc:docMk/>
            <pc:sldMk cId="2044519996" sldId="317"/>
            <ac:spMk id="14" creationId="{57BA86F2-B743-4B52-BCE2-65784BE3755D}"/>
          </ac:spMkLst>
        </pc:spChg>
        <pc:picChg chg="add mod">
          <ac:chgData name="Siddarth Joshi" userId="bc4d29ca-e482-4031-a817-c6a7c744f97a" providerId="ADAL" clId="{26E8905B-7078-46C5-9101-BEFD3468A585}" dt="2022-01-08T04:25:00.292" v="42" actId="1076"/>
          <ac:picMkLst>
            <pc:docMk/>
            <pc:sldMk cId="2044519996" sldId="317"/>
            <ac:picMk id="1026" creationId="{1A3E7721-E4B1-40E8-BB29-31820E2C58FE}"/>
          </ac:picMkLst>
        </pc:picChg>
      </pc:sldChg>
      <pc:sldChg chg="addSp delSp modSp add mod delAnim modAnim">
        <pc:chgData name="Siddarth Joshi" userId="bc4d29ca-e482-4031-a817-c6a7c744f97a" providerId="ADAL" clId="{26E8905B-7078-46C5-9101-BEFD3468A585}" dt="2022-01-08T04:33:20.946" v="259" actId="1076"/>
        <pc:sldMkLst>
          <pc:docMk/>
          <pc:sldMk cId="124912944" sldId="318"/>
        </pc:sldMkLst>
        <pc:spChg chg="mod">
          <ac:chgData name="Siddarth Joshi" userId="bc4d29ca-e482-4031-a817-c6a7c744f97a" providerId="ADAL" clId="{26E8905B-7078-46C5-9101-BEFD3468A585}" dt="2022-01-08T04:32:30.189" v="252"/>
          <ac:spMkLst>
            <pc:docMk/>
            <pc:sldMk cId="124912944" sldId="318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9" creationId="{46194F6C-353B-49B6-94F1-2CD37C0B26EC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0" creationId="{8818309B-5342-4DB8-AD04-18E5D1C6C6FA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2" creationId="{491C066B-0D6F-4746-A0CB-076EB0B47299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3" creationId="{E36D979E-97E9-4130-A57A-601010340E3B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4" creationId="{57BA86F2-B743-4B52-BCE2-65784BE3755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5" creationId="{E51F7890-5E78-4820-98A7-567D995BE91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6" creationId="{0C053FB3-9A6C-4F8F-98BD-78F36D12140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7" creationId="{51A3BB12-A4F4-4F6E-9946-EFC0867AA07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8" creationId="{4337B3AC-E3FE-46B3-8EA0-516B23C51DEB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9" creationId="{622DD07D-07E2-42D1-BF7C-9DCE3215E2D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20" creationId="{9D61B2AC-DBDD-4391-8943-3A59CE59C03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2" creationId="{F38AE0E9-112B-4AFE-A72D-47807F506529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3" creationId="{72F04962-E8F2-4766-8FC9-1B396E26D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4" creationId="{C8E97235-F366-4F0E-87C6-D57E5F2F9E9F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5" creationId="{8102F0F1-CEB2-4CFB-8365-6765B203556B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6" creationId="{DCCD1FA2-9DF9-4CE6-B8BA-D488919E4601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7" creationId="{E97176C3-87E7-4268-8A81-34925E3FA14C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8" creationId="{87C4450B-725D-41DD-A5A1-02C0C2843B08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9" creationId="{135D277C-EA73-44DC-83FF-910775D8F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30" creationId="{7C9EA190-6A8F-4E4F-B7DB-CD313F40E44A}"/>
          </ac:spMkLst>
        </pc:spChg>
        <pc:spChg chg="add del mod">
          <ac:chgData name="Siddarth Joshi" userId="bc4d29ca-e482-4031-a817-c6a7c744f97a" providerId="ADAL" clId="{26E8905B-7078-46C5-9101-BEFD3468A585}" dt="2022-01-08T04:32:23.581" v="243" actId="478"/>
          <ac:spMkLst>
            <pc:docMk/>
            <pc:sldMk cId="124912944" sldId="318"/>
            <ac:spMk id="32" creationId="{0BAB1B7B-E07A-4FC2-8D7C-33C99462631B}"/>
          </ac:spMkLst>
        </pc:spChg>
        <pc:spChg chg="add mod">
          <ac:chgData name="Siddarth Joshi" userId="bc4d29ca-e482-4031-a817-c6a7c744f97a" providerId="ADAL" clId="{26E8905B-7078-46C5-9101-BEFD3468A585}" dt="2022-01-08T04:33:08.591" v="257" actId="14100"/>
          <ac:spMkLst>
            <pc:docMk/>
            <pc:sldMk cId="124912944" sldId="318"/>
            <ac:spMk id="33" creationId="{E66A3664-4628-4BBC-B3D9-0BC58DD2A83A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4" creationId="{878DDC90-7752-447C-8F63-A9D995AAB7C3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5" creationId="{80B2D53D-F019-4846-9C86-DDF5EDDD3DB2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6" creationId="{7ECEC4EE-652D-456F-97DC-F27CC30F6DE8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7" creationId="{62DF2ACA-ED52-4A2B-AC22-E753F4F65E01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8" creationId="{35BC93BB-389A-4200-ADA7-BD07C14A48E2}"/>
          </ac:spMkLst>
        </pc:spChg>
        <pc:spChg chg="add mod">
          <ac:chgData name="Siddarth Joshi" userId="bc4d29ca-e482-4031-a817-c6a7c744f97a" providerId="ADAL" clId="{26E8905B-7078-46C5-9101-BEFD3468A585}" dt="2022-01-08T04:33:20.946" v="259" actId="1076"/>
          <ac:spMkLst>
            <pc:docMk/>
            <pc:sldMk cId="124912944" sldId="318"/>
            <ac:spMk id="39" creationId="{8FF2210A-D657-4ADC-B732-B41BA4207FA7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40" creationId="{C2F38C52-2416-4873-932E-B3D5A3A64A20}"/>
          </ac:spMkLst>
        </pc:spChg>
        <pc:picChg chg="add del mod">
          <ac:chgData name="Siddarth Joshi" userId="bc4d29ca-e482-4031-a817-c6a7c744f97a" providerId="ADAL" clId="{26E8905B-7078-46C5-9101-BEFD3468A585}" dt="2022-01-08T04:32:11.281" v="234"/>
          <ac:picMkLst>
            <pc:docMk/>
            <pc:sldMk cId="124912944" sldId="318"/>
            <ac:picMk id="21" creationId="{1B29795C-CFF7-4D47-BD8B-FD1ADA9FDB4C}"/>
          </ac:picMkLst>
        </pc:picChg>
        <pc:picChg chg="add del mod">
          <ac:chgData name="Siddarth Joshi" userId="bc4d29ca-e482-4031-a817-c6a7c744f97a" providerId="ADAL" clId="{26E8905B-7078-46C5-9101-BEFD3468A585}" dt="2022-01-08T04:32:15.304" v="240"/>
          <ac:picMkLst>
            <pc:docMk/>
            <pc:sldMk cId="124912944" sldId="318"/>
            <ac:picMk id="31" creationId="{5A1E0C0E-629D-42FD-9020-F86F34DF99A2}"/>
          </ac:picMkLst>
        </pc:picChg>
        <pc:picChg chg="add del mod">
          <ac:chgData name="Siddarth Joshi" userId="bc4d29ca-e482-4031-a817-c6a7c744f97a" providerId="ADAL" clId="{26E8905B-7078-46C5-9101-BEFD3468A585}" dt="2022-01-08T04:33:12.692" v="258" actId="478"/>
          <ac:picMkLst>
            <pc:docMk/>
            <pc:sldMk cId="124912944" sldId="318"/>
            <ac:picMk id="41" creationId="{039DA054-4102-4492-ADDD-6F2EBB4839DC}"/>
          </ac:picMkLst>
        </pc:picChg>
        <pc:picChg chg="del mod">
          <ac:chgData name="Siddarth Joshi" userId="bc4d29ca-e482-4031-a817-c6a7c744f97a" providerId="ADAL" clId="{26E8905B-7078-46C5-9101-BEFD3468A585}" dt="2022-01-08T04:31:16.692" v="227" actId="478"/>
          <ac:picMkLst>
            <pc:docMk/>
            <pc:sldMk cId="124912944" sldId="318"/>
            <ac:picMk id="1026" creationId="{1A3E7721-E4B1-40E8-BB29-31820E2C58FE}"/>
          </ac:picMkLst>
        </pc:picChg>
      </pc:sldChg>
      <pc:sldChg chg="addSp modSp add mod">
        <pc:chgData name="Siddarth Joshi" userId="bc4d29ca-e482-4031-a817-c6a7c744f97a" providerId="ADAL" clId="{26E8905B-7078-46C5-9101-BEFD3468A585}" dt="2022-01-08T04:34:46.387" v="286" actId="20577"/>
        <pc:sldMkLst>
          <pc:docMk/>
          <pc:sldMk cId="4084842465" sldId="319"/>
        </pc:sldMkLst>
        <pc:spChg chg="add mod">
          <ac:chgData name="Siddarth Joshi" userId="bc4d29ca-e482-4031-a817-c6a7c744f97a" providerId="ADAL" clId="{26E8905B-7078-46C5-9101-BEFD3468A585}" dt="2022-01-08T04:34:46.387" v="286" actId="20577"/>
          <ac:spMkLst>
            <pc:docMk/>
            <pc:sldMk cId="4084842465" sldId="319"/>
            <ac:spMk id="6" creationId="{EB7F10B9-C5AC-40F0-9D53-FDC6EBE8F8ED}"/>
          </ac:spMkLst>
        </pc:spChg>
      </pc:sldChg>
      <pc:sldChg chg="addSp modSp add mod">
        <pc:chgData name="Siddarth Joshi" userId="bc4d29ca-e482-4031-a817-c6a7c744f97a" providerId="ADAL" clId="{26E8905B-7078-46C5-9101-BEFD3468A585}" dt="2022-01-08T04:35:44.580" v="314" actId="20577"/>
        <pc:sldMkLst>
          <pc:docMk/>
          <pc:sldMk cId="717756589" sldId="320"/>
        </pc:sldMkLst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6" creationId="{0356C816-E45F-426B-92DF-C24375364577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7" creationId="{75A0FAB8-9843-4D9B-98BD-0EE149EF7FE0}"/>
          </ac:spMkLst>
        </pc:spChg>
        <pc:spChg chg="mod">
          <ac:chgData name="Siddarth Joshi" userId="bc4d29ca-e482-4031-a817-c6a7c744f97a" providerId="ADAL" clId="{26E8905B-7078-46C5-9101-BEFD3468A585}" dt="2022-01-08T04:35:44.580" v="314" actId="20577"/>
          <ac:spMkLst>
            <pc:docMk/>
            <pc:sldMk cId="717756589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9" creationId="{057FCB72-BF43-4DEC-9A0C-A98C8EA6F3B6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10" creationId="{E2529D96-F936-4EB6-BAE6-58E9909F32F8}"/>
          </ac:spMkLst>
        </pc:spChg>
        <pc:picChg chg="add mod">
          <ac:chgData name="Siddarth Joshi" userId="bc4d29ca-e482-4031-a817-c6a7c744f97a" providerId="ADAL" clId="{26E8905B-7078-46C5-9101-BEFD3468A585}" dt="2022-01-08T04:35:33.270" v="288" actId="1076"/>
          <ac:picMkLst>
            <pc:docMk/>
            <pc:sldMk cId="717756589" sldId="320"/>
            <ac:picMk id="5" creationId="{5B727342-3E9D-42F0-8751-9697D6463C59}"/>
          </ac:picMkLst>
        </pc:picChg>
        <pc:cxnChg chg="add mod">
          <ac:chgData name="Siddarth Joshi" userId="bc4d29ca-e482-4031-a817-c6a7c744f97a" providerId="ADAL" clId="{26E8905B-7078-46C5-9101-BEFD3468A585}" dt="2022-01-08T04:35:33.270" v="288" actId="1076"/>
          <ac:cxnSpMkLst>
            <pc:docMk/>
            <pc:sldMk cId="717756589" sldId="320"/>
            <ac:cxnSpMk id="12" creationId="{669BA988-AE3A-4D3E-B4C3-5D4FF95AD017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39:16.930" v="376" actId="20577"/>
        <pc:sldMkLst>
          <pc:docMk/>
          <pc:sldMk cId="2698096681" sldId="321"/>
        </pc:sldMkLst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5" creationId="{74BDF49F-F1DD-4848-9954-8B7C11D2D4A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6" creationId="{DE315420-6DBF-46FB-98F0-9ED39F7AC99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7" creationId="{01DD1A0D-95D7-47A3-95B7-A9409427B1E7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0" creationId="{890E4D90-B201-4B25-AD1C-5D6A3AEDEB50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2" creationId="{6E1C903E-C4CC-47F5-AA9C-FB027147D534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4" creationId="{C95E9078-AA72-46A2-85F4-88BB4BABEB8B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5" creationId="{1DC48382-A3AA-44F7-BC1E-26E8C0C556CD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6" creationId="{3BD17ABC-B41D-4B92-BC7E-AA941DDD6550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7" creationId="{D02EDD6E-25B0-4ACD-85FE-D7FD92D3E93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8" creationId="{6B1E0152-3884-4C9D-A890-2BC26A372EDC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9" creationId="{BD9EB360-CBE4-422E-B4BA-30E2A38D492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0" creationId="{18E1BE91-D391-40BD-B127-2440D5003C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1" creationId="{23A98B4B-D74B-415C-8B41-C34ACC6BC3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2" creationId="{4194CC2E-0279-4CDF-97A1-9B87DA4AE878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3" creationId="{CC640C5A-8C0A-46CF-8EBC-E7C2AE00B8D7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4" creationId="{03913985-2FE9-4CCB-A322-593DB708BB55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5" creationId="{590C1C44-DACB-404F-A5CD-B6ED2298BDE1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6" creationId="{FB3F575D-3D32-4439-8A5F-C73C1971861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7" creationId="{35F7A46D-7822-4196-BDE2-CF74C3A7F1A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8" creationId="{964709E1-4B33-4F1F-93D8-001648B39C2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9" creationId="{7EBAAE03-1501-4C3F-B281-34AC512A900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0" creationId="{84C2D505-FF14-45BD-8629-E52B35F0BB1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1" creationId="{F6190E3A-3791-4ADF-98C4-8A301D86F2F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2" creationId="{4A5269E8-A779-481F-AB6C-F392502B704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3" creationId="{DDEFB27D-A4DF-454A-9000-EB5A04311ED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4" creationId="{5AE11413-3099-402C-BF42-54F80B69248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5" creationId="{9E67DC79-67F3-4FED-821F-D0DDA6106453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6" creationId="{32603860-CE56-40D1-9C27-61FFCD863D9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8" creationId="{68166F96-1D82-47F6-AADF-8DEF3019BD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0" creationId="{EDDCA553-9492-44B3-9E50-6F912692FE2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1" creationId="{580D5707-64B1-4ED9-A5CF-054020AF78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2" creationId="{E9E95A5C-30E2-4ACE-8466-D68C911ABFE8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4" creationId="{2A08CBCA-6664-48E7-B844-C522F3616DDB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5" creationId="{50B66908-226B-4ED9-8A8F-251FFB3C01C1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7" creationId="{FBBE4641-EF7B-461D-A68D-EDA80E6F4ABA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8" creationId="{C8B02747-BBA7-4827-AB14-25640413705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9" creationId="{CF3D823A-E9DC-4B85-BBAD-D60B903CAA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0" creationId="{CAD02F80-0A58-4C5C-9158-B05A28B1996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1" creationId="{BAFF6969-BBF7-4FB6-A174-E6FBD14BFF2D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2" creationId="{ABFA5969-7185-4240-A9AC-E06415156ED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3" creationId="{21699D07-51D6-49AE-A37D-190415EC1B0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4" creationId="{C2B7FD26-290E-4242-B422-F2CFB3A6705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5" creationId="{A017C57B-4C3D-4198-934E-213CC09EAE5C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6" creationId="{E098BB93-8E45-40EA-AD45-1AB5814D12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7" creationId="{EAF4294E-6EE4-4C32-BB8A-192913B68A3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8" creationId="{68D5B65D-920F-4B4B-B09A-716719EDC564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9" creationId="{641161C5-0A8C-4092-949A-5B1FD19A5C73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0" creationId="{A5E47544-CC78-48B2-BFA6-21BD26DFB4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1" creationId="{AD686510-253D-4C6B-BB26-10EB7046C67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2" creationId="{7E4239E6-6E69-40EB-9435-9DCDF38D9DA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3" creationId="{DBBF5106-9137-42EA-A2EE-4165EE6094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4" creationId="{3E2E00C0-67E2-4989-A176-4A787BD2A02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5" creationId="{16881D84-32D1-4A66-A14C-A9BD5D16E7B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6" creationId="{A6756533-179C-43D3-AD24-B3EDB0993C8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7" creationId="{75F1E081-C276-4D6B-9157-9D074E994D2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8" creationId="{15C0D3C7-960B-423C-BA3E-DB4308F89A7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9" creationId="{F5A35CCD-A31A-4EC1-B6FF-29E0FF5120F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71" creationId="{75E13C88-2D7F-489B-A978-78D065CBBF66}"/>
          </ac:spMkLst>
        </pc:spChg>
        <pc:spChg chg="add mod">
          <ac:chgData name="Siddarth Joshi" userId="bc4d29ca-e482-4031-a817-c6a7c744f97a" providerId="ADAL" clId="{26E8905B-7078-46C5-9101-BEFD3468A585}" dt="2022-01-08T04:39:16.930" v="376" actId="20577"/>
          <ac:spMkLst>
            <pc:docMk/>
            <pc:sldMk cId="2698096681" sldId="321"/>
            <ac:spMk id="73" creationId="{09BF2FB3-D4DE-4C9E-A55E-43D5242CB2C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4" creationId="{F3F773B4-14AC-4C96-A5DB-8E877F05F6F4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5" creationId="{C1C3009D-BB04-4FFA-B8A5-6F21890D02B8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7" creationId="{00336B73-B415-4D8C-8143-D0B4F3E3899D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8" creationId="{1C4EDF48-384B-4733-882A-543432F4BB7C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0" creationId="{D9B55F14-0D13-4087-AD6E-3CD0F8E297DA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1" creationId="{7A8AB062-9AA4-4530-A3F2-3A3220AA88C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2" creationId="{12B539BB-B19F-4E41-AC05-8A41374A17D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3" creationId="{834594D4-DC7B-493A-BE7A-E9001F0D213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4" creationId="{ADD8D999-2876-4ED8-BC76-CEF23A4898ED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5" creationId="{4418B156-B649-4334-8451-75A390843AD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6" creationId="{720B61EA-07B0-4476-B2C1-18282E30ED1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7" creationId="{D42CA6A4-0BB0-4A53-9029-B186EB6714F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8" creationId="{055013C5-9D26-462F-AFA0-18D5FBDCEEC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9" creationId="{CAB0FA30-084B-4DD7-8FCC-29BDE3F4E22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0" creationId="{4419613A-2A8C-4DD2-861E-F015141CC46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1" creationId="{FD10A661-9E28-4F5A-B931-FB1C6C82915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2" creationId="{AD5DBD3A-38C8-4EC2-AAD4-330665BAD2E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3" creationId="{9B75C08B-5179-4545-A75D-A0CBF4DF000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4" creationId="{C382FCBC-F1EC-4318-9298-52A5644E31B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5" creationId="{548553F6-5BC3-4693-8975-19C3D0832DA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6" creationId="{D8306C64-AE9A-4E75-ACBA-E6721139A7F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7" creationId="{717BE874-F875-4C9D-946D-2AD637167C5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8" creationId="{0F74F9E0-5568-4738-83B2-2038708CAE27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9" creationId="{FB5A6560-B9E0-4824-B673-CC9FA521FE3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0" creationId="{E69F180D-8521-4388-AE44-407DE57F55B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1" creationId="{5D6C15AC-CCC8-4160-A579-44824F517F4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2" creationId="{832BC6E2-B537-443E-83B5-625C1510BF15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4" creationId="{503C0DF8-8AA4-4A60-91EF-64F243983FFA}"/>
          </ac:spMkLst>
        </pc:s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9" creationId="{23834975-5DFB-407A-8910-1ACA94ADCDCD}"/>
          </ac:grpSpMkLst>
        </pc:gr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13" creationId="{B5E52DF0-54E4-45DE-AB58-D14B342178A5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3" creationId="{B27074DF-1D54-4001-8453-663198C6F208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6" creationId="{56D1F55F-DC53-4C48-97A2-5033E3B1C439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6" creationId="{C0A57B15-E17A-49D9-BCB0-B1E168C73EC5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9" creationId="{FB5B9B20-237E-49A5-807E-C5C1327F4DD0}"/>
          </ac:grpSpMkLst>
        </pc:grp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7" creationId="{9C1F2810-8FC9-41C4-BB2C-E45CE450BCBD}"/>
          </ac:cxnSpMkLst>
        </pc:cxn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9" creationId="{F647F2F1-72DD-40F8-89D1-FD5D7E4F05D3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0" creationId="{DBB40BFB-3904-462F-8F7C-D1C83767FD20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2" creationId="{BAED0929-1100-4F28-A0E4-E8FB7CE2D30F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3" creationId="{8B47088A-0E3B-459D-AD74-FF4338DDD410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5" creationId="{2EC5C921-73FD-4B64-B3E5-E6886D53ADEA}"/>
          </ac:cxnSpMkLst>
        </pc:cxnChg>
      </pc:sldChg>
      <pc:sldChg chg="addSp delSp modSp add mod replId">
        <pc:chgData name="Siddarth Joshi" userId="bc4d29ca-e482-4031-a817-c6a7c744f97a" providerId="ADAL" clId="{26E8905B-7078-46C5-9101-BEFD3468A585}" dt="2022-01-08T04:40:01.751" v="380" actId="1076"/>
        <pc:sldMkLst>
          <pc:docMk/>
          <pc:sldMk cId="2742826645" sldId="322"/>
        </pc:sldMkLst>
        <pc:spChg chg="add del mod">
          <ac:chgData name="Siddarth Joshi" userId="bc4d29ca-e482-4031-a817-c6a7c744f97a" providerId="ADAL" clId="{26E8905B-7078-46C5-9101-BEFD3468A585}" dt="2022-01-08T04:39:55.468" v="378"/>
          <ac:spMkLst>
            <pc:docMk/>
            <pc:sldMk cId="2742826645" sldId="322"/>
            <ac:spMk id="5" creationId="{EA516BF9-2CF9-4629-B63F-83DF9A6B1F57}"/>
          </ac:spMkLst>
        </pc:spChg>
        <pc:spChg chg="add mod">
          <ac:chgData name="Siddarth Joshi" userId="bc4d29ca-e482-4031-a817-c6a7c744f97a" providerId="ADAL" clId="{26E8905B-7078-46C5-9101-BEFD3468A585}" dt="2022-01-08T04:40:01.751" v="380" actId="1076"/>
          <ac:spMkLst>
            <pc:docMk/>
            <pc:sldMk cId="2742826645" sldId="322"/>
            <ac:spMk id="6" creationId="{E0F74BA0-D38A-40F8-A03D-D36EB445B039}"/>
          </ac:spMkLst>
        </pc:spChg>
      </pc:sldChg>
      <pc:sldChg chg="addSp delSp modSp add mod replId">
        <pc:chgData name="Siddarth Joshi" userId="bc4d29ca-e482-4031-a817-c6a7c744f97a" providerId="ADAL" clId="{26E8905B-7078-46C5-9101-BEFD3468A585}" dt="2022-01-08T04:43:41.043" v="442" actId="20577"/>
        <pc:sldMkLst>
          <pc:docMk/>
          <pc:sldMk cId="2532840979" sldId="323"/>
        </pc:sldMkLst>
        <pc:spChg chg="mod">
          <ac:chgData name="Siddarth Joshi" userId="bc4d29ca-e482-4031-a817-c6a7c744f97a" providerId="ADAL" clId="{26E8905B-7078-46C5-9101-BEFD3468A585}" dt="2022-01-08T04:41:40.005" v="405" actId="20577"/>
          <ac:spMkLst>
            <pc:docMk/>
            <pc:sldMk cId="2532840979" sldId="323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0" creationId="{DE677C95-F1AD-4E47-B59E-95E96583FAC5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2" creationId="{DE0CC224-D79E-403F-861F-4A2F3FC7313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5" creationId="{BD1FCEEB-5DAE-4BBF-BED6-2BEC56E949B0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6" creationId="{B2919FFE-9FBF-44B9-B8DB-A7919EA5E6D7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8" creationId="{7D7810C1-4A58-4C3E-A909-7A006FC253E8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9" creationId="{2C929C3D-B848-41F3-9CFA-080CB5B44F0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2" creationId="{5F3C2167-F5DF-40B5-A835-67F11133845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3" creationId="{70CCF7E7-384B-49B9-9202-2A079EF5B74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6" creationId="{12FE3928-18C0-4A17-9B06-51B8FC66D9C2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7" creationId="{F51E62AF-8D53-4944-838F-BD1FA768CABB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9" creationId="{12061E58-675A-4592-98B4-F507949E8F45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30" creationId="{7AD2B2DD-FA8C-4840-9C7E-A7C9DF86B4FF}"/>
          </ac:spMkLst>
        </pc:spChg>
        <pc:spChg chg="add mod">
          <ac:chgData name="Siddarth Joshi" userId="bc4d29ca-e482-4031-a817-c6a7c744f97a" providerId="ADAL" clId="{26E8905B-7078-46C5-9101-BEFD3468A585}" dt="2022-01-08T04:43:41.043" v="442" actId="20577"/>
          <ac:spMkLst>
            <pc:docMk/>
            <pc:sldMk cId="2532840979" sldId="323"/>
            <ac:spMk id="31" creationId="{4437302D-7F63-4566-8439-0B2524E1911E}"/>
          </ac:spMkLst>
        </pc:spChg>
        <pc:picChg chg="add mod">
          <ac:chgData name="Siddarth Joshi" userId="bc4d29ca-e482-4031-a817-c6a7c744f97a" providerId="ADAL" clId="{26E8905B-7078-46C5-9101-BEFD3468A585}" dt="2022-01-08T04:41:14.746" v="382" actId="1076"/>
          <ac:picMkLst>
            <pc:docMk/>
            <pc:sldMk cId="2532840979" sldId="323"/>
            <ac:picMk id="5" creationId="{30AB1945-2986-4BBF-A835-B348A6D4FC98}"/>
          </ac:picMkLst>
        </pc:picChg>
        <pc:picChg chg="add del mod">
          <ac:chgData name="Siddarth Joshi" userId="bc4d29ca-e482-4031-a817-c6a7c744f97a" providerId="ADAL" clId="{26E8905B-7078-46C5-9101-BEFD3468A585}" dt="2022-01-08T04:41:54.765" v="407" actId="478"/>
          <ac:picMkLst>
            <pc:docMk/>
            <pc:sldMk cId="2532840979" sldId="323"/>
            <ac:picMk id="6" creationId="{8D2725E6-250B-43A5-ADE3-81B504A1BE0B}"/>
          </ac:picMkLst>
        </pc:picChg>
        <pc:picChg chg="add del mod">
          <ac:chgData name="Siddarth Joshi" userId="bc4d29ca-e482-4031-a817-c6a7c744f97a" providerId="ADAL" clId="{26E8905B-7078-46C5-9101-BEFD3468A585}" dt="2022-01-08T04:41:59.741" v="411"/>
          <ac:picMkLst>
            <pc:docMk/>
            <pc:sldMk cId="2532840979" sldId="323"/>
            <ac:picMk id="7" creationId="{0FF7523E-0A51-4B18-ADED-A8E15DB76471}"/>
          </ac:picMkLst>
        </pc:picChg>
        <pc:picChg chg="add mod">
          <ac:chgData name="Siddarth Joshi" userId="bc4d29ca-e482-4031-a817-c6a7c744f97a" providerId="ADAL" clId="{26E8905B-7078-46C5-9101-BEFD3468A585}" dt="2022-01-08T04:42:07.360" v="413" actId="1076"/>
          <ac:picMkLst>
            <pc:docMk/>
            <pc:sldMk cId="2532840979" sldId="323"/>
            <ac:picMk id="20" creationId="{F0A311FF-5037-43E1-BE69-97D7A1E6CBD1}"/>
          </ac:picMkLst>
        </pc:pic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9" creationId="{F225BCF3-D0C7-40E6-9B71-68D626B08F5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3" creationId="{E502CFA7-1E1A-4DE9-94EB-4012743715F2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4" creationId="{1058175C-E49E-4F07-A7A9-CBAFB6B548C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7" creationId="{8E7D946C-7F35-4B4F-BF98-6C3AD8459C1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1" creationId="{B04EA3DE-495A-496B-87D3-DBA7931BAAF2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4" creationId="{B4168E08-45C0-4FFD-873B-8758A499820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5" creationId="{B3201690-DD46-4EBB-A0B9-D3B8CA1ECE85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8" creationId="{484EAD0E-6502-413A-8482-F10E2B2CBDEF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46:30.441" v="485" actId="20577"/>
        <pc:sldMkLst>
          <pc:docMk/>
          <pc:sldMk cId="361619267" sldId="324"/>
        </pc:sldMkLst>
        <pc:spChg chg="mod">
          <ac:chgData name="Siddarth Joshi" userId="bc4d29ca-e482-4031-a817-c6a7c744f97a" providerId="ADAL" clId="{26E8905B-7078-46C5-9101-BEFD3468A585}" dt="2022-01-08T04:45:02.645" v="460" actId="6549"/>
          <ac:spMkLst>
            <pc:docMk/>
            <pc:sldMk cId="361619267" sldId="324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4:52.960" v="456" actId="478"/>
          <ac:spMkLst>
            <pc:docMk/>
            <pc:sldMk cId="361619267" sldId="324"/>
            <ac:spMk id="18" creationId="{D21F0D94-3477-4F58-A311-346C752227AA}"/>
          </ac:spMkLst>
        </pc:spChg>
        <pc:spChg chg="add mod">
          <ac:chgData name="Siddarth Joshi" userId="bc4d29ca-e482-4031-a817-c6a7c744f97a" providerId="ADAL" clId="{26E8905B-7078-46C5-9101-BEFD3468A585}" dt="2022-01-08T04:45:19.072" v="463" actId="14100"/>
          <ac:spMkLst>
            <pc:docMk/>
            <pc:sldMk cId="361619267" sldId="324"/>
            <ac:spMk id="19" creationId="{6ABFB707-658D-4674-9AA5-256FE21A31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2" creationId="{5F3C2167-F5DF-40B5-A835-67F111338457}"/>
          </ac:spMkLst>
        </pc:spChg>
        <pc:spChg chg="del">
          <ac:chgData name="Siddarth Joshi" userId="bc4d29ca-e482-4031-a817-c6a7c744f97a" providerId="ADAL" clId="{26E8905B-7078-46C5-9101-BEFD3468A585}" dt="2022-01-08T04:44:25.662" v="445" actId="478"/>
          <ac:spMkLst>
            <pc:docMk/>
            <pc:sldMk cId="361619267" sldId="324"/>
            <ac:spMk id="23" creationId="{70CCF7E7-384B-49B9-9202-2A079EF5B747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6" creationId="{12FE3928-18C0-4A17-9B06-51B8FC66D9C2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7" creationId="{F51E62AF-8D53-4944-838F-BD1FA768CABB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9" creationId="{12061E58-675A-4592-98B4-F507949E8F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30" creationId="{7AD2B2DD-FA8C-4840-9C7E-A7C9DF86B4FF}"/>
          </ac:spMkLst>
        </pc:spChg>
        <pc:spChg chg="del">
          <ac:chgData name="Siddarth Joshi" userId="bc4d29ca-e482-4031-a817-c6a7c744f97a" providerId="ADAL" clId="{26E8905B-7078-46C5-9101-BEFD3468A585}" dt="2022-01-08T04:44:33.935" v="448" actId="478"/>
          <ac:spMkLst>
            <pc:docMk/>
            <pc:sldMk cId="361619267" sldId="324"/>
            <ac:spMk id="31" creationId="{4437302D-7F63-4566-8439-0B2524E1911E}"/>
          </ac:spMkLst>
        </pc:spChg>
        <pc:spChg chg="add mod">
          <ac:chgData name="Siddarth Joshi" userId="bc4d29ca-e482-4031-a817-c6a7c744f97a" providerId="ADAL" clId="{26E8905B-7078-46C5-9101-BEFD3468A585}" dt="2022-01-08T04:46:30.441" v="485" actId="20577"/>
          <ac:spMkLst>
            <pc:docMk/>
            <pc:sldMk cId="361619267" sldId="324"/>
            <ac:spMk id="32" creationId="{5C0786AE-5E8E-4A91-9F94-39B213415F56}"/>
          </ac:spMkLst>
        </pc:spChg>
        <pc:picChg chg="del">
          <ac:chgData name="Siddarth Joshi" userId="bc4d29ca-e482-4031-a817-c6a7c744f97a" providerId="ADAL" clId="{26E8905B-7078-46C5-9101-BEFD3468A585}" dt="2022-01-08T04:44:24.622" v="444" actId="478"/>
          <ac:picMkLst>
            <pc:docMk/>
            <pc:sldMk cId="361619267" sldId="324"/>
            <ac:picMk id="5" creationId="{30AB1945-2986-4BBF-A835-B348A6D4FC98}"/>
          </ac:picMkLst>
        </pc:picChg>
        <pc:picChg chg="del">
          <ac:chgData name="Siddarth Joshi" userId="bc4d29ca-e482-4031-a817-c6a7c744f97a" providerId="ADAL" clId="{26E8905B-7078-46C5-9101-BEFD3468A585}" dt="2022-01-08T04:44:27.079" v="446" actId="478"/>
          <ac:picMkLst>
            <pc:docMk/>
            <pc:sldMk cId="361619267" sldId="324"/>
            <ac:picMk id="20" creationId="{F0A311FF-5037-43E1-BE69-97D7A1E6CBD1}"/>
          </ac:picMkLst>
        </pc:pic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1" creationId="{B04EA3DE-495A-496B-87D3-DBA7931BAAF2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4" creationId="{B4168E08-45C0-4FFD-873B-8758A4998200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5" creationId="{B3201690-DD46-4EBB-A0B9-D3B8CA1ECE85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8" creationId="{484EAD0E-6502-413A-8482-F10E2B2CBDEF}"/>
          </ac:cxnSpMkLst>
        </pc:cxnChg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1420919321" sldId="325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589548285" sldId="326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4120156233" sldId="327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00301929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6375010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0369512" sldId="33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0798545" sldId="33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68126263" sldId="33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9027218" sldId="33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0209390" sldId="33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877792258" sldId="33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355091510" sldId="33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9964110" sldId="33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23736625" sldId="33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41886654" sldId="33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47277458" sldId="34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73481009" sldId="37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966550041" sldId="37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24435046" sldId="37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24260661" sldId="37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5625152" sldId="37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78096759" sldId="37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21269158" sldId="38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845758960" sldId="38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44880761" sldId="38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91844017" sldId="38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47135394" sldId="38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757034839" sldId="38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71987049" sldId="38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22081642" sldId="389"/>
        </pc:sldMkLst>
      </pc:sldChg>
    </pc:docChg>
  </pc:docChgLst>
  <pc:docChgLst>
    <pc:chgData name="Siddarth Joshi" userId="bc4d29ca-e482-4031-a817-c6a7c744f97a" providerId="ADAL" clId="{DA4DDB2F-FD06-41CF-81FC-1166740252A2}"/>
    <pc:docChg chg="undo custSel addSld delSld modSld">
      <pc:chgData name="Siddarth Joshi" userId="bc4d29ca-e482-4031-a817-c6a7c744f97a" providerId="ADAL" clId="{DA4DDB2F-FD06-41CF-81FC-1166740252A2}" dt="2022-02-07T19:51:28.976" v="876" actId="47"/>
      <pc:docMkLst>
        <pc:docMk/>
      </pc:docMkLst>
      <pc:sldChg chg="modSp mod">
        <pc:chgData name="Siddarth Joshi" userId="bc4d29ca-e482-4031-a817-c6a7c744f97a" providerId="ADAL" clId="{DA4DDB2F-FD06-41CF-81FC-1166740252A2}" dt="2022-02-07T19:09:05.361" v="7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DA4DDB2F-FD06-41CF-81FC-1166740252A2}" dt="2022-02-07T19:09:05.361" v="78" actId="2057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A4DDB2F-FD06-41CF-81FC-1166740252A2}" dt="2022-02-07T16:19:57.608" v="25" actId="1076"/>
          <ac:spMkLst>
            <pc:docMk/>
            <pc:sldMk cId="357927040" sldId="256"/>
            <ac:spMk id="3" creationId="{829AC113-DE17-47B7-9EFF-86A8919B7BF3}"/>
          </ac:spMkLst>
        </pc:spChg>
      </pc:sldChg>
      <pc:sldChg chg="addSp delSp modSp mod">
        <pc:chgData name="Siddarth Joshi" userId="bc4d29ca-e482-4031-a817-c6a7c744f97a" providerId="ADAL" clId="{DA4DDB2F-FD06-41CF-81FC-1166740252A2}" dt="2022-02-07T19:10:29.001" v="224" actId="20577"/>
        <pc:sldMkLst>
          <pc:docMk/>
          <pc:sldMk cId="43906639" sldId="328"/>
        </pc:sldMkLst>
        <pc:spChg chg="add del mod">
          <ac:chgData name="Siddarth Joshi" userId="bc4d29ca-e482-4031-a817-c6a7c744f97a" providerId="ADAL" clId="{DA4DDB2F-FD06-41CF-81FC-1166740252A2}" dt="2022-02-07T17:16:34.375" v="30" actId="478"/>
          <ac:spMkLst>
            <pc:docMk/>
            <pc:sldMk cId="43906639" sldId="328"/>
            <ac:spMk id="6" creationId="{86E14D84-DF12-4FDF-9F49-C94FC089FC61}"/>
          </ac:spMkLst>
        </pc:spChg>
        <pc:spChg chg="mod">
          <ac:chgData name="Siddarth Joshi" userId="bc4d29ca-e482-4031-a817-c6a7c744f97a" providerId="ADAL" clId="{DA4DDB2F-FD06-41CF-81FC-1166740252A2}" dt="2022-02-07T19:09:18.637" v="81" actId="20577"/>
          <ac:spMkLst>
            <pc:docMk/>
            <pc:sldMk cId="43906639" sldId="328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7:16:31.943" v="29" actId="478"/>
          <ac:spMkLst>
            <pc:docMk/>
            <pc:sldMk cId="43906639" sldId="328"/>
            <ac:spMk id="9" creationId="{3747EC5A-5F0F-4088-AC20-91AEE4A01A30}"/>
          </ac:spMkLst>
        </pc:spChg>
        <pc:spChg chg="add del mod">
          <ac:chgData name="Siddarth Joshi" userId="bc4d29ca-e482-4031-a817-c6a7c744f97a" providerId="ADAL" clId="{DA4DDB2F-FD06-41CF-81FC-1166740252A2}" dt="2022-02-07T19:09:23.432" v="82" actId="478"/>
          <ac:spMkLst>
            <pc:docMk/>
            <pc:sldMk cId="43906639" sldId="328"/>
            <ac:spMk id="13" creationId="{227EA032-A69F-4F03-9D27-2D461DFA339B}"/>
          </ac:spMkLst>
        </pc:spChg>
        <pc:spChg chg="add mod">
          <ac:chgData name="Siddarth Joshi" userId="bc4d29ca-e482-4031-a817-c6a7c744f97a" providerId="ADAL" clId="{DA4DDB2F-FD06-41CF-81FC-1166740252A2}" dt="2022-02-07T19:10:29.001" v="224" actId="20577"/>
          <ac:spMkLst>
            <pc:docMk/>
            <pc:sldMk cId="43906639" sldId="328"/>
            <ac:spMk id="15" creationId="{069D8703-05A0-4A7B-BAAF-81C26C321E51}"/>
          </ac:spMkLst>
        </pc:spChg>
        <pc:spChg chg="del">
          <ac:chgData name="Siddarth Joshi" userId="bc4d29ca-e482-4031-a817-c6a7c744f97a" providerId="ADAL" clId="{DA4DDB2F-FD06-41CF-81FC-1166740252A2}" dt="2022-02-07T17:16:31.943" v="29" actId="478"/>
          <ac:spMkLst>
            <pc:docMk/>
            <pc:sldMk cId="43906639" sldId="328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2" creationId="{9686C351-6040-49FF-98CA-DEA82808034F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3" creationId="{4C8417E6-18F9-4511-B849-1B7C54493841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0" creationId="{BA7D6F76-CD13-42E9-8255-0585AFC048BC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2" creationId="{85B45ABC-966A-4DB3-A12A-21F79EAC9BB3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4" creationId="{5027A2E8-A036-4FCF-8C8D-6B67B719EE92}"/>
          </ac:picMkLst>
        </pc:picChg>
      </pc:sldChg>
      <pc:sldChg chg="addSp delSp modSp mod">
        <pc:chgData name="Siddarth Joshi" userId="bc4d29ca-e482-4031-a817-c6a7c744f97a" providerId="ADAL" clId="{DA4DDB2F-FD06-41CF-81FC-1166740252A2}" dt="2022-02-07T19:49:08.695" v="875" actId="20577"/>
        <pc:sldMkLst>
          <pc:docMk/>
          <pc:sldMk cId="2815489422" sldId="351"/>
        </pc:sldMkLst>
        <pc:spChg chg="mod">
          <ac:chgData name="Siddarth Joshi" userId="bc4d29ca-e482-4031-a817-c6a7c744f97a" providerId="ADAL" clId="{DA4DDB2F-FD06-41CF-81FC-1166740252A2}" dt="2022-02-07T19:38:13.498" v="624" actId="20577"/>
          <ac:spMkLst>
            <pc:docMk/>
            <pc:sldMk cId="2815489422" sldId="351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9:38:37.580" v="648" actId="478"/>
          <ac:spMkLst>
            <pc:docMk/>
            <pc:sldMk cId="2815489422" sldId="351"/>
            <ac:spMk id="14" creationId="{A51294B5-1CC1-4FB2-96B4-00F0E373D578}"/>
          </ac:spMkLst>
        </pc:spChg>
        <pc:spChg chg="mod">
          <ac:chgData name="Siddarth Joshi" userId="bc4d29ca-e482-4031-a817-c6a7c744f97a" providerId="ADAL" clId="{DA4DDB2F-FD06-41CF-81FC-1166740252A2}" dt="2022-02-07T19:49:08.695" v="875" actId="20577"/>
          <ac:spMkLst>
            <pc:docMk/>
            <pc:sldMk cId="2815489422" sldId="351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9:38:03.002" v="609" actId="478"/>
          <ac:picMkLst>
            <pc:docMk/>
            <pc:sldMk cId="2815489422" sldId="351"/>
            <ac:picMk id="2050" creationId="{D75A0C8F-2DF6-453B-8FB8-261A6857CF46}"/>
          </ac:picMkLst>
        </pc:picChg>
        <pc:picChg chg="del">
          <ac:chgData name="Siddarth Joshi" userId="bc4d29ca-e482-4031-a817-c6a7c744f97a" providerId="ADAL" clId="{DA4DDB2F-FD06-41CF-81FC-1166740252A2}" dt="2022-02-07T19:38:02.170" v="608" actId="478"/>
          <ac:picMkLst>
            <pc:docMk/>
            <pc:sldMk cId="2815489422" sldId="351"/>
            <ac:picMk id="2052" creationId="{3EFCB78B-DF85-4844-A72D-FCBB25DA52B7}"/>
          </ac:picMkLst>
        </pc:picChg>
        <pc:picChg chg="add mod">
          <ac:chgData name="Siddarth Joshi" userId="bc4d29ca-e482-4031-a817-c6a7c744f97a" providerId="ADAL" clId="{DA4DDB2F-FD06-41CF-81FC-1166740252A2}" dt="2022-02-07T19:38:26.147" v="628" actId="1076"/>
          <ac:picMkLst>
            <pc:docMk/>
            <pc:sldMk cId="2815489422" sldId="351"/>
            <ac:picMk id="4098" creationId="{04254804-01CE-4911-AC5B-0C165B50E2B1}"/>
          </ac:picMkLst>
        </pc:picChg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457110959" sldId="352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1393775875" sldId="353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226499652" sldId="354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3306111030" sldId="355"/>
        </pc:sldMkLst>
      </pc:sldChg>
      <pc:sldChg chg="addSp delSp modSp add mod">
        <pc:chgData name="Siddarth Joshi" userId="bc4d29ca-e482-4031-a817-c6a7c744f97a" providerId="ADAL" clId="{DA4DDB2F-FD06-41CF-81FC-1166740252A2}" dt="2022-02-07T19:11:54.844" v="236" actId="1076"/>
        <pc:sldMkLst>
          <pc:docMk/>
          <pc:sldMk cId="2664475000" sldId="356"/>
        </pc:sldMkLst>
        <pc:spChg chg="add del mod">
          <ac:chgData name="Siddarth Joshi" userId="bc4d29ca-e482-4031-a817-c6a7c744f97a" providerId="ADAL" clId="{DA4DDB2F-FD06-41CF-81FC-1166740252A2}" dt="2022-02-07T19:11:43.153" v="231" actId="478"/>
          <ac:spMkLst>
            <pc:docMk/>
            <pc:sldMk cId="2664475000" sldId="356"/>
            <ac:spMk id="3" creationId="{4A9C49C6-B871-4987-B686-9F0B8FF4CA89}"/>
          </ac:spMkLst>
        </pc:spChg>
        <pc:spChg chg="mod">
          <ac:chgData name="Siddarth Joshi" userId="bc4d29ca-e482-4031-a817-c6a7c744f97a" providerId="ADAL" clId="{DA4DDB2F-FD06-41CF-81FC-1166740252A2}" dt="2022-02-07T19:11:37.658" v="229" actId="20577"/>
          <ac:spMkLst>
            <pc:docMk/>
            <pc:sldMk cId="2664475000" sldId="356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9:11:41.533" v="230" actId="478"/>
          <ac:spMkLst>
            <pc:docMk/>
            <pc:sldMk cId="2664475000" sldId="356"/>
            <ac:spMk id="15" creationId="{069D8703-05A0-4A7B-BAAF-81C26C321E51}"/>
          </ac:spMkLst>
        </pc:spChg>
        <pc:picChg chg="add mod">
          <ac:chgData name="Siddarth Joshi" userId="bc4d29ca-e482-4031-a817-c6a7c744f97a" providerId="ADAL" clId="{DA4DDB2F-FD06-41CF-81FC-1166740252A2}" dt="2022-02-07T19:11:54.844" v="236" actId="1076"/>
          <ac:picMkLst>
            <pc:docMk/>
            <pc:sldMk cId="2664475000" sldId="356"/>
            <ac:picMk id="1026" creationId="{EC58E69B-1A6E-4EAF-8F43-7A6C855760DB}"/>
          </ac:picMkLst>
        </pc:picChg>
      </pc:sldChg>
      <pc:sldChg chg="del">
        <pc:chgData name="Siddarth Joshi" userId="bc4d29ca-e482-4031-a817-c6a7c744f97a" providerId="ADAL" clId="{DA4DDB2F-FD06-41CF-81FC-1166740252A2}" dt="2022-02-07T17:16:17.870" v="28" actId="2696"/>
        <pc:sldMkLst>
          <pc:docMk/>
          <pc:sldMk cId="3274894868" sldId="356"/>
        </pc:sldMkLst>
      </pc:sldChg>
      <pc:sldChg chg="addSp delSp modSp add mod">
        <pc:chgData name="Siddarth Joshi" userId="bc4d29ca-e482-4031-a817-c6a7c744f97a" providerId="ADAL" clId="{DA4DDB2F-FD06-41CF-81FC-1166740252A2}" dt="2022-02-07T19:21:35.304" v="607" actId="1076"/>
        <pc:sldMkLst>
          <pc:docMk/>
          <pc:sldMk cId="4195107289" sldId="357"/>
        </pc:sldMkLst>
        <pc:spChg chg="add mod">
          <ac:chgData name="Siddarth Joshi" userId="bc4d29ca-e482-4031-a817-c6a7c744f97a" providerId="ADAL" clId="{DA4DDB2F-FD06-41CF-81FC-1166740252A2}" dt="2022-02-07T19:15:15.092" v="402" actId="20577"/>
          <ac:spMkLst>
            <pc:docMk/>
            <pc:sldMk cId="4195107289" sldId="357"/>
            <ac:spMk id="7" creationId="{4EDB2DB9-1690-402A-ADC4-3A208D664B12}"/>
          </ac:spMkLst>
        </pc:spChg>
        <pc:spChg chg="mod">
          <ac:chgData name="Siddarth Joshi" userId="bc4d29ca-e482-4031-a817-c6a7c744f97a" providerId="ADAL" clId="{DA4DDB2F-FD06-41CF-81FC-1166740252A2}" dt="2022-02-07T19:13:37.608" v="257" actId="20577"/>
          <ac:spMkLst>
            <pc:docMk/>
            <pc:sldMk cId="4195107289" sldId="357"/>
            <ac:spMk id="8" creationId="{BBB9B1C4-5210-4BEA-A556-2A53383A911F}"/>
          </ac:spMkLst>
        </pc:spChg>
        <pc:picChg chg="del">
          <ac:chgData name="Siddarth Joshi" userId="bc4d29ca-e482-4031-a817-c6a7c744f97a" providerId="ADAL" clId="{DA4DDB2F-FD06-41CF-81FC-1166740252A2}" dt="2022-02-07T19:13:28.314" v="238" actId="478"/>
          <ac:picMkLst>
            <pc:docMk/>
            <pc:sldMk cId="4195107289" sldId="357"/>
            <ac:picMk id="1026" creationId="{EC58E69B-1A6E-4EAF-8F43-7A6C855760DB}"/>
          </ac:picMkLst>
        </pc:picChg>
        <pc:picChg chg="add mod">
          <ac:chgData name="Siddarth Joshi" userId="bc4d29ca-e482-4031-a817-c6a7c744f97a" providerId="ADAL" clId="{DA4DDB2F-FD06-41CF-81FC-1166740252A2}" dt="2022-02-07T19:21:26.411" v="604" actId="1076"/>
          <ac:picMkLst>
            <pc:docMk/>
            <pc:sldMk cId="4195107289" sldId="357"/>
            <ac:picMk id="2050" creationId="{EF32D1BC-7870-46F0-8AE4-C5680C81C1BF}"/>
          </ac:picMkLst>
        </pc:picChg>
        <pc:picChg chg="add mod">
          <ac:chgData name="Siddarth Joshi" userId="bc4d29ca-e482-4031-a817-c6a7c744f97a" providerId="ADAL" clId="{DA4DDB2F-FD06-41CF-81FC-1166740252A2}" dt="2022-02-07T19:21:35.304" v="607" actId="1076"/>
          <ac:picMkLst>
            <pc:docMk/>
            <pc:sldMk cId="4195107289" sldId="357"/>
            <ac:picMk id="2052" creationId="{219B6E70-7B94-4B22-A587-9B1E40989DD5}"/>
          </ac:picMkLst>
        </pc:picChg>
      </pc:sldChg>
      <pc:sldChg chg="addSp delSp modSp add mod">
        <pc:chgData name="Siddarth Joshi" userId="bc4d29ca-e482-4031-a817-c6a7c744f97a" providerId="ADAL" clId="{DA4DDB2F-FD06-41CF-81FC-1166740252A2}" dt="2022-02-07T19:20:39.519" v="602" actId="20577"/>
        <pc:sldMkLst>
          <pc:docMk/>
          <pc:sldMk cId="3159465915" sldId="358"/>
        </pc:sldMkLst>
        <pc:spChg chg="mod">
          <ac:chgData name="Siddarth Joshi" userId="bc4d29ca-e482-4031-a817-c6a7c744f97a" providerId="ADAL" clId="{DA4DDB2F-FD06-41CF-81FC-1166740252A2}" dt="2022-02-07T19:20:39.519" v="602" actId="20577"/>
          <ac:spMkLst>
            <pc:docMk/>
            <pc:sldMk cId="3159465915" sldId="358"/>
            <ac:spMk id="7" creationId="{4EDB2DB9-1690-402A-ADC4-3A208D664B12}"/>
          </ac:spMkLst>
        </pc:spChg>
        <pc:picChg chg="del">
          <ac:chgData name="Siddarth Joshi" userId="bc4d29ca-e482-4031-a817-c6a7c744f97a" providerId="ADAL" clId="{DA4DDB2F-FD06-41CF-81FC-1166740252A2}" dt="2022-02-07T19:18:01.604" v="404" actId="478"/>
          <ac:picMkLst>
            <pc:docMk/>
            <pc:sldMk cId="3159465915" sldId="358"/>
            <ac:picMk id="2050" creationId="{EF32D1BC-7870-46F0-8AE4-C5680C81C1BF}"/>
          </ac:picMkLst>
        </pc:picChg>
        <pc:picChg chg="add mod">
          <ac:chgData name="Siddarth Joshi" userId="bc4d29ca-e482-4031-a817-c6a7c744f97a" providerId="ADAL" clId="{DA4DDB2F-FD06-41CF-81FC-1166740252A2}" dt="2022-02-07T19:18:15.913" v="408" actId="1076"/>
          <ac:picMkLst>
            <pc:docMk/>
            <pc:sldMk cId="3159465915" sldId="358"/>
            <ac:picMk id="3074" creationId="{BD3C0807-CC51-403C-95A3-B6D636FDBDD9}"/>
          </ac:picMkLst>
        </pc:picChg>
      </pc:sldChg>
      <pc:sldChg chg="addSp delSp modSp add mod">
        <pc:chgData name="Siddarth Joshi" userId="bc4d29ca-e482-4031-a817-c6a7c744f97a" providerId="ADAL" clId="{DA4DDB2F-FD06-41CF-81FC-1166740252A2}" dt="2022-02-07T19:48:06.435" v="846" actId="20577"/>
        <pc:sldMkLst>
          <pc:docMk/>
          <pc:sldMk cId="211484746" sldId="359"/>
        </pc:sldMkLst>
        <pc:spChg chg="mod">
          <ac:chgData name="Siddarth Joshi" userId="bc4d29ca-e482-4031-a817-c6a7c744f97a" providerId="ADAL" clId="{DA4DDB2F-FD06-41CF-81FC-1166740252A2}" dt="2022-02-07T19:47:48.145" v="812" actId="20577"/>
          <ac:spMkLst>
            <pc:docMk/>
            <pc:sldMk cId="211484746" sldId="359"/>
            <ac:spMk id="8" creationId="{BBB9B1C4-5210-4BEA-A556-2A53383A911F}"/>
          </ac:spMkLst>
        </pc:spChg>
        <pc:spChg chg="mod">
          <ac:chgData name="Siddarth Joshi" userId="bc4d29ca-e482-4031-a817-c6a7c744f97a" providerId="ADAL" clId="{DA4DDB2F-FD06-41CF-81FC-1166740252A2}" dt="2022-02-07T19:48:06.435" v="846" actId="20577"/>
          <ac:spMkLst>
            <pc:docMk/>
            <pc:sldMk cId="211484746" sldId="359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9:45:32.366" v="717" actId="478"/>
          <ac:picMkLst>
            <pc:docMk/>
            <pc:sldMk cId="211484746" sldId="359"/>
            <ac:picMk id="4098" creationId="{04254804-01CE-4911-AC5B-0C165B50E2B1}"/>
          </ac:picMkLst>
        </pc:picChg>
        <pc:picChg chg="add mod">
          <ac:chgData name="Siddarth Joshi" userId="bc4d29ca-e482-4031-a817-c6a7c744f97a" providerId="ADAL" clId="{DA4DDB2F-FD06-41CF-81FC-1166740252A2}" dt="2022-02-07T19:46:38.922" v="721" actId="1076"/>
          <ac:picMkLst>
            <pc:docMk/>
            <pc:sldMk cId="211484746" sldId="359"/>
            <ac:picMk id="5122" creationId="{F53EA2F7-8224-417B-A0EB-C4D438962A6E}"/>
          </ac:picMkLst>
        </pc:picChg>
      </pc:sldChg>
    </pc:docChg>
  </pc:docChgLst>
  <pc:docChgLst>
    <pc:chgData name="Siddarth Joshi" userId="bc4d29ca-e482-4031-a817-c6a7c744f97a" providerId="ADAL" clId="{051D0062-CDF7-4BC6-9E0E-79A8D1BBB229}"/>
    <pc:docChg chg="undo redo custSel addSld delSld modSld modMainMaster">
      <pc:chgData name="Siddarth Joshi" userId="bc4d29ca-e482-4031-a817-c6a7c744f97a" providerId="ADAL" clId="{051D0062-CDF7-4BC6-9E0E-79A8D1BBB229}" dt="2022-02-14T01:32:00.896" v="224" actId="14100"/>
      <pc:docMkLst>
        <pc:docMk/>
      </pc:docMkLst>
      <pc:sldChg chg="modSp mod setBg">
        <pc:chgData name="Siddarth Joshi" userId="bc4d29ca-e482-4031-a817-c6a7c744f97a" providerId="ADAL" clId="{051D0062-CDF7-4BC6-9E0E-79A8D1BBB229}" dt="2022-02-14T01:07:04.380" v="52"/>
        <pc:sldMkLst>
          <pc:docMk/>
          <pc:sldMk cId="357927040" sldId="256"/>
        </pc:sldMkLst>
        <pc:spChg chg="mod">
          <ac:chgData name="Siddarth Joshi" userId="bc4d29ca-e482-4031-a817-c6a7c744f97a" providerId="ADAL" clId="{051D0062-CDF7-4BC6-9E0E-79A8D1BBB229}" dt="2022-02-14T01:06:38.911" v="50" actId="255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add del">
        <pc:chgData name="Siddarth Joshi" userId="bc4d29ca-e482-4031-a817-c6a7c744f97a" providerId="ADAL" clId="{051D0062-CDF7-4BC6-9E0E-79A8D1BBB229}" dt="2022-02-14T01:22:30.279" v="200" actId="2696"/>
        <pc:sldMkLst>
          <pc:docMk/>
          <pc:sldMk cId="0" sldId="316"/>
        </pc:sldMkLst>
        <pc:spChg chg="add del mod">
          <ac:chgData name="Siddarth Joshi" userId="bc4d29ca-e482-4031-a817-c6a7c744f97a" providerId="ADAL" clId="{051D0062-CDF7-4BC6-9E0E-79A8D1BBB229}" dt="2022-02-14T01:06:23.183" v="37"/>
          <ac:spMkLst>
            <pc:docMk/>
            <pc:sldMk cId="0" sldId="316"/>
            <ac:spMk id="4" creationId="{868B6BB3-CF19-43BF-B0F7-A2C5E7BEA904}"/>
          </ac:spMkLst>
        </pc:spChg>
        <pc:spChg chg="add del mod">
          <ac:chgData name="Siddarth Joshi" userId="bc4d29ca-e482-4031-a817-c6a7c744f97a" providerId="ADAL" clId="{051D0062-CDF7-4BC6-9E0E-79A8D1BBB229}" dt="2022-02-14T01:06:23.183" v="37"/>
          <ac:spMkLst>
            <pc:docMk/>
            <pc:sldMk cId="0" sldId="316"/>
            <ac:spMk id="5" creationId="{CDB79764-5475-4110-8A2E-F37E1AC0D3AC}"/>
          </ac:spMkLst>
        </pc:spChg>
        <pc:spChg chg="add del mod">
          <ac:chgData name="Siddarth Joshi" userId="bc4d29ca-e482-4031-a817-c6a7c744f97a" providerId="ADAL" clId="{051D0062-CDF7-4BC6-9E0E-79A8D1BBB229}" dt="2022-02-14T01:06:23.183" v="37"/>
          <ac:spMkLst>
            <pc:docMk/>
            <pc:sldMk cId="0" sldId="316"/>
            <ac:spMk id="6" creationId="{99647F52-3CC4-47EA-8B84-5CE804948A78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22:22.985" v="199"/>
        <pc:sldMkLst>
          <pc:docMk/>
          <pc:sldMk cId="0" sldId="317"/>
        </pc:sldMkLst>
        <pc:spChg chg="add del mod">
          <ac:chgData name="Siddarth Joshi" userId="bc4d29ca-e482-4031-a817-c6a7c744f97a" providerId="ADAL" clId="{051D0062-CDF7-4BC6-9E0E-79A8D1BBB229}" dt="2022-02-14T01:06:22.823" v="36"/>
          <ac:spMkLst>
            <pc:docMk/>
            <pc:sldMk cId="0" sldId="317"/>
            <ac:spMk id="4" creationId="{AF39542D-2605-4761-9ACB-3C44F23168D0}"/>
          </ac:spMkLst>
        </pc:spChg>
        <pc:spChg chg="add mod">
          <ac:chgData name="Siddarth Joshi" userId="bc4d29ca-e482-4031-a817-c6a7c744f97a" providerId="ADAL" clId="{051D0062-CDF7-4BC6-9E0E-79A8D1BBB229}" dt="2022-02-14T01:07:23.650" v="55"/>
          <ac:spMkLst>
            <pc:docMk/>
            <pc:sldMk cId="0" sldId="317"/>
            <ac:spMk id="4" creationId="{C3E34DC8-EB99-4599-A10E-94701A9BD646}"/>
          </ac:spMkLst>
        </pc:spChg>
        <pc:spChg chg="add mod">
          <ac:chgData name="Siddarth Joshi" userId="bc4d29ca-e482-4031-a817-c6a7c744f97a" providerId="ADAL" clId="{051D0062-CDF7-4BC6-9E0E-79A8D1BBB229}" dt="2022-02-14T01:22:22.985" v="199"/>
          <ac:spMkLst>
            <pc:docMk/>
            <pc:sldMk cId="0" sldId="317"/>
            <ac:spMk id="5" creationId="{6A9BB57F-DBBA-474D-8C8E-4672D4BC609B}"/>
          </ac:spMkLst>
        </pc:spChg>
        <pc:spChg chg="add del mod">
          <ac:chgData name="Siddarth Joshi" userId="bc4d29ca-e482-4031-a817-c6a7c744f97a" providerId="ADAL" clId="{051D0062-CDF7-4BC6-9E0E-79A8D1BBB229}" dt="2022-02-14T01:06:22.823" v="36"/>
          <ac:spMkLst>
            <pc:docMk/>
            <pc:sldMk cId="0" sldId="317"/>
            <ac:spMk id="5" creationId="{77951C63-2DCE-46FD-9BE4-ACD4ABFF7519}"/>
          </ac:spMkLst>
        </pc:spChg>
        <pc:spChg chg="add mod">
          <ac:chgData name="Siddarth Joshi" userId="bc4d29ca-e482-4031-a817-c6a7c744f97a" providerId="ADAL" clId="{051D0062-CDF7-4BC6-9E0E-79A8D1BBB229}" dt="2022-02-14T01:07:23.650" v="55"/>
          <ac:spMkLst>
            <pc:docMk/>
            <pc:sldMk cId="0" sldId="317"/>
            <ac:spMk id="6" creationId="{3240A425-9257-419B-B7F2-0681186F566E}"/>
          </ac:spMkLst>
        </pc:spChg>
        <pc:spChg chg="add del mod">
          <ac:chgData name="Siddarth Joshi" userId="bc4d29ca-e482-4031-a817-c6a7c744f97a" providerId="ADAL" clId="{051D0062-CDF7-4BC6-9E0E-79A8D1BBB229}" dt="2022-02-14T01:06:22.823" v="36"/>
          <ac:spMkLst>
            <pc:docMk/>
            <pc:sldMk cId="0" sldId="317"/>
            <ac:spMk id="6" creationId="{6A9D2A7D-8F65-4516-84B1-4743D4722E1D}"/>
          </ac:spMkLst>
        </pc:spChg>
        <pc:spChg chg="del mod">
          <ac:chgData name="Siddarth Joshi" userId="bc4d29ca-e482-4031-a817-c6a7c744f97a" providerId="ADAL" clId="{051D0062-CDF7-4BC6-9E0E-79A8D1BBB229}" dt="2022-02-14T01:22:18.559" v="196" actId="478"/>
          <ac:spMkLst>
            <pc:docMk/>
            <pc:sldMk cId="0" sldId="317"/>
            <ac:spMk id="109570" creationId="{7BCB9342-F294-414A-B454-955B30825D5A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9:23.300" v="183" actId="14100"/>
        <pc:sldMkLst>
          <pc:docMk/>
          <pc:sldMk cId="0" sldId="318"/>
        </pc:sldMkLst>
        <pc:spChg chg="add mod">
          <ac:chgData name="Siddarth Joshi" userId="bc4d29ca-e482-4031-a817-c6a7c744f97a" providerId="ADAL" clId="{051D0062-CDF7-4BC6-9E0E-79A8D1BBB229}" dt="2022-02-14T01:18:58.534" v="180" actId="14100"/>
          <ac:spMkLst>
            <pc:docMk/>
            <pc:sldMk cId="0" sldId="318"/>
            <ac:spMk id="29" creationId="{239D1249-5AF9-4CE4-8985-A4B9B005903B}"/>
          </ac:spMkLst>
        </pc:spChg>
        <pc:spChg chg="add del mod">
          <ac:chgData name="Siddarth Joshi" userId="bc4d29ca-e482-4031-a817-c6a7c744f97a" providerId="ADAL" clId="{051D0062-CDF7-4BC6-9E0E-79A8D1BBB229}" dt="2022-02-14T01:06:22.177" v="34"/>
          <ac:spMkLst>
            <pc:docMk/>
            <pc:sldMk cId="0" sldId="318"/>
            <ac:spMk id="29" creationId="{853BF811-5F9F-4F0F-A0DB-F0429421CABD}"/>
          </ac:spMkLst>
        </pc:spChg>
        <pc:spChg chg="add mod">
          <ac:chgData name="Siddarth Joshi" userId="bc4d29ca-e482-4031-a817-c6a7c744f97a" providerId="ADAL" clId="{051D0062-CDF7-4BC6-9E0E-79A8D1BBB229}" dt="2022-02-14T01:18:47.457" v="177" actId="1076"/>
          <ac:spMkLst>
            <pc:docMk/>
            <pc:sldMk cId="0" sldId="318"/>
            <ac:spMk id="30" creationId="{50A1A2CC-F0F5-4E2B-BEC9-D4C41AB30DEF}"/>
          </ac:spMkLst>
        </pc:spChg>
        <pc:spChg chg="add del mod">
          <ac:chgData name="Siddarth Joshi" userId="bc4d29ca-e482-4031-a817-c6a7c744f97a" providerId="ADAL" clId="{051D0062-CDF7-4BC6-9E0E-79A8D1BBB229}" dt="2022-02-14T01:06:22.177" v="34"/>
          <ac:spMkLst>
            <pc:docMk/>
            <pc:sldMk cId="0" sldId="318"/>
            <ac:spMk id="30" creationId="{7375DF9C-63CB-41B8-8BE8-8BAFCF718EC4}"/>
          </ac:spMkLst>
        </pc:spChg>
        <pc:spChg chg="add mod">
          <ac:chgData name="Siddarth Joshi" userId="bc4d29ca-e482-4031-a817-c6a7c744f97a" providerId="ADAL" clId="{051D0062-CDF7-4BC6-9E0E-79A8D1BBB229}" dt="2022-02-14T01:07:29.409" v="57"/>
          <ac:spMkLst>
            <pc:docMk/>
            <pc:sldMk cId="0" sldId="318"/>
            <ac:spMk id="31" creationId="{9E9B98E7-01E0-4FE1-B91A-F8FAEBA984CE}"/>
          </ac:spMkLst>
        </pc:spChg>
        <pc:spChg chg="add del mod">
          <ac:chgData name="Siddarth Joshi" userId="bc4d29ca-e482-4031-a817-c6a7c744f97a" providerId="ADAL" clId="{051D0062-CDF7-4BC6-9E0E-79A8D1BBB229}" dt="2022-02-14T01:06:22.177" v="34"/>
          <ac:spMkLst>
            <pc:docMk/>
            <pc:sldMk cId="0" sldId="318"/>
            <ac:spMk id="31" creationId="{BD881F21-3020-42E7-92CF-23E07B9F23B1}"/>
          </ac:spMkLst>
        </pc:spChg>
        <pc:spChg chg="del mod">
          <ac:chgData name="Siddarth Joshi" userId="bc4d29ca-e482-4031-a817-c6a7c744f97a" providerId="ADAL" clId="{051D0062-CDF7-4BC6-9E0E-79A8D1BBB229}" dt="2022-02-14T01:18:28.815" v="171" actId="478"/>
          <ac:spMkLst>
            <pc:docMk/>
            <pc:sldMk cId="0" sldId="318"/>
            <ac:spMk id="110594" creationId="{8732DB17-117B-A24B-B17E-00AAFBCC3ED3}"/>
          </ac:spMkLst>
        </pc:spChg>
        <pc:spChg chg="mod">
          <ac:chgData name="Siddarth Joshi" userId="bc4d29ca-e482-4031-a817-c6a7c744f97a" providerId="ADAL" clId="{051D0062-CDF7-4BC6-9E0E-79A8D1BBB229}" dt="2022-02-14T01:19:23.300" v="183" actId="14100"/>
          <ac:spMkLst>
            <pc:docMk/>
            <pc:sldMk cId="0" sldId="318"/>
            <ac:spMk id="110595" creationId="{8A8F89A6-2EC2-574F-8DE7-633CE629BA77}"/>
          </ac:spMkLst>
        </pc:spChg>
        <pc:graphicFrameChg chg="mod">
          <ac:chgData name="Siddarth Joshi" userId="bc4d29ca-e482-4031-a817-c6a7c744f97a" providerId="ADAL" clId="{051D0062-CDF7-4BC6-9E0E-79A8D1BBB229}" dt="2022-02-14T01:19:14.979" v="182" actId="1076"/>
          <ac:graphicFrameMkLst>
            <pc:docMk/>
            <pc:sldMk cId="0" sldId="318"/>
            <ac:graphicFrameMk id="32779" creationId="{BDF6B4A3-3226-6748-9365-EE15530B4833}"/>
          </ac:graphicFrameMkLst>
        </pc:graphicFrameChg>
      </pc:sldChg>
      <pc:sldChg chg="addSp delSp modSp add del mod">
        <pc:chgData name="Siddarth Joshi" userId="bc4d29ca-e482-4031-a817-c6a7c744f97a" providerId="ADAL" clId="{051D0062-CDF7-4BC6-9E0E-79A8D1BBB229}" dt="2022-02-14T01:17:42.179" v="169"/>
        <pc:sldMkLst>
          <pc:docMk/>
          <pc:sldMk cId="0" sldId="319"/>
        </pc:sldMkLst>
        <pc:spChg chg="del mod">
          <ac:chgData name="Siddarth Joshi" userId="bc4d29ca-e482-4031-a817-c6a7c744f97a" providerId="ADAL" clId="{051D0062-CDF7-4BC6-9E0E-79A8D1BBB229}" dt="2022-02-14T01:17:38.214" v="166" actId="478"/>
          <ac:spMkLst>
            <pc:docMk/>
            <pc:sldMk cId="0" sldId="319"/>
            <ac:spMk id="2" creationId="{A006B7A2-758A-F642-B9D5-15023F0089EE}"/>
          </ac:spMkLst>
        </pc:spChg>
        <pc:spChg chg="add mod">
          <ac:chgData name="Siddarth Joshi" userId="bc4d29ca-e482-4031-a817-c6a7c744f97a" providerId="ADAL" clId="{051D0062-CDF7-4BC6-9E0E-79A8D1BBB229}" dt="2022-02-14T01:07:31.045" v="58"/>
          <ac:spMkLst>
            <pc:docMk/>
            <pc:sldMk cId="0" sldId="319"/>
            <ac:spMk id="14" creationId="{890327B7-FEC0-44B5-A1F6-5B02378A2897}"/>
          </ac:spMkLst>
        </pc:spChg>
        <pc:spChg chg="add mod">
          <ac:chgData name="Siddarth Joshi" userId="bc4d29ca-e482-4031-a817-c6a7c744f97a" providerId="ADAL" clId="{051D0062-CDF7-4BC6-9E0E-79A8D1BBB229}" dt="2022-02-14T01:17:42.179" v="169"/>
          <ac:spMkLst>
            <pc:docMk/>
            <pc:sldMk cId="0" sldId="319"/>
            <ac:spMk id="15" creationId="{F346D346-CFE7-4436-B32D-D2C5898A6B9D}"/>
          </ac:spMkLst>
        </pc:spChg>
        <pc:spChg chg="add mod">
          <ac:chgData name="Siddarth Joshi" userId="bc4d29ca-e482-4031-a817-c6a7c744f97a" providerId="ADAL" clId="{051D0062-CDF7-4BC6-9E0E-79A8D1BBB229}" dt="2022-02-14T01:07:31.045" v="58"/>
          <ac:spMkLst>
            <pc:docMk/>
            <pc:sldMk cId="0" sldId="319"/>
            <ac:spMk id="16" creationId="{618F9885-8597-42BC-B11B-D5F890D12F0F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7:26.881" v="164"/>
        <pc:sldMkLst>
          <pc:docMk/>
          <pc:sldMk cId="0" sldId="320"/>
        </pc:sldMkLst>
        <pc:spChg chg="add mod">
          <ac:chgData name="Siddarth Joshi" userId="bc4d29ca-e482-4031-a817-c6a7c744f97a" providerId="ADAL" clId="{051D0062-CDF7-4BC6-9E0E-79A8D1BBB229}" dt="2022-02-14T01:07:33.709" v="59"/>
          <ac:spMkLst>
            <pc:docMk/>
            <pc:sldMk cId="0" sldId="320"/>
            <ac:spMk id="30" creationId="{47280C89-8102-4636-BB79-55F0F524078E}"/>
          </ac:spMkLst>
        </pc:spChg>
        <pc:spChg chg="add mod">
          <ac:chgData name="Siddarth Joshi" userId="bc4d29ca-e482-4031-a817-c6a7c744f97a" providerId="ADAL" clId="{051D0062-CDF7-4BC6-9E0E-79A8D1BBB229}" dt="2022-02-14T01:17:26.881" v="164"/>
          <ac:spMkLst>
            <pc:docMk/>
            <pc:sldMk cId="0" sldId="320"/>
            <ac:spMk id="31" creationId="{C763F534-21BF-4763-9AF5-A379C6F47CE5}"/>
          </ac:spMkLst>
        </pc:spChg>
        <pc:spChg chg="add mod">
          <ac:chgData name="Siddarth Joshi" userId="bc4d29ca-e482-4031-a817-c6a7c744f97a" providerId="ADAL" clId="{051D0062-CDF7-4BC6-9E0E-79A8D1BBB229}" dt="2022-02-14T01:07:33.709" v="59"/>
          <ac:spMkLst>
            <pc:docMk/>
            <pc:sldMk cId="0" sldId="320"/>
            <ac:spMk id="32" creationId="{22BD7A92-8D00-44CC-AAA4-EFF3EEA6B255}"/>
          </ac:spMkLst>
        </pc:spChg>
        <pc:spChg chg="del mod">
          <ac:chgData name="Siddarth Joshi" userId="bc4d29ca-e482-4031-a817-c6a7c744f97a" providerId="ADAL" clId="{051D0062-CDF7-4BC6-9E0E-79A8D1BBB229}" dt="2022-02-14T01:17:23.674" v="161" actId="478"/>
          <ac:spMkLst>
            <pc:docMk/>
            <pc:sldMk cId="0" sldId="320"/>
            <ac:spMk id="112642" creationId="{EAEB7B35-62F7-7A47-A6D0-E647476C81B6}"/>
          </ac:spMkLst>
        </pc:spChg>
      </pc:sldChg>
      <pc:sldChg chg="addSp modSp add del">
        <pc:chgData name="Siddarth Joshi" userId="bc4d29ca-e482-4031-a817-c6a7c744f97a" providerId="ADAL" clId="{051D0062-CDF7-4BC6-9E0E-79A8D1BBB229}" dt="2022-02-14T01:07:35.103" v="60"/>
        <pc:sldMkLst>
          <pc:docMk/>
          <pc:sldMk cId="0" sldId="321"/>
        </pc:sldMkLst>
        <pc:spChg chg="add mod">
          <ac:chgData name="Siddarth Joshi" userId="bc4d29ca-e482-4031-a817-c6a7c744f97a" providerId="ADAL" clId="{051D0062-CDF7-4BC6-9E0E-79A8D1BBB229}" dt="2022-02-14T01:07:35.103" v="60"/>
          <ac:spMkLst>
            <pc:docMk/>
            <pc:sldMk cId="0" sldId="321"/>
            <ac:spMk id="9" creationId="{D499BEA3-7814-4FF6-9C32-672C2DF4B619}"/>
          </ac:spMkLst>
        </pc:spChg>
        <pc:spChg chg="add mod">
          <ac:chgData name="Siddarth Joshi" userId="bc4d29ca-e482-4031-a817-c6a7c744f97a" providerId="ADAL" clId="{051D0062-CDF7-4BC6-9E0E-79A8D1BBB229}" dt="2022-02-14T01:07:35.103" v="60"/>
          <ac:spMkLst>
            <pc:docMk/>
            <pc:sldMk cId="0" sldId="321"/>
            <ac:spMk id="10" creationId="{EB57AE42-14F8-4908-AC88-F330F73EB42F}"/>
          </ac:spMkLst>
        </pc:spChg>
        <pc:spChg chg="add mod">
          <ac:chgData name="Siddarth Joshi" userId="bc4d29ca-e482-4031-a817-c6a7c744f97a" providerId="ADAL" clId="{051D0062-CDF7-4BC6-9E0E-79A8D1BBB229}" dt="2022-02-14T01:07:35.103" v="60"/>
          <ac:spMkLst>
            <pc:docMk/>
            <pc:sldMk cId="0" sldId="321"/>
            <ac:spMk id="11" creationId="{0714B4E5-00EC-41C5-B489-CD5DA4EC1B64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26:33.417" v="208" actId="478"/>
        <pc:sldMkLst>
          <pc:docMk/>
          <pc:sldMk cId="0" sldId="322"/>
        </pc:sldMkLst>
        <pc:spChg chg="add mod">
          <ac:chgData name="Siddarth Joshi" userId="bc4d29ca-e482-4031-a817-c6a7c744f97a" providerId="ADAL" clId="{051D0062-CDF7-4BC6-9E0E-79A8D1BBB229}" dt="2022-02-14T01:07:37.120" v="61"/>
          <ac:spMkLst>
            <pc:docMk/>
            <pc:sldMk cId="0" sldId="322"/>
            <ac:spMk id="5" creationId="{676A9015-D1DE-4328-A4B3-1EED976E1B16}"/>
          </ac:spMkLst>
        </pc:spChg>
        <pc:spChg chg="add del mod">
          <ac:chgData name="Siddarth Joshi" userId="bc4d29ca-e482-4031-a817-c6a7c744f97a" providerId="ADAL" clId="{051D0062-CDF7-4BC6-9E0E-79A8D1BBB229}" dt="2022-02-14T01:16:16.701" v="150" actId="478"/>
          <ac:spMkLst>
            <pc:docMk/>
            <pc:sldMk cId="0" sldId="322"/>
            <ac:spMk id="6" creationId="{2E39A0C4-948B-409D-A54B-0E4D4C7EF5CB}"/>
          </ac:spMkLst>
        </pc:spChg>
        <pc:spChg chg="add mod">
          <ac:chgData name="Siddarth Joshi" userId="bc4d29ca-e482-4031-a817-c6a7c744f97a" providerId="ADAL" clId="{051D0062-CDF7-4BC6-9E0E-79A8D1BBB229}" dt="2022-02-14T01:07:37.120" v="61"/>
          <ac:spMkLst>
            <pc:docMk/>
            <pc:sldMk cId="0" sldId="322"/>
            <ac:spMk id="7" creationId="{6607FCDC-5249-483C-A6D4-2FAFDD24AF29}"/>
          </ac:spMkLst>
        </pc:spChg>
        <pc:spChg chg="add mod">
          <ac:chgData name="Siddarth Joshi" userId="bc4d29ca-e482-4031-a817-c6a7c744f97a" providerId="ADAL" clId="{051D0062-CDF7-4BC6-9E0E-79A8D1BBB229}" dt="2022-02-14T01:16:36.857" v="154" actId="571"/>
          <ac:spMkLst>
            <pc:docMk/>
            <pc:sldMk cId="0" sldId="322"/>
            <ac:spMk id="8" creationId="{3AA1026C-AEA9-467F-B4B0-54251C628E68}"/>
          </ac:spMkLst>
        </pc:spChg>
        <pc:spChg chg="mod">
          <ac:chgData name="Siddarth Joshi" userId="bc4d29ca-e482-4031-a817-c6a7c744f97a" providerId="ADAL" clId="{051D0062-CDF7-4BC6-9E0E-79A8D1BBB229}" dt="2022-02-14T01:17:08.591" v="159" actId="1076"/>
          <ac:spMkLst>
            <pc:docMk/>
            <pc:sldMk cId="0" sldId="322"/>
            <ac:spMk id="36866" creationId="{122206C0-22BC-104E-9CDE-0FF5D51D0090}"/>
          </ac:spMkLst>
        </pc:spChg>
        <pc:spChg chg="del mod">
          <ac:chgData name="Siddarth Joshi" userId="bc4d29ca-e482-4031-a817-c6a7c744f97a" providerId="ADAL" clId="{051D0062-CDF7-4BC6-9E0E-79A8D1BBB229}" dt="2022-02-14T01:26:33.417" v="208" actId="478"/>
          <ac:spMkLst>
            <pc:docMk/>
            <pc:sldMk cId="0" sldId="322"/>
            <ac:spMk id="36867" creationId="{4602B9A1-3AB4-6244-8BF3-50F09BF591D0}"/>
          </ac:spMkLst>
        </pc:spChg>
        <pc:picChg chg="mod">
          <ac:chgData name="Siddarth Joshi" userId="bc4d29ca-e482-4031-a817-c6a7c744f97a" providerId="ADAL" clId="{051D0062-CDF7-4BC6-9E0E-79A8D1BBB229}" dt="2022-02-14T01:16:58.693" v="156" actId="1076"/>
          <ac:picMkLst>
            <pc:docMk/>
            <pc:sldMk cId="0" sldId="322"/>
            <ac:picMk id="36865" creationId="{A0F0CC2B-35CD-C945-B87D-415545DBA445}"/>
          </ac:picMkLst>
        </pc:picChg>
      </pc:sldChg>
      <pc:sldChg chg="addSp delSp modSp add del mod">
        <pc:chgData name="Siddarth Joshi" userId="bc4d29ca-e482-4031-a817-c6a7c744f97a" providerId="ADAL" clId="{051D0062-CDF7-4BC6-9E0E-79A8D1BBB229}" dt="2022-02-14T01:14:46.289" v="149" actId="208"/>
        <pc:sldMkLst>
          <pc:docMk/>
          <pc:sldMk cId="0" sldId="323"/>
        </pc:sldMkLst>
        <pc:spChg chg="add mod">
          <ac:chgData name="Siddarth Joshi" userId="bc4d29ca-e482-4031-a817-c6a7c744f97a" providerId="ADAL" clId="{051D0062-CDF7-4BC6-9E0E-79A8D1BBB229}" dt="2022-02-14T01:07:38.679" v="62"/>
          <ac:spMkLst>
            <pc:docMk/>
            <pc:sldMk cId="0" sldId="323"/>
            <ac:spMk id="45" creationId="{6740CE39-B260-4A6D-9EF9-389E9EBA6795}"/>
          </ac:spMkLst>
        </pc:spChg>
        <pc:spChg chg="add mod">
          <ac:chgData name="Siddarth Joshi" userId="bc4d29ca-e482-4031-a817-c6a7c744f97a" providerId="ADAL" clId="{051D0062-CDF7-4BC6-9E0E-79A8D1BBB229}" dt="2022-02-14T01:13:24.462" v="146"/>
          <ac:spMkLst>
            <pc:docMk/>
            <pc:sldMk cId="0" sldId="323"/>
            <ac:spMk id="46" creationId="{59C3E03C-2E2A-4F35-A90F-3CF9064B76A6}"/>
          </ac:spMkLst>
        </pc:spChg>
        <pc:spChg chg="add mod">
          <ac:chgData name="Siddarth Joshi" userId="bc4d29ca-e482-4031-a817-c6a7c744f97a" providerId="ADAL" clId="{051D0062-CDF7-4BC6-9E0E-79A8D1BBB229}" dt="2022-02-14T01:07:38.679" v="62"/>
          <ac:spMkLst>
            <pc:docMk/>
            <pc:sldMk cId="0" sldId="323"/>
            <ac:spMk id="47" creationId="{07B7C976-39DC-4526-B5FA-F7C01781B42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1" creationId="{B32FAEC1-4DB6-AB4D-9A41-11FF8F39D1A6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2" creationId="{6DB6E437-B092-1E49-B21A-97C1E996221A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3" creationId="{A3D015EB-F06A-BB44-ADF0-DE7AB0B29AF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4" creationId="{4D1AF013-C2D4-B34C-8132-6B57F22E735B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5" creationId="{878C2BEE-ECE2-9A46-8EDD-F54695A49C6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6" creationId="{15C16506-B5D7-934B-B3A0-22386F149C2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7" creationId="{D06439E7-35D4-D84B-84AE-2411B416CE0D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8" creationId="{D2D7922C-7534-864C-8236-C9034F8533B7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9" creationId="{C3CF2A4F-537C-C544-87B1-AE2D90F1BED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0" creationId="{2DFFB429-628A-1049-9285-87D4C0543F2B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1" creationId="{446E8AE0-25B8-3343-B7EE-990BEC613FBA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2" creationId="{703E884A-D025-1246-B255-39FC5A9DD6D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3" creationId="{6D748166-141E-434E-9344-F768C985EB0F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4" creationId="{92E0F1A8-6C92-2C47-8C09-70FF18C8903B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5" creationId="{6C1B9C60-4AB7-7642-A111-47E6E7B03B1F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6" creationId="{702BA11F-38DE-C449-ABE5-2A7E21860D23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7" creationId="{21BD08F9-CA4E-474E-B540-D3F9417BA68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8" creationId="{FAB40997-44B3-1B4E-9785-F7097E4C347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9" creationId="{79D32286-9A54-9941-AFF7-C55CC152EDB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0" creationId="{3FE09E15-036E-B140-A0C6-D8C454D7D977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1" creationId="{2DEAAE3E-A0FB-FB4D-92F0-99A84BF97E81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2" creationId="{69513951-A328-9A4D-BC40-B1399581A19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3" creationId="{6E8E2ED8-5474-9142-9DED-000DBC0DA179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4" creationId="{D71CD779-6603-8F42-ADBB-B16E06CF1559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5" creationId="{0D3F4FCD-E7DD-874D-8F25-DA08325A5ED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6" creationId="{0B14B5CC-7458-0C43-BCB1-8B5080063F87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7" creationId="{835DF71D-E59C-DC4E-A0D8-5FE5CCAEF966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8" creationId="{0DDF67AE-1E16-864A-BD0C-0551B2440D0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9" creationId="{01A52643-E95A-1E46-A5FC-8F91D7F4674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0" creationId="{DB2A200C-D3D0-034C-9FD2-3F5C39A3664F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1" creationId="{14B72796-4331-E74A-B17D-A4B4AF2D6F7D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2" creationId="{8BBF656A-ACB8-F449-B51B-5476495AAE31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3" creationId="{D74AB0D4-A282-3541-9129-D9CB303CB921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4" creationId="{03EBDEF4-2CC7-CC4E-8B66-0A9EBCEEC6D6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5" creationId="{850B7215-001D-7542-816B-60E800A2C5B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6" creationId="{87E95EB1-E8A3-F846-9269-E4F762D7096A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7" creationId="{6F6A35DD-A944-0E46-943F-87E0B9547673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8" creationId="{5408D21B-6A7B-F341-B6B1-0688E3A54A17}"/>
          </ac:spMkLst>
        </pc:spChg>
        <pc:spChg chg="mod">
          <ac:chgData name="Siddarth Joshi" userId="bc4d29ca-e482-4031-a817-c6a7c744f97a" providerId="ADAL" clId="{051D0062-CDF7-4BC6-9E0E-79A8D1BBB229}" dt="2022-02-14T01:14:46.289" v="149" actId="208"/>
          <ac:spMkLst>
            <pc:docMk/>
            <pc:sldMk cId="0" sldId="323"/>
            <ac:spMk id="37929" creationId="{E19DB2EA-0023-D24D-AECF-D514C9E5CC81}"/>
          </ac:spMkLst>
        </pc:spChg>
        <pc:spChg chg="mod">
          <ac:chgData name="Siddarth Joshi" userId="bc4d29ca-e482-4031-a817-c6a7c744f97a" providerId="ADAL" clId="{051D0062-CDF7-4BC6-9E0E-79A8D1BBB229}" dt="2022-02-14T01:14:46.289" v="149" actId="208"/>
          <ac:spMkLst>
            <pc:docMk/>
            <pc:sldMk cId="0" sldId="323"/>
            <ac:spMk id="37930" creationId="{C46BBC32-2EDB-6147-93D9-6656D79B3544}"/>
          </ac:spMkLst>
        </pc:spChg>
        <pc:spChg chg="mod">
          <ac:chgData name="Siddarth Joshi" userId="bc4d29ca-e482-4031-a817-c6a7c744f97a" providerId="ADAL" clId="{051D0062-CDF7-4BC6-9E0E-79A8D1BBB229}" dt="2022-02-14T01:14:46.289" v="149" actId="208"/>
          <ac:spMkLst>
            <pc:docMk/>
            <pc:sldMk cId="0" sldId="323"/>
            <ac:spMk id="37931" creationId="{64F00AA7-FDE4-C149-B6B3-6D9EA1F0699F}"/>
          </ac:spMkLst>
        </pc:spChg>
        <pc:spChg chg="del mod">
          <ac:chgData name="Siddarth Joshi" userId="bc4d29ca-e482-4031-a817-c6a7c744f97a" providerId="ADAL" clId="{051D0062-CDF7-4BC6-9E0E-79A8D1BBB229}" dt="2022-02-14T01:13:21.204" v="143" actId="478"/>
          <ac:spMkLst>
            <pc:docMk/>
            <pc:sldMk cId="0" sldId="323"/>
            <ac:spMk id="115714" creationId="{9AE55CD1-255B-8941-B5E4-E4CCCD6A4CD4}"/>
          </ac:spMkLst>
        </pc:spChg>
        <pc:spChg chg="mod">
          <ac:chgData name="Siddarth Joshi" userId="bc4d29ca-e482-4031-a817-c6a7c744f97a" providerId="ADAL" clId="{051D0062-CDF7-4BC6-9E0E-79A8D1BBB229}" dt="2022-02-14T01:03:02.023" v="2" actId="27636"/>
          <ac:spMkLst>
            <pc:docMk/>
            <pc:sldMk cId="0" sldId="323"/>
            <ac:spMk id="115715" creationId="{A688D33E-469D-B44C-A2E9-28B3B2BFB868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3:09.687" v="140" actId="14100"/>
        <pc:sldMkLst>
          <pc:docMk/>
          <pc:sldMk cId="0" sldId="324"/>
        </pc:sldMkLst>
        <pc:spChg chg="add mod">
          <ac:chgData name="Siddarth Joshi" userId="bc4d29ca-e482-4031-a817-c6a7c744f97a" providerId="ADAL" clId="{051D0062-CDF7-4BC6-9E0E-79A8D1BBB229}" dt="2022-02-14T01:07:40.563" v="63"/>
          <ac:spMkLst>
            <pc:docMk/>
            <pc:sldMk cId="0" sldId="324"/>
            <ac:spMk id="35" creationId="{E91CC73A-5AF5-4A1B-BA27-EB84866B5FAC}"/>
          </ac:spMkLst>
        </pc:spChg>
        <pc:spChg chg="add mod">
          <ac:chgData name="Siddarth Joshi" userId="bc4d29ca-e482-4031-a817-c6a7c744f97a" providerId="ADAL" clId="{051D0062-CDF7-4BC6-9E0E-79A8D1BBB229}" dt="2022-02-14T01:12:45.016" v="135" actId="20577"/>
          <ac:spMkLst>
            <pc:docMk/>
            <pc:sldMk cId="0" sldId="324"/>
            <ac:spMk id="36" creationId="{3981B672-96E7-4790-A55C-A02BF77A5F75}"/>
          </ac:spMkLst>
        </pc:spChg>
        <pc:spChg chg="add mod">
          <ac:chgData name="Siddarth Joshi" userId="bc4d29ca-e482-4031-a817-c6a7c744f97a" providerId="ADAL" clId="{051D0062-CDF7-4BC6-9E0E-79A8D1BBB229}" dt="2022-02-14T01:07:40.563" v="63"/>
          <ac:spMkLst>
            <pc:docMk/>
            <pc:sldMk cId="0" sldId="324"/>
            <ac:spMk id="37" creationId="{64B8AD74-5D6F-4B24-A9D8-060E703255E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15" creationId="{F3A28595-91E6-704F-8651-0BB9068826F3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16" creationId="{03EAA7CB-8C56-B04E-A1EB-E30968531ED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17" creationId="{B76F9EFB-6EF6-354A-84DE-B109A2B2C241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18" creationId="{D0CBC50B-AE91-4F4E-98A3-8407447D169E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19" creationId="{E14945A5-FCD6-D742-BD32-6502383E2051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1" creationId="{BFCE3971-84B4-E742-AD20-13F4DB02052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2" creationId="{37DD62D7-6CAF-D941-91FD-B8D8A8AACE99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5" creationId="{C901FE8E-A85B-1D4E-93FF-93625FF13BAC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6" creationId="{28ECE94F-BEA1-154D-8B59-FB7182EE5D6F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7" creationId="{5A4FD54C-9871-EA4F-B734-4C9EEA7F98B7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8" creationId="{314F7FE8-AAB6-7740-82C8-D8553FEA5C77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9" creationId="{2427501B-3416-C54E-A686-AE16A7BA580B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0" creationId="{62740C1D-C927-A442-9C3D-C79BB5B0693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1" creationId="{F3326B1C-E1B7-7E49-BF20-7024A0C4F927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2" creationId="{DA1D17D3-BADC-C64D-B43D-5B2DCBA70974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3" creationId="{A512D7B7-785E-DF4C-A788-8FA886204B0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4" creationId="{502562F4-5996-1046-A9C3-2B787747C5E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5" creationId="{85DFF4EE-4C9E-4D4F-A898-2199FEB522B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6" creationId="{98E0FA07-5875-A14D-8B93-9AC3DE15345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7" creationId="{BBF79710-9D56-5243-9454-69B00C3E9B9F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8" creationId="{E5D6C761-3BFC-E841-9628-33E9EC973DA9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9" creationId="{5520FEAB-D7BE-874D-BE74-8277616900C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0" creationId="{59C02204-AD04-5649-A577-82598B56F39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1" creationId="{410DC2A2-C30C-BB4E-B898-80390D29E7AF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2" creationId="{73765A44-DBB8-8542-9962-7EF3E188BAE6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3" creationId="{8675B012-A4DB-D848-A3AF-1D5340865B8A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4" creationId="{23DBEB1C-2C9D-9E42-9C9B-831064B7BAF6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5" creationId="{CCBA24B4-8EA8-F041-A21B-4CBBCA10E86E}"/>
          </ac:spMkLst>
        </pc:spChg>
        <pc:spChg chg="del mod">
          <ac:chgData name="Siddarth Joshi" userId="bc4d29ca-e482-4031-a817-c6a7c744f97a" providerId="ADAL" clId="{051D0062-CDF7-4BC6-9E0E-79A8D1BBB229}" dt="2022-02-14T01:12:35.315" v="129" actId="478"/>
          <ac:spMkLst>
            <pc:docMk/>
            <pc:sldMk cId="0" sldId="324"/>
            <ac:spMk id="116738" creationId="{3A8945A8-B14B-1743-A23F-E8AD8659C399}"/>
          </ac:spMkLst>
        </pc:spChg>
        <pc:spChg chg="mod">
          <ac:chgData name="Siddarth Joshi" userId="bc4d29ca-e482-4031-a817-c6a7c744f97a" providerId="ADAL" clId="{051D0062-CDF7-4BC6-9E0E-79A8D1BBB229}" dt="2022-02-14T01:13:09.687" v="140" actId="14100"/>
          <ac:spMkLst>
            <pc:docMk/>
            <pc:sldMk cId="0" sldId="324"/>
            <ac:spMk id="116739" creationId="{09E720C1-A3DE-1A4E-858C-255A79D92BB2}"/>
          </ac:spMkLst>
        </pc:spChg>
        <pc:grpChg chg="mod">
          <ac:chgData name="Siddarth Joshi" userId="bc4d29ca-e482-4031-a817-c6a7c744f97a" providerId="ADAL" clId="{051D0062-CDF7-4BC6-9E0E-79A8D1BBB229}" dt="2022-02-14T01:12:54.811" v="136" actId="1076"/>
          <ac:grpSpMkLst>
            <pc:docMk/>
            <pc:sldMk cId="0" sldId="324"/>
            <ac:grpSpMk id="38920" creationId="{7F06F90D-1100-3046-A550-8AE6218E058E}"/>
          </ac:grpSpMkLst>
        </pc:grpChg>
        <pc:grpChg chg="mod">
          <ac:chgData name="Siddarth Joshi" userId="bc4d29ca-e482-4031-a817-c6a7c744f97a" providerId="ADAL" clId="{051D0062-CDF7-4BC6-9E0E-79A8D1BBB229}" dt="2022-02-14T01:12:54.811" v="136" actId="1076"/>
          <ac:grpSpMkLst>
            <pc:docMk/>
            <pc:sldMk cId="0" sldId="324"/>
            <ac:grpSpMk id="38923" creationId="{172EA936-1D6D-0346-9BA5-89DF45530EE8}"/>
          </ac:grpSpMkLst>
        </pc:grpChg>
        <pc:grpChg chg="mod">
          <ac:chgData name="Siddarth Joshi" userId="bc4d29ca-e482-4031-a817-c6a7c744f97a" providerId="ADAL" clId="{051D0062-CDF7-4BC6-9E0E-79A8D1BBB229}" dt="2022-02-14T01:12:54.811" v="136" actId="1076"/>
          <ac:grpSpMkLst>
            <pc:docMk/>
            <pc:sldMk cId="0" sldId="324"/>
            <ac:grpSpMk id="38924" creationId="{9111F28F-FC85-384E-A20A-9305C326998B}"/>
          </ac:grpSpMkLst>
        </pc:grpChg>
      </pc:sldChg>
      <pc:sldChg chg="addSp delSp modSp add del mod">
        <pc:chgData name="Siddarth Joshi" userId="bc4d29ca-e482-4031-a817-c6a7c744f97a" providerId="ADAL" clId="{051D0062-CDF7-4BC6-9E0E-79A8D1BBB229}" dt="2022-02-14T01:10:37.327" v="110"/>
        <pc:sldMkLst>
          <pc:docMk/>
          <pc:sldMk cId="0" sldId="325"/>
        </pc:sldMkLst>
        <pc:spChg chg="add del mod">
          <ac:chgData name="Siddarth Joshi" userId="bc4d29ca-e482-4031-a817-c6a7c744f97a" providerId="ADAL" clId="{051D0062-CDF7-4BC6-9E0E-79A8D1BBB229}" dt="2022-02-14T01:10:32.053" v="108" actId="478"/>
          <ac:spMkLst>
            <pc:docMk/>
            <pc:sldMk cId="0" sldId="325"/>
            <ac:spMk id="3" creationId="{2EF2466D-754E-455D-AAE4-FABCB7B076A2}"/>
          </ac:spMkLst>
        </pc:spChg>
        <pc:spChg chg="add mod">
          <ac:chgData name="Siddarth Joshi" userId="bc4d29ca-e482-4031-a817-c6a7c744f97a" providerId="ADAL" clId="{051D0062-CDF7-4BC6-9E0E-79A8D1BBB229}" dt="2022-02-14T01:07:45.782" v="66"/>
          <ac:spMkLst>
            <pc:docMk/>
            <pc:sldMk cId="0" sldId="325"/>
            <ac:spMk id="5" creationId="{28D7784B-7780-452C-AD17-E320561797BC}"/>
          </ac:spMkLst>
        </pc:spChg>
        <pc:spChg chg="add del mod">
          <ac:chgData name="Siddarth Joshi" userId="bc4d29ca-e482-4031-a817-c6a7c744f97a" providerId="ADAL" clId="{051D0062-CDF7-4BC6-9E0E-79A8D1BBB229}" dt="2022-02-14T01:10:36.551" v="109" actId="478"/>
          <ac:spMkLst>
            <pc:docMk/>
            <pc:sldMk cId="0" sldId="325"/>
            <ac:spMk id="6" creationId="{57538052-FCC6-42AE-9A91-F187B070B868}"/>
          </ac:spMkLst>
        </pc:spChg>
        <pc:spChg chg="add mod">
          <ac:chgData name="Siddarth Joshi" userId="bc4d29ca-e482-4031-a817-c6a7c744f97a" providerId="ADAL" clId="{051D0062-CDF7-4BC6-9E0E-79A8D1BBB229}" dt="2022-02-14T01:07:45.782" v="66"/>
          <ac:spMkLst>
            <pc:docMk/>
            <pc:sldMk cId="0" sldId="325"/>
            <ac:spMk id="7" creationId="{F7322A77-273D-459A-89F3-329E4A77EB63}"/>
          </ac:spMkLst>
        </pc:spChg>
        <pc:spChg chg="add mod">
          <ac:chgData name="Siddarth Joshi" userId="bc4d29ca-e482-4031-a817-c6a7c744f97a" providerId="ADAL" clId="{051D0062-CDF7-4BC6-9E0E-79A8D1BBB229}" dt="2022-02-14T01:10:37.327" v="110"/>
          <ac:spMkLst>
            <pc:docMk/>
            <pc:sldMk cId="0" sldId="325"/>
            <ac:spMk id="10" creationId="{23E07F48-B4B5-4B7F-B3CC-BE6BB1DAC7D8}"/>
          </ac:spMkLst>
        </pc:spChg>
        <pc:spChg chg="del">
          <ac:chgData name="Siddarth Joshi" userId="bc4d29ca-e482-4031-a817-c6a7c744f97a" providerId="ADAL" clId="{051D0062-CDF7-4BC6-9E0E-79A8D1BBB229}" dt="2022-02-14T01:10:29.937" v="107" actId="478"/>
          <ac:spMkLst>
            <pc:docMk/>
            <pc:sldMk cId="0" sldId="325"/>
            <ac:spMk id="117762" creationId="{D363B309-A5FC-8341-8E78-C15464E8DE91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2:26.844" v="127"/>
        <pc:sldMkLst>
          <pc:docMk/>
          <pc:sldMk cId="0" sldId="326"/>
        </pc:sldMkLst>
        <pc:spChg chg="add mod">
          <ac:chgData name="Siddarth Joshi" userId="bc4d29ca-e482-4031-a817-c6a7c744f97a" providerId="ADAL" clId="{051D0062-CDF7-4BC6-9E0E-79A8D1BBB229}" dt="2022-02-14T01:07:42.667" v="64"/>
          <ac:spMkLst>
            <pc:docMk/>
            <pc:sldMk cId="0" sldId="326"/>
            <ac:spMk id="18" creationId="{3D5354EF-98FD-40DD-B420-9655D6C66B25}"/>
          </ac:spMkLst>
        </pc:spChg>
        <pc:spChg chg="add mod">
          <ac:chgData name="Siddarth Joshi" userId="bc4d29ca-e482-4031-a817-c6a7c744f97a" providerId="ADAL" clId="{051D0062-CDF7-4BC6-9E0E-79A8D1BBB229}" dt="2022-02-14T01:12:26.844" v="127"/>
          <ac:spMkLst>
            <pc:docMk/>
            <pc:sldMk cId="0" sldId="326"/>
            <ac:spMk id="19" creationId="{2C3A7D0B-3194-47A2-A1C7-F716356C03E7}"/>
          </ac:spMkLst>
        </pc:spChg>
        <pc:spChg chg="add mod">
          <ac:chgData name="Siddarth Joshi" userId="bc4d29ca-e482-4031-a817-c6a7c744f97a" providerId="ADAL" clId="{051D0062-CDF7-4BC6-9E0E-79A8D1BBB229}" dt="2022-02-14T01:07:42.667" v="64"/>
          <ac:spMkLst>
            <pc:docMk/>
            <pc:sldMk cId="0" sldId="326"/>
            <ac:spMk id="20" creationId="{6C3F1446-8894-4232-8BD3-F5FF83B509C7}"/>
          </ac:spMkLst>
        </pc:spChg>
        <pc:spChg chg="del mod">
          <ac:chgData name="Siddarth Joshi" userId="bc4d29ca-e482-4031-a817-c6a7c744f97a" providerId="ADAL" clId="{051D0062-CDF7-4BC6-9E0E-79A8D1BBB229}" dt="2022-02-14T01:12:23.149" v="124" actId="478"/>
          <ac:spMkLst>
            <pc:docMk/>
            <pc:sldMk cId="0" sldId="326"/>
            <ac:spMk id="118786" creationId="{8B93328F-D979-6649-B533-B0BD38258AA0}"/>
          </ac:spMkLst>
        </pc:spChg>
      </pc:sldChg>
      <pc:sldChg chg="addSp modSp add del mod">
        <pc:chgData name="Siddarth Joshi" userId="bc4d29ca-e482-4031-a817-c6a7c744f97a" providerId="ADAL" clId="{051D0062-CDF7-4BC6-9E0E-79A8D1BBB229}" dt="2022-02-14T01:10:17.710" v="106" actId="20577"/>
        <pc:sldMkLst>
          <pc:docMk/>
          <pc:sldMk cId="0" sldId="327"/>
        </pc:sldMkLst>
        <pc:spChg chg="add mod">
          <ac:chgData name="Siddarth Joshi" userId="bc4d29ca-e482-4031-a817-c6a7c744f97a" providerId="ADAL" clId="{051D0062-CDF7-4BC6-9E0E-79A8D1BBB229}" dt="2022-02-14T01:07:49.239" v="67"/>
          <ac:spMkLst>
            <pc:docMk/>
            <pc:sldMk cId="0" sldId="327"/>
            <ac:spMk id="19" creationId="{9E07935F-E717-4EEE-8020-D8C83E3CABB3}"/>
          </ac:spMkLst>
        </pc:spChg>
        <pc:spChg chg="add mod">
          <ac:chgData name="Siddarth Joshi" userId="bc4d29ca-e482-4031-a817-c6a7c744f97a" providerId="ADAL" clId="{051D0062-CDF7-4BC6-9E0E-79A8D1BBB229}" dt="2022-02-14T01:10:17.710" v="106" actId="20577"/>
          <ac:spMkLst>
            <pc:docMk/>
            <pc:sldMk cId="0" sldId="327"/>
            <ac:spMk id="20" creationId="{78C57BB2-1ECE-493F-B40E-41B39AFA9A07}"/>
          </ac:spMkLst>
        </pc:spChg>
        <pc:spChg chg="add mod">
          <ac:chgData name="Siddarth Joshi" userId="bc4d29ca-e482-4031-a817-c6a7c744f97a" providerId="ADAL" clId="{051D0062-CDF7-4BC6-9E0E-79A8D1BBB229}" dt="2022-02-14T01:07:49.239" v="67"/>
          <ac:spMkLst>
            <pc:docMk/>
            <pc:sldMk cId="0" sldId="327"/>
            <ac:spMk id="21" creationId="{79E37E89-BBE1-410B-B815-305AEC54FCDD}"/>
          </ac:spMkLst>
        </pc:spChg>
      </pc:sldChg>
      <pc:sldChg chg="del setBg">
        <pc:chgData name="Siddarth Joshi" userId="bc4d29ca-e482-4031-a817-c6a7c744f97a" providerId="ADAL" clId="{051D0062-CDF7-4BC6-9E0E-79A8D1BBB229}" dt="2022-02-14T01:22:30.279" v="200" actId="2696"/>
        <pc:sldMkLst>
          <pc:docMk/>
          <pc:sldMk cId="43906639" sldId="328"/>
        </pc:sldMkLst>
      </pc:sldChg>
      <pc:sldChg chg="addSp delSp modSp add del mod">
        <pc:chgData name="Siddarth Joshi" userId="bc4d29ca-e482-4031-a817-c6a7c744f97a" providerId="ADAL" clId="{051D0062-CDF7-4BC6-9E0E-79A8D1BBB229}" dt="2022-02-14T01:09:55.056" v="105" actId="14100"/>
        <pc:sldMkLst>
          <pc:docMk/>
          <pc:sldMk cId="0" sldId="329"/>
        </pc:sldMkLst>
        <pc:spChg chg="add mod">
          <ac:chgData name="Siddarth Joshi" userId="bc4d29ca-e482-4031-a817-c6a7c744f97a" providerId="ADAL" clId="{051D0062-CDF7-4BC6-9E0E-79A8D1BBB229}" dt="2022-02-14T01:07:51.349" v="68"/>
          <ac:spMkLst>
            <pc:docMk/>
            <pc:sldMk cId="0" sldId="329"/>
            <ac:spMk id="22" creationId="{7F80DC8A-6CAF-4ABC-BD7E-4A58D5FFF21F}"/>
          </ac:spMkLst>
        </pc:spChg>
        <pc:spChg chg="add mod">
          <ac:chgData name="Siddarth Joshi" userId="bc4d29ca-e482-4031-a817-c6a7c744f97a" providerId="ADAL" clId="{051D0062-CDF7-4BC6-9E0E-79A8D1BBB229}" dt="2022-02-14T01:09:02.636" v="96"/>
          <ac:spMkLst>
            <pc:docMk/>
            <pc:sldMk cId="0" sldId="329"/>
            <ac:spMk id="23" creationId="{56587EF4-C43D-4339-A60D-68E79A6E7BCF}"/>
          </ac:spMkLst>
        </pc:spChg>
        <pc:spChg chg="add mod">
          <ac:chgData name="Siddarth Joshi" userId="bc4d29ca-e482-4031-a817-c6a7c744f97a" providerId="ADAL" clId="{051D0062-CDF7-4BC6-9E0E-79A8D1BBB229}" dt="2022-02-14T01:07:51.349" v="68"/>
          <ac:spMkLst>
            <pc:docMk/>
            <pc:sldMk cId="0" sldId="329"/>
            <ac:spMk id="24" creationId="{33E0D4EE-D6D3-4944-9AAF-500BDA6B7EAE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6" creationId="{D93C15D1-BE80-224D-B9CF-54DC8FC56A89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7" creationId="{9618C98B-3B70-5C4D-B758-FF12EF7DC28D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8" creationId="{084F5BA6-9D8B-254C-B196-7AA5F93A80D5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9" creationId="{D26565DE-B906-2E4D-B337-26D7E88D76EC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0" creationId="{F5F19819-E63D-E74F-A1BF-463F1B125E27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3" creationId="{3B64359B-665D-D147-96D2-5333EF42CDA6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4" creationId="{176DB88C-14E8-7244-9A83-B5BDCDA6C419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5" creationId="{9327F7BE-1BEB-0849-B055-BB9D065652BE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6" creationId="{DD8EB42A-1CA9-8F4D-9CDE-42C09F83ED57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7" creationId="{6AE08766-82AD-904A-823F-D5DD5D9C56C3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8" creationId="{EE91D1D7-0370-A148-BA27-9F709310974C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9" creationId="{DBFF1BEA-802E-1846-B099-E44B880EE45E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50" creationId="{59DEF0CB-CD08-5D49-95F7-D4A96FFE8673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51" creationId="{37DC0D89-93C0-DB41-BA3F-A002487F018B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52" creationId="{A30E0CB4-9629-F044-A6C2-07AD29A7D2F2}"/>
          </ac:spMkLst>
        </pc:spChg>
        <pc:spChg chg="del mod">
          <ac:chgData name="Siddarth Joshi" userId="bc4d29ca-e482-4031-a817-c6a7c744f97a" providerId="ADAL" clId="{051D0062-CDF7-4BC6-9E0E-79A8D1BBB229}" dt="2022-02-14T01:09:05.080" v="97" actId="478"/>
          <ac:spMkLst>
            <pc:docMk/>
            <pc:sldMk cId="0" sldId="329"/>
            <ac:spMk id="128002" creationId="{9F987A54-8725-CE4A-BDA9-DD78BCBD31F8}"/>
          </ac:spMkLst>
        </pc:spChg>
        <pc:spChg chg="mod">
          <ac:chgData name="Siddarth Joshi" userId="bc4d29ca-e482-4031-a817-c6a7c744f97a" providerId="ADAL" clId="{051D0062-CDF7-4BC6-9E0E-79A8D1BBB229}" dt="2022-02-14T01:09:55.056" v="105" actId="14100"/>
          <ac:spMkLst>
            <pc:docMk/>
            <pc:sldMk cId="0" sldId="329"/>
            <ac:spMk id="128003" creationId="{D699718E-F5CA-2249-8521-BF7DDE5F23F8}"/>
          </ac:spMkLst>
        </pc:spChg>
        <pc:grpChg chg="mod">
          <ac:chgData name="Siddarth Joshi" userId="bc4d29ca-e482-4031-a817-c6a7c744f97a" providerId="ADAL" clId="{051D0062-CDF7-4BC6-9E0E-79A8D1BBB229}" dt="2022-02-14T01:09:32.225" v="100" actId="1076"/>
          <ac:grpSpMkLst>
            <pc:docMk/>
            <pc:sldMk cId="0" sldId="329"/>
            <ac:grpSpMk id="44041" creationId="{90BB8153-7DF7-814B-BCD7-A6A45185A304}"/>
          </ac:grpSpMkLst>
        </pc:grpChg>
        <pc:grpChg chg="mod">
          <ac:chgData name="Siddarth Joshi" userId="bc4d29ca-e482-4031-a817-c6a7c744f97a" providerId="ADAL" clId="{051D0062-CDF7-4BC6-9E0E-79A8D1BBB229}" dt="2022-02-14T01:09:32.225" v="100" actId="1076"/>
          <ac:grpSpMkLst>
            <pc:docMk/>
            <pc:sldMk cId="0" sldId="329"/>
            <ac:grpSpMk id="44042" creationId="{D2810D9B-8AD1-2249-8E30-83D6C130C8E3}"/>
          </ac:grpSpMkLst>
        </pc:grpChg>
        <pc:picChg chg="mod">
          <ac:chgData name="Siddarth Joshi" userId="bc4d29ca-e482-4031-a817-c6a7c744f97a" providerId="ADAL" clId="{051D0062-CDF7-4BC6-9E0E-79A8D1BBB229}" dt="2022-02-14T01:09:32.225" v="100" actId="1076"/>
          <ac:picMkLst>
            <pc:docMk/>
            <pc:sldMk cId="0" sldId="329"/>
            <ac:picMk id="44035" creationId="{1CF9E04C-8E4B-5444-8EBA-F7C99A518198}"/>
          </ac:picMkLst>
        </pc:picChg>
      </pc:sldChg>
      <pc:sldChg chg="addSp delSp modSp add del mod">
        <pc:chgData name="Siddarth Joshi" userId="bc4d29ca-e482-4031-a817-c6a7c744f97a" providerId="ADAL" clId="{051D0062-CDF7-4BC6-9E0E-79A8D1BBB229}" dt="2022-02-14T01:08:51.059" v="92"/>
        <pc:sldMkLst>
          <pc:docMk/>
          <pc:sldMk cId="0" sldId="330"/>
        </pc:sldMkLst>
        <pc:spChg chg="add mod">
          <ac:chgData name="Siddarth Joshi" userId="bc4d29ca-e482-4031-a817-c6a7c744f97a" providerId="ADAL" clId="{051D0062-CDF7-4BC6-9E0E-79A8D1BBB229}" dt="2022-02-14T01:07:52.753" v="69"/>
          <ac:spMkLst>
            <pc:docMk/>
            <pc:sldMk cId="0" sldId="330"/>
            <ac:spMk id="4" creationId="{D51705EA-4FD5-47D3-A86D-AD968ECFF9D3}"/>
          </ac:spMkLst>
        </pc:spChg>
        <pc:spChg chg="add mod">
          <ac:chgData name="Siddarth Joshi" userId="bc4d29ca-e482-4031-a817-c6a7c744f97a" providerId="ADAL" clId="{051D0062-CDF7-4BC6-9E0E-79A8D1BBB229}" dt="2022-02-14T01:08:51.059" v="92"/>
          <ac:spMkLst>
            <pc:docMk/>
            <pc:sldMk cId="0" sldId="330"/>
            <ac:spMk id="5" creationId="{044CDCF2-5C54-4708-BB93-09C5F065B0C4}"/>
          </ac:spMkLst>
        </pc:spChg>
        <pc:spChg chg="add mod">
          <ac:chgData name="Siddarth Joshi" userId="bc4d29ca-e482-4031-a817-c6a7c744f97a" providerId="ADAL" clId="{051D0062-CDF7-4BC6-9E0E-79A8D1BBB229}" dt="2022-02-14T01:07:52.753" v="69"/>
          <ac:spMkLst>
            <pc:docMk/>
            <pc:sldMk cId="0" sldId="330"/>
            <ac:spMk id="6" creationId="{E4DF8018-AC4B-4E36-9E81-0FC36278C9DE}"/>
          </ac:spMkLst>
        </pc:spChg>
        <pc:spChg chg="del mod">
          <ac:chgData name="Siddarth Joshi" userId="bc4d29ca-e482-4031-a817-c6a7c744f97a" providerId="ADAL" clId="{051D0062-CDF7-4BC6-9E0E-79A8D1BBB229}" dt="2022-02-14T01:08:47.550" v="89" actId="478"/>
          <ac:spMkLst>
            <pc:docMk/>
            <pc:sldMk cId="0" sldId="330"/>
            <ac:spMk id="129026" creationId="{CE03C493-093C-FC44-BBD3-929D2E0B5AD6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08:39.914" v="87" actId="478"/>
        <pc:sldMkLst>
          <pc:docMk/>
          <pc:sldMk cId="0" sldId="331"/>
        </pc:sldMkLst>
        <pc:spChg chg="add mod">
          <ac:chgData name="Siddarth Joshi" userId="bc4d29ca-e482-4031-a817-c6a7c744f97a" providerId="ADAL" clId="{051D0062-CDF7-4BC6-9E0E-79A8D1BBB229}" dt="2022-02-14T01:07:54.373" v="70"/>
          <ac:spMkLst>
            <pc:docMk/>
            <pc:sldMk cId="0" sldId="331"/>
            <ac:spMk id="4" creationId="{99CB8AC0-7DBB-4DC1-8DBE-6DEAEFD5C4EC}"/>
          </ac:spMkLst>
        </pc:spChg>
        <pc:spChg chg="add mod">
          <ac:chgData name="Siddarth Joshi" userId="bc4d29ca-e482-4031-a817-c6a7c744f97a" providerId="ADAL" clId="{051D0062-CDF7-4BC6-9E0E-79A8D1BBB229}" dt="2022-02-14T01:08:38.454" v="86"/>
          <ac:spMkLst>
            <pc:docMk/>
            <pc:sldMk cId="0" sldId="331"/>
            <ac:spMk id="5" creationId="{DB5AA6E7-C6DE-457D-B085-B25F30D395E5}"/>
          </ac:spMkLst>
        </pc:spChg>
        <pc:spChg chg="add mod">
          <ac:chgData name="Siddarth Joshi" userId="bc4d29ca-e482-4031-a817-c6a7c744f97a" providerId="ADAL" clId="{051D0062-CDF7-4BC6-9E0E-79A8D1BBB229}" dt="2022-02-14T01:07:54.373" v="70"/>
          <ac:spMkLst>
            <pc:docMk/>
            <pc:sldMk cId="0" sldId="331"/>
            <ac:spMk id="6" creationId="{C9C891A5-CE6C-410C-8D22-DE46C17CC18A}"/>
          </ac:spMkLst>
        </pc:spChg>
        <pc:spChg chg="del mod">
          <ac:chgData name="Siddarth Joshi" userId="bc4d29ca-e482-4031-a817-c6a7c744f97a" providerId="ADAL" clId="{051D0062-CDF7-4BC6-9E0E-79A8D1BBB229}" dt="2022-02-14T01:08:39.914" v="87" actId="478"/>
          <ac:spMkLst>
            <pc:docMk/>
            <pc:sldMk cId="0" sldId="331"/>
            <ac:spMk id="130050" creationId="{C8DCFD5A-F20D-4F47-A1F7-A94A8F76CA24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08:27.793" v="82"/>
        <pc:sldMkLst>
          <pc:docMk/>
          <pc:sldMk cId="0" sldId="332"/>
        </pc:sldMkLst>
        <pc:spChg chg="add mod">
          <ac:chgData name="Siddarth Joshi" userId="bc4d29ca-e482-4031-a817-c6a7c744f97a" providerId="ADAL" clId="{051D0062-CDF7-4BC6-9E0E-79A8D1BBB229}" dt="2022-02-14T01:07:56.142" v="71"/>
          <ac:spMkLst>
            <pc:docMk/>
            <pc:sldMk cId="0" sldId="332"/>
            <ac:spMk id="4" creationId="{89A0EBF9-C6B7-4957-BE8E-666EE4A5146E}"/>
          </ac:spMkLst>
        </pc:spChg>
        <pc:spChg chg="add mod">
          <ac:chgData name="Siddarth Joshi" userId="bc4d29ca-e482-4031-a817-c6a7c744f97a" providerId="ADAL" clId="{051D0062-CDF7-4BC6-9E0E-79A8D1BBB229}" dt="2022-02-14T01:08:27.793" v="82"/>
          <ac:spMkLst>
            <pc:docMk/>
            <pc:sldMk cId="0" sldId="332"/>
            <ac:spMk id="5" creationId="{F768E6AE-782E-4228-A3C4-7C3100EDC544}"/>
          </ac:spMkLst>
        </pc:spChg>
        <pc:spChg chg="add mod">
          <ac:chgData name="Siddarth Joshi" userId="bc4d29ca-e482-4031-a817-c6a7c744f97a" providerId="ADAL" clId="{051D0062-CDF7-4BC6-9E0E-79A8D1BBB229}" dt="2022-02-14T01:07:56.142" v="71"/>
          <ac:spMkLst>
            <pc:docMk/>
            <pc:sldMk cId="0" sldId="332"/>
            <ac:spMk id="6" creationId="{5111D6D2-FEC8-4ED4-BA66-D9BE7F719FB5}"/>
          </ac:spMkLst>
        </pc:spChg>
        <pc:spChg chg="del mod">
          <ac:chgData name="Siddarth Joshi" userId="bc4d29ca-e482-4031-a817-c6a7c744f97a" providerId="ADAL" clId="{051D0062-CDF7-4BC6-9E0E-79A8D1BBB229}" dt="2022-02-14T01:08:24.907" v="79" actId="478"/>
          <ac:spMkLst>
            <pc:docMk/>
            <pc:sldMk cId="0" sldId="332"/>
            <ac:spMk id="131074" creationId="{AA706690-70DE-FE47-AF5C-63D03F20A169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08:17.445" v="77"/>
        <pc:sldMkLst>
          <pc:docMk/>
          <pc:sldMk cId="0" sldId="333"/>
        </pc:sldMkLst>
        <pc:spChg chg="add mod">
          <ac:chgData name="Siddarth Joshi" userId="bc4d29ca-e482-4031-a817-c6a7c744f97a" providerId="ADAL" clId="{051D0062-CDF7-4BC6-9E0E-79A8D1BBB229}" dt="2022-02-14T01:07:57.465" v="72"/>
          <ac:spMkLst>
            <pc:docMk/>
            <pc:sldMk cId="0" sldId="333"/>
            <ac:spMk id="4" creationId="{F58EC046-E900-4425-B60D-3192D0E5942B}"/>
          </ac:spMkLst>
        </pc:spChg>
        <pc:spChg chg="add mod">
          <ac:chgData name="Siddarth Joshi" userId="bc4d29ca-e482-4031-a817-c6a7c744f97a" providerId="ADAL" clId="{051D0062-CDF7-4BC6-9E0E-79A8D1BBB229}" dt="2022-02-14T01:08:17.445" v="77"/>
          <ac:spMkLst>
            <pc:docMk/>
            <pc:sldMk cId="0" sldId="333"/>
            <ac:spMk id="5" creationId="{BBECEB75-D6D3-407D-8E48-F27ABB5F4EF9}"/>
          </ac:spMkLst>
        </pc:spChg>
        <pc:spChg chg="add mod">
          <ac:chgData name="Siddarth Joshi" userId="bc4d29ca-e482-4031-a817-c6a7c744f97a" providerId="ADAL" clId="{051D0062-CDF7-4BC6-9E0E-79A8D1BBB229}" dt="2022-02-14T01:07:57.465" v="72"/>
          <ac:spMkLst>
            <pc:docMk/>
            <pc:sldMk cId="0" sldId="333"/>
            <ac:spMk id="6" creationId="{5147D434-F858-492E-AEFC-08FF9212FFA0}"/>
          </ac:spMkLst>
        </pc:spChg>
        <pc:spChg chg="del mod">
          <ac:chgData name="Siddarth Joshi" userId="bc4d29ca-e482-4031-a817-c6a7c744f97a" providerId="ADAL" clId="{051D0062-CDF7-4BC6-9E0E-79A8D1BBB229}" dt="2022-02-14T01:08:14.120" v="74" actId="478"/>
          <ac:spMkLst>
            <pc:docMk/>
            <pc:sldMk cId="0" sldId="333"/>
            <ac:spMk id="132098" creationId="{BFF53CEC-00BC-4345-8390-4CCEE531C2DC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23:42.968" v="207" actId="14100"/>
        <pc:sldMkLst>
          <pc:docMk/>
          <pc:sldMk cId="0" sldId="334"/>
        </pc:sldMkLst>
        <pc:spChg chg="add del mod">
          <ac:chgData name="Siddarth Joshi" userId="bc4d29ca-e482-4031-a817-c6a7c744f97a" providerId="ADAL" clId="{051D0062-CDF7-4BC6-9E0E-79A8D1BBB229}" dt="2022-02-14T01:22:09.538" v="194" actId="478"/>
          <ac:spMkLst>
            <pc:docMk/>
            <pc:sldMk cId="0" sldId="334"/>
            <ac:spMk id="2" creationId="{D413B90C-75DB-6E48-8F40-782E64AE1872}"/>
          </ac:spMkLst>
        </pc:spChg>
        <pc:spChg chg="add mod">
          <ac:chgData name="Siddarth Joshi" userId="bc4d29ca-e482-4031-a817-c6a7c744f97a" providerId="ADAL" clId="{051D0062-CDF7-4BC6-9E0E-79A8D1BBB229}" dt="2022-02-14T01:07:26.691" v="56"/>
          <ac:spMkLst>
            <pc:docMk/>
            <pc:sldMk cId="0" sldId="334"/>
            <ac:spMk id="7" creationId="{02A96124-C45D-4554-B085-D13698E8DB09}"/>
          </ac:spMkLst>
        </pc:spChg>
        <pc:spChg chg="add del mod">
          <ac:chgData name="Siddarth Joshi" userId="bc4d29ca-e482-4031-a817-c6a7c744f97a" providerId="ADAL" clId="{051D0062-CDF7-4BC6-9E0E-79A8D1BBB229}" dt="2022-02-14T01:06:22.524" v="35"/>
          <ac:spMkLst>
            <pc:docMk/>
            <pc:sldMk cId="0" sldId="334"/>
            <ac:spMk id="7" creationId="{48D8D285-799A-4D55-9D8E-F944D711689B}"/>
          </ac:spMkLst>
        </pc:spChg>
        <pc:spChg chg="add del mod">
          <ac:chgData name="Siddarth Joshi" userId="bc4d29ca-e482-4031-a817-c6a7c744f97a" providerId="ADAL" clId="{051D0062-CDF7-4BC6-9E0E-79A8D1BBB229}" dt="2022-02-14T01:06:22.524" v="35"/>
          <ac:spMkLst>
            <pc:docMk/>
            <pc:sldMk cId="0" sldId="334"/>
            <ac:spMk id="8" creationId="{D2F08A91-F6B4-453A-BD30-CFCA88F771C8}"/>
          </ac:spMkLst>
        </pc:spChg>
        <pc:spChg chg="add del mod">
          <ac:chgData name="Siddarth Joshi" userId="bc4d29ca-e482-4031-a817-c6a7c744f97a" providerId="ADAL" clId="{051D0062-CDF7-4BC6-9E0E-79A8D1BBB229}" dt="2022-02-14T01:22:07.122" v="193"/>
          <ac:spMkLst>
            <pc:docMk/>
            <pc:sldMk cId="0" sldId="334"/>
            <ac:spMk id="8" creationId="{EC3A8115-257E-4209-B1B4-A009DDCAF04C}"/>
          </ac:spMkLst>
        </pc:spChg>
        <pc:spChg chg="add del mod">
          <ac:chgData name="Siddarth Joshi" userId="bc4d29ca-e482-4031-a817-c6a7c744f97a" providerId="ADAL" clId="{051D0062-CDF7-4BC6-9E0E-79A8D1BBB229}" dt="2022-02-14T01:06:22.524" v="35"/>
          <ac:spMkLst>
            <pc:docMk/>
            <pc:sldMk cId="0" sldId="334"/>
            <ac:spMk id="9" creationId="{CE14953D-A596-4551-AF1B-62E5679F51FF}"/>
          </ac:spMkLst>
        </pc:spChg>
        <pc:spChg chg="add mod">
          <ac:chgData name="Siddarth Joshi" userId="bc4d29ca-e482-4031-a817-c6a7c744f97a" providerId="ADAL" clId="{051D0062-CDF7-4BC6-9E0E-79A8D1BBB229}" dt="2022-02-14T01:07:26.691" v="56"/>
          <ac:spMkLst>
            <pc:docMk/>
            <pc:sldMk cId="0" sldId="334"/>
            <ac:spMk id="9" creationId="{F6303988-C45E-4C98-9F13-2EECA257628D}"/>
          </ac:spMkLst>
        </pc:spChg>
        <pc:picChg chg="add mod">
          <ac:chgData name="Siddarth Joshi" userId="bc4d29ca-e482-4031-a817-c6a7c744f97a" providerId="ADAL" clId="{051D0062-CDF7-4BC6-9E0E-79A8D1BBB229}" dt="2022-02-14T01:23:42.968" v="207" actId="14100"/>
          <ac:picMkLst>
            <pc:docMk/>
            <pc:sldMk cId="0" sldId="334"/>
            <ac:picMk id="10" creationId="{BCA9BD04-29ED-4CA2-9DE8-600AF50550EE}"/>
          </ac:picMkLst>
        </pc:picChg>
        <pc:picChg chg="del">
          <ac:chgData name="Siddarth Joshi" userId="bc4d29ca-e482-4031-a817-c6a7c744f97a" providerId="ADAL" clId="{051D0062-CDF7-4BC6-9E0E-79A8D1BBB229}" dt="2022-02-14T01:23:20.621" v="201" actId="478"/>
          <ac:picMkLst>
            <pc:docMk/>
            <pc:sldMk cId="0" sldId="334"/>
            <ac:picMk id="31746" creationId="{71839A80-A90F-CB4E-BD1B-836FA62E673F}"/>
          </ac:picMkLst>
        </pc:picChg>
        <pc:cxnChg chg="del">
          <ac:chgData name="Siddarth Joshi" userId="bc4d29ca-e482-4031-a817-c6a7c744f97a" providerId="ADAL" clId="{051D0062-CDF7-4BC6-9E0E-79A8D1BBB229}" dt="2022-02-14T01:23:26.127" v="202" actId="478"/>
          <ac:cxnSpMkLst>
            <pc:docMk/>
            <pc:sldMk cId="0" sldId="334"/>
            <ac:cxnSpMk id="31747" creationId="{618D79CE-231E-E140-AF33-705A6FA68066}"/>
          </ac:cxnSpMkLst>
        </pc:cxnChg>
        <pc:cxnChg chg="del">
          <ac:chgData name="Siddarth Joshi" userId="bc4d29ca-e482-4031-a817-c6a7c744f97a" providerId="ADAL" clId="{051D0062-CDF7-4BC6-9E0E-79A8D1BBB229}" dt="2022-02-14T01:23:26.127" v="202" actId="478"/>
          <ac:cxnSpMkLst>
            <pc:docMk/>
            <pc:sldMk cId="0" sldId="334"/>
            <ac:cxnSpMk id="31748" creationId="{6D6298F0-B78F-5140-A615-95E041C471BC}"/>
          </ac:cxnSpMkLst>
        </pc:cxnChg>
        <pc:cxnChg chg="del">
          <ac:chgData name="Siddarth Joshi" userId="bc4d29ca-e482-4031-a817-c6a7c744f97a" providerId="ADAL" clId="{051D0062-CDF7-4BC6-9E0E-79A8D1BBB229}" dt="2022-02-14T01:23:26.127" v="202" actId="478"/>
          <ac:cxnSpMkLst>
            <pc:docMk/>
            <pc:sldMk cId="0" sldId="334"/>
            <ac:cxnSpMk id="31749" creationId="{BACF389B-13BE-4B4F-90C9-CEFFA19BA6BC}"/>
          </ac:cxnSpMkLst>
        </pc:cxnChg>
      </pc:sldChg>
      <pc:sldChg chg="addSp delSp modSp mod">
        <pc:chgData name="Siddarth Joshi" userId="bc4d29ca-e482-4031-a817-c6a7c744f97a" providerId="ADAL" clId="{051D0062-CDF7-4BC6-9E0E-79A8D1BBB229}" dt="2022-02-14T01:12:14.421" v="122" actId="1076"/>
        <pc:sldMkLst>
          <pc:docMk/>
          <pc:sldMk cId="0" sldId="335"/>
        </pc:sldMkLst>
        <pc:spChg chg="add del mod">
          <ac:chgData name="Siddarth Joshi" userId="bc4d29ca-e482-4031-a817-c6a7c744f97a" providerId="ADAL" clId="{051D0062-CDF7-4BC6-9E0E-79A8D1BBB229}" dt="2022-02-14T01:10:45.988" v="112" actId="478"/>
          <ac:spMkLst>
            <pc:docMk/>
            <pc:sldMk cId="0" sldId="335"/>
            <ac:spMk id="3" creationId="{21C90C90-4D7B-499F-8B6D-4557E1B9A058}"/>
          </ac:spMkLst>
        </pc:spChg>
        <pc:spChg chg="add mod">
          <ac:chgData name="Siddarth Joshi" userId="bc4d29ca-e482-4031-a817-c6a7c744f97a" providerId="ADAL" clId="{051D0062-CDF7-4BC6-9E0E-79A8D1BBB229}" dt="2022-02-14T01:07:44.286" v="65"/>
          <ac:spMkLst>
            <pc:docMk/>
            <pc:sldMk cId="0" sldId="335"/>
            <ac:spMk id="18" creationId="{D7BE7859-67E5-403D-B10E-D89EC7E2144B}"/>
          </ac:spMkLst>
        </pc:spChg>
        <pc:spChg chg="add del mod">
          <ac:chgData name="Siddarth Joshi" userId="bc4d29ca-e482-4031-a817-c6a7c744f97a" providerId="ADAL" clId="{051D0062-CDF7-4BC6-9E0E-79A8D1BBB229}" dt="2022-02-14T01:10:52.868" v="114" actId="478"/>
          <ac:spMkLst>
            <pc:docMk/>
            <pc:sldMk cId="0" sldId="335"/>
            <ac:spMk id="19" creationId="{271C9641-E4EF-46DB-B500-5174CCDD3ED9}"/>
          </ac:spMkLst>
        </pc:spChg>
        <pc:spChg chg="add mod">
          <ac:chgData name="Siddarth Joshi" userId="bc4d29ca-e482-4031-a817-c6a7c744f97a" providerId="ADAL" clId="{051D0062-CDF7-4BC6-9E0E-79A8D1BBB229}" dt="2022-02-14T01:07:44.286" v="65"/>
          <ac:spMkLst>
            <pc:docMk/>
            <pc:sldMk cId="0" sldId="335"/>
            <ac:spMk id="20" creationId="{5F71F216-1C7A-488C-BAF3-4D7FEE4C2CFE}"/>
          </ac:spMkLst>
        </pc:spChg>
        <pc:spChg chg="add mod">
          <ac:chgData name="Siddarth Joshi" userId="bc4d29ca-e482-4031-a817-c6a7c744f97a" providerId="ADAL" clId="{051D0062-CDF7-4BC6-9E0E-79A8D1BBB229}" dt="2022-02-14T01:10:53.566" v="115"/>
          <ac:spMkLst>
            <pc:docMk/>
            <pc:sldMk cId="0" sldId="335"/>
            <ac:spMk id="23" creationId="{705F3F83-A4AB-4739-8AEA-EFBCDF71899E}"/>
          </ac:spMkLst>
        </pc:spChg>
        <pc:spChg chg="del">
          <ac:chgData name="Siddarth Joshi" userId="bc4d29ca-e482-4031-a817-c6a7c744f97a" providerId="ADAL" clId="{051D0062-CDF7-4BC6-9E0E-79A8D1BBB229}" dt="2022-02-14T01:10:44.947" v="111" actId="478"/>
          <ac:spMkLst>
            <pc:docMk/>
            <pc:sldMk cId="0" sldId="335"/>
            <ac:spMk id="125956" creationId="{D28EF110-A9B7-034E-A717-29574C44AB0B}"/>
          </ac:spMkLst>
        </pc:spChg>
        <pc:spChg chg="mod">
          <ac:chgData name="Siddarth Joshi" userId="bc4d29ca-e482-4031-a817-c6a7c744f97a" providerId="ADAL" clId="{051D0062-CDF7-4BC6-9E0E-79A8D1BBB229}" dt="2022-02-14T01:12:14.421" v="122" actId="1076"/>
          <ac:spMkLst>
            <pc:docMk/>
            <pc:sldMk cId="0" sldId="335"/>
            <ac:spMk id="125957" creationId="{C74FEA38-48E4-4747-AB79-13563CF546AC}"/>
          </ac:spMkLst>
        </pc:spChg>
      </pc:sldChg>
      <pc:sldChg chg="addSp delSp modSp add del">
        <pc:chgData name="Siddarth Joshi" userId="bc4d29ca-e482-4031-a817-c6a7c744f97a" providerId="ADAL" clId="{051D0062-CDF7-4BC6-9E0E-79A8D1BBB229}" dt="2022-02-14T01:32:00.896" v="224" actId="14100"/>
        <pc:sldMkLst>
          <pc:docMk/>
          <pc:sldMk cId="586820287" sldId="336"/>
        </pc:sldMkLst>
        <pc:spChg chg="del mod">
          <ac:chgData name="Siddarth Joshi" userId="bc4d29ca-e482-4031-a817-c6a7c744f97a" providerId="ADAL" clId="{051D0062-CDF7-4BC6-9E0E-79A8D1BBB229}" dt="2022-02-14T01:31:47.468" v="221" actId="478"/>
          <ac:spMkLst>
            <pc:docMk/>
            <pc:sldMk cId="586820287" sldId="336"/>
            <ac:spMk id="36866" creationId="{122206C0-22BC-104E-9CDE-0FF5D51D0090}"/>
          </ac:spMkLst>
        </pc:spChg>
        <pc:picChg chg="add mod">
          <ac:chgData name="Siddarth Joshi" userId="bc4d29ca-e482-4031-a817-c6a7c744f97a" providerId="ADAL" clId="{051D0062-CDF7-4BC6-9E0E-79A8D1BBB229}" dt="2022-02-14T01:30:15.993" v="216" actId="1076"/>
          <ac:picMkLst>
            <pc:docMk/>
            <pc:sldMk cId="586820287" sldId="336"/>
            <ac:picMk id="5122" creationId="{8777DD56-3B0A-4BE6-8B84-CF0E2FC03CA5}"/>
          </ac:picMkLst>
        </pc:picChg>
        <pc:picChg chg="add mod">
          <ac:chgData name="Siddarth Joshi" userId="bc4d29ca-e482-4031-a817-c6a7c744f97a" providerId="ADAL" clId="{051D0062-CDF7-4BC6-9E0E-79A8D1BBB229}" dt="2022-02-14T01:30:53.080" v="219" actId="14100"/>
          <ac:picMkLst>
            <pc:docMk/>
            <pc:sldMk cId="586820287" sldId="336"/>
            <ac:picMk id="5124" creationId="{75BE327E-78A7-4A34-A622-2D43288D3065}"/>
          </ac:picMkLst>
        </pc:picChg>
        <pc:picChg chg="add mod">
          <ac:chgData name="Siddarth Joshi" userId="bc4d29ca-e482-4031-a817-c6a7c744f97a" providerId="ADAL" clId="{051D0062-CDF7-4BC6-9E0E-79A8D1BBB229}" dt="2022-02-14T01:32:00.896" v="224" actId="14100"/>
          <ac:picMkLst>
            <pc:docMk/>
            <pc:sldMk cId="586820287" sldId="336"/>
            <ac:picMk id="5126" creationId="{FC7C3975-47A1-463F-BCB5-908F66796495}"/>
          </ac:picMkLst>
        </pc:picChg>
        <pc:picChg chg="del">
          <ac:chgData name="Siddarth Joshi" userId="bc4d29ca-e482-4031-a817-c6a7c744f97a" providerId="ADAL" clId="{051D0062-CDF7-4BC6-9E0E-79A8D1BBB229}" dt="2022-02-14T01:30:02.820" v="210" actId="478"/>
          <ac:picMkLst>
            <pc:docMk/>
            <pc:sldMk cId="586820287" sldId="336"/>
            <ac:picMk id="36865" creationId="{A0F0CC2B-35CD-C945-B87D-415545DBA445}"/>
          </ac:picMkLst>
        </pc:picChg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2134750982" sldId="337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932416240" sldId="338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2828309178" sldId="339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203580296" sldId="340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131302843" sldId="341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553766052" sldId="342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2915911171" sldId="343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3135220495" sldId="344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4201889250" sldId="345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690356707" sldId="346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687111353" sldId="347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343722922" sldId="348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4012711744" sldId="349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265107498" sldId="350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823676053" sldId="351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2815489422" sldId="351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3125701633" sldId="352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598274132" sldId="353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610156503" sldId="354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2664475000" sldId="356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4195107289" sldId="357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3159465915" sldId="358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211484746" sldId="359"/>
        </pc:sldMkLst>
      </pc:sldChg>
      <pc:sldChg chg="add del">
        <pc:chgData name="Siddarth Joshi" userId="bc4d29ca-e482-4031-a817-c6a7c744f97a" providerId="ADAL" clId="{051D0062-CDF7-4BC6-9E0E-79A8D1BBB229}" dt="2022-02-14T01:06:45.305" v="51" actId="47"/>
        <pc:sldMkLst>
          <pc:docMk/>
          <pc:sldMk cId="0" sldId="360"/>
        </pc:sldMkLst>
      </pc:sldChg>
      <pc:sldMasterChg chg="setBg modSldLayout">
        <pc:chgData name="Siddarth Joshi" userId="bc4d29ca-e482-4031-a817-c6a7c744f97a" providerId="ADAL" clId="{051D0062-CDF7-4BC6-9E0E-79A8D1BBB229}" dt="2022-02-14T01:07:04.380" v="52"/>
        <pc:sldMasterMkLst>
          <pc:docMk/>
          <pc:sldMasterMk cId="2427128101" sldId="2147483648"/>
        </pc:sldMasterMkLst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264393000" sldId="2147483649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1761568604" sldId="2147483650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864419932" sldId="2147483651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609312241" sldId="2147483652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623344962" sldId="2147483653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213258895" sldId="2147483654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284372789" sldId="2147483655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651729057" sldId="2147483656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496793005" sldId="2147483657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362182932" sldId="2147483658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232556733" sldId="2147483659"/>
          </pc:sldLayoutMkLst>
        </pc:sldLayoutChg>
      </pc:sldMasterChg>
      <pc:sldMasterChg chg="setBg modSldLayout">
        <pc:chgData name="Siddarth Joshi" userId="bc4d29ca-e482-4031-a817-c6a7c744f97a" providerId="ADAL" clId="{051D0062-CDF7-4BC6-9E0E-79A8D1BBB229}" dt="2022-02-14T01:07:04.380" v="52"/>
        <pc:sldMasterMkLst>
          <pc:docMk/>
          <pc:sldMasterMk cId="2930926978" sldId="2147483660"/>
        </pc:sldMasterMkLst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1429618896" sldId="2147483661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679064961" sldId="2147483662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402233484" sldId="2147483663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559690951" sldId="2147483664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463390619" sldId="2147483665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403324499" sldId="2147483666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475732740" sldId="2147483667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762238738" sldId="2147483668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319414675" sldId="2147483669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1255431876" sldId="2147483670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722576386" sldId="2147483671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659814544" sldId="2147483672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418822582" sldId="2147483673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61230704" sldId="2147483674"/>
          </pc:sldLayoutMkLst>
        </pc:sldLayoutChg>
      </pc:sldMasterChg>
    </pc:docChg>
  </pc:docChgLst>
  <pc:docChgLst>
    <pc:chgData name="Siddarth Joshi" userId="bc4d29ca-e482-4031-a817-c6a7c744f97a" providerId="ADAL" clId="{916172B8-F291-4461-AF12-D5C0055C9981}"/>
    <pc:docChg chg="undo redo custSel addSld delSld modSld sldOrd">
      <pc:chgData name="Siddarth Joshi" userId="bc4d29ca-e482-4031-a817-c6a7c744f97a" providerId="ADAL" clId="{916172B8-F291-4461-AF12-D5C0055C9981}" dt="2022-01-29T19:44:51.016" v="1242" actId="20577"/>
      <pc:docMkLst>
        <pc:docMk/>
      </pc:docMkLst>
      <pc:sldChg chg="modSp mod">
        <pc:chgData name="Siddarth Joshi" userId="bc4d29ca-e482-4031-a817-c6a7c744f97a" providerId="ADAL" clId="{916172B8-F291-4461-AF12-D5C0055C9981}" dt="2022-01-29T19:44:51.016" v="1242" actId="20577"/>
        <pc:sldMkLst>
          <pc:docMk/>
          <pc:sldMk cId="357927040" sldId="256"/>
        </pc:sldMkLst>
        <pc:spChg chg="mod">
          <ac:chgData name="Siddarth Joshi" userId="bc4d29ca-e482-4031-a817-c6a7c744f97a" providerId="ADAL" clId="{916172B8-F291-4461-AF12-D5C0055C9981}" dt="2022-01-29T19:44:51.016" v="1242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916172B8-F291-4461-AF12-D5C0055C9981}" dt="2022-01-29T19:02:44.893" v="200" actId="1076"/>
        <pc:sldMkLst>
          <pc:docMk/>
          <pc:sldMk cId="43906639" sldId="328"/>
        </pc:sldMkLst>
        <pc:spChg chg="mod">
          <ac:chgData name="Siddarth Joshi" userId="bc4d29ca-e482-4031-a817-c6a7c744f97a" providerId="ADAL" clId="{916172B8-F291-4461-AF12-D5C0055C9981}" dt="2022-01-29T18:58:17.389" v="28" actId="20577"/>
          <ac:spMkLst>
            <pc:docMk/>
            <pc:sldMk cId="43906639" sldId="328"/>
            <ac:spMk id="8" creationId="{BBB9B1C4-5210-4BEA-A556-2A53383A911F}"/>
          </ac:spMkLst>
        </pc:spChg>
        <pc:spChg chg="add mod">
          <ac:chgData name="Siddarth Joshi" userId="bc4d29ca-e482-4031-a817-c6a7c744f97a" providerId="ADAL" clId="{916172B8-F291-4461-AF12-D5C0055C9981}" dt="2022-01-29T19:01:00.458" v="187" actId="14100"/>
          <ac:spMkLst>
            <pc:docMk/>
            <pc:sldMk cId="43906639" sldId="328"/>
            <ac:spMk id="9" creationId="{3747EC5A-5F0F-4088-AC20-91AEE4A01A30}"/>
          </ac:spMkLst>
        </pc:spChg>
        <pc:spChg chg="mod">
          <ac:chgData name="Siddarth Joshi" userId="bc4d29ca-e482-4031-a817-c6a7c744f97a" providerId="ADAL" clId="{916172B8-F291-4461-AF12-D5C0055C9981}" dt="2022-01-29T18:59:38.263" v="156" actId="20577"/>
          <ac:spMkLst>
            <pc:docMk/>
            <pc:sldMk cId="43906639" sldId="328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916172B8-F291-4461-AF12-D5C0055C9981}" dt="2022-01-29T18:58:26.383" v="31" actId="1076"/>
          <ac:picMkLst>
            <pc:docMk/>
            <pc:sldMk cId="43906639" sldId="328"/>
            <ac:picMk id="2" creationId="{9686C351-6040-49FF-98CA-DEA82808034F}"/>
          </ac:picMkLst>
        </pc:picChg>
        <pc:picChg chg="add mod">
          <ac:chgData name="Siddarth Joshi" userId="bc4d29ca-e482-4031-a817-c6a7c744f97a" providerId="ADAL" clId="{916172B8-F291-4461-AF12-D5C0055C9981}" dt="2022-01-29T19:01:25.115" v="192" actId="1076"/>
          <ac:picMkLst>
            <pc:docMk/>
            <pc:sldMk cId="43906639" sldId="328"/>
            <ac:picMk id="3" creationId="{4C8417E6-18F9-4511-B849-1B7C54493841}"/>
          </ac:picMkLst>
        </pc:picChg>
        <pc:picChg chg="del">
          <ac:chgData name="Siddarth Joshi" userId="bc4d29ca-e482-4031-a817-c6a7c744f97a" providerId="ADAL" clId="{916172B8-F291-4461-AF12-D5C0055C9981}" dt="2022-01-29T18:58:19.800" v="29" actId="478"/>
          <ac:picMkLst>
            <pc:docMk/>
            <pc:sldMk cId="43906639" sldId="328"/>
            <ac:picMk id="1026" creationId="{29155972-71E5-4AE1-8C9E-A22C568F73C7}"/>
          </ac:picMkLst>
        </pc:picChg>
        <pc:picChg chg="del">
          <ac:chgData name="Siddarth Joshi" userId="bc4d29ca-e482-4031-a817-c6a7c744f97a" providerId="ADAL" clId="{916172B8-F291-4461-AF12-D5C0055C9981}" dt="2022-01-29T18:58:27.539" v="32" actId="478"/>
          <ac:picMkLst>
            <pc:docMk/>
            <pc:sldMk cId="43906639" sldId="32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916172B8-F291-4461-AF12-D5C0055C9981}" dt="2022-01-29T19:01:46.966" v="194" actId="1076"/>
          <ac:picMkLst>
            <pc:docMk/>
            <pc:sldMk cId="43906639" sldId="328"/>
            <ac:picMk id="1030" creationId="{BA7D6F76-CD13-42E9-8255-0585AFC048BC}"/>
          </ac:picMkLst>
        </pc:picChg>
        <pc:picChg chg="add mod">
          <ac:chgData name="Siddarth Joshi" userId="bc4d29ca-e482-4031-a817-c6a7c744f97a" providerId="ADAL" clId="{916172B8-F291-4461-AF12-D5C0055C9981}" dt="2022-01-29T19:02:39.530" v="199" actId="1076"/>
          <ac:picMkLst>
            <pc:docMk/>
            <pc:sldMk cId="43906639" sldId="328"/>
            <ac:picMk id="1032" creationId="{85B45ABC-966A-4DB3-A12A-21F79EAC9BB3}"/>
          </ac:picMkLst>
        </pc:picChg>
        <pc:picChg chg="add mod">
          <ac:chgData name="Siddarth Joshi" userId="bc4d29ca-e482-4031-a817-c6a7c744f97a" providerId="ADAL" clId="{916172B8-F291-4461-AF12-D5C0055C9981}" dt="2022-01-29T19:02:44.893" v="200" actId="1076"/>
          <ac:picMkLst>
            <pc:docMk/>
            <pc:sldMk cId="43906639" sldId="328"/>
            <ac:picMk id="1034" creationId="{5027A2E8-A036-4FCF-8C8D-6B67B719EE92}"/>
          </ac:picMkLst>
        </pc:picChg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362196120" sldId="343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309374923" sldId="348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021281256" sldId="349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752204488" sldId="350"/>
        </pc:sldMkLst>
      </pc:sldChg>
      <pc:sldChg chg="addSp delSp modSp add mod">
        <pc:chgData name="Siddarth Joshi" userId="bc4d29ca-e482-4031-a817-c6a7c744f97a" providerId="ADAL" clId="{916172B8-F291-4461-AF12-D5C0055C9981}" dt="2022-01-29T19:07:31.132" v="449" actId="1076"/>
        <pc:sldMkLst>
          <pc:docMk/>
          <pc:sldMk cId="2815489422" sldId="351"/>
        </pc:sldMkLst>
        <pc:spChg chg="del">
          <ac:chgData name="Siddarth Joshi" userId="bc4d29ca-e482-4031-a817-c6a7c744f97a" providerId="ADAL" clId="{916172B8-F291-4461-AF12-D5C0055C9981}" dt="2022-01-29T19:03:13.814" v="202" actId="478"/>
          <ac:spMkLst>
            <pc:docMk/>
            <pc:sldMk cId="2815489422" sldId="351"/>
            <ac:spMk id="9" creationId="{3747EC5A-5F0F-4088-AC20-91AEE4A01A30}"/>
          </ac:spMkLst>
        </pc:spChg>
        <pc:spChg chg="add mod">
          <ac:chgData name="Siddarth Joshi" userId="bc4d29ca-e482-4031-a817-c6a7c744f97a" providerId="ADAL" clId="{916172B8-F291-4461-AF12-D5C0055C9981}" dt="2022-01-29T19:07:31.132" v="449" actId="1076"/>
          <ac:spMkLst>
            <pc:docMk/>
            <pc:sldMk cId="2815489422" sldId="351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06:18.076" v="357" actId="20577"/>
          <ac:spMkLst>
            <pc:docMk/>
            <pc:sldMk cId="2815489422" sldId="351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04:07.536" v="291" actId="478"/>
          <ac:picMkLst>
            <pc:docMk/>
            <pc:sldMk cId="2815489422" sldId="351"/>
            <ac:picMk id="2" creationId="{9686C351-6040-49FF-98CA-DEA82808034F}"/>
          </ac:picMkLst>
        </pc:picChg>
        <pc:picChg chg="del">
          <ac:chgData name="Siddarth Joshi" userId="bc4d29ca-e482-4031-a817-c6a7c744f97a" providerId="ADAL" clId="{916172B8-F291-4461-AF12-D5C0055C9981}" dt="2022-01-29T19:04:04.910" v="288" actId="478"/>
          <ac:picMkLst>
            <pc:docMk/>
            <pc:sldMk cId="2815489422" sldId="351"/>
            <ac:picMk id="3" creationId="{4C8417E6-18F9-4511-B849-1B7C54493841}"/>
          </ac:picMkLst>
        </pc:picChg>
        <pc:picChg chg="del">
          <ac:chgData name="Siddarth Joshi" userId="bc4d29ca-e482-4031-a817-c6a7c744f97a" providerId="ADAL" clId="{916172B8-F291-4461-AF12-D5C0055C9981}" dt="2022-01-29T19:04:06.596" v="290" actId="478"/>
          <ac:picMkLst>
            <pc:docMk/>
            <pc:sldMk cId="2815489422" sldId="351"/>
            <ac:picMk id="1030" creationId="{BA7D6F76-CD13-42E9-8255-0585AFC048BC}"/>
          </ac:picMkLst>
        </pc:picChg>
        <pc:picChg chg="del">
          <ac:chgData name="Siddarth Joshi" userId="bc4d29ca-e482-4031-a817-c6a7c744f97a" providerId="ADAL" clId="{916172B8-F291-4461-AF12-D5C0055C9981}" dt="2022-01-29T19:04:05.843" v="289" actId="478"/>
          <ac:picMkLst>
            <pc:docMk/>
            <pc:sldMk cId="2815489422" sldId="351"/>
            <ac:picMk id="1032" creationId="{85B45ABC-966A-4DB3-A12A-21F79EAC9BB3}"/>
          </ac:picMkLst>
        </pc:picChg>
        <pc:picChg chg="del">
          <ac:chgData name="Siddarth Joshi" userId="bc4d29ca-e482-4031-a817-c6a7c744f97a" providerId="ADAL" clId="{916172B8-F291-4461-AF12-D5C0055C9981}" dt="2022-01-29T19:04:08.436" v="292" actId="478"/>
          <ac:picMkLst>
            <pc:docMk/>
            <pc:sldMk cId="2815489422" sldId="351"/>
            <ac:picMk id="1034" creationId="{5027A2E8-A036-4FCF-8C8D-6B67B719EE92}"/>
          </ac:picMkLst>
        </pc:picChg>
        <pc:picChg chg="add mod">
          <ac:chgData name="Siddarth Joshi" userId="bc4d29ca-e482-4031-a817-c6a7c744f97a" providerId="ADAL" clId="{916172B8-F291-4461-AF12-D5C0055C9981}" dt="2022-01-29T19:04:39.456" v="295" actId="14100"/>
          <ac:picMkLst>
            <pc:docMk/>
            <pc:sldMk cId="2815489422" sldId="351"/>
            <ac:picMk id="2050" creationId="{D75A0C8F-2DF6-453B-8FB8-261A6857CF46}"/>
          </ac:picMkLst>
        </pc:picChg>
        <pc:picChg chg="add mod">
          <ac:chgData name="Siddarth Joshi" userId="bc4d29ca-e482-4031-a817-c6a7c744f97a" providerId="ADAL" clId="{916172B8-F291-4461-AF12-D5C0055C9981}" dt="2022-01-29T19:05:02.718" v="298" actId="14100"/>
          <ac:picMkLst>
            <pc:docMk/>
            <pc:sldMk cId="2815489422" sldId="351"/>
            <ac:picMk id="2052" creationId="{3EFCB78B-DF85-4844-A72D-FCBB25DA52B7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17:28.528" v="560" actId="14100"/>
        <pc:sldMkLst>
          <pc:docMk/>
          <pc:sldMk cId="457110959" sldId="352"/>
        </pc:sldMkLst>
        <pc:spChg chg="add del">
          <ac:chgData name="Siddarth Joshi" userId="bc4d29ca-e482-4031-a817-c6a7c744f97a" providerId="ADAL" clId="{916172B8-F291-4461-AF12-D5C0055C9981}" dt="2022-01-29T19:15:46.536" v="557"/>
          <ac:spMkLst>
            <pc:docMk/>
            <pc:sldMk cId="457110959" sldId="352"/>
            <ac:spMk id="2" creationId="{529608C0-3A4B-46D7-BD15-784F7BDFBDC3}"/>
          </ac:spMkLst>
        </pc:spChg>
        <pc:spChg chg="mod">
          <ac:chgData name="Siddarth Joshi" userId="bc4d29ca-e482-4031-a817-c6a7c744f97a" providerId="ADAL" clId="{916172B8-F291-4461-AF12-D5C0055C9981}" dt="2022-01-29T19:09:01.310" v="537" actId="20577"/>
          <ac:spMkLst>
            <pc:docMk/>
            <pc:sldMk cId="457110959" sldId="352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08:26.034" v="489" actId="20577"/>
          <ac:spMkLst>
            <pc:docMk/>
            <pc:sldMk cId="457110959" sldId="352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916172B8-F291-4461-AF12-D5C0055C9981}" dt="2022-01-29T19:17:28.528" v="560" actId="14100"/>
          <ac:picMkLst>
            <pc:docMk/>
            <pc:sldMk cId="457110959" sldId="352"/>
            <ac:picMk id="5" creationId="{62D78E6F-65DA-43A5-9C43-6E2C9D8AACE1}"/>
          </ac:picMkLst>
        </pc:picChg>
        <pc:picChg chg="del">
          <ac:chgData name="Siddarth Joshi" userId="bc4d29ca-e482-4031-a817-c6a7c744f97a" providerId="ADAL" clId="{916172B8-F291-4461-AF12-D5C0055C9981}" dt="2022-01-29T19:07:48.266" v="451" actId="478"/>
          <ac:picMkLst>
            <pc:docMk/>
            <pc:sldMk cId="457110959" sldId="352"/>
            <ac:picMk id="2050" creationId="{D75A0C8F-2DF6-453B-8FB8-261A6857CF46}"/>
          </ac:picMkLst>
        </pc:picChg>
        <pc:picChg chg="del">
          <ac:chgData name="Siddarth Joshi" userId="bc4d29ca-e482-4031-a817-c6a7c744f97a" providerId="ADAL" clId="{916172B8-F291-4461-AF12-D5C0055C9981}" dt="2022-01-29T19:07:49.126" v="452" actId="478"/>
          <ac:picMkLst>
            <pc:docMk/>
            <pc:sldMk cId="457110959" sldId="352"/>
            <ac:picMk id="2052" creationId="{3EFCB78B-DF85-4844-A72D-FCBB25DA52B7}"/>
          </ac:picMkLst>
        </pc:picChg>
        <pc:picChg chg="add mod">
          <ac:chgData name="Siddarth Joshi" userId="bc4d29ca-e482-4031-a817-c6a7c744f97a" providerId="ADAL" clId="{916172B8-F291-4461-AF12-D5C0055C9981}" dt="2022-01-29T19:08:32.630" v="491" actId="1076"/>
          <ac:picMkLst>
            <pc:docMk/>
            <pc:sldMk cId="457110959" sldId="352"/>
            <ac:picMk id="3074" creationId="{E8AE4E33-2627-4C9D-B441-96E08B37F0AF}"/>
          </ac:picMkLst>
        </pc:picChg>
        <pc:picChg chg="add mod">
          <ac:chgData name="Siddarth Joshi" userId="bc4d29ca-e482-4031-a817-c6a7c744f97a" providerId="ADAL" clId="{916172B8-F291-4461-AF12-D5C0055C9981}" dt="2022-01-29T19:11:23.775" v="541" actId="1076"/>
          <ac:picMkLst>
            <pc:docMk/>
            <pc:sldMk cId="457110959" sldId="352"/>
            <ac:picMk id="3076" creationId="{3668CE1E-1B92-4C0B-8ACD-8541F75CC739}"/>
          </ac:picMkLst>
        </pc:picChg>
        <pc:picChg chg="add mod">
          <ac:chgData name="Siddarth Joshi" userId="bc4d29ca-e482-4031-a817-c6a7c744f97a" providerId="ADAL" clId="{916172B8-F291-4461-AF12-D5C0055C9981}" dt="2022-01-29T19:11:29.489" v="542" actId="1076"/>
          <ac:picMkLst>
            <pc:docMk/>
            <pc:sldMk cId="457110959" sldId="352"/>
            <ac:picMk id="3078" creationId="{433A51DC-5B9E-4689-9498-77CCC4545374}"/>
          </ac:picMkLst>
        </pc:picChg>
        <pc:picChg chg="add mod">
          <ac:chgData name="Siddarth Joshi" userId="bc4d29ca-e482-4031-a817-c6a7c744f97a" providerId="ADAL" clId="{916172B8-F291-4461-AF12-D5C0055C9981}" dt="2022-01-29T19:12:41.446" v="555" actId="1076"/>
          <ac:picMkLst>
            <pc:docMk/>
            <pc:sldMk cId="457110959" sldId="352"/>
            <ac:picMk id="3080" creationId="{072B9B66-84E7-491A-B0B1-7D42D6EE242D}"/>
          </ac:picMkLst>
        </pc:picChg>
      </pc:sldChg>
      <pc:sldChg chg="addSp delSp modSp add mod ord">
        <pc:chgData name="Siddarth Joshi" userId="bc4d29ca-e482-4031-a817-c6a7c744f97a" providerId="ADAL" clId="{916172B8-F291-4461-AF12-D5C0055C9981}" dt="2022-01-29T19:43:04.556" v="1239" actId="1076"/>
        <pc:sldMkLst>
          <pc:docMk/>
          <pc:sldMk cId="1393775875" sldId="353"/>
        </pc:sldMkLst>
        <pc:spChg chg="add del mod">
          <ac:chgData name="Siddarth Joshi" userId="bc4d29ca-e482-4031-a817-c6a7c744f97a" providerId="ADAL" clId="{916172B8-F291-4461-AF12-D5C0055C9981}" dt="2022-01-29T19:11:51.389" v="547" actId="478"/>
          <ac:spMkLst>
            <pc:docMk/>
            <pc:sldMk cId="1393775875" sldId="353"/>
            <ac:spMk id="2" creationId="{675A1E83-0A73-42B5-AC8C-6C5E1C2BC3CF}"/>
          </ac:spMkLst>
        </pc:spChg>
        <pc:spChg chg="del">
          <ac:chgData name="Siddarth Joshi" userId="bc4d29ca-e482-4031-a817-c6a7c744f97a" providerId="ADAL" clId="{916172B8-F291-4461-AF12-D5C0055C9981}" dt="2022-01-29T19:11:49.618" v="546" actId="478"/>
          <ac:spMkLst>
            <pc:docMk/>
            <pc:sldMk cId="1393775875" sldId="353"/>
            <ac:spMk id="14" creationId="{A51294B5-1CC1-4FB2-96B4-00F0E373D578}"/>
          </ac:spMkLst>
        </pc:spChg>
        <pc:spChg chg="del">
          <ac:chgData name="Siddarth Joshi" userId="bc4d29ca-e482-4031-a817-c6a7c744f97a" providerId="ADAL" clId="{916172B8-F291-4461-AF12-D5C0055C9981}" dt="2022-01-29T19:11:49.618" v="546" actId="478"/>
          <ac:spMkLst>
            <pc:docMk/>
            <pc:sldMk cId="1393775875" sldId="353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8" creationId="{433A51DC-5B9E-4689-9498-77CCC4545374}"/>
          </ac:picMkLst>
        </pc:picChg>
        <pc:picChg chg="add mod">
          <ac:chgData name="Siddarth Joshi" userId="bc4d29ca-e482-4031-a817-c6a7c744f97a" providerId="ADAL" clId="{916172B8-F291-4461-AF12-D5C0055C9981}" dt="2022-01-29T19:42:47.016" v="1235" actId="1076"/>
          <ac:picMkLst>
            <pc:docMk/>
            <pc:sldMk cId="1393775875" sldId="353"/>
            <ac:picMk id="4098" creationId="{1055082B-C0A1-43BF-94D8-E39A9AE542A8}"/>
          </ac:picMkLst>
        </pc:picChg>
        <pc:picChg chg="add mod">
          <ac:chgData name="Siddarth Joshi" userId="bc4d29ca-e482-4031-a817-c6a7c744f97a" providerId="ADAL" clId="{916172B8-F291-4461-AF12-D5C0055C9981}" dt="2022-01-29T19:43:04.556" v="1239" actId="1076"/>
          <ac:picMkLst>
            <pc:docMk/>
            <pc:sldMk cId="1393775875" sldId="353"/>
            <ac:picMk id="4100" creationId="{EEB436E3-67FB-4D30-BD60-88FD4215D54B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24:34.292" v="805" actId="1076"/>
        <pc:sldMkLst>
          <pc:docMk/>
          <pc:sldMk cId="226499652" sldId="354"/>
        </pc:sldMkLst>
        <pc:spChg chg="mod">
          <ac:chgData name="Siddarth Joshi" userId="bc4d29ca-e482-4031-a817-c6a7c744f97a" providerId="ADAL" clId="{916172B8-F291-4461-AF12-D5C0055C9981}" dt="2022-01-29T19:18:40.626" v="564"/>
          <ac:spMkLst>
            <pc:docMk/>
            <pc:sldMk cId="226499652" sldId="354"/>
            <ac:spMk id="8" creationId="{BBB9B1C4-5210-4BEA-A556-2A53383A911F}"/>
          </ac:spMkLst>
        </pc:spChg>
        <pc:spChg chg="add del">
          <ac:chgData name="Siddarth Joshi" userId="bc4d29ca-e482-4031-a817-c6a7c744f97a" providerId="ADAL" clId="{916172B8-F291-4461-AF12-D5C0055C9981}" dt="2022-01-29T19:18:55.676" v="572" actId="478"/>
          <ac:spMkLst>
            <pc:docMk/>
            <pc:sldMk cId="226499652" sldId="354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20:39.041" v="794"/>
          <ac:spMkLst>
            <pc:docMk/>
            <pc:sldMk cId="226499652" sldId="354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18:46.790" v="568" actId="478"/>
          <ac:picMkLst>
            <pc:docMk/>
            <pc:sldMk cId="226499652" sldId="354"/>
            <ac:picMk id="5" creationId="{62D78E6F-65DA-43A5-9C43-6E2C9D8AACE1}"/>
          </ac:picMkLst>
        </pc:picChg>
        <pc:picChg chg="del">
          <ac:chgData name="Siddarth Joshi" userId="bc4d29ca-e482-4031-a817-c6a7c744f97a" providerId="ADAL" clId="{916172B8-F291-4461-AF12-D5C0055C9981}" dt="2022-01-29T19:18:43.057" v="565" actId="478"/>
          <ac:picMkLst>
            <pc:docMk/>
            <pc:sldMk cId="226499652" sldId="354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916172B8-F291-4461-AF12-D5C0055C9981}" dt="2022-01-29T19:18:45.357" v="567" actId="478"/>
          <ac:picMkLst>
            <pc:docMk/>
            <pc:sldMk cId="226499652" sldId="354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916172B8-F291-4461-AF12-D5C0055C9981}" dt="2022-01-29T19:18:43.960" v="566" actId="478"/>
          <ac:picMkLst>
            <pc:docMk/>
            <pc:sldMk cId="226499652" sldId="354"/>
            <ac:picMk id="3078" creationId="{433A51DC-5B9E-4689-9498-77CCC4545374}"/>
          </ac:picMkLst>
        </pc:picChg>
        <pc:picChg chg="del">
          <ac:chgData name="Siddarth Joshi" userId="bc4d29ca-e482-4031-a817-c6a7c744f97a" providerId="ADAL" clId="{916172B8-F291-4461-AF12-D5C0055C9981}" dt="2022-01-29T19:18:48.155" v="569" actId="478"/>
          <ac:picMkLst>
            <pc:docMk/>
            <pc:sldMk cId="226499652" sldId="354"/>
            <ac:picMk id="3080" creationId="{072B9B66-84E7-491A-B0B1-7D42D6EE242D}"/>
          </ac:picMkLst>
        </pc:picChg>
        <pc:picChg chg="add mod">
          <ac:chgData name="Siddarth Joshi" userId="bc4d29ca-e482-4031-a817-c6a7c744f97a" providerId="ADAL" clId="{916172B8-F291-4461-AF12-D5C0055C9981}" dt="2022-01-29T19:22:56.615" v="798" actId="1076"/>
          <ac:picMkLst>
            <pc:docMk/>
            <pc:sldMk cId="226499652" sldId="354"/>
            <ac:picMk id="5122" creationId="{3995D168-8FD9-4225-9566-52C4B09C9C46}"/>
          </ac:picMkLst>
        </pc:picChg>
        <pc:picChg chg="add mod">
          <ac:chgData name="Siddarth Joshi" userId="bc4d29ca-e482-4031-a817-c6a7c744f97a" providerId="ADAL" clId="{916172B8-F291-4461-AF12-D5C0055C9981}" dt="2022-01-29T19:24:34.292" v="805" actId="1076"/>
          <ac:picMkLst>
            <pc:docMk/>
            <pc:sldMk cId="226499652" sldId="354"/>
            <ac:picMk id="5124" creationId="{9ACCC40E-3875-496C-8BAD-2166C2F1A8DB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29:49.355" v="1224" actId="1076"/>
        <pc:sldMkLst>
          <pc:docMk/>
          <pc:sldMk cId="3306111030" sldId="355"/>
        </pc:sldMkLst>
        <pc:spChg chg="mod">
          <ac:chgData name="Siddarth Joshi" userId="bc4d29ca-e482-4031-a817-c6a7c744f97a" providerId="ADAL" clId="{916172B8-F291-4461-AF12-D5C0055C9981}" dt="2022-01-29T19:24:48.304" v="814" actId="20577"/>
          <ac:spMkLst>
            <pc:docMk/>
            <pc:sldMk cId="3306111030" sldId="355"/>
            <ac:spMk id="8" creationId="{BBB9B1C4-5210-4BEA-A556-2A53383A911F}"/>
          </ac:spMkLst>
        </pc:spChg>
        <pc:spChg chg="add mod">
          <ac:chgData name="Siddarth Joshi" userId="bc4d29ca-e482-4031-a817-c6a7c744f97a" providerId="ADAL" clId="{916172B8-F291-4461-AF12-D5C0055C9981}" dt="2022-01-29T19:29:49.355" v="1224" actId="1076"/>
          <ac:spMkLst>
            <pc:docMk/>
            <pc:sldMk cId="3306111030" sldId="355"/>
            <ac:spMk id="9" creationId="{3BA12F17-2732-4753-8DEF-EDA1CF853F4D}"/>
          </ac:spMkLst>
        </pc:spChg>
        <pc:spChg chg="mod">
          <ac:chgData name="Siddarth Joshi" userId="bc4d29ca-e482-4031-a817-c6a7c744f97a" providerId="ADAL" clId="{916172B8-F291-4461-AF12-D5C0055C9981}" dt="2022-01-29T19:26:43.166" v="926" actId="20577"/>
          <ac:spMkLst>
            <pc:docMk/>
            <pc:sldMk cId="3306111030" sldId="355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25:32.362" v="815" actId="478"/>
          <ac:picMkLst>
            <pc:docMk/>
            <pc:sldMk cId="3306111030" sldId="355"/>
            <ac:picMk id="5122" creationId="{3995D168-8FD9-4225-9566-52C4B09C9C46}"/>
          </ac:picMkLst>
        </pc:picChg>
        <pc:picChg chg="del">
          <ac:chgData name="Siddarth Joshi" userId="bc4d29ca-e482-4031-a817-c6a7c744f97a" providerId="ADAL" clId="{916172B8-F291-4461-AF12-D5C0055C9981}" dt="2022-01-29T19:25:33.233" v="816" actId="478"/>
          <ac:picMkLst>
            <pc:docMk/>
            <pc:sldMk cId="3306111030" sldId="355"/>
            <ac:picMk id="5124" creationId="{9ACCC40E-3875-496C-8BAD-2166C2F1A8DB}"/>
          </ac:picMkLst>
        </pc:picChg>
        <pc:picChg chg="add mod">
          <ac:chgData name="Siddarth Joshi" userId="bc4d29ca-e482-4031-a817-c6a7c744f97a" providerId="ADAL" clId="{916172B8-F291-4461-AF12-D5C0055C9981}" dt="2022-01-29T19:25:36.396" v="818" actId="1076"/>
          <ac:picMkLst>
            <pc:docMk/>
            <pc:sldMk cId="3306111030" sldId="355"/>
            <ac:picMk id="6146" creationId="{C942DCEA-5B74-426A-BEDB-DB31B0E72791}"/>
          </ac:picMkLst>
        </pc:picChg>
      </pc:sldChg>
      <pc:sldChg chg="addSp delSp modSp add mod delAnim modAnim">
        <pc:chgData name="Siddarth Joshi" userId="bc4d29ca-e482-4031-a817-c6a7c744f97a" providerId="ADAL" clId="{916172B8-F291-4461-AF12-D5C0055C9981}" dt="2022-01-29T19:35:45.093" v="1234" actId="14100"/>
        <pc:sldMkLst>
          <pc:docMk/>
          <pc:sldMk cId="3274894868" sldId="356"/>
        </pc:sldMkLst>
        <pc:spChg chg="del">
          <ac:chgData name="Siddarth Joshi" userId="bc4d29ca-e482-4031-a817-c6a7c744f97a" providerId="ADAL" clId="{916172B8-F291-4461-AF12-D5C0055C9981}" dt="2022-01-29T19:34:18.096" v="1226" actId="478"/>
          <ac:spMkLst>
            <pc:docMk/>
            <pc:sldMk cId="3274894868" sldId="356"/>
            <ac:spMk id="9" creationId="{3BA12F17-2732-4753-8DEF-EDA1CF853F4D}"/>
          </ac:spMkLst>
        </pc:spChg>
        <pc:picChg chg="add del mod">
          <ac:chgData name="Siddarth Joshi" userId="bc4d29ca-e482-4031-a817-c6a7c744f97a" providerId="ADAL" clId="{916172B8-F291-4461-AF12-D5C0055C9981}" dt="2022-01-29T19:35:18.588" v="1230" actId="478"/>
          <ac:picMkLst>
            <pc:docMk/>
            <pc:sldMk cId="3274894868" sldId="356"/>
            <ac:picMk id="2" creationId="{3DF4F36F-6882-4BCD-B2FF-B290739CC350}"/>
          </ac:picMkLst>
        </pc:picChg>
        <pc:picChg chg="add mod">
          <ac:chgData name="Siddarth Joshi" userId="bc4d29ca-e482-4031-a817-c6a7c744f97a" providerId="ADAL" clId="{916172B8-F291-4461-AF12-D5C0055C9981}" dt="2022-01-29T19:35:45.093" v="1234" actId="14100"/>
          <ac:picMkLst>
            <pc:docMk/>
            <pc:sldMk cId="3274894868" sldId="356"/>
            <ac:picMk id="3" creationId="{E746994B-8C42-4A37-B75E-CBCFA5635BA0}"/>
          </ac:picMkLst>
        </pc:picChg>
      </pc:sldChg>
    </pc:docChg>
  </pc:docChgLst>
  <pc:docChgLst>
    <pc:chgData name="Siddarth Joshi" userId="bc4d29ca-e482-4031-a817-c6a7c744f97a" providerId="ADAL" clId="{50624F9E-FCAB-48A7-B567-F7495A228855}"/>
    <pc:docChg chg="undo custSel addSld delSld modSld sldOrd">
      <pc:chgData name="Siddarth Joshi" userId="bc4d29ca-e482-4031-a817-c6a7c744f97a" providerId="ADAL" clId="{50624F9E-FCAB-48A7-B567-F7495A228855}" dt="2022-01-09T01:38:38.739" v="4652" actId="47"/>
      <pc:docMkLst>
        <pc:docMk/>
      </pc:docMkLst>
      <pc:sldChg chg="modSp mod">
        <pc:chgData name="Siddarth Joshi" userId="bc4d29ca-e482-4031-a817-c6a7c744f97a" providerId="ADAL" clId="{50624F9E-FCAB-48A7-B567-F7495A228855}" dt="2022-01-08T21:06:34.751" v="6" actId="20577"/>
        <pc:sldMkLst>
          <pc:docMk/>
          <pc:sldMk cId="357927040" sldId="256"/>
        </pc:sldMkLst>
        <pc:spChg chg="mod">
          <ac:chgData name="Siddarth Joshi" userId="bc4d29ca-e482-4031-a817-c6a7c744f97a" providerId="ADAL" clId="{50624F9E-FCAB-48A7-B567-F7495A228855}" dt="2022-01-08T21:06:34.751" v="6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044519996" sldId="317"/>
        </pc:sldMkLst>
      </pc:sldChg>
      <pc:sldChg chg="addSp delSp modSp mod">
        <pc:chgData name="Siddarth Joshi" userId="bc4d29ca-e482-4031-a817-c6a7c744f97a" providerId="ADAL" clId="{50624F9E-FCAB-48A7-B567-F7495A228855}" dt="2022-01-08T21:30:04.098" v="825" actId="20577"/>
        <pc:sldMkLst>
          <pc:docMk/>
          <pc:sldMk cId="648713783" sldId="318"/>
        </pc:sldMkLst>
        <pc:spChg chg="del">
          <ac:chgData name="Siddarth Joshi" userId="bc4d29ca-e482-4031-a817-c6a7c744f97a" providerId="ADAL" clId="{50624F9E-FCAB-48A7-B567-F7495A228855}" dt="2022-01-08T21:12:05.922" v="66" actId="478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50624F9E-FCAB-48A7-B567-F7495A228855}" dt="2022-01-08T21:06:45.396" v="19" actId="20577"/>
          <ac:spMkLst>
            <pc:docMk/>
            <pc:sldMk cId="648713783" sldId="318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0:04.098" v="825" actId="20577"/>
          <ac:spMkLst>
            <pc:docMk/>
            <pc:sldMk cId="648713783" sldId="31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50624F9E-FCAB-48A7-B567-F7495A228855}" dt="2022-01-08T21:23:36.010" v="488" actId="478"/>
          <ac:spMkLst>
            <pc:docMk/>
            <pc:sldMk cId="648713783" sldId="318"/>
            <ac:spMk id="12" creationId="{8C8B2D0A-0F26-479F-BB98-8EFEBA156E73}"/>
          </ac:spMkLst>
        </pc:spChg>
        <pc:spChg chg="add del mod">
          <ac:chgData name="Siddarth Joshi" userId="bc4d29ca-e482-4031-a817-c6a7c744f97a" providerId="ADAL" clId="{50624F9E-FCAB-48A7-B567-F7495A228855}" dt="2022-01-08T21:23:33.372" v="487" actId="478"/>
          <ac:spMkLst>
            <pc:docMk/>
            <pc:sldMk cId="648713783" sldId="318"/>
            <ac:spMk id="14" creationId="{DC81539B-2A14-4295-B927-19B532A893F6}"/>
          </ac:spMkLst>
        </pc:spChg>
        <pc:picChg chg="add del mod">
          <ac:chgData name="Siddarth Joshi" userId="bc4d29ca-e482-4031-a817-c6a7c744f97a" providerId="ADAL" clId="{50624F9E-FCAB-48A7-B567-F7495A228855}" dt="2022-01-08T21:23:31.020" v="486" actId="478"/>
          <ac:picMkLst>
            <pc:docMk/>
            <pc:sldMk cId="648713783" sldId="318"/>
            <ac:picMk id="5" creationId="{AE7592E2-7188-473E-8E6A-8463ABB5CACB}"/>
          </ac:picMkLst>
        </pc:picChg>
        <pc:picChg chg="add del mod">
          <ac:chgData name="Siddarth Joshi" userId="bc4d29ca-e482-4031-a817-c6a7c744f97a" providerId="ADAL" clId="{50624F9E-FCAB-48A7-B567-F7495A228855}" dt="2022-01-08T21:15:28.646" v="216" actId="478"/>
          <ac:picMkLst>
            <pc:docMk/>
            <pc:sldMk cId="648713783" sldId="318"/>
            <ac:picMk id="1026" creationId="{78E3F112-E0CD-4ED6-AB11-14C68C26BC57}"/>
          </ac:picMkLst>
        </pc:picChg>
        <pc:picChg chg="add del mod">
          <ac:chgData name="Siddarth Joshi" userId="bc4d29ca-e482-4031-a817-c6a7c744f97a" providerId="ADAL" clId="{50624F9E-FCAB-48A7-B567-F7495A228855}" dt="2022-01-08T21:15:29.466" v="217" actId="478"/>
          <ac:picMkLst>
            <pc:docMk/>
            <pc:sldMk cId="648713783" sldId="318"/>
            <ac:picMk id="1028" creationId="{9185BBD3-48D2-4B1D-A002-14E4EC23594A}"/>
          </ac:picMkLst>
        </pc:picChg>
        <pc:picChg chg="add del mod">
          <ac:chgData name="Siddarth Joshi" userId="bc4d29ca-e482-4031-a817-c6a7c744f97a" providerId="ADAL" clId="{50624F9E-FCAB-48A7-B567-F7495A228855}" dt="2022-01-08T21:23:27.578" v="483" actId="478"/>
          <ac:picMkLst>
            <pc:docMk/>
            <pc:sldMk cId="648713783" sldId="318"/>
            <ac:picMk id="1030" creationId="{27EDC331-DF2A-4EE3-A37F-75633886324B}"/>
          </ac:picMkLst>
        </pc:picChg>
        <pc:picChg chg="add mod">
          <ac:chgData name="Siddarth Joshi" userId="bc4d29ca-e482-4031-a817-c6a7c744f97a" providerId="ADAL" clId="{50624F9E-FCAB-48A7-B567-F7495A228855}" dt="2022-01-08T21:27:12.619" v="664" actId="1076"/>
          <ac:picMkLst>
            <pc:docMk/>
            <pc:sldMk cId="648713783" sldId="318"/>
            <ac:picMk id="1032" creationId="{AE67C1EF-1BE0-4CEB-9C62-308C57EE20D5}"/>
          </ac:picMkLst>
        </pc:picChg>
        <pc:picChg chg="add mod">
          <ac:chgData name="Siddarth Joshi" userId="bc4d29ca-e482-4031-a817-c6a7c744f97a" providerId="ADAL" clId="{50624F9E-FCAB-48A7-B567-F7495A228855}" dt="2022-01-08T21:27:17.362" v="665" actId="1076"/>
          <ac:picMkLst>
            <pc:docMk/>
            <pc:sldMk cId="648713783" sldId="318"/>
            <ac:picMk id="1034" creationId="{B6212EB0-3227-49CA-B121-A929EE872ECE}"/>
          </ac:picMkLst>
        </pc:pic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763290312" sldId="319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136813855" sldId="320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443603782" sldId="321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537650151" sldId="322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860991616" sldId="324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1219447346" sldId="325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550964320" sldId="326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3067396095" sldId="327"/>
        </pc:sldMkLst>
      </pc:sldChg>
      <pc:sldChg chg="modSp add mod ord">
        <pc:chgData name="Siddarth Joshi" userId="bc4d29ca-e482-4031-a817-c6a7c744f97a" providerId="ADAL" clId="{50624F9E-FCAB-48A7-B567-F7495A228855}" dt="2022-01-08T21:20:52.664" v="399"/>
        <pc:sldMkLst>
          <pc:docMk/>
          <pc:sldMk cId="43906639" sldId="328"/>
        </pc:sldMkLst>
        <pc:spChg chg="mod">
          <ac:chgData name="Siddarth Joshi" userId="bc4d29ca-e482-4031-a817-c6a7c744f97a" providerId="ADAL" clId="{50624F9E-FCAB-48A7-B567-F7495A228855}" dt="2022-01-08T21:20:50.274" v="397" actId="20577"/>
          <ac:spMkLst>
            <pc:docMk/>
            <pc:sldMk cId="43906639" sldId="328"/>
            <ac:spMk id="9" creationId="{22018737-201A-47B6-BF29-174DA7DB677A}"/>
          </ac:spMkLst>
        </pc:spChg>
      </pc:sldChg>
      <pc:sldChg chg="modSp add mod ord">
        <pc:chgData name="Siddarth Joshi" userId="bc4d29ca-e482-4031-a817-c6a7c744f97a" providerId="ADAL" clId="{50624F9E-FCAB-48A7-B567-F7495A228855}" dt="2022-01-08T21:23:24.664" v="482"/>
        <pc:sldMkLst>
          <pc:docMk/>
          <pc:sldMk cId="3634743135" sldId="329"/>
        </pc:sldMkLst>
        <pc:spChg chg="mod">
          <ac:chgData name="Siddarth Joshi" userId="bc4d29ca-e482-4031-a817-c6a7c744f97a" providerId="ADAL" clId="{50624F9E-FCAB-48A7-B567-F7495A228855}" dt="2022-01-08T21:23:07.480" v="480" actId="20577"/>
          <ac:spMkLst>
            <pc:docMk/>
            <pc:sldMk cId="3634743135" sldId="329"/>
            <ac:spMk id="9" creationId="{22018737-201A-47B6-BF29-174DA7DB677A}"/>
          </ac:spMkLst>
        </pc:spChg>
      </pc:sldChg>
      <pc:sldChg chg="addSp delSp modSp add mod ord">
        <pc:chgData name="Siddarth Joshi" userId="bc4d29ca-e482-4031-a817-c6a7c744f97a" providerId="ADAL" clId="{50624F9E-FCAB-48A7-B567-F7495A228855}" dt="2022-01-09T00:44:50.930" v="3173" actId="20577"/>
        <pc:sldMkLst>
          <pc:docMk/>
          <pc:sldMk cId="1952237204" sldId="330"/>
        </pc:sldMkLst>
        <pc:spChg chg="mod">
          <ac:chgData name="Siddarth Joshi" userId="bc4d29ca-e482-4031-a817-c6a7c744f97a" providerId="ADAL" clId="{50624F9E-FCAB-48A7-B567-F7495A228855}" dt="2022-01-08T21:30:28.799" v="839" actId="20577"/>
          <ac:spMkLst>
            <pc:docMk/>
            <pc:sldMk cId="1952237204" sldId="330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5:37.359" v="1123" actId="20577"/>
          <ac:spMkLst>
            <pc:docMk/>
            <pc:sldMk cId="1952237204" sldId="330"/>
            <ac:spMk id="9" creationId="{22018737-201A-47B6-BF29-174DA7DB677A}"/>
          </ac:spMkLst>
        </pc:spChg>
        <pc:spChg chg="add mod">
          <ac:chgData name="Siddarth Joshi" userId="bc4d29ca-e482-4031-a817-c6a7c744f97a" providerId="ADAL" clId="{50624F9E-FCAB-48A7-B567-F7495A228855}" dt="2022-01-09T00:44:50.930" v="3173" actId="20577"/>
          <ac:spMkLst>
            <pc:docMk/>
            <pc:sldMk cId="1952237204" sldId="330"/>
            <ac:spMk id="10" creationId="{7C81660B-C297-41CA-A046-7E326B974890}"/>
          </ac:spMkLst>
        </pc:spChg>
        <pc:picChg chg="del">
          <ac:chgData name="Siddarth Joshi" userId="bc4d29ca-e482-4031-a817-c6a7c744f97a" providerId="ADAL" clId="{50624F9E-FCAB-48A7-B567-F7495A228855}" dt="2022-01-08T21:33:28.196" v="890" actId="478"/>
          <ac:picMkLst>
            <pc:docMk/>
            <pc:sldMk cId="1952237204" sldId="330"/>
            <ac:picMk id="1032" creationId="{AE67C1EF-1BE0-4CEB-9C62-308C57EE20D5}"/>
          </ac:picMkLst>
        </pc:picChg>
        <pc:picChg chg="del">
          <ac:chgData name="Siddarth Joshi" userId="bc4d29ca-e482-4031-a817-c6a7c744f97a" providerId="ADAL" clId="{50624F9E-FCAB-48A7-B567-F7495A228855}" dt="2022-01-08T21:33:28.977" v="891" actId="478"/>
          <ac:picMkLst>
            <pc:docMk/>
            <pc:sldMk cId="1952237204" sldId="330"/>
            <ac:picMk id="1034" creationId="{B6212EB0-3227-49CA-B121-A929EE872ECE}"/>
          </ac:picMkLst>
        </pc:picChg>
        <pc:picChg chg="add mod">
          <ac:chgData name="Siddarth Joshi" userId="bc4d29ca-e482-4031-a817-c6a7c744f97a" providerId="ADAL" clId="{50624F9E-FCAB-48A7-B567-F7495A228855}" dt="2022-01-08T21:33:37.947" v="894" actId="1076"/>
          <ac:picMkLst>
            <pc:docMk/>
            <pc:sldMk cId="1952237204" sldId="330"/>
            <ac:picMk id="2050" creationId="{2F7CC610-1B66-40E0-B232-575635BC15F4}"/>
          </ac:picMkLst>
        </pc:picChg>
        <pc:picChg chg="add mod">
          <ac:chgData name="Siddarth Joshi" userId="bc4d29ca-e482-4031-a817-c6a7c744f97a" providerId="ADAL" clId="{50624F9E-FCAB-48A7-B567-F7495A228855}" dt="2022-01-08T21:34:07.966" v="897" actId="1076"/>
          <ac:picMkLst>
            <pc:docMk/>
            <pc:sldMk cId="1952237204" sldId="330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8T23:54:33.011" v="1309" actId="478"/>
        <pc:sldMkLst>
          <pc:docMk/>
          <pc:sldMk cId="3803335181" sldId="331"/>
        </pc:sldMkLst>
        <pc:spChg chg="add del mod">
          <ac:chgData name="Siddarth Joshi" userId="bc4d29ca-e482-4031-a817-c6a7c744f97a" providerId="ADAL" clId="{50624F9E-FCAB-48A7-B567-F7495A228855}" dt="2022-01-08T23:54:33.011" v="1309" actId="478"/>
          <ac:spMkLst>
            <pc:docMk/>
            <pc:sldMk cId="3803335181" sldId="331"/>
            <ac:spMk id="5" creationId="{A25A889C-0905-41F4-B110-2F7CA409B660}"/>
          </ac:spMkLst>
        </pc:spChg>
        <pc:spChg chg="mod">
          <ac:chgData name="Siddarth Joshi" userId="bc4d29ca-e482-4031-a817-c6a7c744f97a" providerId="ADAL" clId="{50624F9E-FCAB-48A7-B567-F7495A228855}" dt="2022-01-08T21:36:37.885" v="1142" actId="20577"/>
          <ac:spMkLst>
            <pc:docMk/>
            <pc:sldMk cId="3803335181" sldId="331"/>
            <ac:spMk id="8" creationId="{BBB9B1C4-5210-4BEA-A556-2A53383A911F}"/>
          </ac:spMkLst>
        </pc:spChg>
        <pc:spChg chg="del mod">
          <ac:chgData name="Siddarth Joshi" userId="bc4d29ca-e482-4031-a817-c6a7c744f97a" providerId="ADAL" clId="{50624F9E-FCAB-48A7-B567-F7495A228855}" dt="2022-01-08T23:54:29.523" v="1308" actId="478"/>
          <ac:spMkLst>
            <pc:docMk/>
            <pc:sldMk cId="3803335181" sldId="331"/>
            <ac:spMk id="9" creationId="{22018737-201A-47B6-BF29-174DA7DB677A}"/>
          </ac:spMkLst>
        </pc:spChg>
        <pc:graphicFrameChg chg="add mod modGraphic">
          <ac:chgData name="Siddarth Joshi" userId="bc4d29ca-e482-4031-a817-c6a7c744f97a" providerId="ADAL" clId="{50624F9E-FCAB-48A7-B567-F7495A228855}" dt="2022-01-08T22:44:16.668" v="1307" actId="20577"/>
          <ac:graphicFrameMkLst>
            <pc:docMk/>
            <pc:sldMk cId="3803335181" sldId="331"/>
            <ac:graphicFrameMk id="2" creationId="{1E876E55-2FAF-4773-88CC-5DFD58711E30}"/>
          </ac:graphicFrameMkLst>
        </pc:graphicFrameChg>
        <pc:picChg chg="del">
          <ac:chgData name="Siddarth Joshi" userId="bc4d29ca-e482-4031-a817-c6a7c744f97a" providerId="ADAL" clId="{50624F9E-FCAB-48A7-B567-F7495A228855}" dt="2022-01-08T21:36:41.137" v="1144" actId="478"/>
          <ac:picMkLst>
            <pc:docMk/>
            <pc:sldMk cId="3803335181" sldId="331"/>
            <ac:picMk id="2050" creationId="{2F7CC610-1B66-40E0-B232-575635BC15F4}"/>
          </ac:picMkLst>
        </pc:picChg>
        <pc:picChg chg="del">
          <ac:chgData name="Siddarth Joshi" userId="bc4d29ca-e482-4031-a817-c6a7c744f97a" providerId="ADAL" clId="{50624F9E-FCAB-48A7-B567-F7495A228855}" dt="2022-01-08T21:36:40.081" v="1143" actId="478"/>
          <ac:picMkLst>
            <pc:docMk/>
            <pc:sldMk cId="3803335181" sldId="331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16:50.930" v="2085" actId="20577"/>
        <pc:sldMkLst>
          <pc:docMk/>
          <pc:sldMk cId="369514579" sldId="332"/>
        </pc:sldMkLst>
        <pc:spChg chg="add del mod">
          <ac:chgData name="Siddarth Joshi" userId="bc4d29ca-e482-4031-a817-c6a7c744f97a" providerId="ADAL" clId="{50624F9E-FCAB-48A7-B567-F7495A228855}" dt="2022-01-09T00:00:51.207" v="1328" actId="478"/>
          <ac:spMkLst>
            <pc:docMk/>
            <pc:sldMk cId="369514579" sldId="332"/>
            <ac:spMk id="6" creationId="{8BEACE85-9D97-43D2-908C-3385B067378D}"/>
          </ac:spMkLst>
        </pc:spChg>
        <pc:spChg chg="add del mod">
          <ac:chgData name="Siddarth Joshi" userId="bc4d29ca-e482-4031-a817-c6a7c744f97a" providerId="ADAL" clId="{50624F9E-FCAB-48A7-B567-F7495A228855}" dt="2022-01-09T00:01:09.589" v="1332" actId="478"/>
          <ac:spMkLst>
            <pc:docMk/>
            <pc:sldMk cId="369514579" sldId="332"/>
            <ac:spMk id="14" creationId="{2EADCE5A-412D-484D-9BBA-84367C12BD58}"/>
          </ac:spMkLst>
        </pc:spChg>
        <pc:graphicFrameChg chg="del">
          <ac:chgData name="Siddarth Joshi" userId="bc4d29ca-e482-4031-a817-c6a7c744f97a" providerId="ADAL" clId="{50624F9E-FCAB-48A7-B567-F7495A228855}" dt="2022-01-08T23:54:44.888" v="1311" actId="478"/>
          <ac:graphicFrameMkLst>
            <pc:docMk/>
            <pc:sldMk cId="369514579" sldId="332"/>
            <ac:graphicFrameMk id="2" creationId="{1E876E55-2FAF-4773-88CC-5DFD58711E30}"/>
          </ac:graphicFrameMkLst>
        </pc:graphicFrameChg>
        <pc:graphicFrameChg chg="add mod modGraphic">
          <ac:chgData name="Siddarth Joshi" userId="bc4d29ca-e482-4031-a817-c6a7c744f97a" providerId="ADAL" clId="{50624F9E-FCAB-48A7-B567-F7495A228855}" dt="2022-01-09T00:16:50.930" v="2085" actId="20577"/>
          <ac:graphicFrameMkLst>
            <pc:docMk/>
            <pc:sldMk cId="369514579" sldId="332"/>
            <ac:graphicFrameMk id="15" creationId="{5354D767-E881-4DDE-936E-3DC7E36FDFEF}"/>
          </ac:graphicFrameMkLst>
        </pc:graphicFrameChg>
        <pc:picChg chg="add mod">
          <ac:chgData name="Siddarth Joshi" userId="bc4d29ca-e482-4031-a817-c6a7c744f97a" providerId="ADAL" clId="{50624F9E-FCAB-48A7-B567-F7495A228855}" dt="2022-01-09T00:00:35.069" v="1323" actId="1076"/>
          <ac:picMkLst>
            <pc:docMk/>
            <pc:sldMk cId="369514579" sldId="332"/>
            <ac:picMk id="5" creationId="{1A9D7362-DD5F-49F3-83DA-675E55D2E1D5}"/>
          </ac:picMkLst>
        </pc:picChg>
        <pc:picChg chg="add mod">
          <ac:chgData name="Siddarth Joshi" userId="bc4d29ca-e482-4031-a817-c6a7c744f97a" providerId="ADAL" clId="{50624F9E-FCAB-48A7-B567-F7495A228855}" dt="2022-01-09T00:05:45.413" v="1584" actId="1076"/>
          <ac:picMkLst>
            <pc:docMk/>
            <pc:sldMk cId="369514579" sldId="332"/>
            <ac:picMk id="9" creationId="{7AE2F69F-D90F-44E9-8994-F9127D25611C}"/>
          </ac:picMkLst>
        </pc:picChg>
        <pc:picChg chg="add mod">
          <ac:chgData name="Siddarth Joshi" userId="bc4d29ca-e482-4031-a817-c6a7c744f97a" providerId="ADAL" clId="{50624F9E-FCAB-48A7-B567-F7495A228855}" dt="2022-01-09T00:00:45.302" v="1327" actId="1076"/>
          <ac:picMkLst>
            <pc:docMk/>
            <pc:sldMk cId="369514579" sldId="332"/>
            <ac:picMk id="12" creationId="{AF000557-2E73-4892-A919-5C97D9C99098}"/>
          </ac:picMkLst>
        </pc:picChg>
        <pc:picChg chg="add mod">
          <ac:chgData name="Siddarth Joshi" userId="bc4d29ca-e482-4031-a817-c6a7c744f97a" providerId="ADAL" clId="{50624F9E-FCAB-48A7-B567-F7495A228855}" dt="2022-01-09T00:03:05.679" v="1395" actId="1076"/>
          <ac:picMkLst>
            <pc:docMk/>
            <pc:sldMk cId="369514579" sldId="332"/>
            <ac:picMk id="17" creationId="{FD27743A-DD3C-486B-9040-54F01CD62047}"/>
          </ac:picMkLst>
        </pc:picChg>
        <pc:picChg chg="add mod">
          <ac:chgData name="Siddarth Joshi" userId="bc4d29ca-e482-4031-a817-c6a7c744f97a" providerId="ADAL" clId="{50624F9E-FCAB-48A7-B567-F7495A228855}" dt="2022-01-09T00:03:47.403" v="1400" actId="1076"/>
          <ac:picMkLst>
            <pc:docMk/>
            <pc:sldMk cId="369514579" sldId="332"/>
            <ac:picMk id="19" creationId="{B40A4578-124F-4164-BBB6-4CFDBC1BB483}"/>
          </ac:picMkLst>
        </pc:picChg>
      </pc:sldChg>
      <pc:sldChg chg="addSp modSp add mod modNotesTx">
        <pc:chgData name="Siddarth Joshi" userId="bc4d29ca-e482-4031-a817-c6a7c744f97a" providerId="ADAL" clId="{50624F9E-FCAB-48A7-B567-F7495A228855}" dt="2022-01-09T00:14:43.329" v="1981" actId="20577"/>
        <pc:sldMkLst>
          <pc:docMk/>
          <pc:sldMk cId="343325597" sldId="333"/>
        </pc:sldMkLst>
        <pc:spChg chg="add mod">
          <ac:chgData name="Siddarth Joshi" userId="bc4d29ca-e482-4031-a817-c6a7c744f97a" providerId="ADAL" clId="{50624F9E-FCAB-48A7-B567-F7495A228855}" dt="2022-01-09T00:14:22.961" v="1973" actId="20577"/>
          <ac:spMkLst>
            <pc:docMk/>
            <pc:sldMk cId="343325597" sldId="333"/>
            <ac:spMk id="5" creationId="{420A8926-1323-4A27-92B2-F5E5DACCF3FF}"/>
          </ac:spMkLst>
        </pc:spChg>
        <pc:spChg chg="mod">
          <ac:chgData name="Siddarth Joshi" userId="bc4d29ca-e482-4031-a817-c6a7c744f97a" providerId="ADAL" clId="{50624F9E-FCAB-48A7-B567-F7495A228855}" dt="2022-01-09T00:06:19.276" v="1591" actId="20577"/>
          <ac:spMkLst>
            <pc:docMk/>
            <pc:sldMk cId="343325597" sldId="333"/>
            <ac:spMk id="8" creationId="{BBB9B1C4-5210-4BEA-A556-2A53383A911F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33:57.180" v="2794" actId="20577"/>
        <pc:sldMkLst>
          <pc:docMk/>
          <pc:sldMk cId="2822110039" sldId="334"/>
        </pc:sldMkLst>
        <pc:spChg chg="add mod">
          <ac:chgData name="Siddarth Joshi" userId="bc4d29ca-e482-4031-a817-c6a7c744f97a" providerId="ADAL" clId="{50624F9E-FCAB-48A7-B567-F7495A228855}" dt="2022-01-09T00:33:47.424" v="2789" actId="20577"/>
          <ac:spMkLst>
            <pc:docMk/>
            <pc:sldMk cId="2822110039" sldId="334"/>
            <ac:spMk id="5" creationId="{56D43314-22E5-405D-A325-451CF72CD4B8}"/>
          </ac:spMkLst>
        </pc:spChg>
        <pc:spChg chg="add mod">
          <ac:chgData name="Siddarth Joshi" userId="bc4d29ca-e482-4031-a817-c6a7c744f97a" providerId="ADAL" clId="{50624F9E-FCAB-48A7-B567-F7495A228855}" dt="2022-01-09T00:29:49.668" v="2574" actId="20577"/>
          <ac:spMkLst>
            <pc:docMk/>
            <pc:sldMk cId="2822110039" sldId="334"/>
            <ac:spMk id="9" creationId="{3D02A384-3F09-477D-9E9B-787024E1593A}"/>
          </ac:spMkLst>
        </pc:spChg>
        <pc:spChg chg="add mod">
          <ac:chgData name="Siddarth Joshi" userId="bc4d29ca-e482-4031-a817-c6a7c744f97a" providerId="ADAL" clId="{50624F9E-FCAB-48A7-B567-F7495A228855}" dt="2022-01-09T00:33:57.180" v="2794" actId="20577"/>
          <ac:spMkLst>
            <pc:docMk/>
            <pc:sldMk cId="2822110039" sldId="334"/>
            <ac:spMk id="10" creationId="{49D613F0-4B4D-4C97-A757-BF60DE2598A2}"/>
          </ac:spMkLst>
        </pc:spChg>
        <pc:picChg chg="add mod">
          <ac:chgData name="Siddarth Joshi" userId="bc4d29ca-e482-4031-a817-c6a7c744f97a" providerId="ADAL" clId="{50624F9E-FCAB-48A7-B567-F7495A228855}" dt="2022-01-09T00:29:16.283" v="2494" actId="1076"/>
          <ac:picMkLst>
            <pc:docMk/>
            <pc:sldMk cId="2822110039" sldId="334"/>
            <ac:picMk id="1026" creationId="{970BC03B-5B6F-4BD9-887B-5CB7E7547AB9}"/>
          </ac:picMkLst>
        </pc:picChg>
      </pc:sldChg>
      <pc:sldChg chg="add del">
        <pc:chgData name="Siddarth Joshi" userId="bc4d29ca-e482-4031-a817-c6a7c744f97a" providerId="ADAL" clId="{50624F9E-FCAB-48A7-B567-F7495A228855}" dt="2022-01-09T01:38:38.739" v="4652" actId="47"/>
        <pc:sldMkLst>
          <pc:docMk/>
          <pc:sldMk cId="2892421336" sldId="335"/>
        </pc:sldMkLst>
      </pc:sldChg>
      <pc:sldChg chg="addSp delSp modSp add mod">
        <pc:chgData name="Siddarth Joshi" userId="bc4d29ca-e482-4031-a817-c6a7c744f97a" providerId="ADAL" clId="{50624F9E-FCAB-48A7-B567-F7495A228855}" dt="2022-01-09T01:26:20.045" v="4651" actId="20577"/>
        <pc:sldMkLst>
          <pc:docMk/>
          <pc:sldMk cId="3925958494" sldId="336"/>
        </pc:sldMkLst>
        <pc:spChg chg="mod">
          <ac:chgData name="Siddarth Joshi" userId="bc4d29ca-e482-4031-a817-c6a7c744f97a" providerId="ADAL" clId="{50624F9E-FCAB-48A7-B567-F7495A228855}" dt="2022-01-09T01:19:22.404" v="4463" actId="20577"/>
          <ac:spMkLst>
            <pc:docMk/>
            <pc:sldMk cId="3925958494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50624F9E-FCAB-48A7-B567-F7495A228855}" dt="2022-01-09T01:23:31.328" v="4527" actId="20577"/>
          <ac:spMkLst>
            <pc:docMk/>
            <pc:sldMk cId="3925958494" sldId="336"/>
            <ac:spMk id="9" creationId="{1C29D87A-7AC9-4A95-A7D9-E4CE9558F29E}"/>
          </ac:spMkLst>
        </pc:spChg>
        <pc:spChg chg="add mod">
          <ac:chgData name="Siddarth Joshi" userId="bc4d29ca-e482-4031-a817-c6a7c744f97a" providerId="ADAL" clId="{50624F9E-FCAB-48A7-B567-F7495A228855}" dt="2022-01-09T01:24:40.440" v="4586" actId="20577"/>
          <ac:spMkLst>
            <pc:docMk/>
            <pc:sldMk cId="3925958494" sldId="336"/>
            <ac:spMk id="10" creationId="{15118E5E-17A7-406D-8D5D-091D143D4A62}"/>
          </ac:spMkLst>
        </pc:spChg>
        <pc:spChg chg="add mod">
          <ac:chgData name="Siddarth Joshi" userId="bc4d29ca-e482-4031-a817-c6a7c744f97a" providerId="ADAL" clId="{50624F9E-FCAB-48A7-B567-F7495A228855}" dt="2022-01-09T01:26:20.045" v="4651" actId="20577"/>
          <ac:spMkLst>
            <pc:docMk/>
            <pc:sldMk cId="3925958494" sldId="336"/>
            <ac:spMk id="12" creationId="{7F09FC9B-1141-465B-B7BE-2878FA2E67AC}"/>
          </ac:spMkLst>
        </pc:spChg>
        <pc:picChg chg="add del mod">
          <ac:chgData name="Siddarth Joshi" userId="bc4d29ca-e482-4031-a817-c6a7c744f97a" providerId="ADAL" clId="{50624F9E-FCAB-48A7-B567-F7495A228855}" dt="2022-01-09T01:19:24.715" v="4464" actId="478"/>
          <ac:picMkLst>
            <pc:docMk/>
            <pc:sldMk cId="3925958494" sldId="336"/>
            <ac:picMk id="5122" creationId="{A1F12B0B-F170-4EA7-BF56-886D10629965}"/>
          </ac:picMkLst>
        </pc:picChg>
        <pc:picChg chg="add mod">
          <ac:chgData name="Siddarth Joshi" userId="bc4d29ca-e482-4031-a817-c6a7c744f97a" providerId="ADAL" clId="{50624F9E-FCAB-48A7-B567-F7495A228855}" dt="2022-01-09T01:19:35.398" v="4466" actId="1076"/>
          <ac:picMkLst>
            <pc:docMk/>
            <pc:sldMk cId="3925958494" sldId="336"/>
            <ac:picMk id="5124" creationId="{56BAC76C-8227-4546-B02E-A64A956EC443}"/>
          </ac:picMkLst>
        </pc:picChg>
        <pc:picChg chg="add mod">
          <ac:chgData name="Siddarth Joshi" userId="bc4d29ca-e482-4031-a817-c6a7c744f97a" providerId="ADAL" clId="{50624F9E-FCAB-48A7-B567-F7495A228855}" dt="2022-01-09T01:22:41.936" v="4501" actId="14100"/>
          <ac:picMkLst>
            <pc:docMk/>
            <pc:sldMk cId="3925958494" sldId="336"/>
            <ac:picMk id="5126" creationId="{46474907-902A-47E0-AAAA-085C4C83F3D3}"/>
          </ac:picMkLst>
        </pc:picChg>
        <pc:picChg chg="add mod">
          <ac:chgData name="Siddarth Joshi" userId="bc4d29ca-e482-4031-a817-c6a7c744f97a" providerId="ADAL" clId="{50624F9E-FCAB-48A7-B567-F7495A228855}" dt="2022-01-09T01:23:05.146" v="4504" actId="1076"/>
          <ac:picMkLst>
            <pc:docMk/>
            <pc:sldMk cId="3925958494" sldId="336"/>
            <ac:picMk id="5128" creationId="{8D81DE95-A81A-4F04-952A-48AADB3645C9}"/>
          </ac:picMkLst>
        </pc:picChg>
        <pc:picChg chg="add mod">
          <ac:chgData name="Siddarth Joshi" userId="bc4d29ca-e482-4031-a817-c6a7c744f97a" providerId="ADAL" clId="{50624F9E-FCAB-48A7-B567-F7495A228855}" dt="2022-01-09T01:25:21.876" v="4588" actId="1076"/>
          <ac:picMkLst>
            <pc:docMk/>
            <pc:sldMk cId="3925958494" sldId="336"/>
            <ac:picMk id="5130" creationId="{6EB393BD-2F6C-47C1-8BB6-DDE196BBE72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9:44.191" v="4312" actId="20577"/>
        <pc:sldMkLst>
          <pc:docMk/>
          <pc:sldMk cId="2360548981" sldId="337"/>
        </pc:sldMkLst>
        <pc:spChg chg="add mod">
          <ac:chgData name="Siddarth Joshi" userId="bc4d29ca-e482-4031-a817-c6a7c744f97a" providerId="ADAL" clId="{50624F9E-FCAB-48A7-B567-F7495A228855}" dt="2022-01-09T01:09:44.191" v="4312" actId="20577"/>
          <ac:spMkLst>
            <pc:docMk/>
            <pc:sldMk cId="2360548981" sldId="337"/>
            <ac:spMk id="6" creationId="{ED4D2C61-DCA4-4388-9AB7-6ACCD111BF6C}"/>
          </ac:spMkLst>
        </pc:spChg>
        <pc:spChg chg="mod">
          <ac:chgData name="Siddarth Joshi" userId="bc4d29ca-e482-4031-a817-c6a7c744f97a" providerId="ADAL" clId="{50624F9E-FCAB-48A7-B567-F7495A228855}" dt="2022-01-09T01:04:06.955" v="3899" actId="20577"/>
          <ac:spMkLst>
            <pc:docMk/>
            <pc:sldMk cId="2360548981" sldId="337"/>
            <ac:spMk id="8" creationId="{BBB9B1C4-5210-4BEA-A556-2A53383A911F}"/>
          </ac:spMkLst>
        </pc:spChg>
        <pc:picChg chg="add mod">
          <ac:chgData name="Siddarth Joshi" userId="bc4d29ca-e482-4031-a817-c6a7c744f97a" providerId="ADAL" clId="{50624F9E-FCAB-48A7-B567-F7495A228855}" dt="2022-01-09T01:03:58.754" v="3884" actId="1076"/>
          <ac:picMkLst>
            <pc:docMk/>
            <pc:sldMk cId="2360548981" sldId="337"/>
            <ac:picMk id="3074" creationId="{DB31F211-F03D-45B9-AAEF-C3380FA7F01A}"/>
          </ac:picMkLst>
        </pc:picChg>
        <pc:picChg chg="add mod">
          <ac:chgData name="Siddarth Joshi" userId="bc4d29ca-e482-4031-a817-c6a7c744f97a" providerId="ADAL" clId="{50624F9E-FCAB-48A7-B567-F7495A228855}" dt="2022-01-09T01:09:02.807" v="4252" actId="1076"/>
          <ac:picMkLst>
            <pc:docMk/>
            <pc:sldMk cId="2360548981" sldId="337"/>
            <ac:picMk id="3076" creationId="{9232054B-2424-4F4F-833F-C8A5584B3AF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0:23.373" v="3881" actId="20577"/>
        <pc:sldMkLst>
          <pc:docMk/>
          <pc:sldMk cId="4041925155" sldId="338"/>
        </pc:sldMkLst>
        <pc:spChg chg="add mod">
          <ac:chgData name="Siddarth Joshi" userId="bc4d29ca-e482-4031-a817-c6a7c744f97a" providerId="ADAL" clId="{50624F9E-FCAB-48A7-B567-F7495A228855}" dt="2022-01-09T00:58:37.669" v="3772" actId="20577"/>
          <ac:spMkLst>
            <pc:docMk/>
            <pc:sldMk cId="4041925155" sldId="338"/>
            <ac:spMk id="5" creationId="{C7D73A45-4E8F-4874-91F1-42B031B0A2F6}"/>
          </ac:spMkLst>
        </pc:spChg>
        <pc:spChg chg="add mod">
          <ac:chgData name="Siddarth Joshi" userId="bc4d29ca-e482-4031-a817-c6a7c744f97a" providerId="ADAL" clId="{50624F9E-FCAB-48A7-B567-F7495A228855}" dt="2022-01-09T01:00:23.373" v="3881" actId="20577"/>
          <ac:spMkLst>
            <pc:docMk/>
            <pc:sldMk cId="4041925155" sldId="338"/>
            <ac:spMk id="6" creationId="{A7CA32A1-D000-47E6-9F34-082B0893531D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57:27.555" v="3667" actId="20577"/>
        <pc:sldMkLst>
          <pc:docMk/>
          <pc:sldMk cId="493531363" sldId="339"/>
        </pc:sldMkLst>
        <pc:spChg chg="add mod">
          <ac:chgData name="Siddarth Joshi" userId="bc4d29ca-e482-4031-a817-c6a7c744f97a" providerId="ADAL" clId="{50624F9E-FCAB-48A7-B567-F7495A228855}" dt="2022-01-09T00:50:34.952" v="3519" actId="14100"/>
          <ac:spMkLst>
            <pc:docMk/>
            <pc:sldMk cId="493531363" sldId="339"/>
            <ac:spMk id="9" creationId="{20E7D3DE-E870-49DA-88F6-9449FE325AC1}"/>
          </ac:spMkLst>
        </pc:spChg>
        <pc:graphicFrameChg chg="add mod modGraphic">
          <ac:chgData name="Siddarth Joshi" userId="bc4d29ca-e482-4031-a817-c6a7c744f97a" providerId="ADAL" clId="{50624F9E-FCAB-48A7-B567-F7495A228855}" dt="2022-01-09T00:57:27.555" v="3667" actId="20577"/>
          <ac:graphicFrameMkLst>
            <pc:docMk/>
            <pc:sldMk cId="493531363" sldId="339"/>
            <ac:graphicFrameMk id="5" creationId="{A8E136FE-6F8D-4375-9BCA-D91FE6060A34}"/>
          </ac:graphicFrameMkLst>
        </pc:graphicFrameChg>
        <pc:picChg chg="add mod">
          <ac:chgData name="Siddarth Joshi" userId="bc4d29ca-e482-4031-a817-c6a7c744f97a" providerId="ADAL" clId="{50624F9E-FCAB-48A7-B567-F7495A228855}" dt="2022-01-09T00:45:57.568" v="3177" actId="1076"/>
          <ac:picMkLst>
            <pc:docMk/>
            <pc:sldMk cId="493531363" sldId="339"/>
            <ac:picMk id="3" creationId="{BC365E4E-E5F7-47AD-8AA2-3557378888E1}"/>
          </ac:picMkLst>
        </pc:picChg>
        <pc:picChg chg="add mod">
          <ac:chgData name="Siddarth Joshi" userId="bc4d29ca-e482-4031-a817-c6a7c744f97a" providerId="ADAL" clId="{50624F9E-FCAB-48A7-B567-F7495A228855}" dt="2022-01-09T00:43:46.683" v="3090" actId="1076"/>
          <ac:picMkLst>
            <pc:docMk/>
            <pc:sldMk cId="493531363" sldId="339"/>
            <ac:picMk id="2050" creationId="{9C8A5B30-0C93-4A5C-BB44-011CD66C5501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42:27.606" v="3087" actId="27636"/>
        <pc:sldMkLst>
          <pc:docMk/>
          <pc:sldMk cId="3605965751" sldId="340"/>
        </pc:sldMkLst>
        <pc:spChg chg="add del mod">
          <ac:chgData name="Siddarth Joshi" userId="bc4d29ca-e482-4031-a817-c6a7c744f97a" providerId="ADAL" clId="{50624F9E-FCAB-48A7-B567-F7495A228855}" dt="2022-01-09T00:41:08.197" v="2978" actId="478"/>
          <ac:spMkLst>
            <pc:docMk/>
            <pc:sldMk cId="3605965751" sldId="340"/>
            <ac:spMk id="3" creationId="{F39EE728-0CDB-46C3-A5E2-FA90124E6A2C}"/>
          </ac:spMkLst>
        </pc:spChg>
        <pc:spChg chg="add del mod">
          <ac:chgData name="Siddarth Joshi" userId="bc4d29ca-e482-4031-a817-c6a7c744f97a" providerId="ADAL" clId="{50624F9E-FCAB-48A7-B567-F7495A228855}" dt="2022-01-09T00:41:06.145" v="2977" actId="478"/>
          <ac:spMkLst>
            <pc:docMk/>
            <pc:sldMk cId="3605965751" sldId="340"/>
            <ac:spMk id="5" creationId="{CFAA9396-59C6-4E43-A1CD-8D3B8A1BDD4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3" creationId="{4DF70374-50FD-4F6B-906E-C56164FCFC2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5" creationId="{3E03AA3B-D0D0-40D4-A40B-369AF24A93F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7" creationId="{1841F650-F865-4834-B24E-C3BC795D96E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1" creationId="{1463AAA0-77F7-4419-B926-59A39B68FC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2" creationId="{6E919FE3-B85F-48EB-86CA-0FDB4877F0E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4" creationId="{4DD00EC5-F7BB-4746-91F6-F12FC550BB6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6" creationId="{3AEFFB3E-0A48-4427-A45B-8C4F82F7FD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7" creationId="{72D32044-AB6E-45B0-BCF9-3E33A71AAA9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8" creationId="{D21BDE2D-66F4-499D-BDA2-E61BEEC6E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9" creationId="{896E6125-4916-4CFB-A1A9-9B5B40606D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0" creationId="{1840319E-3C17-43F4-92E2-2454B0C2276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1" creationId="{C776925A-E916-433E-918E-A8188920C8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2" creationId="{9AF19164-C6F7-46C2-A5DD-19038B6E29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3" creationId="{AA437B7E-5F32-49EE-AF4B-7EF1728E426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4" creationId="{6337A0A5-3A11-4B2E-B205-FD1325EFCD4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5" creationId="{CB1EFF8F-9FBA-4FBB-82AE-778BE46C962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6" creationId="{62CF8FE7-3B35-48C0-ACE4-870363DB420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7" creationId="{B2AE7C21-3265-4F54-87DC-33BF6D52D80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8" creationId="{1692414A-516C-477C-88A3-D3621868C91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9" creationId="{7BBBF18B-C527-4D61-B826-44AAC3792B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0" creationId="{8079248D-9030-4781-B098-61B1D2A156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1" creationId="{7EDF3316-AA67-4004-B95E-E6E8E91D3B2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2" creationId="{FC278911-4E76-47A2-BAF0-AD64BA1784D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3" creationId="{B140CB75-09E2-435D-927A-D2702AF4BB4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4" creationId="{4FE612BB-3377-44E9-98E2-DBA0E534AD6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5" creationId="{6F9F1C53-D8FA-479D-9792-B28B8B03966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6" creationId="{22A9D545-7F66-49B5-957B-2EF3F82DB67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7" creationId="{ED8EA44F-F15C-4570-983D-05079D17B4E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8" creationId="{6A8C0239-F928-4BBA-9B59-41E78C4968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9" creationId="{FC8DA026-2724-47D7-B6A4-65586990928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0" creationId="{3B4A8A8C-ACBF-448A-9A56-9BBBF6FF30C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1" creationId="{0F8FA0F8-922A-42C1-9EE4-9BA15E0E5B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2" creationId="{B2CA23DA-49C4-4588-A336-EE0BF3024C4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3" creationId="{DCC7988F-81B7-4516-A8FF-1823DF644D0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4" creationId="{67CFCF8E-D4D9-4A87-9B1B-A199CCCFA81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3" creationId="{D297D287-4117-424D-B3E4-9D54A6502C6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4" creationId="{BE8D0327-7237-4A6F-8C02-C1F07E4DAA6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5" creationId="{3C63AE80-78EA-41D7-91E2-A662D2DD0AB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6" creationId="{34241E12-F318-4503-8E55-C5F10ACD924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7" creationId="{4D2DA244-551E-4F5E-804F-A163B737B9B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8" creationId="{D1424B8E-8102-4F12-8CCE-2856E4FAA9C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9" creationId="{603E1440-6269-4C27-8625-539C44E0AA2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0" creationId="{CFBF6857-A002-4A68-843C-B0F04F28751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1" creationId="{A7F9A1F4-4C48-4B2A-91A0-06CBAA4983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2" creationId="{86B66AB5-7558-428C-A149-02C1E1F7A1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4" creationId="{A8C32F3B-284A-4817-B6C2-F70E62C3863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6" creationId="{01FD649D-2B04-44EC-AC95-C2411E6D375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7" creationId="{BC29C3C1-288F-434C-8A24-A55D324C2F7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8" creationId="{40FD6CDC-BFF8-49E0-905A-8263BFA5952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9" creationId="{A2548245-7D45-4FBE-AB2F-F3D2CDDDE2E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0" creationId="{CAB308D7-2AE7-4701-B3A8-59320FB0157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1" creationId="{1D25ECDB-A85B-42C4-BD09-0E3FFC63D5B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2" creationId="{046333EC-0FEF-4853-96CB-060CE24200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3" creationId="{5CBE7951-C068-40BA-8A04-E354955AB65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4" creationId="{43C72F2B-E842-41BD-AC3B-852757DA6D5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5" creationId="{907DDC5D-9D2E-42AB-94B1-ED8AB25172D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6" creationId="{02A22F51-97D6-4FE9-A16C-BE74866092F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7" creationId="{D0A8A5C5-6FF4-4AA5-B0CF-12DEE29E453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8" creationId="{673965E5-B220-4D71-B22A-F31F2D330C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9" creationId="{DF779AD8-F135-4BFE-8137-E71441F3CF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0" creationId="{9F5DAB15-0479-430C-A8AD-7FCFD224DFA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1" creationId="{3BF96F6D-30A5-447C-B0A0-DD1D7CB274C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2" creationId="{FE2E53F3-527F-4510-98C3-CC6FF971F1B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3" creationId="{BA4991FE-96A6-41BB-B8D8-681A058150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4" creationId="{D4D1B7B5-2551-47E7-A92F-7A8CF5F1A54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5" creationId="{CD036087-C9C0-4E1F-AE3E-64BCB5A90FA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6" creationId="{FF2078F4-29D5-4DC7-9175-828C9A0621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7" creationId="{E88DAD6F-D241-427C-868C-6F510FD70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8" creationId="{D66BD0DA-1B53-4987-B5C1-A1B6BF7C2A8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9" creationId="{24A73978-B683-4E67-944E-DECD391C263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0" creationId="{3DBCEE96-0DA8-4192-BB3B-BD27325002D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1" creationId="{F4506664-694A-4ED8-8BD8-53C7787FC0D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2" creationId="{1CB752BD-C4E1-43F1-9627-4CE3F4EA2E3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3" creationId="{15558AAD-BEF9-4C93-8ED5-8FFA3B0D59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4" creationId="{DBFDF3D5-3442-49BF-AC5B-E9CB68B736F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5" creationId="{B184AC4D-6951-40E1-A3FD-84D133E27BF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6" creationId="{C132D1C8-1B25-429F-919D-4F44D24292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7" creationId="{402256B1-B053-4E30-968E-D45ECC444B98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9" creationId="{A9242C5B-0573-4299-B61D-DB1A971B43A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0" creationId="{4151526E-E862-4219-9034-03D9EBE5C9B6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1" creationId="{814785E0-6FCB-4EE6-9613-241D1164BBFD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2" creationId="{6793F701-E41B-488A-8E30-388A18798B27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4" creationId="{3AFEEF26-1F17-4F0F-9487-EF7354A5331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5" creationId="{1E317B45-D96E-40B9-A38C-E263C2FE1A86}"/>
          </ac:spMkLst>
        </pc:spChg>
        <pc:spChg chg="add mod">
          <ac:chgData name="Siddarth Joshi" userId="bc4d29ca-e482-4031-a817-c6a7c744f97a" providerId="ADAL" clId="{50624F9E-FCAB-48A7-B567-F7495A228855}" dt="2022-01-09T00:42:27.606" v="3087" actId="27636"/>
          <ac:spMkLst>
            <pc:docMk/>
            <pc:sldMk cId="3605965751" sldId="340"/>
            <ac:spMk id="116" creationId="{4D288D54-9A77-47F8-BA13-CB10A8667914}"/>
          </ac:spMkLst>
        </pc:spChg>
        <pc:grpChg chg="add 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9" creationId="{26BEBA4B-B61F-43EC-8954-CA1E11E046FE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2" creationId="{3A51C1AF-7A26-44D9-BFEB-D3E55C86C0F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8" creationId="{C02B5904-765E-4102-BB7D-0B87E5AD66B6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9" creationId="{8D8B5DB3-4F1D-4B99-BBD7-2D66AA26EE5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0" creationId="{FF863AE0-9D46-409E-8858-87D3DB6BABD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3" creationId="{172AE4FF-1F83-471D-B88D-67B3B98E5ACD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5" creationId="{F76D3D58-297E-460F-B526-E2133EFA49C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5" creationId="{B52299FB-56D7-40BC-A0EB-5F7743EC521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6" creationId="{26AFBA7F-C051-44AD-B5FC-42E6B9E2D0D9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7" creationId="{B5BFAFC7-837F-4AE8-ADA8-2927A0D6481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8" creationId="{D6D8922B-5571-436E-A11D-2D4DB474DB3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9" creationId="{C657A6BA-887F-4DDF-9B11-83C95E08B648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0" creationId="{F19FCF7A-3442-41EF-9AF8-185CB329D8F4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1" creationId="{1839B78F-E123-4680-98FF-8D37C53E830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2" creationId="{CBFA3A7D-60BA-4B59-97BD-82A4BE943747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3" creationId="{76B04E0B-7F27-4085-B7C2-64DEE6CDEAB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5" creationId="{4C76D57E-E236-4E62-8DF9-105677A29DD0}"/>
          </ac:grpSpMkLst>
        </pc:grpChg>
        <pc:picChg chg="add mod">
          <ac:chgData name="Siddarth Joshi" userId="bc4d29ca-e482-4031-a817-c6a7c744f97a" providerId="ADAL" clId="{50624F9E-FCAB-48A7-B567-F7495A228855}" dt="2022-01-09T00:41:08.615" v="2979"/>
          <ac:picMkLst>
            <pc:docMk/>
            <pc:sldMk cId="3605965751" sldId="340"/>
            <ac:picMk id="113" creationId="{164F9FB1-6344-4307-84AB-4C87478ABFA5}"/>
          </ac:picMkLst>
        </pc:pic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" creationId="{A5E20DAF-4C90-4133-8589-EAAA7625436A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4" creationId="{86EBAA40-48E4-4319-969B-F6D69F5E5C0F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6" creationId="{3EDDB592-6715-4F49-9049-A112CC9F45E4}"/>
          </ac:cxnSpMkLst>
        </pc:cxnChg>
        <pc:cxnChg chg="add 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8" creationId="{7788F8BC-1CBB-47FD-A062-E25969942D1A}"/>
          </ac:cxnSpMkLst>
        </pc:cxnChg>
      </pc:sldChg>
      <pc:sldChg chg="delSp modSp add mod">
        <pc:chgData name="Siddarth Joshi" userId="bc4d29ca-e482-4031-a817-c6a7c744f97a" providerId="ADAL" clId="{50624F9E-FCAB-48A7-B567-F7495A228855}" dt="2022-01-09T00:38:02.281" v="2975" actId="478"/>
        <pc:sldMkLst>
          <pc:docMk/>
          <pc:sldMk cId="1649504799" sldId="341"/>
        </pc:sldMkLst>
        <pc:spChg chg="mod">
          <ac:chgData name="Siddarth Joshi" userId="bc4d29ca-e482-4031-a817-c6a7c744f97a" providerId="ADAL" clId="{50624F9E-FCAB-48A7-B567-F7495A228855}" dt="2022-01-09T00:35:42.984" v="2835" actId="20577"/>
          <ac:spMkLst>
            <pc:docMk/>
            <pc:sldMk cId="1649504799" sldId="341"/>
            <ac:spMk id="5" creationId="{56D43314-22E5-405D-A325-451CF72CD4B8}"/>
          </ac:spMkLst>
        </pc:spChg>
        <pc:spChg chg="mod">
          <ac:chgData name="Siddarth Joshi" userId="bc4d29ca-e482-4031-a817-c6a7c744f97a" providerId="ADAL" clId="{50624F9E-FCAB-48A7-B567-F7495A228855}" dt="2022-01-09T00:37:30.617" v="2974" actId="20577"/>
          <ac:spMkLst>
            <pc:docMk/>
            <pc:sldMk cId="1649504799" sldId="341"/>
            <ac:spMk id="9" creationId="{3D02A384-3F09-477D-9E9B-787024E1593A}"/>
          </ac:spMkLst>
        </pc:spChg>
        <pc:spChg chg="del">
          <ac:chgData name="Siddarth Joshi" userId="bc4d29ca-e482-4031-a817-c6a7c744f97a" providerId="ADAL" clId="{50624F9E-FCAB-48A7-B567-F7495A228855}" dt="2022-01-09T00:38:02.281" v="2975" actId="478"/>
          <ac:spMkLst>
            <pc:docMk/>
            <pc:sldMk cId="1649504799" sldId="341"/>
            <ac:spMk id="10" creationId="{49D613F0-4B4D-4C97-A757-BF60DE2598A2}"/>
          </ac:spMkLst>
        </pc:spChg>
      </pc:sldChg>
      <pc:sldChg chg="addSp delSp modSp add mod">
        <pc:chgData name="Siddarth Joshi" userId="bc4d29ca-e482-4031-a817-c6a7c744f97a" providerId="ADAL" clId="{50624F9E-FCAB-48A7-B567-F7495A228855}" dt="2022-01-09T01:17:24.031" v="4448" actId="1076"/>
        <pc:sldMkLst>
          <pc:docMk/>
          <pc:sldMk cId="3025661155" sldId="342"/>
        </pc:sldMkLst>
        <pc:spChg chg="mod">
          <ac:chgData name="Siddarth Joshi" userId="bc4d29ca-e482-4031-a817-c6a7c744f97a" providerId="ADAL" clId="{50624F9E-FCAB-48A7-B567-F7495A228855}" dt="2022-01-09T01:16:20.793" v="4442" actId="1076"/>
          <ac:spMkLst>
            <pc:docMk/>
            <pc:sldMk cId="3025661155" sldId="342"/>
            <ac:spMk id="6" creationId="{ED4D2C61-DCA4-4388-9AB7-6ACCD111BF6C}"/>
          </ac:spMkLst>
        </pc:spChg>
        <pc:picChg chg="add mod">
          <ac:chgData name="Siddarth Joshi" userId="bc4d29ca-e482-4031-a817-c6a7c744f97a" providerId="ADAL" clId="{50624F9E-FCAB-48A7-B567-F7495A228855}" dt="2022-01-09T01:14:29.948" v="4422" actId="14100"/>
          <ac:picMkLst>
            <pc:docMk/>
            <pc:sldMk cId="3025661155" sldId="342"/>
            <ac:picMk id="9" creationId="{CEEEA16E-42B8-421A-A5EC-0204339CDCFA}"/>
          </ac:picMkLst>
        </pc:picChg>
        <pc:picChg chg="del">
          <ac:chgData name="Siddarth Joshi" userId="bc4d29ca-e482-4031-a817-c6a7c744f97a" providerId="ADAL" clId="{50624F9E-FCAB-48A7-B567-F7495A228855}" dt="2022-01-09T01:10:59.437" v="4316" actId="478"/>
          <ac:picMkLst>
            <pc:docMk/>
            <pc:sldMk cId="3025661155" sldId="342"/>
            <ac:picMk id="3074" creationId="{DB31F211-F03D-45B9-AAEF-C3380FA7F01A}"/>
          </ac:picMkLst>
        </pc:picChg>
        <pc:picChg chg="del">
          <ac:chgData name="Siddarth Joshi" userId="bc4d29ca-e482-4031-a817-c6a7c744f97a" providerId="ADAL" clId="{50624F9E-FCAB-48A7-B567-F7495A228855}" dt="2022-01-09T01:13:46.173" v="4418" actId="478"/>
          <ac:picMkLst>
            <pc:docMk/>
            <pc:sldMk cId="3025661155" sldId="342"/>
            <ac:picMk id="3076" creationId="{9232054B-2424-4F4F-833F-C8A5584B3AFE}"/>
          </ac:picMkLst>
        </pc:picChg>
        <pc:picChg chg="add mod">
          <ac:chgData name="Siddarth Joshi" userId="bc4d29ca-e482-4031-a817-c6a7c744f97a" providerId="ADAL" clId="{50624F9E-FCAB-48A7-B567-F7495A228855}" dt="2022-01-09T01:14:34.109" v="4423" actId="1076"/>
          <ac:picMkLst>
            <pc:docMk/>
            <pc:sldMk cId="3025661155" sldId="342"/>
            <ac:picMk id="6146" creationId="{B768A585-78B8-4018-AC4C-0FF8F92F8903}"/>
          </ac:picMkLst>
        </pc:picChg>
        <pc:picChg chg="add mod">
          <ac:chgData name="Siddarth Joshi" userId="bc4d29ca-e482-4031-a817-c6a7c744f97a" providerId="ADAL" clId="{50624F9E-FCAB-48A7-B567-F7495A228855}" dt="2022-01-09T01:17:11.405" v="4447" actId="1076"/>
          <ac:picMkLst>
            <pc:docMk/>
            <pc:sldMk cId="3025661155" sldId="342"/>
            <ac:picMk id="6148" creationId="{F49A15C9-D171-4560-9429-C4BFCD5C9FA6}"/>
          </ac:picMkLst>
        </pc:picChg>
        <pc:picChg chg="add mod">
          <ac:chgData name="Siddarth Joshi" userId="bc4d29ca-e482-4031-a817-c6a7c744f97a" providerId="ADAL" clId="{50624F9E-FCAB-48A7-B567-F7495A228855}" dt="2022-01-09T01:17:24.031" v="4448" actId="1076"/>
          <ac:picMkLst>
            <pc:docMk/>
            <pc:sldMk cId="3025661155" sldId="342"/>
            <ac:picMk id="6150" creationId="{B5CC2B7A-577D-4157-A681-5CDE301BCC12}"/>
          </ac:picMkLst>
        </pc:picChg>
      </pc:sldChg>
    </pc:docChg>
  </pc:docChgLst>
  <pc:docChgLst>
    <pc:chgData name="Siddarth Joshi" userId="bc4d29ca-e482-4031-a817-c6a7c744f97a" providerId="ADAL" clId="{FA79FEFE-AFC7-4FFB-9BCD-ED5C6FC312FD}"/>
    <pc:docChg chg="custSel addSld delSld modSld sldOrd">
      <pc:chgData name="Siddarth Joshi" userId="bc4d29ca-e482-4031-a817-c6a7c744f97a" providerId="ADAL" clId="{FA79FEFE-AFC7-4FFB-9BCD-ED5C6FC312FD}" dt="2022-02-16T20:08:41.699" v="2753" actId="20577"/>
      <pc:docMkLst>
        <pc:docMk/>
      </pc:docMkLst>
      <pc:sldChg chg="modSp mod">
        <pc:chgData name="Siddarth Joshi" userId="bc4d29ca-e482-4031-a817-c6a7c744f97a" providerId="ADAL" clId="{FA79FEFE-AFC7-4FFB-9BCD-ED5C6FC312FD}" dt="2022-02-15T20:15:34.739" v="23" actId="255"/>
        <pc:sldMkLst>
          <pc:docMk/>
          <pc:sldMk cId="357927040" sldId="256"/>
        </pc:sldMkLst>
        <pc:spChg chg="mod">
          <ac:chgData name="Siddarth Joshi" userId="bc4d29ca-e482-4031-a817-c6a7c744f97a" providerId="ADAL" clId="{FA79FEFE-AFC7-4FFB-9BCD-ED5C6FC312FD}" dt="2022-02-15T20:15:34.739" v="23" actId="255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FA79FEFE-AFC7-4FFB-9BCD-ED5C6FC312FD}" dt="2022-02-16T20:08:41.699" v="2753" actId="20577"/>
        <pc:sldMkLst>
          <pc:docMk/>
          <pc:sldMk cId="0" sldId="317"/>
        </pc:sldMkLst>
        <pc:spChg chg="mod">
          <ac:chgData name="Siddarth Joshi" userId="bc4d29ca-e482-4031-a817-c6a7c744f97a" providerId="ADAL" clId="{FA79FEFE-AFC7-4FFB-9BCD-ED5C6FC312FD}" dt="2022-02-16T20:08:41.699" v="2753" actId="20577"/>
          <ac:spMkLst>
            <pc:docMk/>
            <pc:sldMk cId="0" sldId="317"/>
            <ac:spMk id="5" creationId="{6A9BB57F-DBBA-474D-8C8E-4672D4BC609B}"/>
          </ac:spMkLst>
        </pc:spChg>
        <pc:spChg chg="del">
          <ac:chgData name="Siddarth Joshi" userId="bc4d29ca-e482-4031-a817-c6a7c744f97a" providerId="ADAL" clId="{FA79FEFE-AFC7-4FFB-9BCD-ED5C6FC312FD}" dt="2022-02-15T20:16:57.572" v="137" actId="478"/>
          <ac:spMkLst>
            <pc:docMk/>
            <pc:sldMk cId="0" sldId="317"/>
            <ac:spMk id="7" creationId="{3349E4AD-5B33-40B9-AA74-A5A797718A22}"/>
          </ac:spMkLst>
        </pc:spChg>
        <pc:spChg chg="add mod">
          <ac:chgData name="Siddarth Joshi" userId="bc4d29ca-e482-4031-a817-c6a7c744f97a" providerId="ADAL" clId="{FA79FEFE-AFC7-4FFB-9BCD-ED5C6FC312FD}" dt="2022-02-15T20:16:52.024" v="136" actId="20577"/>
          <ac:spMkLst>
            <pc:docMk/>
            <pc:sldMk cId="0" sldId="317"/>
            <ac:spMk id="8" creationId="{2A00400B-EBBE-4AAE-BF4A-923CC8AB5CBC}"/>
          </ac:spMkLst>
        </pc:spChg>
        <pc:graphicFrameChg chg="del">
          <ac:chgData name="Siddarth Joshi" userId="bc4d29ca-e482-4031-a817-c6a7c744f97a" providerId="ADAL" clId="{FA79FEFE-AFC7-4FFB-9BCD-ED5C6FC312FD}" dt="2022-02-15T20:16:08.271" v="24" actId="478"/>
          <ac:graphicFrameMkLst>
            <pc:docMk/>
            <pc:sldMk cId="0" sldId="317"/>
            <ac:graphicFrameMk id="2" creationId="{0B8C6E26-90CB-4AC2-B633-10829AB4555C}"/>
          </ac:graphicFrameMkLst>
        </pc:graphicFrameChg>
      </pc:sldChg>
      <pc:sldChg chg="addSp modSp mod">
        <pc:chgData name="Siddarth Joshi" userId="bc4d29ca-e482-4031-a817-c6a7c744f97a" providerId="ADAL" clId="{FA79FEFE-AFC7-4FFB-9BCD-ED5C6FC312FD}" dt="2022-02-15T20:45:51.647" v="1645" actId="14100"/>
        <pc:sldMkLst>
          <pc:docMk/>
          <pc:sldMk cId="0" sldId="334"/>
        </pc:sldMkLst>
        <pc:spChg chg="mod">
          <ac:chgData name="Siddarth Joshi" userId="bc4d29ca-e482-4031-a817-c6a7c744f97a" providerId="ADAL" clId="{FA79FEFE-AFC7-4FFB-9BCD-ED5C6FC312FD}" dt="2022-02-15T20:40:27.571" v="1319" actId="14100"/>
          <ac:spMkLst>
            <pc:docMk/>
            <pc:sldMk cId="0" sldId="334"/>
            <ac:spMk id="6" creationId="{1B6A286C-5D96-4951-8157-1E49BADCBD6B}"/>
          </ac:spMkLst>
        </pc:spChg>
        <pc:spChg chg="add mod">
          <ac:chgData name="Siddarth Joshi" userId="bc4d29ca-e482-4031-a817-c6a7c744f97a" providerId="ADAL" clId="{FA79FEFE-AFC7-4FFB-9BCD-ED5C6FC312FD}" dt="2022-02-15T20:41:08.951" v="1331" actId="20577"/>
          <ac:spMkLst>
            <pc:docMk/>
            <pc:sldMk cId="0" sldId="334"/>
            <ac:spMk id="10" creationId="{7BCA3029-16FE-4FBB-82E5-2AB1B4BDC0C8}"/>
          </ac:spMkLst>
        </pc:spChg>
        <pc:spChg chg="add mod">
          <ac:chgData name="Siddarth Joshi" userId="bc4d29ca-e482-4031-a817-c6a7c744f97a" providerId="ADAL" clId="{FA79FEFE-AFC7-4FFB-9BCD-ED5C6FC312FD}" dt="2022-02-15T20:45:49.038" v="1644" actId="1076"/>
          <ac:spMkLst>
            <pc:docMk/>
            <pc:sldMk cId="0" sldId="334"/>
            <ac:spMk id="11" creationId="{7F7A87C3-926A-4605-9A70-36D2148822DB}"/>
          </ac:spMkLst>
        </pc:spChg>
        <pc:spChg chg="add mod">
          <ac:chgData name="Siddarth Joshi" userId="bc4d29ca-e482-4031-a817-c6a7c744f97a" providerId="ADAL" clId="{FA79FEFE-AFC7-4FFB-9BCD-ED5C6FC312FD}" dt="2022-02-15T20:44:55.755" v="1626" actId="20577"/>
          <ac:spMkLst>
            <pc:docMk/>
            <pc:sldMk cId="0" sldId="334"/>
            <ac:spMk id="12" creationId="{741B0F70-E52E-4D40-AAA0-79FE249C9C47}"/>
          </ac:spMkLst>
        </pc:spChg>
        <pc:spChg chg="add mod">
          <ac:chgData name="Siddarth Joshi" userId="bc4d29ca-e482-4031-a817-c6a7c744f97a" providerId="ADAL" clId="{FA79FEFE-AFC7-4FFB-9BCD-ED5C6FC312FD}" dt="2022-02-15T20:45:20.691" v="1638" actId="1076"/>
          <ac:spMkLst>
            <pc:docMk/>
            <pc:sldMk cId="0" sldId="334"/>
            <ac:spMk id="13" creationId="{43A36115-41DF-4430-8FF3-8DC284095213}"/>
          </ac:spMkLst>
        </pc:spChg>
        <pc:spChg chg="add mod">
          <ac:chgData name="Siddarth Joshi" userId="bc4d29ca-e482-4031-a817-c6a7c744f97a" providerId="ADAL" clId="{FA79FEFE-AFC7-4FFB-9BCD-ED5C6FC312FD}" dt="2022-02-15T20:40:31.619" v="1320" actId="1076"/>
          <ac:spMkLst>
            <pc:docMk/>
            <pc:sldMk cId="0" sldId="334"/>
            <ac:spMk id="14" creationId="{A4884AE1-4804-4C04-94E7-78F480171FA6}"/>
          </ac:spMkLst>
        </pc:spChg>
        <pc:spChg chg="add mod">
          <ac:chgData name="Siddarth Joshi" userId="bc4d29ca-e482-4031-a817-c6a7c744f97a" providerId="ADAL" clId="{FA79FEFE-AFC7-4FFB-9BCD-ED5C6FC312FD}" dt="2022-02-15T20:45:51.647" v="1645" actId="14100"/>
          <ac:spMkLst>
            <pc:docMk/>
            <pc:sldMk cId="0" sldId="334"/>
            <ac:spMk id="15" creationId="{1C0DADCF-CA8A-4870-BD8E-DC0D35C20C9B}"/>
          </ac:spMkLst>
        </pc:spChg>
        <pc:spChg chg="add mod">
          <ac:chgData name="Siddarth Joshi" userId="bc4d29ca-e482-4031-a817-c6a7c744f97a" providerId="ADAL" clId="{FA79FEFE-AFC7-4FFB-9BCD-ED5C6FC312FD}" dt="2022-02-15T20:40:34.502" v="1321" actId="1076"/>
          <ac:spMkLst>
            <pc:docMk/>
            <pc:sldMk cId="0" sldId="334"/>
            <ac:spMk id="16" creationId="{8F7D52BB-58D2-4B89-8D65-4DD3FDD20EB3}"/>
          </ac:spMkLst>
        </pc:spChg>
      </pc:sldChg>
      <pc:sldChg chg="delSp modSp mod ord">
        <pc:chgData name="Siddarth Joshi" userId="bc4d29ca-e482-4031-a817-c6a7c744f97a" providerId="ADAL" clId="{FA79FEFE-AFC7-4FFB-9BCD-ED5C6FC312FD}" dt="2022-02-15T20:35:38.257" v="962" actId="20577"/>
        <pc:sldMkLst>
          <pc:docMk/>
          <pc:sldMk cId="2134750982" sldId="337"/>
        </pc:sldMkLst>
        <pc:spChg chg="mod">
          <ac:chgData name="Siddarth Joshi" userId="bc4d29ca-e482-4031-a817-c6a7c744f97a" providerId="ADAL" clId="{FA79FEFE-AFC7-4FFB-9BCD-ED5C6FC312FD}" dt="2022-02-15T20:35:38.257" v="962" actId="20577"/>
          <ac:spMkLst>
            <pc:docMk/>
            <pc:sldMk cId="2134750982" sldId="337"/>
            <ac:spMk id="6" creationId="{1B6A286C-5D96-4951-8157-1E49BADCBD6B}"/>
          </ac:spMkLst>
        </pc:spChg>
        <pc:picChg chg="del">
          <ac:chgData name="Siddarth Joshi" userId="bc4d29ca-e482-4031-a817-c6a7c744f97a" providerId="ADAL" clId="{FA79FEFE-AFC7-4FFB-9BCD-ED5C6FC312FD}" dt="2022-02-15T20:35:27.835" v="937" actId="478"/>
          <ac:picMkLst>
            <pc:docMk/>
            <pc:sldMk cId="2134750982" sldId="337"/>
            <ac:picMk id="5" creationId="{F13F2154-F6D8-4D35-A14B-05F455A3E528}"/>
          </ac:picMkLst>
        </pc:picChg>
      </pc:sldChg>
      <pc:sldChg chg="addSp delSp modSp mod">
        <pc:chgData name="Siddarth Joshi" userId="bc4d29ca-e482-4031-a817-c6a7c744f97a" providerId="ADAL" clId="{FA79FEFE-AFC7-4FFB-9BCD-ED5C6FC312FD}" dt="2022-02-15T20:56:53.033" v="2737" actId="20577"/>
        <pc:sldMkLst>
          <pc:docMk/>
          <pc:sldMk cId="1932416240" sldId="338"/>
        </pc:sldMkLst>
        <pc:spChg chg="del mod">
          <ac:chgData name="Siddarth Joshi" userId="bc4d29ca-e482-4031-a817-c6a7c744f97a" providerId="ADAL" clId="{FA79FEFE-AFC7-4FFB-9BCD-ED5C6FC312FD}" dt="2022-02-15T20:55:49.844" v="2543"/>
          <ac:spMkLst>
            <pc:docMk/>
            <pc:sldMk cId="1932416240" sldId="338"/>
            <ac:spMk id="6" creationId="{1B6A286C-5D96-4951-8157-1E49BADCBD6B}"/>
          </ac:spMkLst>
        </pc:spChg>
        <pc:spChg chg="add mod">
          <ac:chgData name="Siddarth Joshi" userId="bc4d29ca-e482-4031-a817-c6a7c744f97a" providerId="ADAL" clId="{FA79FEFE-AFC7-4FFB-9BCD-ED5C6FC312FD}" dt="2022-02-15T20:56:53.033" v="2737" actId="20577"/>
          <ac:spMkLst>
            <pc:docMk/>
            <pc:sldMk cId="1932416240" sldId="338"/>
            <ac:spMk id="10" creationId="{77D277B5-466D-4E5E-9E3A-B1287ADF1C14}"/>
          </ac:spMkLst>
        </pc:spChg>
        <pc:picChg chg="del">
          <ac:chgData name="Siddarth Joshi" userId="bc4d29ca-e482-4031-a817-c6a7c744f97a" providerId="ADAL" clId="{FA79FEFE-AFC7-4FFB-9BCD-ED5C6FC312FD}" dt="2022-02-15T20:55:49.843" v="2541" actId="478"/>
          <ac:picMkLst>
            <pc:docMk/>
            <pc:sldMk cId="1932416240" sldId="338"/>
            <ac:picMk id="3" creationId="{5A5F143D-F6C8-4220-97CE-D0DC0A98C56B}"/>
          </ac:picMkLst>
        </pc:picChg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2828309178" sldId="339"/>
        </pc:sldMkLst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1203580296" sldId="340"/>
        </pc:sldMkLst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1131302843" sldId="341"/>
        </pc:sldMkLst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553766052" sldId="342"/>
        </pc:sldMkLst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2915911171" sldId="343"/>
        </pc:sldMkLst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3135220495" sldId="344"/>
        </pc:sldMkLst>
      </pc:sldChg>
      <pc:sldChg chg="add del">
        <pc:chgData name="Siddarth Joshi" userId="bc4d29ca-e482-4031-a817-c6a7c744f97a" providerId="ADAL" clId="{FA79FEFE-AFC7-4FFB-9BCD-ED5C6FC312FD}" dt="2022-02-15T20:38:44.549" v="1223" actId="47"/>
        <pc:sldMkLst>
          <pc:docMk/>
          <pc:sldMk cId="4201889250" sldId="345"/>
        </pc:sldMkLst>
      </pc:sldChg>
      <pc:sldChg chg="modSp add mod">
        <pc:chgData name="Siddarth Joshi" userId="bc4d29ca-e482-4031-a817-c6a7c744f97a" providerId="ADAL" clId="{FA79FEFE-AFC7-4FFB-9BCD-ED5C6FC312FD}" dt="2022-02-15T20:37:20.518" v="1145" actId="20577"/>
        <pc:sldMkLst>
          <pc:docMk/>
          <pc:sldMk cId="690356707" sldId="346"/>
        </pc:sldMkLst>
        <pc:spChg chg="mod">
          <ac:chgData name="Siddarth Joshi" userId="bc4d29ca-e482-4031-a817-c6a7c744f97a" providerId="ADAL" clId="{FA79FEFE-AFC7-4FFB-9BCD-ED5C6FC312FD}" dt="2022-02-15T20:37:20.518" v="1145" actId="20577"/>
          <ac:spMkLst>
            <pc:docMk/>
            <pc:sldMk cId="690356707" sldId="346"/>
            <ac:spMk id="6" creationId="{1B6A286C-5D96-4951-8157-1E49BADCBD6B}"/>
          </ac:spMkLst>
        </pc:spChg>
      </pc:sldChg>
      <pc:sldChg chg="modSp add mod ord">
        <pc:chgData name="Siddarth Joshi" userId="bc4d29ca-e482-4031-a817-c6a7c744f97a" providerId="ADAL" clId="{FA79FEFE-AFC7-4FFB-9BCD-ED5C6FC312FD}" dt="2022-02-15T20:43:06.437" v="1527" actId="20577"/>
        <pc:sldMkLst>
          <pc:docMk/>
          <pc:sldMk cId="1687111353" sldId="347"/>
        </pc:sldMkLst>
        <pc:spChg chg="mod">
          <ac:chgData name="Siddarth Joshi" userId="bc4d29ca-e482-4031-a817-c6a7c744f97a" providerId="ADAL" clId="{FA79FEFE-AFC7-4FFB-9BCD-ED5C6FC312FD}" dt="2022-02-15T20:43:06.437" v="1527" actId="20577"/>
          <ac:spMkLst>
            <pc:docMk/>
            <pc:sldMk cId="1687111353" sldId="347"/>
            <ac:spMk id="6" creationId="{1B6A286C-5D96-4951-8157-1E49BADCBD6B}"/>
          </ac:spMkLst>
        </pc:spChg>
      </pc:sldChg>
      <pc:sldChg chg="modSp add del mod ord">
        <pc:chgData name="Siddarth Joshi" userId="bc4d29ca-e482-4031-a817-c6a7c744f97a" providerId="ADAL" clId="{FA79FEFE-AFC7-4FFB-9BCD-ED5C6FC312FD}" dt="2022-02-15T20:46:08.249" v="1648" actId="47"/>
        <pc:sldMkLst>
          <pc:docMk/>
          <pc:sldMk cId="1343722922" sldId="348"/>
        </pc:sldMkLst>
        <pc:spChg chg="mod">
          <ac:chgData name="Siddarth Joshi" userId="bc4d29ca-e482-4031-a817-c6a7c744f97a" providerId="ADAL" clId="{FA79FEFE-AFC7-4FFB-9BCD-ED5C6FC312FD}" dt="2022-02-15T20:44:45.158" v="1616" actId="20577"/>
          <ac:spMkLst>
            <pc:docMk/>
            <pc:sldMk cId="1343722922" sldId="348"/>
            <ac:spMk id="12" creationId="{741B0F70-E52E-4D40-AAA0-79FE249C9C47}"/>
          </ac:spMkLst>
        </pc:spChg>
      </pc:sldChg>
      <pc:sldChg chg="modSp add mod">
        <pc:chgData name="Siddarth Joshi" userId="bc4d29ca-e482-4031-a817-c6a7c744f97a" providerId="ADAL" clId="{FA79FEFE-AFC7-4FFB-9BCD-ED5C6FC312FD}" dt="2022-02-15T20:51:08.102" v="2199" actId="20577"/>
        <pc:sldMkLst>
          <pc:docMk/>
          <pc:sldMk cId="4012711744" sldId="349"/>
        </pc:sldMkLst>
        <pc:spChg chg="mod">
          <ac:chgData name="Siddarth Joshi" userId="bc4d29ca-e482-4031-a817-c6a7c744f97a" providerId="ADAL" clId="{FA79FEFE-AFC7-4FFB-9BCD-ED5C6FC312FD}" dt="2022-02-15T20:51:08.102" v="2199" actId="20577"/>
          <ac:spMkLst>
            <pc:docMk/>
            <pc:sldMk cId="4012711744" sldId="349"/>
            <ac:spMk id="6" creationId="{1B6A286C-5D96-4951-8157-1E49BADCBD6B}"/>
          </ac:spMkLst>
        </pc:spChg>
      </pc:sldChg>
      <pc:sldChg chg="add del ord">
        <pc:chgData name="Siddarth Joshi" userId="bc4d29ca-e482-4031-a817-c6a7c744f97a" providerId="ADAL" clId="{FA79FEFE-AFC7-4FFB-9BCD-ED5C6FC312FD}" dt="2022-02-15T20:46:09.410" v="1649" actId="47"/>
        <pc:sldMkLst>
          <pc:docMk/>
          <pc:sldMk cId="1265107498" sldId="350"/>
        </pc:sldMkLst>
      </pc:sldChg>
      <pc:sldChg chg="add ord">
        <pc:chgData name="Siddarth Joshi" userId="bc4d29ca-e482-4031-a817-c6a7c744f97a" providerId="ADAL" clId="{FA79FEFE-AFC7-4FFB-9BCD-ED5C6FC312FD}" dt="2022-02-15T20:46:24.415" v="1653"/>
        <pc:sldMkLst>
          <pc:docMk/>
          <pc:sldMk cId="823676053" sldId="351"/>
        </pc:sldMkLst>
      </pc:sldChg>
      <pc:sldChg chg="add">
        <pc:chgData name="Siddarth Joshi" userId="bc4d29ca-e482-4031-a817-c6a7c744f97a" providerId="ADAL" clId="{FA79FEFE-AFC7-4FFB-9BCD-ED5C6FC312FD}" dt="2022-02-15T20:46:06.239" v="1647" actId="2890"/>
        <pc:sldMkLst>
          <pc:docMk/>
          <pc:sldMk cId="3125701633" sldId="352"/>
        </pc:sldMkLst>
      </pc:sldChg>
      <pc:sldChg chg="modSp add mod">
        <pc:chgData name="Siddarth Joshi" userId="bc4d29ca-e482-4031-a817-c6a7c744f97a" providerId="ADAL" clId="{FA79FEFE-AFC7-4FFB-9BCD-ED5C6FC312FD}" dt="2022-02-15T20:54:07.024" v="2529" actId="20577"/>
        <pc:sldMkLst>
          <pc:docMk/>
          <pc:sldMk cId="1598274132" sldId="353"/>
        </pc:sldMkLst>
        <pc:spChg chg="mod">
          <ac:chgData name="Siddarth Joshi" userId="bc4d29ca-e482-4031-a817-c6a7c744f97a" providerId="ADAL" clId="{FA79FEFE-AFC7-4FFB-9BCD-ED5C6FC312FD}" dt="2022-02-15T20:54:07.024" v="2529" actId="20577"/>
          <ac:spMkLst>
            <pc:docMk/>
            <pc:sldMk cId="1598274132" sldId="353"/>
            <ac:spMk id="6" creationId="{1B6A286C-5D96-4951-8157-1E49BADCBD6B}"/>
          </ac:spMkLst>
        </pc:spChg>
      </pc:sldChg>
      <pc:sldChg chg="modSp add mod ord">
        <pc:chgData name="Siddarth Joshi" userId="bc4d29ca-e482-4031-a817-c6a7c744f97a" providerId="ADAL" clId="{FA79FEFE-AFC7-4FFB-9BCD-ED5C6FC312FD}" dt="2022-02-15T20:55:05.740" v="2539" actId="20577"/>
        <pc:sldMkLst>
          <pc:docMk/>
          <pc:sldMk cId="610156503" sldId="354"/>
        </pc:sldMkLst>
        <pc:spChg chg="mod">
          <ac:chgData name="Siddarth Joshi" userId="bc4d29ca-e482-4031-a817-c6a7c744f97a" providerId="ADAL" clId="{FA79FEFE-AFC7-4FFB-9BCD-ED5C6FC312FD}" dt="2022-02-15T20:55:05.740" v="2539" actId="20577"/>
          <ac:spMkLst>
            <pc:docMk/>
            <pc:sldMk cId="610156503" sldId="354"/>
            <ac:spMk id="6" creationId="{1B6A286C-5D96-4951-8157-1E49BADCBD6B}"/>
          </ac:spMkLst>
        </pc:spChg>
      </pc:sldChg>
    </pc:docChg>
  </pc:docChgLst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  <pc:docChgLst>
    <pc:chgData name="Siddarth Joshi" userId="bc4d29ca-e482-4031-a817-c6a7c744f97a" providerId="ADAL" clId="{3F8B9EF5-3DD1-4E17-859F-FD872AD1FFF8}"/>
    <pc:docChg chg="undo custSel addSld delSld modSld">
      <pc:chgData name="Siddarth Joshi" userId="bc4d29ca-e482-4031-a817-c6a7c744f97a" providerId="ADAL" clId="{3F8B9EF5-3DD1-4E17-859F-FD872AD1FFF8}" dt="2022-01-29T15:37:20.002" v="1085" actId="1076"/>
      <pc:docMkLst>
        <pc:docMk/>
      </pc:docMkLst>
      <pc:sldChg chg="modSp mod">
        <pc:chgData name="Siddarth Joshi" userId="bc4d29ca-e482-4031-a817-c6a7c744f97a" providerId="ADAL" clId="{3F8B9EF5-3DD1-4E17-859F-FD872AD1FFF8}" dt="2022-01-29T14:54:11.725" v="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3F8B9EF5-3DD1-4E17-859F-FD872AD1FFF8}" dt="2022-01-29T14:54:11.725" v="8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648713783" sldId="318"/>
        </pc:sldMkLst>
      </pc:sldChg>
      <pc:sldChg chg="addSp delSp modSp mod">
        <pc:chgData name="Siddarth Joshi" userId="bc4d29ca-e482-4031-a817-c6a7c744f97a" providerId="ADAL" clId="{3F8B9EF5-3DD1-4E17-859F-FD872AD1FFF8}" dt="2022-01-29T15:18:51.583" v="702" actId="21"/>
        <pc:sldMkLst>
          <pc:docMk/>
          <pc:sldMk cId="43906639" sldId="328"/>
        </pc:sldMkLst>
        <pc:spChg chg="mod">
          <ac:chgData name="Siddarth Joshi" userId="bc4d29ca-e482-4031-a817-c6a7c744f97a" providerId="ADAL" clId="{3F8B9EF5-3DD1-4E17-859F-FD872AD1FFF8}" dt="2022-01-29T14:54:17.493" v="11" actId="20577"/>
          <ac:spMkLst>
            <pc:docMk/>
            <pc:sldMk cId="43906639" sldId="328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4:55:02.520" v="91" actId="20577"/>
          <ac:spMkLst>
            <pc:docMk/>
            <pc:sldMk cId="43906639" sldId="32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0" creationId="{1A423B6B-885E-4384-9741-970692D564B5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2" creationId="{0B3F7196-6F43-42E9-97D9-C568C85175B7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3" creationId="{1EC2BE34-0D54-404D-83B5-FFDB068E979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4" creationId="{719DAB60-BF98-40D3-A7C5-30DCEB9F5A9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5" creationId="{093361CA-B1CF-47C7-904C-055F5F2138D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6" creationId="{128DC17F-BACE-42FA-B69A-DCAB85C7116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7" creationId="{187F53F1-FB21-4455-8C43-0D3F3183324C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8" creationId="{BF39ADCF-7FD2-4C02-9341-4A3FA0AA49E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9" creationId="{90DE42EB-B048-4EE4-8ACB-D433CA528F5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0" creationId="{23C767A6-6772-4CC9-BDBF-6B67D9EB94E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1" creationId="{BFB38EC5-C827-4AB5-9BAA-F5DB017EBE9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2" creationId="{D57FFE9C-1DE0-420D-B186-69B53395291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3" creationId="{01D84651-44AE-42B3-96C0-3334612DEC79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4" creationId="{AAB32F55-6A43-4586-98D0-7C8B43E78E48}"/>
          </ac:spMkLst>
        </pc:spChg>
        <pc:spChg chg="add mod">
          <ac:chgData name="Siddarth Joshi" userId="bc4d29ca-e482-4031-a817-c6a7c744f97a" providerId="ADAL" clId="{3F8B9EF5-3DD1-4E17-859F-FD872AD1FFF8}" dt="2022-01-29T15:18:26.161" v="699" actId="14100"/>
          <ac:spMkLst>
            <pc:docMk/>
            <pc:sldMk cId="43906639" sldId="328"/>
            <ac:spMk id="25" creationId="{EE76057A-8F34-4F84-9892-E8DE275D772C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6" creationId="{F41246B1-0644-45B1-B683-A67D21EEA8B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7" creationId="{9F3ABAE3-D32A-4201-8C2F-6CEDA6B3010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8" creationId="{5DEF896A-89B7-46C0-A093-FB80D36A13D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9" creationId="{6F818E25-E67E-455A-8091-912F16E6A49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0" creationId="{C09E29DF-DB94-4F59-80EE-29782AD3C0A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1" creationId="{25AAD53D-8C3C-484C-9369-30B35F9A3B3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2" creationId="{A4BB8649-BA0A-4F62-B11F-5A19D1A240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3" creationId="{53AB4C7F-4E2C-4562-9AF5-5C5E7A27FAF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4" creationId="{BD595F58-F190-4C8D-9954-FC86306650D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5" creationId="{F124046C-DB0D-4754-859C-42FFB4716838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6" creationId="{A388009A-445B-4FE7-A580-AF6C4FA13E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7" creationId="{3FA033E6-CF4D-4D60-91EB-20292914D83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8" creationId="{72501396-7FAC-4448-9FE1-452B84E2D48C}"/>
          </ac:spMkLst>
        </pc:spChg>
        <pc:picChg chg="add del mod">
          <ac:chgData name="Siddarth Joshi" userId="bc4d29ca-e482-4031-a817-c6a7c744f97a" providerId="ADAL" clId="{3F8B9EF5-3DD1-4E17-859F-FD872AD1FFF8}" dt="2022-01-29T15:18:51.583" v="702" actId="21"/>
          <ac:picMkLst>
            <pc:docMk/>
            <pc:sldMk cId="43906639" sldId="328"/>
            <ac:picMk id="2" creationId="{19F86FCD-28B7-426B-907B-2655490FDE6B}"/>
          </ac:picMkLst>
        </pc:picChg>
        <pc:picChg chg="add mod">
          <ac:chgData name="Siddarth Joshi" userId="bc4d29ca-e482-4031-a817-c6a7c744f97a" providerId="ADAL" clId="{3F8B9EF5-3DD1-4E17-859F-FD872AD1FFF8}" dt="2022-01-29T15:18:40.900" v="701" actId="1076"/>
          <ac:picMkLst>
            <pc:docMk/>
            <pc:sldMk cId="43906639" sldId="328"/>
            <ac:picMk id="3" creationId="{BA9BA0B8-5ADE-418E-B0AA-21054D46DB68}"/>
          </ac:picMkLst>
        </pc:picChg>
        <pc:picChg chg="del">
          <ac:chgData name="Siddarth Joshi" userId="bc4d29ca-e482-4031-a817-c6a7c744f97a" providerId="ADAL" clId="{3F8B9EF5-3DD1-4E17-859F-FD872AD1FFF8}" dt="2022-01-29T14:54:20.575" v="12" actId="478"/>
          <ac:picMkLst>
            <pc:docMk/>
            <pc:sldMk cId="43906639" sldId="328"/>
            <ac:picMk id="1026" creationId="{78E3F112-E0CD-4ED6-AB11-14C68C26BC57}"/>
          </ac:picMkLst>
        </pc:picChg>
        <pc:picChg chg="del">
          <ac:chgData name="Siddarth Joshi" userId="bc4d29ca-e482-4031-a817-c6a7c744f97a" providerId="ADAL" clId="{3F8B9EF5-3DD1-4E17-859F-FD872AD1FFF8}" dt="2022-01-29T14:54:21.716" v="13" actId="478"/>
          <ac:picMkLst>
            <pc:docMk/>
            <pc:sldMk cId="43906639" sldId="328"/>
            <ac:picMk id="1028" creationId="{9185BBD3-48D2-4B1D-A002-14E4EC23594A}"/>
          </ac:picMkLst>
        </pc:pic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34743135" sldId="32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952237204" sldId="33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803335181" sldId="33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9514579" sldId="332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43325597" sldId="333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822110039" sldId="334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925958494" sldId="336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360548981" sldId="337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041925155" sldId="338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93531363" sldId="33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05965751" sldId="34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649504799" sldId="34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025661155" sldId="342"/>
        </pc:sldMkLst>
      </pc:sldChg>
      <pc:sldChg chg="addSp delSp modSp add mod">
        <pc:chgData name="Siddarth Joshi" userId="bc4d29ca-e482-4031-a817-c6a7c744f97a" providerId="ADAL" clId="{3F8B9EF5-3DD1-4E17-859F-FD872AD1FFF8}" dt="2022-01-29T15:27:04.588" v="750" actId="478"/>
        <pc:sldMkLst>
          <pc:docMk/>
          <pc:sldMk cId="2362196120" sldId="343"/>
        </pc:sldMkLst>
        <pc:spChg chg="add del mod">
          <ac:chgData name="Siddarth Joshi" userId="bc4d29ca-e482-4031-a817-c6a7c744f97a" providerId="ADAL" clId="{3F8B9EF5-3DD1-4E17-859F-FD872AD1FFF8}" dt="2022-01-29T14:56:39.944" v="102" actId="478"/>
          <ac:spMkLst>
            <pc:docMk/>
            <pc:sldMk cId="2362196120" sldId="343"/>
            <ac:spMk id="3" creationId="{065F1F43-3B56-4CE3-AA19-2BD464AF5C2B}"/>
          </ac:spMkLst>
        </pc:spChg>
        <pc:spChg chg="del mod">
          <ac:chgData name="Siddarth Joshi" userId="bc4d29ca-e482-4031-a817-c6a7c744f97a" providerId="ADAL" clId="{3F8B9EF5-3DD1-4E17-859F-FD872AD1FFF8}" dt="2022-01-29T14:56:37.788" v="101" actId="478"/>
          <ac:spMkLst>
            <pc:docMk/>
            <pc:sldMk cId="2362196120" sldId="343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6:51.029" v="107"/>
          <ac:spMkLst>
            <pc:docMk/>
            <pc:sldMk cId="2362196120" sldId="343"/>
            <ac:spMk id="23" creationId="{02E3D020-D8DE-4673-8B02-2ABDEB2A731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5" creationId="{EE76057A-8F34-4F84-9892-E8DE275D772C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6" creationId="{F41246B1-0644-45B1-B683-A67D21EEA8B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7" creationId="{9F3ABAE3-D32A-4201-8C2F-6CEDA6B3010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8" creationId="{5DEF896A-89B7-46C0-A093-FB80D36A13D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9" creationId="{6F818E25-E67E-455A-8091-912F16E6A49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0" creationId="{C09E29DF-DB94-4F59-80EE-29782AD3C0A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1" creationId="{25AAD53D-8C3C-484C-9369-30B35F9A3B3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2" creationId="{A4BB8649-BA0A-4F62-B11F-5A19D1A240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3" creationId="{53AB4C7F-4E2C-4562-9AF5-5C5E7A27FAF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4" creationId="{BD595F58-F190-4C8D-9954-FC86306650D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5" creationId="{F124046C-DB0D-4754-859C-42FFB4716838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6" creationId="{A388009A-445B-4FE7-A580-AF6C4FA13E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7" creationId="{3FA033E6-CF4D-4D60-91EB-20292914D83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8" creationId="{72501396-7FAC-4448-9FE1-452B84E2D48C}"/>
          </ac:spMkLst>
        </pc:spChg>
        <pc:spChg chg="add mod">
          <ac:chgData name="Siddarth Joshi" userId="bc4d29ca-e482-4031-a817-c6a7c744f97a" providerId="ADAL" clId="{3F8B9EF5-3DD1-4E17-859F-FD872AD1FFF8}" dt="2022-01-29T14:56:55.904" v="109" actId="1076"/>
          <ac:spMkLst>
            <pc:docMk/>
            <pc:sldMk cId="2362196120" sldId="343"/>
            <ac:spMk id="39" creationId="{52247698-3186-49F7-9FE5-B81F51EA9857}"/>
          </ac:spMkLst>
        </pc:spChg>
        <pc:spChg chg="add del mod">
          <ac:chgData name="Siddarth Joshi" userId="bc4d29ca-e482-4031-a817-c6a7c744f97a" providerId="ADAL" clId="{3F8B9EF5-3DD1-4E17-859F-FD872AD1FFF8}" dt="2022-01-29T14:57:06.298" v="113"/>
          <ac:spMkLst>
            <pc:docMk/>
            <pc:sldMk cId="2362196120" sldId="343"/>
            <ac:spMk id="40" creationId="{A07D1B6B-C5B2-4BBB-BA91-DEEF083F74B8}"/>
          </ac:spMkLst>
        </pc:spChg>
        <pc:spChg chg="add mod">
          <ac:chgData name="Siddarth Joshi" userId="bc4d29ca-e482-4031-a817-c6a7c744f97a" providerId="ADAL" clId="{3F8B9EF5-3DD1-4E17-859F-FD872AD1FFF8}" dt="2022-01-29T14:57:34.669" v="123" actId="14100"/>
          <ac:spMkLst>
            <pc:docMk/>
            <pc:sldMk cId="2362196120" sldId="343"/>
            <ac:spMk id="41" creationId="{B27E7D82-9C93-4F37-9E9C-951976FD7F3B}"/>
          </ac:spMkLst>
        </pc:spChg>
        <pc:spChg chg="add mod">
          <ac:chgData name="Siddarth Joshi" userId="bc4d29ca-e482-4031-a817-c6a7c744f97a" providerId="ADAL" clId="{3F8B9EF5-3DD1-4E17-859F-FD872AD1FFF8}" dt="2022-01-29T15:08:19.905" v="145" actId="1076"/>
          <ac:spMkLst>
            <pc:docMk/>
            <pc:sldMk cId="2362196120" sldId="343"/>
            <ac:spMk id="45" creationId="{0DC5DC14-E5B3-47E6-841F-4AA8120086AC}"/>
          </ac:spMkLst>
        </pc:spChg>
        <pc:spChg chg="add mod">
          <ac:chgData name="Siddarth Joshi" userId="bc4d29ca-e482-4031-a817-c6a7c744f97a" providerId="ADAL" clId="{3F8B9EF5-3DD1-4E17-859F-FD872AD1FFF8}" dt="2022-01-29T15:08:41.272" v="191" actId="20577"/>
          <ac:spMkLst>
            <pc:docMk/>
            <pc:sldMk cId="2362196120" sldId="343"/>
            <ac:spMk id="46" creationId="{8D9C9346-14C0-44BA-8591-1AE99298357E}"/>
          </ac:spMkLst>
        </pc:spChg>
        <pc:graphicFrameChg chg="add del mod replId">
          <ac:chgData name="Siddarth Joshi" userId="bc4d29ca-e482-4031-a817-c6a7c744f97a" providerId="ADAL" clId="{3F8B9EF5-3DD1-4E17-859F-FD872AD1FFF8}" dt="2022-01-29T15:07:40.955" v="137"/>
          <ac:graphicFrameMkLst>
            <pc:docMk/>
            <pc:sldMk cId="2362196120" sldId="343"/>
            <ac:graphicFrameMk id="5" creationId="{0DC5DC14-E5B3-47E6-841F-4AA8120086AC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4:56:51.029" v="107"/>
          <ac:graphicFrameMkLst>
            <pc:docMk/>
            <pc:sldMk cId="2362196120" sldId="343"/>
            <ac:graphicFrameMk id="22" creationId="{D44A3DFE-3308-40AB-B944-4EE0D700AD50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4:56:55.904" v="109" actId="1076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6:50.046" v="126"/>
          <ac:graphicFrameMkLst>
            <pc:docMk/>
            <pc:sldMk cId="2362196120" sldId="343"/>
            <ac:graphicFrameMk id="42" creationId="{C3FAD517-DF45-48B0-AA0E-94135B570A74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5:06:56.690" v="128" actId="1076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7:34.716" v="132"/>
          <ac:graphicFrameMkLst>
            <pc:docMk/>
            <pc:sldMk cId="2362196120" sldId="343"/>
            <ac:graphicFrameMk id="44" creationId="{6D011533-7DAE-4A76-ADF9-3F4237BA4EDE}"/>
          </ac:graphicFrameMkLst>
        </pc:graphicFrameChg>
        <pc:picChg chg="add del mod">
          <ac:chgData name="Siddarth Joshi" userId="bc4d29ca-e482-4031-a817-c6a7c744f97a" providerId="ADAL" clId="{3F8B9EF5-3DD1-4E17-859F-FD872AD1FFF8}" dt="2022-01-29T15:27:04.588" v="750" actId="478"/>
          <ac:picMkLst>
            <pc:docMk/>
            <pc:sldMk cId="2362196120" sldId="343"/>
            <ac:picMk id="47" creationId="{290DCA63-DC42-46F6-BCD1-17CC65A49E7A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13:20.596" v="604" actId="20577"/>
        <pc:sldMkLst>
          <pc:docMk/>
          <pc:sldMk cId="1689966019" sldId="344"/>
        </pc:sldMkLst>
        <pc:spChg chg="mod">
          <ac:chgData name="Siddarth Joshi" userId="bc4d29ca-e482-4031-a817-c6a7c744f97a" providerId="ADAL" clId="{3F8B9EF5-3DD1-4E17-859F-FD872AD1FFF8}" dt="2022-01-29T15:08:58.931" v="199" actId="20577"/>
          <ac:spMkLst>
            <pc:docMk/>
            <pc:sldMk cId="1689966019" sldId="34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F8B9EF5-3DD1-4E17-859F-FD872AD1FFF8}" dt="2022-01-29T15:13:09.282" v="590" actId="20577"/>
          <ac:spMkLst>
            <pc:docMk/>
            <pc:sldMk cId="1689966019" sldId="344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13:20.596" v="604" actId="20577"/>
          <ac:spMkLst>
            <pc:docMk/>
            <pc:sldMk cId="1689966019" sldId="344"/>
            <ac:spMk id="13" creationId="{15E30BDA-C1C9-4F84-B900-929ED759C608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39" creationId="{52247698-3186-49F7-9FE5-B81F51EA9857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41" creationId="{B27E7D82-9C93-4F37-9E9C-951976FD7F3B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5" creationId="{0DC5DC14-E5B3-47E6-841F-4AA8120086AC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3F8B9EF5-3DD1-4E17-859F-FD872AD1FFF8}" dt="2022-01-29T15:09:13.539" v="200" actId="478"/>
          <ac:graphicFrameMkLst>
            <pc:docMk/>
            <pc:sldMk cId="1689966019" sldId="344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3F8B9EF5-3DD1-4E17-859F-FD872AD1FFF8}" dt="2022-01-29T15:09:26.382" v="203" actId="478"/>
          <ac:graphicFrameMkLst>
            <pc:docMk/>
            <pc:sldMk cId="1689966019" sldId="344"/>
            <ac:graphicFrameMk id="43" creationId="{BD9AD29D-4685-4BDF-BE54-C42317EB5040}"/>
          </ac:graphicFrameMkLst>
        </pc:graphicFrameChg>
      </pc:sldChg>
      <pc:sldChg chg="modSp add mod">
        <pc:chgData name="Siddarth Joshi" userId="bc4d29ca-e482-4031-a817-c6a7c744f97a" providerId="ADAL" clId="{3F8B9EF5-3DD1-4E17-859F-FD872AD1FFF8}" dt="2022-01-29T15:36:11.881" v="1079" actId="20577"/>
        <pc:sldMkLst>
          <pc:docMk/>
          <pc:sldMk cId="3689616148" sldId="345"/>
        </pc:sldMkLst>
        <pc:spChg chg="mod">
          <ac:chgData name="Siddarth Joshi" userId="bc4d29ca-e482-4031-a817-c6a7c744f97a" providerId="ADAL" clId="{3F8B9EF5-3DD1-4E17-859F-FD872AD1FFF8}" dt="2022-01-29T15:36:11.881" v="1079" actId="20577"/>
          <ac:spMkLst>
            <pc:docMk/>
            <pc:sldMk cId="3689616148" sldId="345"/>
            <ac:spMk id="12" creationId="{153A8010-A0E6-48E2-A0BE-1DAFB4F2C99D}"/>
          </ac:spMkLst>
        </pc:spChg>
        <pc:spChg chg="mod">
          <ac:chgData name="Siddarth Joshi" userId="bc4d29ca-e482-4031-a817-c6a7c744f97a" providerId="ADAL" clId="{3F8B9EF5-3DD1-4E17-859F-FD872AD1FFF8}" dt="2022-01-29T15:15:59.154" v="697" actId="20577"/>
          <ac:spMkLst>
            <pc:docMk/>
            <pc:sldMk cId="3689616148" sldId="345"/>
            <ac:spMk id="13" creationId="{15E30BDA-C1C9-4F84-B900-929ED759C608}"/>
          </ac:spMkLst>
        </pc:spChg>
      </pc:sldChg>
      <pc:sldChg chg="addSp delSp modSp add mod">
        <pc:chgData name="Siddarth Joshi" userId="bc4d29ca-e482-4031-a817-c6a7c744f97a" providerId="ADAL" clId="{3F8B9EF5-3DD1-4E17-859F-FD872AD1FFF8}" dt="2022-01-29T15:37:20.002" v="1085" actId="1076"/>
        <pc:sldMkLst>
          <pc:docMk/>
          <pc:sldMk cId="3053850485" sldId="346"/>
        </pc:sldMkLst>
        <pc:spChg chg="mod">
          <ac:chgData name="Siddarth Joshi" userId="bc4d29ca-e482-4031-a817-c6a7c744f97a" providerId="ADAL" clId="{3F8B9EF5-3DD1-4E17-859F-FD872AD1FFF8}" dt="2022-01-29T15:21:23.167" v="710" actId="20577"/>
          <ac:spMkLst>
            <pc:docMk/>
            <pc:sldMk cId="3053850485" sldId="346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5:30:09.562" v="913" actId="20577"/>
          <ac:spMkLst>
            <pc:docMk/>
            <pc:sldMk cId="3053850485" sldId="346"/>
            <ac:spMk id="12" creationId="{153A8010-A0E6-48E2-A0BE-1DAFB4F2C99D}"/>
          </ac:spMkLst>
        </pc:spChg>
        <pc:spChg chg="del">
          <ac:chgData name="Siddarth Joshi" userId="bc4d29ca-e482-4031-a817-c6a7c744f97a" providerId="ADAL" clId="{3F8B9EF5-3DD1-4E17-859F-FD872AD1FFF8}" dt="2022-01-29T15:21:29.959" v="711" actId="478"/>
          <ac:spMkLst>
            <pc:docMk/>
            <pc:sldMk cId="3053850485" sldId="346"/>
            <ac:spMk id="13" creationId="{15E30BDA-C1C9-4F84-B900-929ED759C608}"/>
          </ac:spMkLst>
        </pc:spChg>
        <pc:picChg chg="add del mod">
          <ac:chgData name="Siddarth Joshi" userId="bc4d29ca-e482-4031-a817-c6a7c744f97a" providerId="ADAL" clId="{3F8B9EF5-3DD1-4E17-859F-FD872AD1FFF8}" dt="2022-01-29T15:26:26.584" v="749" actId="478"/>
          <ac:picMkLst>
            <pc:docMk/>
            <pc:sldMk cId="3053850485" sldId="346"/>
            <ac:picMk id="4098" creationId="{059D6046-E3EE-4A3D-A95B-F627ED334CB2}"/>
          </ac:picMkLst>
        </pc:picChg>
        <pc:picChg chg="add del mod">
          <ac:chgData name="Siddarth Joshi" userId="bc4d29ca-e482-4031-a817-c6a7c744f97a" providerId="ADAL" clId="{3F8B9EF5-3DD1-4E17-859F-FD872AD1FFF8}" dt="2022-01-29T15:27:19.668" v="754" actId="478"/>
          <ac:picMkLst>
            <pc:docMk/>
            <pc:sldMk cId="3053850485" sldId="346"/>
            <ac:picMk id="4100" creationId="{8E650E80-E506-49C7-BC6D-D2F2AB6171FF}"/>
          </ac:picMkLst>
        </pc:picChg>
        <pc:picChg chg="add mod">
          <ac:chgData name="Siddarth Joshi" userId="bc4d29ca-e482-4031-a817-c6a7c744f97a" providerId="ADAL" clId="{3F8B9EF5-3DD1-4E17-859F-FD872AD1FFF8}" dt="2022-01-29T15:27:44.734" v="757" actId="1076"/>
          <ac:picMkLst>
            <pc:docMk/>
            <pc:sldMk cId="3053850485" sldId="346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7:10.447" v="1083" actId="1076"/>
          <ac:picMkLst>
            <pc:docMk/>
            <pc:sldMk cId="3053850485" sldId="346"/>
            <ac:picMk id="4104" creationId="{ADAF050C-F677-4FFE-95F8-2935662C1CB9}"/>
          </ac:picMkLst>
        </pc:picChg>
        <pc:picChg chg="add mod">
          <ac:chgData name="Siddarth Joshi" userId="bc4d29ca-e482-4031-a817-c6a7c744f97a" providerId="ADAL" clId="{3F8B9EF5-3DD1-4E17-859F-FD872AD1FFF8}" dt="2022-01-29T15:37:20.002" v="1085" actId="1076"/>
          <ac:picMkLst>
            <pc:docMk/>
            <pc:sldMk cId="3053850485" sldId="346"/>
            <ac:picMk id="4106" creationId="{652BC14E-2D86-44BF-A3B9-EBFE0C0E7A74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35:50.170" v="1071" actId="27636"/>
        <pc:sldMkLst>
          <pc:docMk/>
          <pc:sldMk cId="208521249" sldId="347"/>
        </pc:sldMkLst>
        <pc:spChg chg="add del mod">
          <ac:chgData name="Siddarth Joshi" userId="bc4d29ca-e482-4031-a817-c6a7c744f97a" providerId="ADAL" clId="{3F8B9EF5-3DD1-4E17-859F-FD872AD1FFF8}" dt="2022-01-29T15:31:19.442" v="917" actId="478"/>
          <ac:spMkLst>
            <pc:docMk/>
            <pc:sldMk cId="208521249" sldId="347"/>
            <ac:spMk id="3" creationId="{99F86623-8578-4277-9398-61EA206E65E4}"/>
          </ac:spMkLst>
        </pc:spChg>
        <pc:spChg chg="add mod">
          <ac:chgData name="Siddarth Joshi" userId="bc4d29ca-e482-4031-a817-c6a7c744f97a" providerId="ADAL" clId="{3F8B9EF5-3DD1-4E17-859F-FD872AD1FFF8}" dt="2022-01-29T15:32:07.962" v="925" actId="1076"/>
          <ac:spMkLst>
            <pc:docMk/>
            <pc:sldMk cId="208521249" sldId="347"/>
            <ac:spMk id="5" creationId="{3B981663-7AB2-4872-BB99-AAE86C60C96C}"/>
          </ac:spMkLst>
        </pc:spChg>
        <pc:spChg chg="del">
          <ac:chgData name="Siddarth Joshi" userId="bc4d29ca-e482-4031-a817-c6a7c744f97a" providerId="ADAL" clId="{3F8B9EF5-3DD1-4E17-859F-FD872AD1FFF8}" dt="2022-01-29T15:31:17.156" v="916" actId="478"/>
          <ac:spMkLst>
            <pc:docMk/>
            <pc:sldMk cId="208521249" sldId="347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32:45.571" v="950" actId="1076"/>
          <ac:spMkLst>
            <pc:docMk/>
            <pc:sldMk cId="208521249" sldId="347"/>
            <ac:spMk id="13" creationId="{2CB3299D-084C-4E39-89FB-B51E9CE9E96A}"/>
          </ac:spMkLst>
        </pc:spChg>
        <pc:spChg chg="add mod">
          <ac:chgData name="Siddarth Joshi" userId="bc4d29ca-e482-4031-a817-c6a7c744f97a" providerId="ADAL" clId="{3F8B9EF5-3DD1-4E17-859F-FD872AD1FFF8}" dt="2022-01-29T15:33:07.933" v="955" actId="14100"/>
          <ac:spMkLst>
            <pc:docMk/>
            <pc:sldMk cId="208521249" sldId="347"/>
            <ac:spMk id="14" creationId="{7C19390E-53F7-4C07-9565-C22952C61369}"/>
          </ac:spMkLst>
        </pc:spChg>
        <pc:spChg chg="add mod">
          <ac:chgData name="Siddarth Joshi" userId="bc4d29ca-e482-4031-a817-c6a7c744f97a" providerId="ADAL" clId="{3F8B9EF5-3DD1-4E17-859F-FD872AD1FFF8}" dt="2022-01-29T15:34:33.152" v="1034" actId="1076"/>
          <ac:spMkLst>
            <pc:docMk/>
            <pc:sldMk cId="208521249" sldId="347"/>
            <ac:spMk id="15" creationId="{DCE1E3E9-8008-4010-9EDD-61278D73CEA9}"/>
          </ac:spMkLst>
        </pc:spChg>
        <pc:spChg chg="add mod">
          <ac:chgData name="Siddarth Joshi" userId="bc4d29ca-e482-4031-a817-c6a7c744f97a" providerId="ADAL" clId="{3F8B9EF5-3DD1-4E17-859F-FD872AD1FFF8}" dt="2022-01-29T15:35:28.501" v="1042" actId="1076"/>
          <ac:spMkLst>
            <pc:docMk/>
            <pc:sldMk cId="208521249" sldId="347"/>
            <ac:spMk id="16" creationId="{6B32E77B-7F19-406A-88FF-B0B61EF608FF}"/>
          </ac:spMkLst>
        </pc:spChg>
        <pc:spChg chg="add mod">
          <ac:chgData name="Siddarth Joshi" userId="bc4d29ca-e482-4031-a817-c6a7c744f97a" providerId="ADAL" clId="{3F8B9EF5-3DD1-4E17-859F-FD872AD1FFF8}" dt="2022-01-29T15:35:50.170" v="1071" actId="27636"/>
          <ac:spMkLst>
            <pc:docMk/>
            <pc:sldMk cId="208521249" sldId="347"/>
            <ac:spMk id="17" creationId="{1948E5BB-3161-47EE-9EE1-3E489D5D4AEF}"/>
          </ac:spMkLst>
        </pc:spChg>
        <pc:picChg chg="del">
          <ac:chgData name="Siddarth Joshi" userId="bc4d29ca-e482-4031-a817-c6a7c744f97a" providerId="ADAL" clId="{3F8B9EF5-3DD1-4E17-859F-FD872AD1FFF8}" dt="2022-01-29T15:31:14.842" v="915" actId="478"/>
          <ac:picMkLst>
            <pc:docMk/>
            <pc:sldMk cId="208521249" sldId="347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1:26.384" v="919" actId="1076"/>
          <ac:picMkLst>
            <pc:docMk/>
            <pc:sldMk cId="208521249" sldId="347"/>
            <ac:picMk id="5122" creationId="{5454986F-AF7A-4BD2-87A0-351EA3E838FE}"/>
          </ac:picMkLst>
        </pc:picChg>
      </pc:sldChg>
    </pc:docChg>
  </pc:docChgLst>
  <pc:docChgLst>
    <pc:chgData name="Siddarth Joshi" userId="bc4d29ca-e482-4031-a817-c6a7c744f97a" providerId="ADAL" clId="{0EA6D6C3-2F48-467C-AF65-4ABDDBBAE839}"/>
    <pc:docChg chg="undo custSel addSld delSld modSld">
      <pc:chgData name="Siddarth Joshi" userId="bc4d29ca-e482-4031-a817-c6a7c744f97a" providerId="ADAL" clId="{0EA6D6C3-2F48-467C-AF65-4ABDDBBAE839}" dt="2022-01-29T17:55:49.947" v="725" actId="47"/>
      <pc:docMkLst>
        <pc:docMk/>
      </pc:docMkLst>
      <pc:sldChg chg="modSp mod">
        <pc:chgData name="Siddarth Joshi" userId="bc4d29ca-e482-4031-a817-c6a7c744f97a" providerId="ADAL" clId="{0EA6D6C3-2F48-467C-AF65-4ABDDBBAE839}" dt="2022-01-29T17:20:25.419" v="25" actId="20577"/>
        <pc:sldMkLst>
          <pc:docMk/>
          <pc:sldMk cId="357927040" sldId="256"/>
        </pc:sldMkLst>
        <pc:spChg chg="mod">
          <ac:chgData name="Siddarth Joshi" userId="bc4d29ca-e482-4031-a817-c6a7c744f97a" providerId="ADAL" clId="{0EA6D6C3-2F48-467C-AF65-4ABDDBBAE839}" dt="2022-01-29T17:20:25.419" v="25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0EA6D6C3-2F48-467C-AF65-4ABDDBBAE839}" dt="2022-01-29T17:24:26.779" v="146" actId="1076"/>
        <pc:sldMkLst>
          <pc:docMk/>
          <pc:sldMk cId="43906639" sldId="328"/>
        </pc:sldMkLst>
        <pc:spChg chg="add del mod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5" creationId="{1695AD87-EA01-4472-AB02-C798F6577EF4}"/>
          </ac:spMkLst>
        </pc:spChg>
        <pc:spChg chg="mod">
          <ac:chgData name="Siddarth Joshi" userId="bc4d29ca-e482-4031-a817-c6a7c744f97a" providerId="ADAL" clId="{0EA6D6C3-2F48-467C-AF65-4ABDDBBAE839}" dt="2022-01-29T17:20:47.620" v="31" actId="20577"/>
          <ac:spMkLst>
            <pc:docMk/>
            <pc:sldMk cId="43906639" sldId="328"/>
            <ac:spMk id="8" creationId="{BBB9B1C4-5210-4BEA-A556-2A53383A911F}"/>
          </ac:spMkLst>
        </pc:spChg>
        <pc:spChg chg="del">
          <ac:chgData name="Siddarth Joshi" userId="bc4d29ca-e482-4031-a817-c6a7c744f97a" providerId="ADAL" clId="{0EA6D6C3-2F48-467C-AF65-4ABDDBBAE839}" dt="2022-01-29T17:20:51.527" v="32" actId="478"/>
          <ac:spMkLst>
            <pc:docMk/>
            <pc:sldMk cId="43906639" sldId="328"/>
            <ac:spMk id="9" creationId="{22018737-201A-47B6-BF29-174DA7DB677A}"/>
          </ac:spMkLst>
        </pc:spChg>
        <pc:spChg chg="add mod">
          <ac:chgData name="Siddarth Joshi" userId="bc4d29ca-e482-4031-a817-c6a7c744f97a" providerId="ADAL" clId="{0EA6D6C3-2F48-467C-AF65-4ABDDBBAE839}" dt="2022-01-29T17:24:00.445" v="144" actId="20577"/>
          <ac:spMkLst>
            <pc:docMk/>
            <pc:sldMk cId="43906639" sldId="328"/>
            <ac:spMk id="23" creationId="{25D6F300-44D7-4853-AC57-4464EAB18166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5" creationId="{EE76057A-8F34-4F84-9892-E8DE275D772C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6" creationId="{F41246B1-0644-45B1-B683-A67D21EEA8B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7" creationId="{9F3ABAE3-D32A-4201-8C2F-6CEDA6B3010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8" creationId="{5DEF896A-89B7-46C0-A093-FB80D36A13D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9" creationId="{6F818E25-E67E-455A-8091-912F16E6A49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0" creationId="{C09E29DF-DB94-4F59-80EE-29782AD3C0A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1" creationId="{25AAD53D-8C3C-484C-9369-30B35F9A3B3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2" creationId="{A4BB8649-BA0A-4F62-B11F-5A19D1A240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3" creationId="{53AB4C7F-4E2C-4562-9AF5-5C5E7A27FAF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4" creationId="{BD595F58-F190-4C8D-9954-FC86306650D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5" creationId="{F124046C-DB0D-4754-859C-42FFB4716838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6" creationId="{A388009A-445B-4FE7-A580-AF6C4FA13E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7" creationId="{3FA033E6-CF4D-4D60-91EB-20292914D83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8" creationId="{72501396-7FAC-4448-9FE1-452B84E2D48C}"/>
          </ac:spMkLst>
        </pc:spChg>
        <pc:picChg chg="del">
          <ac:chgData name="Siddarth Joshi" userId="bc4d29ca-e482-4031-a817-c6a7c744f97a" providerId="ADAL" clId="{0EA6D6C3-2F48-467C-AF65-4ABDDBBAE839}" dt="2022-01-29T17:20:57.696" v="33" actId="478"/>
          <ac:picMkLst>
            <pc:docMk/>
            <pc:sldMk cId="43906639" sldId="328"/>
            <ac:picMk id="3" creationId="{BA9BA0B8-5ADE-418E-B0AA-21054D46DB68}"/>
          </ac:picMkLst>
        </pc:picChg>
        <pc:picChg chg="add mod">
          <ac:chgData name="Siddarth Joshi" userId="bc4d29ca-e482-4031-a817-c6a7c744f97a" providerId="ADAL" clId="{0EA6D6C3-2F48-467C-AF65-4ABDDBBAE839}" dt="2022-01-29T17:23:46.382" v="123" actId="1076"/>
          <ac:picMkLst>
            <pc:docMk/>
            <pc:sldMk cId="43906639" sldId="328"/>
            <ac:picMk id="1026" creationId="{29155972-71E5-4AE1-8C9E-A22C568F73C7}"/>
          </ac:picMkLst>
        </pc:picChg>
        <pc:picChg chg="add mod">
          <ac:chgData name="Siddarth Joshi" userId="bc4d29ca-e482-4031-a817-c6a7c744f97a" providerId="ADAL" clId="{0EA6D6C3-2F48-467C-AF65-4ABDDBBAE839}" dt="2022-01-29T17:24:26.779" v="146" actId="1076"/>
          <ac:picMkLst>
            <pc:docMk/>
            <pc:sldMk cId="43906639" sldId="328"/>
            <ac:picMk id="1028" creationId="{AD91FBA2-8F89-4B89-B0D3-45A2C4A5122B}"/>
          </ac:picMkLst>
        </pc:picChg>
      </pc:sldChg>
      <pc:sldChg chg="addSp delSp modSp mod">
        <pc:chgData name="Siddarth Joshi" userId="bc4d29ca-e482-4031-a817-c6a7c744f97a" providerId="ADAL" clId="{0EA6D6C3-2F48-467C-AF65-4ABDDBBAE839}" dt="2022-01-29T17:55:17.541" v="724" actId="20577"/>
        <pc:sldMkLst>
          <pc:docMk/>
          <pc:sldMk cId="2362196120" sldId="343"/>
        </pc:sldMkLst>
        <pc:spChg chg="mod">
          <ac:chgData name="Siddarth Joshi" userId="bc4d29ca-e482-4031-a817-c6a7c744f97a" providerId="ADAL" clId="{0EA6D6C3-2F48-467C-AF65-4ABDDBBAE839}" dt="2022-01-29T17:44:52.628" v="551" actId="20577"/>
          <ac:spMkLst>
            <pc:docMk/>
            <pc:sldMk cId="2362196120" sldId="343"/>
            <ac:spMk id="8" creationId="{BBB9B1C4-5210-4BEA-A556-2A53383A911F}"/>
          </ac:spMkLst>
        </pc:spChg>
        <pc:spChg chg="add mod">
          <ac:chgData name="Siddarth Joshi" userId="bc4d29ca-e482-4031-a817-c6a7c744f97a" providerId="ADAL" clId="{0EA6D6C3-2F48-467C-AF65-4ABDDBBAE839}" dt="2022-01-29T17:55:17.541" v="724" actId="20577"/>
          <ac:spMkLst>
            <pc:docMk/>
            <pc:sldMk cId="2362196120" sldId="343"/>
            <ac:spMk id="12" creationId="{A7B52613-4B6E-4209-BE82-78ABB5915DA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39" creationId="{52247698-3186-49F7-9FE5-B81F51EA9857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1" creationId="{B27E7D82-9C93-4F37-9E9C-951976FD7F3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5" creationId="{0DC5DC14-E5B3-47E6-841F-4AA8120086AC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picChg chg="add mod">
          <ac:chgData name="Siddarth Joshi" userId="bc4d29ca-e482-4031-a817-c6a7c744f97a" providerId="ADAL" clId="{0EA6D6C3-2F48-467C-AF65-4ABDDBBAE839}" dt="2022-01-29T17:48:54.722" v="636" actId="1076"/>
          <ac:picMkLst>
            <pc:docMk/>
            <pc:sldMk cId="2362196120" sldId="343"/>
            <ac:picMk id="14" creationId="{C0CA7841-5750-47A4-BF0E-539665606492}"/>
          </ac:picMkLst>
        </pc:picChg>
        <pc:picChg chg="add mod">
          <ac:chgData name="Siddarth Joshi" userId="bc4d29ca-e482-4031-a817-c6a7c744f97a" providerId="ADAL" clId="{0EA6D6C3-2F48-467C-AF65-4ABDDBBAE839}" dt="2022-01-29T17:48:41.441" v="632" actId="1076"/>
          <ac:picMkLst>
            <pc:docMk/>
            <pc:sldMk cId="2362196120" sldId="343"/>
            <ac:picMk id="5122" creationId="{9E356DA7-960A-4C43-8BAB-952D8F41842F}"/>
          </ac:picMkLst>
        </pc:picChg>
        <pc:picChg chg="add mod">
          <ac:chgData name="Siddarth Joshi" userId="bc4d29ca-e482-4031-a817-c6a7c744f97a" providerId="ADAL" clId="{0EA6D6C3-2F48-467C-AF65-4ABDDBBAE839}" dt="2022-01-29T17:48:39.177" v="631" actId="1076"/>
          <ac:picMkLst>
            <pc:docMk/>
            <pc:sldMk cId="2362196120" sldId="343"/>
            <ac:picMk id="5124" creationId="{0E814CD5-C5F7-4182-92D1-F900AFD7128F}"/>
          </ac:picMkLst>
        </pc:picChg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1689966019" sldId="344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689616148" sldId="345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053850485" sldId="346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208521249" sldId="347"/>
        </pc:sldMkLst>
      </pc:sldChg>
      <pc:sldChg chg="addSp delSp modSp add mod">
        <pc:chgData name="Siddarth Joshi" userId="bc4d29ca-e482-4031-a817-c6a7c744f97a" providerId="ADAL" clId="{0EA6D6C3-2F48-467C-AF65-4ABDDBBAE839}" dt="2022-01-29T17:30:00.912" v="227" actId="20577"/>
        <pc:sldMkLst>
          <pc:docMk/>
          <pc:sldMk cId="2309374923" sldId="348"/>
        </pc:sldMkLst>
        <pc:spChg chg="mod">
          <ac:chgData name="Siddarth Joshi" userId="bc4d29ca-e482-4031-a817-c6a7c744f97a" providerId="ADAL" clId="{0EA6D6C3-2F48-467C-AF65-4ABDDBBAE839}" dt="2022-01-29T17:26:03.332" v="150" actId="20577"/>
          <ac:spMkLst>
            <pc:docMk/>
            <pc:sldMk cId="2309374923" sldId="348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30:00.912" v="227" actId="20577"/>
          <ac:spMkLst>
            <pc:docMk/>
            <pc:sldMk cId="2309374923" sldId="348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26:08.182" v="151" actId="478"/>
          <ac:picMkLst>
            <pc:docMk/>
            <pc:sldMk cId="2309374923" sldId="348"/>
            <ac:picMk id="1026" creationId="{29155972-71E5-4AE1-8C9E-A22C568F73C7}"/>
          </ac:picMkLst>
        </pc:picChg>
        <pc:picChg chg="mod">
          <ac:chgData name="Siddarth Joshi" userId="bc4d29ca-e482-4031-a817-c6a7c744f97a" providerId="ADAL" clId="{0EA6D6C3-2F48-467C-AF65-4ABDDBBAE839}" dt="2022-01-29T17:28:24.534" v="196" actId="1076"/>
          <ac:picMkLst>
            <pc:docMk/>
            <pc:sldMk cId="2309374923" sldId="34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0EA6D6C3-2F48-467C-AF65-4ABDDBBAE839}" dt="2022-01-29T17:28:16.123" v="195" actId="1076"/>
          <ac:picMkLst>
            <pc:docMk/>
            <pc:sldMk cId="2309374923" sldId="348"/>
            <ac:picMk id="2050" creationId="{5268B0B2-75BA-4E21-A24D-ED1393E8F3FA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38:56.822" v="331" actId="20577"/>
        <pc:sldMkLst>
          <pc:docMk/>
          <pc:sldMk cId="2021281256" sldId="349"/>
        </pc:sldMkLst>
        <pc:spChg chg="mod">
          <ac:chgData name="Siddarth Joshi" userId="bc4d29ca-e482-4031-a817-c6a7c744f97a" providerId="ADAL" clId="{0EA6D6C3-2F48-467C-AF65-4ABDDBBAE839}" dt="2022-01-29T17:38:56.822" v="331" actId="20577"/>
          <ac:spMkLst>
            <pc:docMk/>
            <pc:sldMk cId="2021281256" sldId="349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36:13.099" v="234" actId="478"/>
          <ac:picMkLst>
            <pc:docMk/>
            <pc:sldMk cId="2021281256" sldId="349"/>
            <ac:picMk id="1028" creationId="{AD91FBA2-8F89-4B89-B0D3-45A2C4A5122B}"/>
          </ac:picMkLst>
        </pc:picChg>
        <pc:picChg chg="del">
          <ac:chgData name="Siddarth Joshi" userId="bc4d29ca-e482-4031-a817-c6a7c744f97a" providerId="ADAL" clId="{0EA6D6C3-2F48-467C-AF65-4ABDDBBAE839}" dt="2022-01-29T17:30:50.386" v="230" actId="478"/>
          <ac:picMkLst>
            <pc:docMk/>
            <pc:sldMk cId="2021281256" sldId="349"/>
            <ac:picMk id="2050" creationId="{5268B0B2-75BA-4E21-A24D-ED1393E8F3FA}"/>
          </ac:picMkLst>
        </pc:picChg>
        <pc:picChg chg="add mod">
          <ac:chgData name="Siddarth Joshi" userId="bc4d29ca-e482-4031-a817-c6a7c744f97a" providerId="ADAL" clId="{0EA6D6C3-2F48-467C-AF65-4ABDDBBAE839}" dt="2022-01-29T17:36:17.771" v="236" actId="14100"/>
          <ac:picMkLst>
            <pc:docMk/>
            <pc:sldMk cId="2021281256" sldId="349"/>
            <ac:picMk id="3074" creationId="{BF7DF4D1-D1D3-49F9-9A0F-E878201EFED2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44:30.085" v="529" actId="20577"/>
        <pc:sldMkLst>
          <pc:docMk/>
          <pc:sldMk cId="752204488" sldId="350"/>
        </pc:sldMkLst>
        <pc:spChg chg="mod">
          <ac:chgData name="Siddarth Joshi" userId="bc4d29ca-e482-4031-a817-c6a7c744f97a" providerId="ADAL" clId="{0EA6D6C3-2F48-467C-AF65-4ABDDBBAE839}" dt="2022-01-29T17:41:08.152" v="348" actId="20577"/>
          <ac:spMkLst>
            <pc:docMk/>
            <pc:sldMk cId="752204488" sldId="350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44:30.085" v="529" actId="20577"/>
          <ac:spMkLst>
            <pc:docMk/>
            <pc:sldMk cId="752204488" sldId="350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41:10.728" v="349" actId="478"/>
          <ac:picMkLst>
            <pc:docMk/>
            <pc:sldMk cId="752204488" sldId="350"/>
            <ac:picMk id="3074" creationId="{BF7DF4D1-D1D3-49F9-9A0F-E878201EFED2}"/>
          </ac:picMkLst>
        </pc:picChg>
        <pc:picChg chg="add mod">
          <ac:chgData name="Siddarth Joshi" userId="bc4d29ca-e482-4031-a817-c6a7c744f97a" providerId="ADAL" clId="{0EA6D6C3-2F48-467C-AF65-4ABDDBBAE839}" dt="2022-01-29T17:41:24.990" v="353" actId="1076"/>
          <ac:picMkLst>
            <pc:docMk/>
            <pc:sldMk cId="752204488" sldId="350"/>
            <ac:picMk id="4098" creationId="{DDBA3515-9BF3-48F2-9DE0-BA1742394910}"/>
          </ac:picMkLst>
        </pc:picChg>
      </pc:sldChg>
    </pc:docChg>
  </pc:docChgLst>
  <pc:docChgLst>
    <pc:chgData name="Siddarth Joshi" userId="bc4d29ca-e482-4031-a817-c6a7c744f97a" providerId="ADAL" clId="{05D9BA43-8B84-4C3A-8C88-F681778DD356}"/>
    <pc:docChg chg="custSel addSld delSld modSld sldOrd">
      <pc:chgData name="Siddarth Joshi" userId="bc4d29ca-e482-4031-a817-c6a7c744f97a" providerId="ADAL" clId="{05D9BA43-8B84-4C3A-8C88-F681778DD356}" dt="2022-01-08T19:42:39.122" v="4401" actId="2696"/>
      <pc:docMkLst>
        <pc:docMk/>
      </pc:docMkLst>
      <pc:sldChg chg="modSp mod">
        <pc:chgData name="Siddarth Joshi" userId="bc4d29ca-e482-4031-a817-c6a7c744f97a" providerId="ADAL" clId="{05D9BA43-8B84-4C3A-8C88-F681778DD356}" dt="2022-01-08T04:52:00.629" v="11" actId="14100"/>
        <pc:sldMkLst>
          <pc:docMk/>
          <pc:sldMk cId="357927040" sldId="256"/>
        </pc:sldMkLst>
        <pc:spChg chg="mod">
          <ac:chgData name="Siddarth Joshi" userId="bc4d29ca-e482-4031-a817-c6a7c744f97a" providerId="ADAL" clId="{05D9BA43-8B84-4C3A-8C88-F681778DD356}" dt="2022-01-08T04:52:00.629" v="11" actId="14100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 ord">
        <pc:chgData name="Siddarth Joshi" userId="bc4d29ca-e482-4031-a817-c6a7c744f97a" providerId="ADAL" clId="{05D9BA43-8B84-4C3A-8C88-F681778DD356}" dt="2022-01-08T18:49:51.070" v="749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05D9BA43-8B84-4C3A-8C88-F681778DD356}" dt="2022-01-08T04:53:05.430" v="22" actId="20577"/>
          <ac:spMkLst>
            <pc:docMk/>
            <pc:sldMk cId="2044519996" sldId="317"/>
            <ac:spMk id="8" creationId="{BBB9B1C4-5210-4BEA-A556-2A53383A911F}"/>
          </ac:spMkLst>
        </pc:spChg>
        <pc:spChg chg="add mod">
          <ac:chgData name="Siddarth Joshi" userId="bc4d29ca-e482-4031-a817-c6a7c744f97a" providerId="ADAL" clId="{05D9BA43-8B84-4C3A-8C88-F681778DD356}" dt="2022-01-08T18:47:59.893" v="611" actId="20577"/>
          <ac:spMkLst>
            <pc:docMk/>
            <pc:sldMk cId="2044519996" sldId="317"/>
            <ac:spMk id="9" creationId="{22018737-201A-47B6-BF29-174DA7DB677A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05D9BA43-8B84-4C3A-8C88-F681778DD356}" dt="2022-01-08T18:47:46.475" v="608" actId="1076"/>
          <ac:spMkLst>
            <pc:docMk/>
            <pc:sldMk cId="2044519996" sldId="317"/>
            <ac:spMk id="13" creationId="{046E062D-AC3E-4F08-A06E-AB26756AF848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4" creationId="{57BA86F2-B743-4B52-BCE2-65784BE3755D}"/>
          </ac:spMkLst>
        </pc:spChg>
        <pc:spChg chg="add mod">
          <ac:chgData name="Siddarth Joshi" userId="bc4d29ca-e482-4031-a817-c6a7c744f97a" providerId="ADAL" clId="{05D9BA43-8B84-4C3A-8C88-F681778DD356}" dt="2022-01-08T18:49:51.070" v="749" actId="20577"/>
          <ac:spMkLst>
            <pc:docMk/>
            <pc:sldMk cId="2044519996" sldId="317"/>
            <ac:spMk id="15" creationId="{93A80A0B-8536-4548-9D31-B1937B32E0B3}"/>
          </ac:spMkLst>
        </pc:spChg>
        <pc:picChg chg="add mod">
          <ac:chgData name="Siddarth Joshi" userId="bc4d29ca-e482-4031-a817-c6a7c744f97a" providerId="ADAL" clId="{05D9BA43-8B84-4C3A-8C88-F681778DD356}" dt="2022-01-08T18:46:39.587" v="534" actId="1076"/>
          <ac:picMkLst>
            <pc:docMk/>
            <pc:sldMk cId="2044519996" sldId="317"/>
            <ac:picMk id="3" creationId="{A1510241-FE06-41C8-A421-E8988FAECCB0}"/>
          </ac:picMkLst>
        </pc:picChg>
        <pc:picChg chg="del">
          <ac:chgData name="Siddarth Joshi" userId="bc4d29ca-e482-4031-a817-c6a7c744f97a" providerId="ADAL" clId="{05D9BA43-8B84-4C3A-8C88-F681778DD356}" dt="2022-01-08T04:52:07.964" v="12" actId="478"/>
          <ac:picMkLst>
            <pc:docMk/>
            <pc:sldMk cId="2044519996" sldId="317"/>
            <ac:picMk id="1026" creationId="{1A3E7721-E4B1-40E8-BB29-31820E2C58FE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124912944" sldId="318"/>
        </pc:sldMkLst>
      </pc:sldChg>
      <pc:sldChg chg="addSp modSp add mod">
        <pc:chgData name="Siddarth Joshi" userId="bc4d29ca-e482-4031-a817-c6a7c744f97a" providerId="ADAL" clId="{05D9BA43-8B84-4C3A-8C88-F681778DD356}" dt="2022-01-08T18:43:12.531" v="403" actId="20577"/>
        <pc:sldMkLst>
          <pc:docMk/>
          <pc:sldMk cId="648713783" sldId="318"/>
        </pc:sldMkLst>
        <pc:spChg chg="add mod">
          <ac:chgData name="Siddarth Joshi" userId="bc4d29ca-e482-4031-a817-c6a7c744f97a" providerId="ADAL" clId="{05D9BA43-8B84-4C3A-8C88-F681778DD356}" dt="2022-01-08T18:43:12.531" v="403" actId="20577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05D9BA43-8B84-4C3A-8C88-F681778DD356}" dt="2022-01-08T18:42:17.391" v="344" actId="207"/>
          <ac:spMkLst>
            <pc:docMk/>
            <pc:sldMk cId="648713783" sldId="318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8:56:37.681" v="1141" actId="27636"/>
        <pc:sldMkLst>
          <pc:docMk/>
          <pc:sldMk cId="2763290312" sldId="319"/>
        </pc:sldMkLst>
        <pc:spChg chg="add mod">
          <ac:chgData name="Siddarth Joshi" userId="bc4d29ca-e482-4031-a817-c6a7c744f97a" providerId="ADAL" clId="{05D9BA43-8B84-4C3A-8C88-F681778DD356}" dt="2022-01-08T18:53:31.861" v="867" actId="1076"/>
          <ac:spMkLst>
            <pc:docMk/>
            <pc:sldMk cId="2763290312" sldId="319"/>
            <ac:spMk id="7" creationId="{32AE57C3-BB68-46CC-85C1-A13074A5B91F}"/>
          </ac:spMkLst>
        </pc:spChg>
        <pc:spChg chg="mod">
          <ac:chgData name="Siddarth Joshi" userId="bc4d29ca-e482-4031-a817-c6a7c744f97a" providerId="ADAL" clId="{05D9BA43-8B84-4C3A-8C88-F681778DD356}" dt="2022-01-08T18:56:37.681" v="1141" actId="27636"/>
          <ac:spMkLst>
            <pc:docMk/>
            <pc:sldMk cId="2763290312" sldId="319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3:43.774" v="870" actId="20577"/>
          <ac:spMkLst>
            <pc:docMk/>
            <pc:sldMk cId="2763290312" sldId="319"/>
            <ac:spMk id="10" creationId="{1351FE9D-898B-44F1-AD58-913FB2D80892}"/>
          </ac:spMkLst>
        </pc:spChg>
        <pc:picChg chg="add mod">
          <ac:chgData name="Siddarth Joshi" userId="bc4d29ca-e482-4031-a817-c6a7c744f97a" providerId="ADAL" clId="{05D9BA43-8B84-4C3A-8C88-F681778DD356}" dt="2022-01-08T18:53:00.613" v="856" actId="1076"/>
          <ac:picMkLst>
            <pc:docMk/>
            <pc:sldMk cId="2763290312" sldId="319"/>
            <ac:picMk id="1026" creationId="{5B05C8AF-ED4B-46A1-9033-0FD004EC5D4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4084842465" sldId="319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717756589" sldId="320"/>
        </pc:sldMkLst>
      </pc:sldChg>
      <pc:sldChg chg="addSp modSp add mod">
        <pc:chgData name="Siddarth Joshi" userId="bc4d29ca-e482-4031-a817-c6a7c744f97a" providerId="ADAL" clId="{05D9BA43-8B84-4C3A-8C88-F681778DD356}" dt="2022-01-08T19:08:11.691" v="2132" actId="20577"/>
        <pc:sldMkLst>
          <pc:docMk/>
          <pc:sldMk cId="2136813855" sldId="320"/>
        </pc:sldMkLst>
        <pc:spChg chg="add mod">
          <ac:chgData name="Siddarth Joshi" userId="bc4d29ca-e482-4031-a817-c6a7c744f97a" providerId="ADAL" clId="{05D9BA43-8B84-4C3A-8C88-F681778DD356}" dt="2022-01-08T19:07:14.985" v="2106" actId="27636"/>
          <ac:spMkLst>
            <pc:docMk/>
            <pc:sldMk cId="2136813855" sldId="320"/>
            <ac:spMk id="6" creationId="{48D4477E-F588-4EED-AD25-DCD84F242B1D}"/>
          </ac:spMkLst>
        </pc:spChg>
        <pc:spChg chg="mod">
          <ac:chgData name="Siddarth Joshi" userId="bc4d29ca-e482-4031-a817-c6a7c744f97a" providerId="ADAL" clId="{05D9BA43-8B84-4C3A-8C88-F681778DD356}" dt="2022-01-08T19:08:11.691" v="2132" actId="20577"/>
          <ac:spMkLst>
            <pc:docMk/>
            <pc:sldMk cId="2136813855" sldId="320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9:14:54.249" v="2415" actId="20577"/>
        <pc:sldMkLst>
          <pc:docMk/>
          <pc:sldMk cId="443603782" sldId="321"/>
        </pc:sldMkLst>
        <pc:spChg chg="mod">
          <ac:chgData name="Siddarth Joshi" userId="bc4d29ca-e482-4031-a817-c6a7c744f97a" providerId="ADAL" clId="{05D9BA43-8B84-4C3A-8C88-F681778DD356}" dt="2022-01-08T19:08:39.783" v="2147" actId="20577"/>
          <ac:spMkLst>
            <pc:docMk/>
            <pc:sldMk cId="443603782" sldId="321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12:44.295" v="2218" actId="1076"/>
          <ac:spMkLst>
            <pc:docMk/>
            <pc:sldMk cId="443603782" sldId="321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9:13:38.082" v="2294" actId="20577"/>
          <ac:spMkLst>
            <pc:docMk/>
            <pc:sldMk cId="443603782" sldId="321"/>
            <ac:spMk id="10" creationId="{03C82070-A20E-4BE4-8DCA-1809DB8C2FEC}"/>
          </ac:spMkLst>
        </pc:spChg>
        <pc:spChg chg="add mod">
          <ac:chgData name="Siddarth Joshi" userId="bc4d29ca-e482-4031-a817-c6a7c744f97a" providerId="ADAL" clId="{05D9BA43-8B84-4C3A-8C88-F681778DD356}" dt="2022-01-08T19:14:54.249" v="2415" actId="20577"/>
          <ac:spMkLst>
            <pc:docMk/>
            <pc:sldMk cId="443603782" sldId="321"/>
            <ac:spMk id="12" creationId="{DD2EF4B6-0E42-4AAE-BE6A-2219C33BE39F}"/>
          </ac:spMkLst>
        </pc:spChg>
        <pc:picChg chg="add mod">
          <ac:chgData name="Siddarth Joshi" userId="bc4d29ca-e482-4031-a817-c6a7c744f97a" providerId="ADAL" clId="{05D9BA43-8B84-4C3A-8C88-F681778DD356}" dt="2022-01-08T19:11:16.662" v="2150" actId="1076"/>
          <ac:picMkLst>
            <pc:docMk/>
            <pc:sldMk cId="443603782" sldId="321"/>
            <ac:picMk id="2050" creationId="{256DDF4C-323F-42D6-8565-F302943FDB61}"/>
          </ac:picMkLst>
        </pc:picChg>
        <pc:picChg chg="add mod">
          <ac:chgData name="Siddarth Joshi" userId="bc4d29ca-e482-4031-a817-c6a7c744f97a" providerId="ADAL" clId="{05D9BA43-8B84-4C3A-8C88-F681778DD356}" dt="2022-01-08T19:12:55.007" v="2219" actId="1076"/>
          <ac:picMkLst>
            <pc:docMk/>
            <pc:sldMk cId="443603782" sldId="321"/>
            <ac:picMk id="2052" creationId="{301038E3-F5BD-40A6-8DB1-BFA1F7F7829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698096681" sldId="321"/>
        </pc:sldMkLst>
      </pc:sldChg>
      <pc:sldChg chg="addSp delSp modSp add mod replId modNotesTx">
        <pc:chgData name="Siddarth Joshi" userId="bc4d29ca-e482-4031-a817-c6a7c744f97a" providerId="ADAL" clId="{05D9BA43-8B84-4C3A-8C88-F681778DD356}" dt="2022-01-08T19:28:53.892" v="3075" actId="20577"/>
        <pc:sldMkLst>
          <pc:docMk/>
          <pc:sldMk cId="2537650151" sldId="322"/>
        </pc:sldMkLst>
        <pc:spChg chg="add mod">
          <ac:chgData name="Siddarth Joshi" userId="bc4d29ca-e482-4031-a817-c6a7c744f97a" providerId="ADAL" clId="{05D9BA43-8B84-4C3A-8C88-F681778DD356}" dt="2022-01-08T19:28:53.892" v="3075" actId="20577"/>
          <ac:spMkLst>
            <pc:docMk/>
            <pc:sldMk cId="2537650151" sldId="322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15:37.222" v="2430" actId="20577"/>
          <ac:spMkLst>
            <pc:docMk/>
            <pc:sldMk cId="2537650151" sldId="322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25:52.904" v="2901" actId="14100"/>
          <ac:spMkLst>
            <pc:docMk/>
            <pc:sldMk cId="2537650151" sldId="322"/>
            <ac:spMk id="9" creationId="{22018737-201A-47B6-BF29-174DA7DB677A}"/>
          </ac:spMkLst>
        </pc:spChg>
        <pc:picChg chg="add del mod">
          <ac:chgData name="Siddarth Joshi" userId="bc4d29ca-e482-4031-a817-c6a7c744f97a" providerId="ADAL" clId="{05D9BA43-8B84-4C3A-8C88-F681778DD356}" dt="2022-01-08T19:23:02.955" v="2746" actId="478"/>
          <ac:picMkLst>
            <pc:docMk/>
            <pc:sldMk cId="2537650151" sldId="322"/>
            <ac:picMk id="3" creationId="{DB566074-2143-401F-910E-DEDAA39D0F20}"/>
          </ac:picMkLst>
        </pc:picChg>
        <pc:picChg chg="add mod">
          <ac:chgData name="Siddarth Joshi" userId="bc4d29ca-e482-4031-a817-c6a7c744f97a" providerId="ADAL" clId="{05D9BA43-8B84-4C3A-8C88-F681778DD356}" dt="2022-01-08T19:17:09.193" v="2437" actId="1076"/>
          <ac:picMkLst>
            <pc:docMk/>
            <pc:sldMk cId="2537650151" sldId="322"/>
            <ac:picMk id="3074" creationId="{CE7D1D60-8F5D-41A5-9977-B3149870BB36}"/>
          </ac:picMkLst>
        </pc:picChg>
        <pc:picChg chg="add del mod">
          <ac:chgData name="Siddarth Joshi" userId="bc4d29ca-e482-4031-a817-c6a7c744f97a" providerId="ADAL" clId="{05D9BA43-8B84-4C3A-8C88-F681778DD356}" dt="2022-01-08T19:23:01.562" v="2745" actId="478"/>
          <ac:picMkLst>
            <pc:docMk/>
            <pc:sldMk cId="2537650151" sldId="322"/>
            <ac:picMk id="3076" creationId="{9C021167-4FCB-4AFB-8A5E-62EF08545B96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742826645" sldId="322"/>
        </pc:sldMkLst>
      </pc:sldChg>
      <pc:sldChg chg="add del replId">
        <pc:chgData name="Siddarth Joshi" userId="bc4d29ca-e482-4031-a817-c6a7c744f97a" providerId="ADAL" clId="{05D9BA43-8B84-4C3A-8C88-F681778DD356}" dt="2022-01-08T19:42:39.122" v="4401" actId="2696"/>
        <pc:sldMkLst>
          <pc:docMk/>
          <pc:sldMk cId="518959648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532840979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361619267" sldId="324"/>
        </pc:sldMkLst>
      </pc:sldChg>
      <pc:sldChg chg="addSp modSp add mod">
        <pc:chgData name="Siddarth Joshi" userId="bc4d29ca-e482-4031-a817-c6a7c744f97a" providerId="ADAL" clId="{05D9BA43-8B84-4C3A-8C88-F681778DD356}" dt="2022-01-08T18:59:53.322" v="1421" actId="20577"/>
        <pc:sldMkLst>
          <pc:docMk/>
          <pc:sldMk cId="860991616" sldId="324"/>
        </pc:sldMkLst>
        <pc:spChg chg="mod">
          <ac:chgData name="Siddarth Joshi" userId="bc4d29ca-e482-4031-a817-c6a7c744f97a" providerId="ADAL" clId="{05D9BA43-8B84-4C3A-8C88-F681778DD356}" dt="2022-01-08T18:59:53.322" v="1421" actId="20577"/>
          <ac:spMkLst>
            <pc:docMk/>
            <pc:sldMk cId="860991616" sldId="324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8:08.042" v="1241" actId="20577"/>
          <ac:spMkLst>
            <pc:docMk/>
            <pc:sldMk cId="860991616" sldId="324"/>
            <ac:spMk id="12" creationId="{B3D0634C-F53B-4160-9961-65A204604935}"/>
          </ac:spMkLst>
        </pc:spChg>
        <pc:spChg chg="add mod">
          <ac:chgData name="Siddarth Joshi" userId="bc4d29ca-e482-4031-a817-c6a7c744f97a" providerId="ADAL" clId="{05D9BA43-8B84-4C3A-8C88-F681778DD356}" dt="2022-01-08T18:58:21.832" v="1247" actId="20577"/>
          <ac:spMkLst>
            <pc:docMk/>
            <pc:sldMk cId="860991616" sldId="324"/>
            <ac:spMk id="13" creationId="{9EF99EB7-6C0C-4A81-9FD6-6490B5CFDEE3}"/>
          </ac:spMkLst>
        </pc:spChg>
        <pc:spChg chg="add mod">
          <ac:chgData name="Siddarth Joshi" userId="bc4d29ca-e482-4031-a817-c6a7c744f97a" providerId="ADAL" clId="{05D9BA43-8B84-4C3A-8C88-F681778DD356}" dt="2022-01-08T18:58:50.244" v="1252" actId="1076"/>
          <ac:spMkLst>
            <pc:docMk/>
            <pc:sldMk cId="860991616" sldId="324"/>
            <ac:spMk id="14" creationId="{663E3E35-9DC8-4A5B-8F45-72024B9DF460}"/>
          </ac:spMkLst>
        </pc:spChg>
        <pc:spChg chg="add mod">
          <ac:chgData name="Siddarth Joshi" userId="bc4d29ca-e482-4031-a817-c6a7c744f97a" providerId="ADAL" clId="{05D9BA43-8B84-4C3A-8C88-F681778DD356}" dt="2022-01-08T18:58:44.877" v="1251" actId="1076"/>
          <ac:spMkLst>
            <pc:docMk/>
            <pc:sldMk cId="860991616" sldId="324"/>
            <ac:spMk id="15" creationId="{E5FE1F83-E7D7-490B-8D02-8C363AFD2309}"/>
          </ac:spMkLst>
        </pc:spChg>
        <pc:picChg chg="mod">
          <ac:chgData name="Siddarth Joshi" userId="bc4d29ca-e482-4031-a817-c6a7c744f97a" providerId="ADAL" clId="{05D9BA43-8B84-4C3A-8C88-F681778DD356}" dt="2022-01-08T18:58:16.202" v="1244" actId="1076"/>
          <ac:picMkLst>
            <pc:docMk/>
            <pc:sldMk cId="860991616" sldId="324"/>
            <ac:picMk id="1026" creationId="{5B05C8AF-ED4B-46A1-9033-0FD004EC5D4D}"/>
          </ac:picMkLst>
        </pc:picChg>
      </pc:sldChg>
      <pc:sldChg chg="modSp add mod">
        <pc:chgData name="Siddarth Joshi" userId="bc4d29ca-e482-4031-a817-c6a7c744f97a" providerId="ADAL" clId="{05D9BA43-8B84-4C3A-8C88-F681778DD356}" dt="2022-01-08T19:00:48.613" v="1461" actId="20577"/>
        <pc:sldMkLst>
          <pc:docMk/>
          <pc:sldMk cId="1219447346" sldId="325"/>
        </pc:sldMkLst>
        <pc:spChg chg="mod">
          <ac:chgData name="Siddarth Joshi" userId="bc4d29ca-e482-4031-a817-c6a7c744f97a" providerId="ADAL" clId="{05D9BA43-8B84-4C3A-8C88-F681778DD356}" dt="2022-01-08T19:00:48.613" v="1461" actId="20577"/>
          <ac:spMkLst>
            <pc:docMk/>
            <pc:sldMk cId="1219447346" sldId="325"/>
            <ac:spMk id="9" creationId="{22018737-201A-47B6-BF29-174DA7DB677A}"/>
          </ac:spMkLst>
        </pc:spChg>
        <pc:spChg chg="mod">
          <ac:chgData name="Siddarth Joshi" userId="bc4d29ca-e482-4031-a817-c6a7c744f97a" providerId="ADAL" clId="{05D9BA43-8B84-4C3A-8C88-F681778DD356}" dt="2022-01-08T19:00:14.965" v="1426" actId="20577"/>
          <ac:spMkLst>
            <pc:docMk/>
            <pc:sldMk cId="1219447346" sldId="325"/>
            <ac:spMk id="12" creationId="{B3D0634C-F53B-4160-9961-65A204604935}"/>
          </ac:spMkLst>
        </pc:spChg>
        <pc:spChg chg="mod">
          <ac:chgData name="Siddarth Joshi" userId="bc4d29ca-e482-4031-a817-c6a7c744f97a" providerId="ADAL" clId="{05D9BA43-8B84-4C3A-8C88-F681778DD356}" dt="2022-01-08T19:00:08.937" v="1424" actId="20577"/>
          <ac:spMkLst>
            <pc:docMk/>
            <pc:sldMk cId="1219447346" sldId="325"/>
            <ac:spMk id="15" creationId="{E5FE1F83-E7D7-490B-8D02-8C363AFD2309}"/>
          </ac:spMkLst>
        </pc:spChg>
      </pc:sldChg>
      <pc:sldChg chg="delSp modSp add mod">
        <pc:chgData name="Siddarth Joshi" userId="bc4d29ca-e482-4031-a817-c6a7c744f97a" providerId="ADAL" clId="{05D9BA43-8B84-4C3A-8C88-F681778DD356}" dt="2022-01-08T19:29:35.038" v="3081" actId="1076"/>
        <pc:sldMkLst>
          <pc:docMk/>
          <pc:sldMk cId="550964320" sldId="326"/>
        </pc:sldMkLst>
        <pc:spChg chg="mod">
          <ac:chgData name="Siddarth Joshi" userId="bc4d29ca-e482-4031-a817-c6a7c744f97a" providerId="ADAL" clId="{05D9BA43-8B84-4C3A-8C88-F681778DD356}" dt="2022-01-08T19:29:35.038" v="3081" actId="1076"/>
          <ac:spMkLst>
            <pc:docMk/>
            <pc:sldMk cId="550964320" sldId="326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29:17.989" v="3076" actId="20577"/>
          <ac:spMkLst>
            <pc:docMk/>
            <pc:sldMk cId="550964320" sldId="326"/>
            <ac:spMk id="9" creationId="{22018737-201A-47B6-BF29-174DA7DB677A}"/>
          </ac:spMkLst>
        </pc:spChg>
        <pc:picChg chg="mod">
          <ac:chgData name="Siddarth Joshi" userId="bc4d29ca-e482-4031-a817-c6a7c744f97a" providerId="ADAL" clId="{05D9BA43-8B84-4C3A-8C88-F681778DD356}" dt="2022-01-08T19:29:27.798" v="3079" actId="1076"/>
          <ac:picMkLst>
            <pc:docMk/>
            <pc:sldMk cId="550964320" sldId="326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21.864" v="3077" actId="478"/>
          <ac:picMkLst>
            <pc:docMk/>
            <pc:sldMk cId="550964320" sldId="326"/>
            <ac:picMk id="3074" creationId="{CE7D1D60-8F5D-41A5-9977-B3149870BB36}"/>
          </ac:picMkLst>
        </pc:picChg>
        <pc:picChg chg="mod">
          <ac:chgData name="Siddarth Joshi" userId="bc4d29ca-e482-4031-a817-c6a7c744f97a" providerId="ADAL" clId="{05D9BA43-8B84-4C3A-8C88-F681778DD356}" dt="2022-01-08T19:29:25.311" v="3078" actId="1076"/>
          <ac:picMkLst>
            <pc:docMk/>
            <pc:sldMk cId="550964320" sldId="326"/>
            <ac:picMk id="3076" creationId="{9C021167-4FCB-4AFB-8A5E-62EF08545B96}"/>
          </ac:picMkLst>
        </pc:picChg>
      </pc:sldChg>
      <pc:sldChg chg="delSp modSp add mod">
        <pc:chgData name="Siddarth Joshi" userId="bc4d29ca-e482-4031-a817-c6a7c744f97a" providerId="ADAL" clId="{05D9BA43-8B84-4C3A-8C88-F681778DD356}" dt="2022-01-08T19:42:19.846" v="4400" actId="20577"/>
        <pc:sldMkLst>
          <pc:docMk/>
          <pc:sldMk cId="3067396095" sldId="327"/>
        </pc:sldMkLst>
        <pc:spChg chg="del">
          <ac:chgData name="Siddarth Joshi" userId="bc4d29ca-e482-4031-a817-c6a7c744f97a" providerId="ADAL" clId="{05D9BA43-8B84-4C3A-8C88-F681778DD356}" dt="2022-01-08T19:31:28.986" v="3216" actId="478"/>
          <ac:spMkLst>
            <pc:docMk/>
            <pc:sldMk cId="3067396095" sldId="327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42:19.846" v="4400" actId="20577"/>
          <ac:spMkLst>
            <pc:docMk/>
            <pc:sldMk cId="3067396095" sldId="327"/>
            <ac:spMk id="9" creationId="{22018737-201A-47B6-BF29-174DA7DB677A}"/>
          </ac:spMkLst>
        </pc:spChg>
        <pc:picChg chg="del">
          <ac:chgData name="Siddarth Joshi" userId="bc4d29ca-e482-4031-a817-c6a7c744f97a" providerId="ADAL" clId="{05D9BA43-8B84-4C3A-8C88-F681778DD356}" dt="2022-01-08T19:29:59.816" v="3084" actId="478"/>
          <ac:picMkLst>
            <pc:docMk/>
            <pc:sldMk cId="3067396095" sldId="327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58.388" v="3083" actId="478"/>
          <ac:picMkLst>
            <pc:docMk/>
            <pc:sldMk cId="3067396095" sldId="327"/>
            <ac:picMk id="3076" creationId="{9C021167-4FCB-4AFB-8A5E-62EF08545B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0A7E984C-2FBE-B441-977C-C3D77D6F2F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C6AE6CE1-812C-0343-A87F-0C8B16967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E1805B40-D71A-F942-923E-F75E66E52F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fld id="{42B1AF3D-A640-1041-B6EB-C4D23DF4813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2961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83419133-C0FD-2145-AB00-2A55D47A05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2CE71E9E-AFF2-C547-933B-3AD62A93CF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5B6CC78F-0082-A24A-BEBC-340CD0A92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80C8E-8488-9040-8080-1FA52CEDCA3A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79064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5B362CE-AEB0-0B41-B797-E581BD441C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8F18964C-F139-FC4F-AC44-5420E7178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3DF64AB-1125-884C-BC03-AE62EFF4D3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B9C76-AB46-D84E-AD14-FE4C54F7FDC7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223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7916891D-34AD-8045-9B59-4CCCD3DBE9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FBFD2ABA-4702-0843-836F-1EED3DACC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1D8B8215-5390-C04C-8AF6-1E38E03A8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73470-4E5C-EA4E-8A7F-E3FA4860D89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59690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03456E87-08F5-7542-8BB7-F78C0719F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E4FE5AE0-B1B6-CB4C-ADA1-F527B1F24C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7D14086D-6017-5D4F-A4E2-92C819777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9EAB3-1D95-F04C-BABB-3E353E00494A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6339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80B416C2-6FDC-E642-A036-4913226F01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756D0B7D-6AE7-FA4C-A2F3-48E3B9E1E9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61B39271-F56D-7642-B8B5-DCFAC5EB2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E237D-73E6-6245-9E72-1FFD78363E2F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03324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8BF86C6B-A0C8-4144-9E8E-075F0249B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285EA49F-1D37-A14F-A5C0-8E3568D2C4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466FA738-132D-114A-B630-87F7B1E038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D8FF8-7547-3B4D-AC11-63AE6BB632DE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75732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6B997DA5-A316-8349-B7BE-15EC05111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661EC1C4-2260-AC4D-A3E3-3BFFF52E5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66DCE6DB-6963-AC49-9AD1-ABF5487DF4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E2FFE-F0C1-104F-91D5-021A8FD85CF7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6223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B308D803-BEDD-E74D-B4B9-98692BD9EF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156294F6-F460-DE45-80DC-0DCD7FBE67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944047B7-E719-6941-9028-B8FDE9349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BA0A9-EEB3-ED4E-AC1F-660CBF4EA116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19414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C3538030-5730-C14A-B021-46E17D6FE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FDEFA5CF-90C2-174D-A483-8AE2A7657D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CBBD71FD-8703-B74B-9998-64B6F4EA0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51A16A-00EF-5344-8E19-40A02239AB13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55431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BAD32030-707B-2A49-834C-C9E17EFC56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C056A18F-0620-4B4E-B259-8BA1BE7DC7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4681870B-4E7E-D141-9964-CE375CAB9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0536A-0AA6-AF43-9D42-BA29FDDB13A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22576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53869B43-4080-5A43-95B7-01F85FC33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6B74D828-1911-FE42-940E-14F66EA420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818AB299-AFBC-A240-9725-50794A6AFD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B6D18-B24D-2649-AEC0-500112C03A8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59814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464979C0-EC65-A545-A9D3-11A729EDA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05A9CFC9-69B2-7A4C-AC57-8F414E4258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8147449E-3B2B-E64C-B69E-57D20B46F4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C25A0-C74E-F742-AEE6-F63D22BCE3D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18822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F01FC651-9DFD-684D-BB23-AA2649BA2A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162D6CD8-B60B-AA40-855F-28B4F1ABE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3CBC8DD9-B477-1C41-ADA1-8B419C0A45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57D18-2E15-054C-B8E4-59FCB930D362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12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Rectangle 42">
            <a:extLst>
              <a:ext uri="{FF2B5EF4-FFF2-40B4-BE49-F238E27FC236}">
                <a16:creationId xmlns:a16="http://schemas.microsoft.com/office/drawing/2014/main" id="{D1E05929-1229-114D-959C-7F184D333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4139" name="Rectangle 43">
            <a:extLst>
              <a:ext uri="{FF2B5EF4-FFF2-40B4-BE49-F238E27FC236}">
                <a16:creationId xmlns:a16="http://schemas.microsoft.com/office/drawing/2014/main" id="{DA1E202B-B611-7E43-9EBF-F3C88F98A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4140" name="Rectangle 44">
            <a:extLst>
              <a:ext uri="{FF2B5EF4-FFF2-40B4-BE49-F238E27FC236}">
                <a16:creationId xmlns:a16="http://schemas.microsoft.com/office/drawing/2014/main" id="{4A047DC4-26EC-1342-8DBF-C9F871BBC4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41" name="Rectangle 45">
            <a:extLst>
              <a:ext uri="{FF2B5EF4-FFF2-40B4-BE49-F238E27FC236}">
                <a16:creationId xmlns:a16="http://schemas.microsoft.com/office/drawing/2014/main" id="{1255AE4D-675A-CD47-AB6E-9D8D8F8B699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42" name="Rectangle 46">
            <a:extLst>
              <a:ext uri="{FF2B5EF4-FFF2-40B4-BE49-F238E27FC236}">
                <a16:creationId xmlns:a16="http://schemas.microsoft.com/office/drawing/2014/main" id="{8633FE74-3892-0F4A-A973-2C14DCC15F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fld id="{196C7C06-7229-BC47-AF59-8E66348ED0A6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309269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>
              <a:lumMod val="50000"/>
            </a:schemeClr>
          </a:solidFill>
          <a:effectLst/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6"/>
        </a:buBlip>
        <a:defRPr kumimoji="1" sz="3200">
          <a:solidFill>
            <a:schemeClr val="bg1">
              <a:lumMod val="50000"/>
            </a:schemeClr>
          </a:solidFill>
          <a:effectLst/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7"/>
        </a:buBlip>
        <a:defRPr kumimoji="1" sz="24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kumimoji="1" sz="20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242114"/>
          </a:xfrm>
        </p:spPr>
        <p:txBody>
          <a:bodyPr>
            <a:normAutofit/>
          </a:bodyPr>
          <a:lstStyle/>
          <a:p>
            <a:r>
              <a:rPr lang="en-GB" dirty="0"/>
              <a:t>Optical communications and data networks (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 dirty="0"/>
              <a:t>)</a:t>
            </a:r>
            <a:br>
              <a:rPr lang="en-GB" dirty="0"/>
            </a:br>
            <a:r>
              <a:rPr lang="en-GB" sz="4400" dirty="0">
                <a:solidFill>
                  <a:srgbClr val="0070C0"/>
                </a:solidFill>
                <a:latin typeface="Arial Narrow" panose="020B0606020202030204" pitchFamily="34" charset="0"/>
              </a:rPr>
              <a:t>Week16_Lecture023_ASync_SysEngProblemsAreEasy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8238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23" y="1141972"/>
            <a:ext cx="1061233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Is there sense in combining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BPSK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with 16ASK?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	Also would I even need to?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		Well the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EDFAs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do impose a distance limit, then I need a relay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Distance limit, lets calculate… Is it the same for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BPSK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and 16 ASK?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Is the increased distance (if any) worth the extra 1ms of the 16-ASK transmitter?</a:t>
            </a:r>
          </a:p>
        </p:txBody>
      </p:sp>
    </p:spTree>
    <p:extLst>
      <p:ext uri="{BB962C8B-B14F-4D97-AF65-F5344CB8AC3E}">
        <p14:creationId xmlns:p14="http://schemas.microsoft.com/office/powerpoint/2010/main" val="159827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86" y="888083"/>
            <a:ext cx="120003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E.g. I want to create a 1550nm low latency 10Gbps link between A and B. These two places are 10,000km apart on the earth’s equator. Which components would you use to build this link and how? (Multiple copies of each instrument are available)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BCA3029-16FE-4FBB-82E5-2AB1B4BDC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256684"/>
            <a:ext cx="431696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Fibre:  (@1550nm)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0.15dB/km loss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15ps/nm/km dispersion,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Refractive index = 1.5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Max transmit power = 10dBm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7F7A87C3-926A-4605-9A70-36D214882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8" y="4195676"/>
            <a:ext cx="2586573" cy="193899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NF = 3dB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30 dB gain,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-30 dB min input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20dBm saturation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741B0F70-E52E-4D40-AAA0-79FE249C9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1637" y="2088412"/>
            <a:ext cx="3558076" cy="193899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Transmitter: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BPSK</a:t>
            </a: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SNR = 100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Output power: 1dBm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Optical bandwidth 0.4nm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10Gbaud/s, latency 1ms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3A36115-41DF-4430-8FF3-8DC28409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1637" y="4027404"/>
            <a:ext cx="3558076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Transmitter: 16-ASK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SNR = 300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Output power: 10dBm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Optical bandwidth 0.8nm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2.5Gbaud/s, latency 2ms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A4884AE1-4804-4C04-94E7-78F480171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645" y="2065354"/>
            <a:ext cx="4098354" cy="193899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Receiver: Both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BPSK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and m-ASK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Responsivity = 1A/W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Dark current = 20nA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Latency 2ms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1C0DADCF-CA8A-4870-BD8E-DC0D35C20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76128"/>
            <a:ext cx="1526456" cy="83099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0.2m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dia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telescope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8F7D52BB-58D2-4B89-8D65-4DD3FDD20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645" y="4017893"/>
            <a:ext cx="4098354" cy="1938992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Geo stationary satellite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0.1m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dia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telescope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Orbital height 35,800km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Can house same receiver, transmitter and or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EDFAs</a:t>
            </a: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5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7D277B5-466D-4E5E-9E3A-B1287ADF1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5" y="922958"/>
            <a:ext cx="106123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The rest is easy a direct application of the formulae you have learnt.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The questions we have asked ourselves to solve this problem are the essence of systems engineering.</a:t>
            </a:r>
          </a:p>
        </p:txBody>
      </p:sp>
    </p:spTree>
    <p:extLst>
      <p:ext uri="{BB962C8B-B14F-4D97-AF65-F5344CB8AC3E}">
        <p14:creationId xmlns:p14="http://schemas.microsoft.com/office/powerpoint/2010/main" val="193241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A9BB57F-DBBA-474D-8C8E-4672D4BC609B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Where to start?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2A00400B-EBBE-4AAE-BF4A-923CC8AB5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92" y="1009209"/>
            <a:ext cx="106123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I give you a bunch of data sheets and ask you to calculate something completely different, where do you start?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86" y="888083"/>
            <a:ext cx="120003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E.g. I want to create a low latency 10Gbps link between A and B. These two places are 10,000km apart on the earth’s equator. Which components would you use to build this link and how? (Multiple copies of each instrument are available)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BCA3029-16FE-4FBB-82E5-2AB1B4BDC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256684"/>
            <a:ext cx="431696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Fibre:  (@1550nm)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0.15dB/km loss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15ps/nm/km dispersion,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Refractive index = 1.5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Max transmit power = 10dBm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7F7A87C3-926A-4605-9A70-36D214882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8" y="4195676"/>
            <a:ext cx="2586573" cy="193899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NF = 3dB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30 dB gain,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-30 dB min input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20dBm saturation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741B0F70-E52E-4D40-AAA0-79FE249C9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1637" y="2088412"/>
            <a:ext cx="3558076" cy="193899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Transmitter: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BPSK</a:t>
            </a: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SNR = 100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Output power: 1dBm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Optical bandwidth 0.4nm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10Gbaud/s, latency 1ms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3A36115-41DF-4430-8FF3-8DC28409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1637" y="4027404"/>
            <a:ext cx="3558076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Transmitter: 16-ASK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SNR = 300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Output power: 10dBm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Optical bandwidth 0.8nm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2.5Gbaud/s, latency 2ms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A4884AE1-4804-4C04-94E7-78F480171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645" y="2065354"/>
            <a:ext cx="4098354" cy="193899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Receiver: Both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BPSK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and m-ASK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Responsivity = 1A/W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Dark current = 20nA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Latency 2ms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1C0DADCF-CA8A-4870-BD8E-DC0D35C20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76128"/>
            <a:ext cx="1526456" cy="83099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0.2m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dia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telescope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8F7D52BB-58D2-4B89-8D65-4DD3FDD20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645" y="4017893"/>
            <a:ext cx="4098354" cy="1938992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Geo stationary satellite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0.1m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dia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telescope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Orbital height 35,800km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Can house same receiver, transmitter and or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EDFAs</a:t>
            </a: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86" y="888083"/>
            <a:ext cx="120003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E.g. I want to create a low latency 10Gbps link between A and B. These two places are 10,000km apart on the earth’s equator. Which components would you use to build this link and how? (Multiple copies of each instrument are available)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BCA3029-16FE-4FBB-82E5-2AB1B4BDC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256684"/>
            <a:ext cx="431696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Fibre:  (@1550nm)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0.15dB/km loss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15ps/nm/km dispersion,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Refractive index = 1.5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Max transmit power = 10dBm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7F7A87C3-926A-4605-9A70-36D214882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8" y="4195676"/>
            <a:ext cx="2586573" cy="193899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NF = 3dB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30 dB gain,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-30 dB min input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20dBm saturation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741B0F70-E52E-4D40-AAA0-79FE249C9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1637" y="2088412"/>
            <a:ext cx="3558076" cy="193899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Transmitter: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BPSK</a:t>
            </a: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SNR = 100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Output power: 1dBm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Optical bandwidth 0.4nm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10Gbaud/s, latency 1ms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3A36115-41DF-4430-8FF3-8DC28409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1637" y="4027404"/>
            <a:ext cx="3558076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Transmitter: 16-ASK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SNR = 300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Output power: 10dBm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Optical bandwidth 0.8nm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2.5Gbaud/s, latency 2ms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A4884AE1-4804-4C04-94E7-78F480171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645" y="2065354"/>
            <a:ext cx="4098354" cy="193899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Receiver: Both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BPSK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and m-ASK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Responsivity = 1A/W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Dark current = 20nA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Latency 2ms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1C0DADCF-CA8A-4870-BD8E-DC0D35C20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76128"/>
            <a:ext cx="1526456" cy="83099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0.2m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dia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telescope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8F7D52BB-58D2-4B89-8D65-4DD3FDD20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645" y="4017893"/>
            <a:ext cx="4098354" cy="1938992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Geo stationary satellite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0.1m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dia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telescope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Orbital height 35,800km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Can house same receiver, transmitter and or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EDFAs</a:t>
            </a: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0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23" y="1141972"/>
            <a:ext cx="10612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Yikes! Where do I start?</a:t>
            </a:r>
          </a:p>
        </p:txBody>
      </p:sp>
    </p:spTree>
    <p:extLst>
      <p:ext uri="{BB962C8B-B14F-4D97-AF65-F5344CB8AC3E}">
        <p14:creationId xmlns:p14="http://schemas.microsoft.com/office/powerpoint/2010/main" val="213475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23" y="1141972"/>
            <a:ext cx="106123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Look at what information is given and what information is not.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Think, what is the limiting factor?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What is being asked, what are the processes involved in each of the steps?</a:t>
            </a:r>
          </a:p>
        </p:txBody>
      </p:sp>
    </p:spTree>
    <p:extLst>
      <p:ext uri="{BB962C8B-B14F-4D97-AF65-F5344CB8AC3E}">
        <p14:creationId xmlns:p14="http://schemas.microsoft.com/office/powerpoint/2010/main" val="69035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86" y="888083"/>
            <a:ext cx="120003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E.g. I want to create a low latency 10Gbps link between A and B. These two places are 10,000km apart on the earth’s equator. Which components would you use to build this link and how? (Multiple copies of each instrument are available)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BCA3029-16FE-4FBB-82E5-2AB1B4BDC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256684"/>
            <a:ext cx="431696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Fibre:  (@1550nm)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0.15dB/km loss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15ps/nm/km dispersion,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Refractive index = 1.5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Max transmit power = 10dBm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7F7A87C3-926A-4605-9A70-36D214882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8" y="4195676"/>
            <a:ext cx="2586573" cy="193899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NF = 3dB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30 dB gain,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-30 dB min input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20dBm saturation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741B0F70-E52E-4D40-AAA0-79FE249C9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1637" y="2088412"/>
            <a:ext cx="3558076" cy="193899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Transmitter: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BPSK</a:t>
            </a: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SNR = 100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Output power: 1dBm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Optical bandwidth 0.4nm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10Gbaud/s, latency 1ms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3A36115-41DF-4430-8FF3-8DC28409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1637" y="4027404"/>
            <a:ext cx="3558076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Transmitter: 16-ASK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SNR = 300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Output power: 10dBm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Optical bandwidth 0.8nm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2.5Gbaud/s, latency 2ms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A4884AE1-4804-4C04-94E7-78F480171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645" y="2065354"/>
            <a:ext cx="4098354" cy="193899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Receiver: Both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BPSK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and m-ASK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Responsivity = 1A/W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Dark current = 20nA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Latency 2ms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1C0DADCF-CA8A-4870-BD8E-DC0D35C20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76128"/>
            <a:ext cx="1526456" cy="83099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0.2m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dia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telescope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8F7D52BB-58D2-4B89-8D65-4DD3FDD20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645" y="4017893"/>
            <a:ext cx="4098354" cy="1938992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Geo stationary satellite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0.1m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dia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telescope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Orbital height 35,800km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Can house same receiver, transmitter and or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EDFAs</a:t>
            </a: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67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23" y="1141972"/>
            <a:ext cx="1061233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Fine, so you want me to calculate latency,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Its obvious that some latency will be due to the speed of light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And then there are a few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ms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due to the transmitter and receiver, so what?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Good, that was step1 now what are the limitations?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	That’s right you need an acceptable SNR </a:t>
            </a:r>
          </a:p>
        </p:txBody>
      </p:sp>
    </p:spTree>
    <p:extLst>
      <p:ext uri="{BB962C8B-B14F-4D97-AF65-F5344CB8AC3E}">
        <p14:creationId xmlns:p14="http://schemas.microsoft.com/office/powerpoint/2010/main" val="168711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23" y="1141972"/>
            <a:ext cx="1061233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Be careful of the units don’t confuse a SNR of 100 with an SNR of 100dB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So, I have been given different transmitters so they probably make a difference…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Clearly I am being asked to look at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BPSK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and 16 ASK over fibre vs via satellite.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Is there any sense combining a satellite with fibre? Will that help reduce latency?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No….</a:t>
            </a:r>
          </a:p>
        </p:txBody>
      </p:sp>
    </p:spTree>
    <p:extLst>
      <p:ext uri="{BB962C8B-B14F-4D97-AF65-F5344CB8AC3E}">
        <p14:creationId xmlns:p14="http://schemas.microsoft.com/office/powerpoint/2010/main" val="401271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Microsoft Office PowerPoint</Application>
  <PresentationFormat>Widescreen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Wingdings</vt:lpstr>
      <vt:lpstr>Office Theme</vt:lpstr>
      <vt:lpstr>Beam</vt:lpstr>
      <vt:lpstr>Optical communications and data networks (EENGM2001) Week16_Lecture023_ASync_SysEngProblemsAreEasy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Siddarth Joshi</cp:lastModifiedBy>
  <cp:revision>1</cp:revision>
  <dcterms:created xsi:type="dcterms:W3CDTF">2021-12-09T20:36:13Z</dcterms:created>
  <dcterms:modified xsi:type="dcterms:W3CDTF">2022-02-16T20:08:47Z</dcterms:modified>
</cp:coreProperties>
</file>