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49" r:id="rId2"/>
    <p:sldId id="394" r:id="rId3"/>
    <p:sldId id="412" r:id="rId4"/>
    <p:sldId id="414" r:id="rId5"/>
    <p:sldId id="397" r:id="rId6"/>
    <p:sldId id="417" r:id="rId7"/>
    <p:sldId id="418" r:id="rId8"/>
    <p:sldId id="419" r:id="rId9"/>
    <p:sldId id="420" r:id="rId10"/>
    <p:sldId id="421" r:id="rId11"/>
    <p:sldId id="422" r:id="rId12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0C5D8-C1EB-6F46-9B83-3A0A0DF2B7FF}" v="45" dt="2021-03-15T18:39:0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440" autoAdjust="0"/>
    <p:restoredTop sz="95872" autoAdjust="0"/>
  </p:normalViewPr>
  <p:slideViewPr>
    <p:cSldViewPr snapToGrid="0">
      <p:cViewPr varScale="1">
        <p:scale>
          <a:sx n="81" d="100"/>
          <a:sy n="81" d="100"/>
        </p:scale>
        <p:origin x="17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B30C5D8-C1EB-6F46-9B83-3A0A0DF2B7FF}"/>
    <pc:docChg chg="undo custSel addSld delSld modSld sldOrd modShowInfo">
      <pc:chgData name="George Oikonomou" userId="e5e5709f-5788-4bb9-a2cb-c47cfc333c75" providerId="ADAL" clId="{4B30C5D8-C1EB-6F46-9B83-3A0A0DF2B7FF}" dt="2021-03-15T18:59:27.832" v="650" actId="20577"/>
      <pc:docMkLst>
        <pc:docMk/>
      </pc:docMkLst>
      <pc:sldChg chg="modSp add del">
        <pc:chgData name="George Oikonomou" userId="e5e5709f-5788-4bb9-a2cb-c47cfc333c75" providerId="ADAL" clId="{4B30C5D8-C1EB-6F46-9B83-3A0A0DF2B7FF}" dt="2021-03-15T18:15:17.711" v="422" actId="2696"/>
        <pc:sldMkLst>
          <pc:docMk/>
          <pc:sldMk cId="1000182230" sldId="270"/>
        </pc:sldMkLst>
        <pc:spChg chg="mod">
          <ac:chgData name="George Oikonomou" userId="e5e5709f-5788-4bb9-a2cb-c47cfc333c75" providerId="ADAL" clId="{4B30C5D8-C1EB-6F46-9B83-3A0A0DF2B7FF}" dt="2021-03-15T18:14:23.848" v="383" actId="167"/>
          <ac:spMkLst>
            <pc:docMk/>
            <pc:sldMk cId="1000182230" sldId="270"/>
            <ac:spMk id="120846" creationId="{00000000-0000-0000-0000-000000000000}"/>
          </ac:spMkLst>
        </pc:spChg>
      </pc:sldChg>
      <pc:sldChg chg="modSp">
        <pc:chgData name="George Oikonomou" userId="e5e5709f-5788-4bb9-a2cb-c47cfc333c75" providerId="ADAL" clId="{4B30C5D8-C1EB-6F46-9B83-3A0A0DF2B7FF}" dt="2021-03-01T20:17:32.362" v="0"/>
        <pc:sldMkLst>
          <pc:docMk/>
          <pc:sldMk cId="442708218" sldId="349"/>
        </pc:sldMkLst>
        <pc:spChg chg="mod">
          <ac:chgData name="George Oikonomou" userId="e5e5709f-5788-4bb9-a2cb-c47cfc333c75" providerId="ADAL" clId="{4B30C5D8-C1EB-6F46-9B83-3A0A0DF2B7FF}" dt="2021-03-01T20:17:32.362" v="0"/>
          <ac:spMkLst>
            <pc:docMk/>
            <pc:sldMk cId="442708218" sldId="349"/>
            <ac:spMk id="4098" creationId="{00000000-0000-0000-0000-000000000000}"/>
          </ac:spMkLst>
        </pc:spChg>
      </pc:sldChg>
      <pc:sldChg chg="modSp mod ord">
        <pc:chgData name="George Oikonomou" userId="e5e5709f-5788-4bb9-a2cb-c47cfc333c75" providerId="ADAL" clId="{4B30C5D8-C1EB-6F46-9B83-3A0A0DF2B7FF}" dt="2021-03-15T18:22:44.510" v="590" actId="20577"/>
        <pc:sldMkLst>
          <pc:docMk/>
          <pc:sldMk cId="1840888692" sldId="397"/>
        </pc:sldMkLst>
        <pc:spChg chg="mod">
          <ac:chgData name="George Oikonomou" userId="e5e5709f-5788-4bb9-a2cb-c47cfc333c75" providerId="ADAL" clId="{4B30C5D8-C1EB-6F46-9B83-3A0A0DF2B7FF}" dt="2021-03-15T18:22:44.510" v="590" actId="20577"/>
          <ac:spMkLst>
            <pc:docMk/>
            <pc:sldMk cId="1840888692" sldId="397"/>
            <ac:spMk id="2" creationId="{E4F941FA-8A76-3747-865F-CF552781581F}"/>
          </ac:spMkLst>
        </pc:spChg>
      </pc:sldChg>
      <pc:sldChg chg="addSp delSp modSp mod">
        <pc:chgData name="George Oikonomou" userId="e5e5709f-5788-4bb9-a2cb-c47cfc333c75" providerId="ADAL" clId="{4B30C5D8-C1EB-6F46-9B83-3A0A0DF2B7FF}" dt="2021-03-15T18:20:04.979" v="576" actId="693"/>
        <pc:sldMkLst>
          <pc:docMk/>
          <pc:sldMk cId="3057036309" sldId="412"/>
        </pc:sldMkLst>
        <pc:spChg chg="mod">
          <ac:chgData name="George Oikonomou" userId="e5e5709f-5788-4bb9-a2cb-c47cfc333c75" providerId="ADAL" clId="{4B30C5D8-C1EB-6F46-9B83-3A0A0DF2B7FF}" dt="2021-03-15T18:18:55.653" v="514" actId="6549"/>
          <ac:spMkLst>
            <pc:docMk/>
            <pc:sldMk cId="3057036309" sldId="412"/>
            <ac:spMk id="3" creationId="{739DDE05-2219-2E4F-8758-D18A2B2F06E8}"/>
          </ac:spMkLst>
        </pc:spChg>
        <pc:spChg chg="add mod">
          <ac:chgData name="George Oikonomou" userId="e5e5709f-5788-4bb9-a2cb-c47cfc333c75" providerId="ADAL" clId="{4B30C5D8-C1EB-6F46-9B83-3A0A0DF2B7FF}" dt="2021-03-15T18:19:07.806" v="525" actId="164"/>
          <ac:spMkLst>
            <pc:docMk/>
            <pc:sldMk cId="3057036309" sldId="412"/>
            <ac:spMk id="7" creationId="{B389A740-B097-BC48-B849-2ECDB912BDB2}"/>
          </ac:spMkLst>
        </pc:spChg>
        <pc:spChg chg="add mod">
          <ac:chgData name="George Oikonomou" userId="e5e5709f-5788-4bb9-a2cb-c47cfc333c75" providerId="ADAL" clId="{4B30C5D8-C1EB-6F46-9B83-3A0A0DF2B7FF}" dt="2021-03-15T18:19:45.934" v="575" actId="207"/>
          <ac:spMkLst>
            <pc:docMk/>
            <pc:sldMk cId="3057036309" sldId="412"/>
            <ac:spMk id="8" creationId="{2A91E7EE-0244-094F-B754-C99021FCC670}"/>
          </ac:spMkLst>
        </pc:spChg>
        <pc:spChg chg="add mod">
          <ac:chgData name="George Oikonomou" userId="e5e5709f-5788-4bb9-a2cb-c47cfc333c75" providerId="ADAL" clId="{4B30C5D8-C1EB-6F46-9B83-3A0A0DF2B7FF}" dt="2021-03-15T18:19:07.806" v="525" actId="164"/>
          <ac:spMkLst>
            <pc:docMk/>
            <pc:sldMk cId="3057036309" sldId="412"/>
            <ac:spMk id="9" creationId="{B2DB2A34-EA9B-654A-B893-AAC0438F43B9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0" creationId="{6DF3CBBB-2ADF-E841-8D46-ABAAD09C9FAE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1" creationId="{F1C139C3-DBAE-5F43-8312-703F3EA159CD}"/>
          </ac:spMkLst>
        </pc:spChg>
        <pc:spChg chg="add mod">
          <ac:chgData name="George Oikonomou" userId="e5e5709f-5788-4bb9-a2cb-c47cfc333c75" providerId="ADAL" clId="{4B30C5D8-C1EB-6F46-9B83-3A0A0DF2B7FF}" dt="2021-03-15T18:19:07.806" v="525" actId="164"/>
          <ac:spMkLst>
            <pc:docMk/>
            <pc:sldMk cId="3057036309" sldId="412"/>
            <ac:spMk id="12" creationId="{0C810090-B75F-8844-94C4-F4FFF8E3A7FF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3" creationId="{9CDD8AE3-0F62-8349-B9D7-A3B2297C52D1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4" creationId="{61E7960F-A879-1B46-916A-42AB71EAF5A6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5" creationId="{6CB674D2-63FC-6642-909F-7C3894323FDF}"/>
          </ac:spMkLst>
        </pc:spChg>
        <pc:spChg chg="add mod">
          <ac:chgData name="George Oikonomou" userId="e5e5709f-5788-4bb9-a2cb-c47cfc333c75" providerId="ADAL" clId="{4B30C5D8-C1EB-6F46-9B83-3A0A0DF2B7FF}" dt="2021-03-15T18:20:04.979" v="576" actId="693"/>
          <ac:spMkLst>
            <pc:docMk/>
            <pc:sldMk cId="3057036309" sldId="412"/>
            <ac:spMk id="16" creationId="{DCE8F886-430C-CD4D-8694-FD4DEBCA2CFB}"/>
          </ac:spMkLst>
        </pc:spChg>
        <pc:grpChg chg="add mod">
          <ac:chgData name="George Oikonomou" userId="e5e5709f-5788-4bb9-a2cb-c47cfc333c75" providerId="ADAL" clId="{4B30C5D8-C1EB-6F46-9B83-3A0A0DF2B7FF}" dt="2021-03-15T18:19:09.865" v="539" actId="1035"/>
          <ac:grpSpMkLst>
            <pc:docMk/>
            <pc:sldMk cId="3057036309" sldId="412"/>
            <ac:grpSpMk id="17" creationId="{62006D81-61A8-DD41-A04C-20ADC4E0B8B3}"/>
          </ac:grpSpMkLst>
        </pc:grpChg>
        <pc:cxnChg chg="add mod">
          <ac:chgData name="George Oikonomou" userId="e5e5709f-5788-4bb9-a2cb-c47cfc333c75" providerId="ADAL" clId="{4B30C5D8-C1EB-6F46-9B83-3A0A0DF2B7FF}" dt="2021-03-15T18:19:39.274" v="574" actId="208"/>
          <ac:cxnSpMkLst>
            <pc:docMk/>
            <pc:sldMk cId="3057036309" sldId="412"/>
            <ac:cxnSpMk id="18" creationId="{7665A010-1367-9541-AD9E-FF9077E2E668}"/>
          </ac:cxnSpMkLst>
        </pc:cxnChg>
      </pc:sldChg>
      <pc:sldChg chg="del">
        <pc:chgData name="George Oikonomou" userId="e5e5709f-5788-4bb9-a2cb-c47cfc333c75" providerId="ADAL" clId="{4B30C5D8-C1EB-6F46-9B83-3A0A0DF2B7FF}" dt="2021-03-15T18:00:00.849" v="175" actId="2696"/>
        <pc:sldMkLst>
          <pc:docMk/>
          <pc:sldMk cId="1271192720" sldId="413"/>
        </pc:sldMkLst>
      </pc:sldChg>
      <pc:sldChg chg="modSp mod ord">
        <pc:chgData name="George Oikonomou" userId="e5e5709f-5788-4bb9-a2cb-c47cfc333c75" providerId="ADAL" clId="{4B30C5D8-C1EB-6F46-9B83-3A0A0DF2B7FF}" dt="2021-03-15T18:21:59.325" v="577" actId="207"/>
        <pc:sldMkLst>
          <pc:docMk/>
          <pc:sldMk cId="2503987829" sldId="414"/>
        </pc:sldMkLst>
        <pc:spChg chg="mod">
          <ac:chgData name="George Oikonomou" userId="e5e5709f-5788-4bb9-a2cb-c47cfc333c75" providerId="ADAL" clId="{4B30C5D8-C1EB-6F46-9B83-3A0A0DF2B7FF}" dt="2021-03-15T18:15:44.987" v="425"/>
          <ac:spMkLst>
            <pc:docMk/>
            <pc:sldMk cId="2503987829" sldId="414"/>
            <ac:spMk id="2" creationId="{E0C2B428-B687-E94B-AEDE-13C57FC40B67}"/>
          </ac:spMkLst>
        </pc:spChg>
        <pc:spChg chg="mod">
          <ac:chgData name="George Oikonomou" userId="e5e5709f-5788-4bb9-a2cb-c47cfc333c75" providerId="ADAL" clId="{4B30C5D8-C1EB-6F46-9B83-3A0A0DF2B7FF}" dt="2021-03-15T18:21:59.325" v="577" actId="207"/>
          <ac:spMkLst>
            <pc:docMk/>
            <pc:sldMk cId="2503987829" sldId="414"/>
            <ac:spMk id="3" creationId="{3924F476-7400-4746-A489-31D73C5804F1}"/>
          </ac:spMkLst>
        </pc:spChg>
      </pc:sldChg>
      <pc:sldChg chg="del">
        <pc:chgData name="George Oikonomou" userId="e5e5709f-5788-4bb9-a2cb-c47cfc333c75" providerId="ADAL" clId="{4B30C5D8-C1EB-6F46-9B83-3A0A0DF2B7FF}" dt="2021-03-15T18:06:44.613" v="378" actId="2696"/>
        <pc:sldMkLst>
          <pc:docMk/>
          <pc:sldMk cId="2845735271" sldId="416"/>
        </pc:sldMkLst>
      </pc:sldChg>
      <pc:sldChg chg="addSp modSp add mod">
        <pc:chgData name="George Oikonomou" userId="e5e5709f-5788-4bb9-a2cb-c47cfc333c75" providerId="ADAL" clId="{4B30C5D8-C1EB-6F46-9B83-3A0A0DF2B7FF}" dt="2021-03-15T18:03:40.297" v="240" actId="20577"/>
        <pc:sldMkLst>
          <pc:docMk/>
          <pc:sldMk cId="2883658371" sldId="417"/>
        </pc:sldMkLst>
        <pc:spChg chg="mod">
          <ac:chgData name="George Oikonomou" userId="e5e5709f-5788-4bb9-a2cb-c47cfc333c75" providerId="ADAL" clId="{4B30C5D8-C1EB-6F46-9B83-3A0A0DF2B7FF}" dt="2021-03-15T18:03:40.297" v="240" actId="20577"/>
          <ac:spMkLst>
            <pc:docMk/>
            <pc:sldMk cId="2883658371" sldId="417"/>
            <ac:spMk id="2" creationId="{E4F941FA-8A76-3747-865F-CF552781581F}"/>
          </ac:spMkLst>
        </pc:spChg>
        <pc:spChg chg="add mod">
          <ac:chgData name="George Oikonomou" userId="e5e5709f-5788-4bb9-a2cb-c47cfc333c75" providerId="ADAL" clId="{4B30C5D8-C1EB-6F46-9B83-3A0A0DF2B7FF}" dt="2021-03-15T17:55:08.257" v="63" actId="207"/>
          <ac:spMkLst>
            <pc:docMk/>
            <pc:sldMk cId="2883658371" sldId="417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7:56:08.854" v="71" actId="400"/>
          <ac:spMkLst>
            <pc:docMk/>
            <pc:sldMk cId="2883658371" sldId="417"/>
            <ac:spMk id="9" creationId="{14C9DA4D-8C4E-BE43-8FFF-446DA9273C0C}"/>
          </ac:spMkLst>
        </pc:spChg>
        <pc:cxnChg chg="add mod">
          <ac:chgData name="George Oikonomou" userId="e5e5709f-5788-4bb9-a2cb-c47cfc333c75" providerId="ADAL" clId="{4B30C5D8-C1EB-6F46-9B83-3A0A0DF2B7FF}" dt="2021-03-15T17:55:26.980" v="67" actId="692"/>
          <ac:cxnSpMkLst>
            <pc:docMk/>
            <pc:sldMk cId="2883658371" sldId="417"/>
            <ac:cxnSpMk id="7" creationId="{C2E7E4C9-8899-A24D-B17B-06575451E627}"/>
          </ac:cxnSpMkLst>
        </pc:cxnChg>
      </pc:sldChg>
      <pc:sldChg chg="modSp add mod">
        <pc:chgData name="George Oikonomou" userId="e5e5709f-5788-4bb9-a2cb-c47cfc333c75" providerId="ADAL" clId="{4B30C5D8-C1EB-6F46-9B83-3A0A0DF2B7FF}" dt="2021-03-15T18:08:00.821" v="380" actId="14100"/>
        <pc:sldMkLst>
          <pc:docMk/>
          <pc:sldMk cId="2690597066" sldId="418"/>
        </pc:sldMkLst>
        <pc:spChg chg="mod">
          <ac:chgData name="George Oikonomou" userId="e5e5709f-5788-4bb9-a2cb-c47cfc333c75" providerId="ADAL" clId="{4B30C5D8-C1EB-6F46-9B83-3A0A0DF2B7FF}" dt="2021-03-15T18:03:54.067" v="259" actId="20577"/>
          <ac:spMkLst>
            <pc:docMk/>
            <pc:sldMk cId="2690597066" sldId="418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08:00.821" v="380" actId="14100"/>
          <ac:spMkLst>
            <pc:docMk/>
            <pc:sldMk cId="2690597066" sldId="418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7:56:20.478" v="74" actId="400"/>
          <ac:spMkLst>
            <pc:docMk/>
            <pc:sldMk cId="2690597066" sldId="418"/>
            <ac:spMk id="9" creationId="{14C9DA4D-8C4E-BE43-8FFF-446DA9273C0C}"/>
          </ac:spMkLst>
        </pc:spChg>
        <pc:cxnChg chg="mod">
          <ac:chgData name="George Oikonomou" userId="e5e5709f-5788-4bb9-a2cb-c47cfc333c75" providerId="ADAL" clId="{4B30C5D8-C1EB-6F46-9B83-3A0A0DF2B7FF}" dt="2021-03-15T17:56:49.286" v="118" actId="14100"/>
          <ac:cxnSpMkLst>
            <pc:docMk/>
            <pc:sldMk cId="2690597066" sldId="418"/>
            <ac:cxnSpMk id="7" creationId="{C2E7E4C9-8899-A24D-B17B-06575451E627}"/>
          </ac:cxnSpMkLst>
        </pc:cxnChg>
      </pc:sldChg>
      <pc:sldChg chg="addSp modSp add mod">
        <pc:chgData name="George Oikonomou" userId="e5e5709f-5788-4bb9-a2cb-c47cfc333c75" providerId="ADAL" clId="{4B30C5D8-C1EB-6F46-9B83-3A0A0DF2B7FF}" dt="2021-03-15T18:34:31.263" v="639"/>
        <pc:sldMkLst>
          <pc:docMk/>
          <pc:sldMk cId="1210573957" sldId="419"/>
        </pc:sldMkLst>
        <pc:spChg chg="mod">
          <ac:chgData name="George Oikonomou" userId="e5e5709f-5788-4bb9-a2cb-c47cfc333c75" providerId="ADAL" clId="{4B30C5D8-C1EB-6F46-9B83-3A0A0DF2B7FF}" dt="2021-03-15T18:04:05.922" v="298" actId="20577"/>
          <ac:spMkLst>
            <pc:docMk/>
            <pc:sldMk cId="1210573957" sldId="419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34:31.263" v="639"/>
          <ac:spMkLst>
            <pc:docMk/>
            <pc:sldMk cId="1210573957" sldId="419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7:59:10.695" v="174" actId="400"/>
          <ac:spMkLst>
            <pc:docMk/>
            <pc:sldMk cId="1210573957" sldId="419"/>
            <ac:spMk id="9" creationId="{14C9DA4D-8C4E-BE43-8FFF-446DA9273C0C}"/>
          </ac:spMkLst>
        </pc:spChg>
        <pc:spChg chg="add mod">
          <ac:chgData name="George Oikonomou" userId="e5e5709f-5788-4bb9-a2cb-c47cfc333c75" providerId="ADAL" clId="{4B30C5D8-C1EB-6F46-9B83-3A0A0DF2B7FF}" dt="2021-03-15T18:32:36.432" v="630"/>
          <ac:spMkLst>
            <pc:docMk/>
            <pc:sldMk cId="1210573957" sldId="419"/>
            <ac:spMk id="12" creationId="{17CE610B-7F6A-1641-96F2-072FA68472BC}"/>
          </ac:spMkLst>
        </pc:spChg>
        <pc:cxnChg chg="mod">
          <ac:chgData name="George Oikonomou" userId="e5e5709f-5788-4bb9-a2cb-c47cfc333c75" providerId="ADAL" clId="{4B30C5D8-C1EB-6F46-9B83-3A0A0DF2B7FF}" dt="2021-03-15T17:57:14.711" v="120" actId="14100"/>
          <ac:cxnSpMkLst>
            <pc:docMk/>
            <pc:sldMk cId="1210573957" sldId="419"/>
            <ac:cxnSpMk id="7" creationId="{C2E7E4C9-8899-A24D-B17B-06575451E627}"/>
          </ac:cxnSpMkLst>
        </pc:cxnChg>
        <pc:cxnChg chg="add mod">
          <ac:chgData name="George Oikonomou" userId="e5e5709f-5788-4bb9-a2cb-c47cfc333c75" providerId="ADAL" clId="{4B30C5D8-C1EB-6F46-9B83-3A0A0DF2B7FF}" dt="2021-03-15T17:57:21.446" v="123" actId="14100"/>
          <ac:cxnSpMkLst>
            <pc:docMk/>
            <pc:sldMk cId="1210573957" sldId="419"/>
            <ac:cxnSpMk id="10" creationId="{6EAA8ECB-AAF5-4C4C-ABED-7CD766C16163}"/>
          </ac:cxnSpMkLst>
        </pc:cxnChg>
      </pc:sldChg>
      <pc:sldChg chg="addSp delSp modSp add mod">
        <pc:chgData name="George Oikonomou" userId="e5e5709f-5788-4bb9-a2cb-c47cfc333c75" providerId="ADAL" clId="{4B30C5D8-C1EB-6F46-9B83-3A0A0DF2B7FF}" dt="2021-03-15T18:35:20.436" v="640" actId="20577"/>
        <pc:sldMkLst>
          <pc:docMk/>
          <pc:sldMk cId="1858874760" sldId="420"/>
        </pc:sldMkLst>
        <pc:spChg chg="mod">
          <ac:chgData name="George Oikonomou" userId="e5e5709f-5788-4bb9-a2cb-c47cfc333c75" providerId="ADAL" clId="{4B30C5D8-C1EB-6F46-9B83-3A0A0DF2B7FF}" dt="2021-03-15T18:04:13.330" v="312" actId="20577"/>
          <ac:spMkLst>
            <pc:docMk/>
            <pc:sldMk cId="1858874760" sldId="420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35:20.436" v="640" actId="20577"/>
          <ac:spMkLst>
            <pc:docMk/>
            <pc:sldMk cId="1858874760" sldId="420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8:03:23.219" v="227" actId="207"/>
          <ac:spMkLst>
            <pc:docMk/>
            <pc:sldMk cId="1858874760" sldId="420"/>
            <ac:spMk id="9" creationId="{14C9DA4D-8C4E-BE43-8FFF-446DA9273C0C}"/>
          </ac:spMkLst>
        </pc:spChg>
        <pc:spChg chg="add del mod">
          <ac:chgData name="George Oikonomou" userId="e5e5709f-5788-4bb9-a2cb-c47cfc333c75" providerId="ADAL" clId="{4B30C5D8-C1EB-6F46-9B83-3A0A0DF2B7FF}" dt="2021-03-15T18:32:46.043" v="631" actId="478"/>
          <ac:spMkLst>
            <pc:docMk/>
            <pc:sldMk cId="1858874760" sldId="420"/>
            <ac:spMk id="11" creationId="{8E0CE88D-E5AA-6B4A-BB9E-EC8B58AD5EC0}"/>
          </ac:spMkLst>
        </pc:spChg>
        <pc:spChg chg="add mod">
          <ac:chgData name="George Oikonomou" userId="e5e5709f-5788-4bb9-a2cb-c47cfc333c75" providerId="ADAL" clId="{4B30C5D8-C1EB-6F46-9B83-3A0A0DF2B7FF}" dt="2021-03-15T18:32:57.595" v="633" actId="207"/>
          <ac:spMkLst>
            <pc:docMk/>
            <pc:sldMk cId="1858874760" sldId="420"/>
            <ac:spMk id="12" creationId="{BDA2FBA0-09E6-5144-8FAF-8DA0120F0EBC}"/>
          </ac:spMkLst>
        </pc:spChg>
        <pc:cxnChg chg="del">
          <ac:chgData name="George Oikonomou" userId="e5e5709f-5788-4bb9-a2cb-c47cfc333c75" providerId="ADAL" clId="{4B30C5D8-C1EB-6F46-9B83-3A0A0DF2B7FF}" dt="2021-03-15T18:00:20.997" v="177" actId="478"/>
          <ac:cxnSpMkLst>
            <pc:docMk/>
            <pc:sldMk cId="1858874760" sldId="420"/>
            <ac:cxnSpMk id="7" creationId="{C2E7E4C9-8899-A24D-B17B-06575451E627}"/>
          </ac:cxnSpMkLst>
        </pc:cxnChg>
        <pc:cxnChg chg="mod">
          <ac:chgData name="George Oikonomou" userId="e5e5709f-5788-4bb9-a2cb-c47cfc333c75" providerId="ADAL" clId="{4B30C5D8-C1EB-6F46-9B83-3A0A0DF2B7FF}" dt="2021-03-15T18:00:24.504" v="178" actId="14100"/>
          <ac:cxnSpMkLst>
            <pc:docMk/>
            <pc:sldMk cId="1858874760" sldId="420"/>
            <ac:cxnSpMk id="10" creationId="{6EAA8ECB-AAF5-4C4C-ABED-7CD766C16163}"/>
          </ac:cxnSpMkLst>
        </pc:cxnChg>
      </pc:sldChg>
      <pc:sldChg chg="addSp delSp modSp add mod">
        <pc:chgData name="George Oikonomou" userId="e5e5709f-5788-4bb9-a2cb-c47cfc333c75" providerId="ADAL" clId="{4B30C5D8-C1EB-6F46-9B83-3A0A0DF2B7FF}" dt="2021-03-15T18:33:10.618" v="637" actId="207"/>
        <pc:sldMkLst>
          <pc:docMk/>
          <pc:sldMk cId="3120166928" sldId="421"/>
        </pc:sldMkLst>
        <pc:spChg chg="mod">
          <ac:chgData name="George Oikonomou" userId="e5e5709f-5788-4bb9-a2cb-c47cfc333c75" providerId="ADAL" clId="{4B30C5D8-C1EB-6F46-9B83-3A0A0DF2B7FF}" dt="2021-03-15T18:04:21.824" v="324" actId="20577"/>
          <ac:spMkLst>
            <pc:docMk/>
            <pc:sldMk cId="3120166928" sldId="421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06:24.133" v="373" actId="207"/>
          <ac:spMkLst>
            <pc:docMk/>
            <pc:sldMk cId="3120166928" sldId="421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8:06:42.028" v="377" actId="400"/>
          <ac:spMkLst>
            <pc:docMk/>
            <pc:sldMk cId="3120166928" sldId="421"/>
            <ac:spMk id="9" creationId="{14C9DA4D-8C4E-BE43-8FFF-446DA9273C0C}"/>
          </ac:spMkLst>
        </pc:spChg>
        <pc:spChg chg="del mod">
          <ac:chgData name="George Oikonomou" userId="e5e5709f-5788-4bb9-a2cb-c47cfc333c75" providerId="ADAL" clId="{4B30C5D8-C1EB-6F46-9B83-3A0A0DF2B7FF}" dt="2021-03-15T18:33:02.979" v="634" actId="478"/>
          <ac:spMkLst>
            <pc:docMk/>
            <pc:sldMk cId="3120166928" sldId="421"/>
            <ac:spMk id="11" creationId="{8E0CE88D-E5AA-6B4A-BB9E-EC8B58AD5EC0}"/>
          </ac:spMkLst>
        </pc:spChg>
        <pc:spChg chg="add mod">
          <ac:chgData name="George Oikonomou" userId="e5e5709f-5788-4bb9-a2cb-c47cfc333c75" providerId="ADAL" clId="{4B30C5D8-C1EB-6F46-9B83-3A0A0DF2B7FF}" dt="2021-03-15T18:33:10.618" v="637" actId="207"/>
          <ac:spMkLst>
            <pc:docMk/>
            <pc:sldMk cId="3120166928" sldId="421"/>
            <ac:spMk id="12" creationId="{9874E35A-B246-9846-9E0B-18D878FC6589}"/>
          </ac:spMkLst>
        </pc:spChg>
        <pc:cxnChg chg="mod">
          <ac:chgData name="George Oikonomou" userId="e5e5709f-5788-4bb9-a2cb-c47cfc333c75" providerId="ADAL" clId="{4B30C5D8-C1EB-6F46-9B83-3A0A0DF2B7FF}" dt="2021-03-15T18:06:32.026" v="375" actId="14100"/>
          <ac:cxnSpMkLst>
            <pc:docMk/>
            <pc:sldMk cId="3120166928" sldId="421"/>
            <ac:cxnSpMk id="10" creationId="{6EAA8ECB-AAF5-4C4C-ABED-7CD766C16163}"/>
          </ac:cxnSpMkLst>
        </pc:cxnChg>
      </pc:sldChg>
      <pc:sldChg chg="delSp modSp add mod">
        <pc:chgData name="George Oikonomou" userId="e5e5709f-5788-4bb9-a2cb-c47cfc333c75" providerId="ADAL" clId="{4B30C5D8-C1EB-6F46-9B83-3A0A0DF2B7FF}" dt="2021-03-15T18:59:27.832" v="650" actId="20577"/>
        <pc:sldMkLst>
          <pc:docMk/>
          <pc:sldMk cId="2336578400" sldId="422"/>
        </pc:sldMkLst>
        <pc:spChg chg="mod">
          <ac:chgData name="George Oikonomou" userId="e5e5709f-5788-4bb9-a2cb-c47cfc333c75" providerId="ADAL" clId="{4B30C5D8-C1EB-6F46-9B83-3A0A0DF2B7FF}" dt="2021-03-15T18:59:27.832" v="650" actId="20577"/>
          <ac:spMkLst>
            <pc:docMk/>
            <pc:sldMk cId="2336578400" sldId="422"/>
            <ac:spMk id="2" creationId="{E4F941FA-8A76-3747-865F-CF552781581F}"/>
          </ac:spMkLst>
        </pc:spChg>
        <pc:spChg chg="del">
          <ac:chgData name="George Oikonomou" userId="e5e5709f-5788-4bb9-a2cb-c47cfc333c75" providerId="ADAL" clId="{4B30C5D8-C1EB-6F46-9B83-3A0A0DF2B7FF}" dt="2021-03-15T18:39:04.807" v="642" actId="478"/>
          <ac:spMkLst>
            <pc:docMk/>
            <pc:sldMk cId="2336578400" sldId="422"/>
            <ac:spMk id="3" creationId="{1F63B686-2FAF-E341-BDE8-681E792E7508}"/>
          </ac:spMkLst>
        </pc:spChg>
        <pc:cxnChg chg="del">
          <ac:chgData name="George Oikonomou" userId="e5e5709f-5788-4bb9-a2cb-c47cfc333c75" providerId="ADAL" clId="{4B30C5D8-C1EB-6F46-9B83-3A0A0DF2B7FF}" dt="2021-03-15T18:39:09.841" v="643" actId="478"/>
          <ac:cxnSpMkLst>
            <pc:docMk/>
            <pc:sldMk cId="2336578400" sldId="422"/>
            <ac:cxnSpMk id="10" creationId="{6EAA8ECB-AAF5-4C4C-ABED-7CD766C16163}"/>
          </ac:cxnSpMkLst>
        </pc:cxn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6LoWPAN Header Compression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42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 (Hop Limit)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Hop Limit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199" y="3087445"/>
            <a:ext cx="7385125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 (Hop Limit) field of the IPHC:</a:t>
            </a: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HLIM=00: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The Hop Limit field is carried in-line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(after the IPHC)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HLIM=01: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Hop limit is 1</a:t>
            </a: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HLIM=10: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Hop limit is 64</a:t>
            </a: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HLIM=11: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Hop limit is 255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AA8ECB-AAF5-4C4C-ABED-7CD766C16163}"/>
              </a:ext>
            </a:extLst>
          </p:cNvPr>
          <p:cNvCxnSpPr>
            <a:cxnSpLocks/>
          </p:cNvCxnSpPr>
          <p:nvPr/>
        </p:nvCxnSpPr>
        <p:spPr>
          <a:xfrm flipV="1">
            <a:off x="5238974" y="2409713"/>
            <a:ext cx="1441525" cy="849855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4E35A-B246-9846-9E0B-18D878FC6589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1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 (So far)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Hop Limit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4E35A-B246-9846-9E0B-18D878FC6589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5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E69-9C87-1246-9383-4FF50A64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D7F9-B79D-7D44-BE80-0B349EE0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very complicated topic, specified across multiple documents</a:t>
            </a:r>
          </a:p>
          <a:p>
            <a:r>
              <a:rPr lang="en-US" dirty="0"/>
              <a:t>Many different compression algorithms:</a:t>
            </a:r>
          </a:p>
          <a:p>
            <a:pPr lvl="1"/>
            <a:r>
              <a:rPr lang="en-US" dirty="0"/>
              <a:t>HC1, IPHC, NHC, GHC, new ones keep getting released</a:t>
            </a:r>
          </a:p>
          <a:p>
            <a:r>
              <a:rPr lang="en-US" dirty="0"/>
              <a:t>Ability to compress and degree of compression is circumstantial</a:t>
            </a:r>
          </a:p>
          <a:p>
            <a:r>
              <a:rPr lang="en-US" b="1" dirty="0">
                <a:solidFill>
                  <a:schemeClr val="tx2"/>
                </a:solidFill>
              </a:rPr>
              <a:t>Under certain circumstances and subject to constraints</a:t>
            </a:r>
            <a:r>
              <a:rPr lang="en-US" dirty="0"/>
              <a:t>, it may be possible to compress:</a:t>
            </a:r>
          </a:p>
          <a:p>
            <a:pPr lvl="1"/>
            <a:r>
              <a:rPr lang="en-US" dirty="0"/>
              <a:t>IP source/destination addresses</a:t>
            </a:r>
            <a:br>
              <a:rPr lang="en-US" dirty="0"/>
            </a:br>
            <a:r>
              <a:rPr lang="en-US" dirty="0"/>
              <a:t>(Link-local addresses always compress very nicely)</a:t>
            </a:r>
          </a:p>
          <a:p>
            <a:pPr lvl="1"/>
            <a:r>
              <a:rPr lang="en-US" dirty="0"/>
              <a:t>Some IPv6 Option Extension Headers</a:t>
            </a:r>
          </a:p>
          <a:p>
            <a:pPr lvl="1"/>
            <a:r>
              <a:rPr lang="en-US" dirty="0"/>
              <a:t>UDP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CD1B6-55BC-B049-AA87-4335FEB6C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A8F2-D88B-D049-AA3E-8ECCAAC9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0669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CE2-7543-7149-806C-62587FB1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DE05-2219-2E4F-8758-D18A2B2F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51052"/>
            <a:ext cx="8229600" cy="2217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6LoWPAN header starts with “01” followed by the “Dispatch” field: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Dispatch:</a:t>
            </a:r>
          </a:p>
          <a:p>
            <a:r>
              <a:rPr lang="en-US" dirty="0"/>
              <a:t>Identifies the exact compression algorithm in use in a specific datagram</a:t>
            </a:r>
          </a:p>
          <a:p>
            <a:r>
              <a:rPr lang="en-US" dirty="0"/>
              <a:t>Specifies whether a frame contains a fragment of a larger datagram:</a:t>
            </a:r>
          </a:p>
          <a:p>
            <a:pPr lvl="1"/>
            <a:r>
              <a:rPr lang="en-US" dirty="0"/>
              <a:t>FRAG1: First fragment</a:t>
            </a:r>
          </a:p>
          <a:p>
            <a:pPr lvl="1"/>
            <a:r>
              <a:rPr lang="en-US" dirty="0"/>
              <a:t>FRAGN: Subsequent fragment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E1F1-A766-0547-8F83-FBCAEE537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A170-A6DB-CD4E-90D9-A6F6333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006D81-61A8-DD41-A04C-20ADC4E0B8B3}"/>
              </a:ext>
            </a:extLst>
          </p:cNvPr>
          <p:cNvGrpSpPr/>
          <p:nvPr/>
        </p:nvGrpSpPr>
        <p:grpSpPr>
          <a:xfrm>
            <a:off x="457196" y="1351786"/>
            <a:ext cx="8229600" cy="609600"/>
            <a:chOff x="457196" y="1696033"/>
            <a:chExt cx="8229600" cy="6096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B389A740-B097-BC48-B849-2ECDB91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96" y="1696033"/>
              <a:ext cx="8229600" cy="6096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2A91E7EE-0244-094F-B754-C99021FC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996" y="1696033"/>
              <a:ext cx="17526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FFFF"/>
                  </a:solidFill>
                  <a:latin typeface="Helvetica" pitchFamily="2" charset="0"/>
                </a:rPr>
                <a:t>6LoWPAN</a:t>
              </a:r>
              <a:endParaRPr lang="en-GB" dirty="0">
                <a:solidFill>
                  <a:srgbClr val="FFFFFF"/>
                </a:solidFill>
                <a:latin typeface="Helvetica" pitchFamily="2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2DB2A34-EA9B-654A-B893-AAC0438F4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6" y="1696033"/>
              <a:ext cx="1447800" cy="609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pitchFamily="2" charset="0"/>
                </a:rPr>
                <a:t>MAC</a:t>
              </a:r>
              <a:endParaRPr lang="en-GB" dirty="0">
                <a:latin typeface="Helvetica" pitchFamily="2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C810090-B75F-8844-94C4-F4FFF8E3A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6" y="1696033"/>
              <a:ext cx="838200" cy="609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pitchFamily="2" charset="0"/>
                </a:rPr>
                <a:t>FCS</a:t>
              </a:r>
              <a:endParaRPr lang="en-GB">
                <a:latin typeface="Helvetica" pitchFamily="2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F886-430C-CD4D-8694-FD4DEBCA2CFB}"/>
              </a:ext>
            </a:extLst>
          </p:cNvPr>
          <p:cNvSpPr/>
          <p:nvPr/>
        </p:nvSpPr>
        <p:spPr>
          <a:xfrm>
            <a:off x="457196" y="2312168"/>
            <a:ext cx="8229600" cy="1252651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       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1                   2                   3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0 1 2 3 4 5 6 7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8 9 0 1 2 3 4 5 6 7 8 9 0 1 2 3 4 5 6 7 8 9 0 1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-+-+-+-+-+-+-+-+-+-+-+-+-+-+-+-+-+-+-+-+-+-+-+-+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 1| Dispatch  |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rest of 6LoWPAN header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-+-+-+-+-+-+-+-+-+-+-+-+-+-+-+-+-+-+-+-+-+-+-+-+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5A010-1367-9541-AD9E-FF9077E2E668}"/>
              </a:ext>
            </a:extLst>
          </p:cNvPr>
          <p:cNvCxnSpPr>
            <a:cxnSpLocks/>
          </p:cNvCxnSpPr>
          <p:nvPr/>
        </p:nvCxnSpPr>
        <p:spPr>
          <a:xfrm flipH="1" flipV="1">
            <a:off x="2474259" y="1828801"/>
            <a:ext cx="290456" cy="483367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B428-B687-E94B-AEDE-13C57FC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F476-7400-4746-A489-31D73C58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|0 1| Dispatch  |  type-specific header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 algn="ctr">
              <a:buNone/>
            </a:pPr>
            <a:r>
              <a:rPr lang="en-GB" sz="1700" dirty="0"/>
              <a:t>Dispatch Type and Header. Source: RFC 4944</a:t>
            </a:r>
          </a:p>
          <a:p>
            <a:pPr marL="0" indent="0">
              <a:buNone/>
            </a:pPr>
            <a:endParaRPr lang="en-GB" sz="2000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Helvetica" pitchFamily="2" charset="0"/>
                <a:cs typeface="Courier New" panose="02070309020205020404" pitchFamily="49" charset="0"/>
              </a:rPr>
              <a:t>Some key dispatch types:</a:t>
            </a:r>
          </a:p>
          <a:p>
            <a:r>
              <a:rPr lang="en-GB" sz="2000" dirty="0">
                <a:latin typeface="Courier" pitchFamily="2" charset="0"/>
              </a:rPr>
              <a:t>01 000001</a:t>
            </a:r>
            <a:r>
              <a:rPr lang="en-GB" sz="2000" dirty="0"/>
              <a:t>: IPv6 - Uncompressed IPv6 Addresses</a:t>
            </a:r>
          </a:p>
          <a:p>
            <a:r>
              <a:rPr lang="en-GB" sz="2000" dirty="0">
                <a:latin typeface="Courier" pitchFamily="2" charset="0"/>
              </a:rPr>
              <a:t>01 000010</a:t>
            </a:r>
            <a:r>
              <a:rPr lang="en-GB" sz="2000" dirty="0"/>
              <a:t>: HC1 - LOWPAN_HC1 compressed IPv6</a:t>
            </a:r>
          </a:p>
          <a:p>
            <a:r>
              <a:rPr lang="en-GB" sz="2000" dirty="0">
                <a:solidFill>
                  <a:srgbClr val="FF0000"/>
                </a:solidFill>
                <a:latin typeface="Courier" pitchFamily="2" charset="0"/>
              </a:rPr>
              <a:t>01 1nnnnn</a:t>
            </a:r>
            <a:r>
              <a:rPr lang="en-GB" sz="2000" dirty="0">
                <a:solidFill>
                  <a:srgbClr val="FF0000"/>
                </a:solidFill>
              </a:rPr>
              <a:t>: IPHC</a:t>
            </a:r>
          </a:p>
          <a:p>
            <a:endParaRPr lang="en-GB" sz="2000" dirty="0"/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0                                       1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0   1   2   3   4   5   6   7   8   9   0   1   2   3   4   5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+---+---+---+---+---+---+---+---+---+---+---+---+---+---+---+---+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| 0 | 1 | 1 |  TF   |NH | HLIM  |CID|SAC|  SAM  | M |DAC|  DAM  |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+---+---+---+---+---+---+---+---+---+---+---+---+---+---+---+---+</a:t>
            </a:r>
          </a:p>
          <a:p>
            <a:pPr marL="0" lvl="0" indent="0" algn="ctr">
              <a:buNone/>
            </a:pPr>
            <a:r>
              <a:rPr lang="en-US" sz="1700" dirty="0">
                <a:solidFill>
                  <a:srgbClr val="000000"/>
                </a:solidFill>
                <a:latin typeface="Helvetica" pitchFamily="2" charset="0"/>
                <a:cs typeface="Courier New" panose="02070309020205020404" pitchFamily="49" charset="0"/>
              </a:rPr>
              <a:t>IPHC Encoding. Source: RFC 6282</a:t>
            </a:r>
            <a:endParaRPr lang="en-US" sz="1700" dirty="0"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9361-3EBB-D242-9664-B2F5A079B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96E1D-DA01-8F40-A1D1-8E21B39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0398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 (Fixed Part)</a:t>
            </a:r>
            <a:br>
              <a:rPr lang="en-US" dirty="0"/>
            </a:br>
            <a:r>
              <a:rPr lang="en-US" dirty="0"/>
              <a:t>Source: RFC 8200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49816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|Version| Traffic Class |           Flow Label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Payload Length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8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 (Version)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Traffic Class |           Flow Label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Payload Length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200" y="3087445"/>
            <a:ext cx="575534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6, so we remove that altogether!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7E4C9-8899-A24D-B17B-06575451E627}"/>
              </a:ext>
            </a:extLst>
          </p:cNvPr>
          <p:cNvCxnSpPr/>
          <p:nvPr/>
        </p:nvCxnSpPr>
        <p:spPr>
          <a:xfrm flipH="1" flipV="1">
            <a:off x="1312433" y="2033195"/>
            <a:ext cx="666974" cy="1075765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5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</a:t>
            </a:r>
            <a:br>
              <a:rPr lang="en-US" dirty="0"/>
            </a:br>
            <a:r>
              <a:rPr lang="en-US" dirty="0"/>
              <a:t>(Payload Length)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Traffic Class |           Flow Label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200" y="3087445"/>
            <a:ext cx="715921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derived from frame size, so we remove that too!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7E4C9-8899-A24D-B17B-06575451E627}"/>
              </a:ext>
            </a:extLst>
          </p:cNvPr>
          <p:cNvCxnSpPr>
            <a:cxnSpLocks/>
          </p:cNvCxnSpPr>
          <p:nvPr/>
        </p:nvCxnSpPr>
        <p:spPr>
          <a:xfrm flipH="1" flipV="1">
            <a:off x="2431228" y="2388199"/>
            <a:ext cx="1065007" cy="796065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</a:t>
            </a:r>
            <a:br>
              <a:rPr lang="en-US" dirty="0"/>
            </a:br>
            <a:r>
              <a:rPr lang="en-US" dirty="0"/>
              <a:t>(Traffic Class &amp; Flow Label)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199" y="3087445"/>
            <a:ext cx="7385125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 (Traffic Label) field of the IPHC: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TF=11: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Traffic Class and Flow Label omitted (assumed all zeros)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TF=00, 01 and 10: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parts of the Traffic Class and Flow Label kept (carried inline). We don’t care about the details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7E4C9-8899-A24D-B17B-06575451E627}"/>
              </a:ext>
            </a:extLst>
          </p:cNvPr>
          <p:cNvCxnSpPr>
            <a:cxnSpLocks/>
          </p:cNvCxnSpPr>
          <p:nvPr/>
        </p:nvCxnSpPr>
        <p:spPr>
          <a:xfrm flipH="1" flipV="1">
            <a:off x="2648531" y="2000922"/>
            <a:ext cx="847705" cy="1183343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AA8ECB-AAF5-4C4C-ABED-7CD766C16163}"/>
              </a:ext>
            </a:extLst>
          </p:cNvPr>
          <p:cNvCxnSpPr>
            <a:cxnSpLocks/>
          </p:cNvCxnSpPr>
          <p:nvPr/>
        </p:nvCxnSpPr>
        <p:spPr>
          <a:xfrm flipV="1">
            <a:off x="3797449" y="2000922"/>
            <a:ext cx="1247887" cy="1183343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E610B-7F6A-1641-96F2-072FA68472BC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|NH | HLIM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7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</a:t>
            </a:r>
            <a:br>
              <a:rPr lang="en-US" dirty="0"/>
            </a:br>
            <a:r>
              <a:rPr lang="en-US" dirty="0"/>
              <a:t>(Next Header)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199" y="3087445"/>
            <a:ext cx="7385125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 (Next Header) field of the IPHC: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NH=0: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header is carried in-line (kept after the IPHC)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NH=1: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next header is compressed using NHC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AA8ECB-AAF5-4C4C-ABED-7CD766C16163}"/>
              </a:ext>
            </a:extLst>
          </p:cNvPr>
          <p:cNvCxnSpPr>
            <a:cxnSpLocks/>
          </p:cNvCxnSpPr>
          <p:nvPr/>
        </p:nvCxnSpPr>
        <p:spPr>
          <a:xfrm flipV="1">
            <a:off x="3797449" y="2388198"/>
            <a:ext cx="1247887" cy="79606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2FBA0-09E6-5144-8FAF-8DA0120F0EBC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HLIM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74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50365</TotalTime>
  <Pages>32</Pages>
  <Words>1673</Words>
  <Application>Microsoft Macintosh PowerPoint</Application>
  <PresentationFormat>Overhead</PresentationFormat>
  <Paragraphs>262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Header Compression</vt:lpstr>
      <vt:lpstr>6LoWPAN Dispatch</vt:lpstr>
      <vt:lpstr>6LoWPAN Dispatch</vt:lpstr>
      <vt:lpstr>IPv6 Header (Fixed Part) Source: RFC 8200</vt:lpstr>
      <vt:lpstr>IPHC Encoding (Version)</vt:lpstr>
      <vt:lpstr>IPHC Encoding (Payload Length)</vt:lpstr>
      <vt:lpstr>IPHC Encoding (Traffic Class &amp; Flow Label)</vt:lpstr>
      <vt:lpstr>IPHC Encoding (Next Header)</vt:lpstr>
      <vt:lpstr>IPHC Encoding (Hop Limit)</vt:lpstr>
      <vt:lpstr>IPHC Encoding (So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2022-03-20T18:02:09Z</dcterms:modified>
</cp:coreProperties>
</file>