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76" r:id="rId2"/>
    <p:sldId id="422" r:id="rId3"/>
    <p:sldId id="431" r:id="rId4"/>
    <p:sldId id="418" r:id="rId5"/>
    <p:sldId id="423" r:id="rId6"/>
    <p:sldId id="415" r:id="rId7"/>
    <p:sldId id="425" r:id="rId8"/>
    <p:sldId id="426" r:id="rId9"/>
    <p:sldId id="428" r:id="rId10"/>
    <p:sldId id="429" r:id="rId11"/>
    <p:sldId id="432" r:id="rId12"/>
    <p:sldId id="430" r:id="rId13"/>
    <p:sldId id="411" r:id="rId14"/>
    <p:sldId id="417" r:id="rId15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80"/>
    <a:srgbClr val="FFFFFF"/>
    <a:srgbClr val="C0C0C0"/>
    <a:srgbClr val="FF66FF"/>
    <a:srgbClr val="00FF99"/>
    <a:srgbClr val="9999FF"/>
    <a:srgbClr val="E0FFA3"/>
    <a:srgbClr val="3399FF"/>
    <a:srgbClr val="66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5DF5C-EEA6-8245-B485-98592CED3066}" v="139" dt="2021-03-15T21:25:52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6" autoAdjust="0"/>
    <p:restoredTop sz="96327" autoAdjust="0"/>
  </p:normalViewPr>
  <p:slideViewPr>
    <p:cSldViewPr snapToGrid="0">
      <p:cViewPr varScale="1">
        <p:scale>
          <a:sx n="156" d="100"/>
          <a:sy n="156" d="100"/>
        </p:scale>
        <p:origin x="9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1785DF5C-EEA6-8245-B485-98592CED3066}"/>
    <pc:docChg chg="undo custSel addSld delSld modSld modShowInfo">
      <pc:chgData name="George Oikonomou" userId="e5e5709f-5788-4bb9-a2cb-c47cfc333c75" providerId="ADAL" clId="{1785DF5C-EEA6-8245-B485-98592CED3066}" dt="2021-03-15T21:26:19.684" v="2603" actId="14100"/>
      <pc:docMkLst>
        <pc:docMk/>
      </pc:docMkLst>
      <pc:sldChg chg="modSp">
        <pc:chgData name="George Oikonomou" userId="e5e5709f-5788-4bb9-a2cb-c47cfc333c75" providerId="ADAL" clId="{1785DF5C-EEA6-8245-B485-98592CED3066}" dt="2021-03-01T20:17:38.988" v="0"/>
        <pc:sldMkLst>
          <pc:docMk/>
          <pc:sldMk cId="1128628745" sldId="376"/>
        </pc:sldMkLst>
        <pc:spChg chg="mod">
          <ac:chgData name="George Oikonomou" userId="e5e5709f-5788-4bb9-a2cb-c47cfc333c75" providerId="ADAL" clId="{1785DF5C-EEA6-8245-B485-98592CED3066}" dt="2021-03-01T20:17:38.988" v="0"/>
          <ac:spMkLst>
            <pc:docMk/>
            <pc:sldMk cId="1128628745" sldId="376"/>
            <ac:spMk id="4098" creationId="{00000000-0000-0000-0000-000000000000}"/>
          </ac:spMkLst>
        </pc:spChg>
      </pc:sldChg>
      <pc:sldChg chg="modSp mod">
        <pc:chgData name="George Oikonomou" userId="e5e5709f-5788-4bb9-a2cb-c47cfc333c75" providerId="ADAL" clId="{1785DF5C-EEA6-8245-B485-98592CED3066}" dt="2021-03-15T21:10:42.408" v="2550" actId="20577"/>
        <pc:sldMkLst>
          <pc:docMk/>
          <pc:sldMk cId="3476766571" sldId="411"/>
        </pc:sldMkLst>
        <pc:spChg chg="mod">
          <ac:chgData name="George Oikonomou" userId="e5e5709f-5788-4bb9-a2cb-c47cfc333c75" providerId="ADAL" clId="{1785DF5C-EEA6-8245-B485-98592CED3066}" dt="2021-03-15T21:10:42.408" v="2550" actId="20577"/>
          <ac:spMkLst>
            <pc:docMk/>
            <pc:sldMk cId="3476766571" sldId="411"/>
            <ac:spMk id="3" creationId="{ADA7059F-9333-3248-BC98-D79C68D83948}"/>
          </ac:spMkLst>
        </pc:spChg>
      </pc:sldChg>
      <pc:sldChg chg="addSp delSp modSp mod">
        <pc:chgData name="George Oikonomou" userId="e5e5709f-5788-4bb9-a2cb-c47cfc333c75" providerId="ADAL" clId="{1785DF5C-EEA6-8245-B485-98592CED3066}" dt="2021-03-15T20:41:44.572" v="2372" actId="14100"/>
        <pc:sldMkLst>
          <pc:docMk/>
          <pc:sldMk cId="3005311391" sldId="415"/>
        </pc:sldMkLst>
        <pc:spChg chg="mod">
          <ac:chgData name="George Oikonomou" userId="e5e5709f-5788-4bb9-a2cb-c47cfc333c75" providerId="ADAL" clId="{1785DF5C-EEA6-8245-B485-98592CED3066}" dt="2021-03-15T20:00:19.131" v="1903" actId="20577"/>
          <ac:spMkLst>
            <pc:docMk/>
            <pc:sldMk cId="3005311391" sldId="415"/>
            <ac:spMk id="2" creationId="{4F408F1C-8247-AC4B-AE4D-560E36F84424}"/>
          </ac:spMkLst>
        </pc:spChg>
        <pc:spChg chg="mod">
          <ac:chgData name="George Oikonomou" userId="e5e5709f-5788-4bb9-a2cb-c47cfc333c75" providerId="ADAL" clId="{1785DF5C-EEA6-8245-B485-98592CED3066}" dt="2021-03-15T19:31:08.184" v="1125" actId="208"/>
          <ac:spMkLst>
            <pc:docMk/>
            <pc:sldMk cId="3005311391" sldId="415"/>
            <ac:spMk id="9" creationId="{099AA284-948F-BC4A-A92E-3FB59F6BAF95}"/>
          </ac:spMkLst>
        </pc:spChg>
        <pc:spChg chg="mod">
          <ac:chgData name="George Oikonomou" userId="e5e5709f-5788-4bb9-a2cb-c47cfc333c75" providerId="ADAL" clId="{1785DF5C-EEA6-8245-B485-98592CED3066}" dt="2021-03-15T19:30:56.429" v="1122" actId="207"/>
          <ac:spMkLst>
            <pc:docMk/>
            <pc:sldMk cId="3005311391" sldId="415"/>
            <ac:spMk id="34" creationId="{C775E190-012C-AF47-888D-71026FB3B1F3}"/>
          </ac:spMkLst>
        </pc:spChg>
        <pc:spChg chg="mod">
          <ac:chgData name="George Oikonomou" userId="e5e5709f-5788-4bb9-a2cb-c47cfc333c75" providerId="ADAL" clId="{1785DF5C-EEA6-8245-B485-98592CED3066}" dt="2021-03-15T19:30:59.089" v="1123" actId="207"/>
          <ac:spMkLst>
            <pc:docMk/>
            <pc:sldMk cId="3005311391" sldId="415"/>
            <ac:spMk id="36" creationId="{85B23E1A-2AC3-A249-8983-76FA6261B697}"/>
          </ac:spMkLst>
        </pc:spChg>
        <pc:spChg chg="del">
          <ac:chgData name="George Oikonomou" userId="e5e5709f-5788-4bb9-a2cb-c47cfc333c75" providerId="ADAL" clId="{1785DF5C-EEA6-8245-B485-98592CED3066}" dt="2021-03-15T19:24:30.102" v="937" actId="478"/>
          <ac:spMkLst>
            <pc:docMk/>
            <pc:sldMk cId="3005311391" sldId="415"/>
            <ac:spMk id="38" creationId="{F953932B-862F-A04D-A8FF-BD996EBC6B76}"/>
          </ac:spMkLst>
        </pc:spChg>
        <pc:spChg chg="add mod">
          <ac:chgData name="George Oikonomou" userId="e5e5709f-5788-4bb9-a2cb-c47cfc333c75" providerId="ADAL" clId="{1785DF5C-EEA6-8245-B485-98592CED3066}" dt="2021-03-15T19:28:39.248" v="1041"/>
          <ac:spMkLst>
            <pc:docMk/>
            <pc:sldMk cId="3005311391" sldId="415"/>
            <ac:spMk id="40" creationId="{76E73AD2-A009-164C-AE55-8554F7E2FC67}"/>
          </ac:spMkLst>
        </pc:spChg>
        <pc:spChg chg="add mod">
          <ac:chgData name="George Oikonomou" userId="e5e5709f-5788-4bb9-a2cb-c47cfc333c75" providerId="ADAL" clId="{1785DF5C-EEA6-8245-B485-98592CED3066}" dt="2021-03-15T19:56:17.986" v="1796" actId="20577"/>
          <ac:spMkLst>
            <pc:docMk/>
            <pc:sldMk cId="3005311391" sldId="415"/>
            <ac:spMk id="41" creationId="{CE8E6F4B-B7B8-D847-A075-83031E265F9E}"/>
          </ac:spMkLst>
        </pc:spChg>
        <pc:spChg chg="add mod">
          <ac:chgData name="George Oikonomou" userId="e5e5709f-5788-4bb9-a2cb-c47cfc333c75" providerId="ADAL" clId="{1785DF5C-EEA6-8245-B485-98592CED3066}" dt="2021-03-15T19:35:31.264" v="1255" actId="1036"/>
          <ac:spMkLst>
            <pc:docMk/>
            <pc:sldMk cId="3005311391" sldId="415"/>
            <ac:spMk id="42" creationId="{B95E4890-6987-2C45-9233-94C00E6541C3}"/>
          </ac:spMkLst>
        </pc:spChg>
        <pc:spChg chg="del">
          <ac:chgData name="George Oikonomou" userId="e5e5709f-5788-4bb9-a2cb-c47cfc333c75" providerId="ADAL" clId="{1785DF5C-EEA6-8245-B485-98592CED3066}" dt="2021-03-15T19:24:30.102" v="937" actId="478"/>
          <ac:spMkLst>
            <pc:docMk/>
            <pc:sldMk cId="3005311391" sldId="415"/>
            <ac:spMk id="58" creationId="{7CE89B06-3F97-5747-A4C4-D42ABC471757}"/>
          </ac:spMkLst>
        </pc:spChg>
        <pc:spChg chg="del">
          <ac:chgData name="George Oikonomou" userId="e5e5709f-5788-4bb9-a2cb-c47cfc333c75" providerId="ADAL" clId="{1785DF5C-EEA6-8245-B485-98592CED3066}" dt="2021-03-15T19:24:30.102" v="937" actId="478"/>
          <ac:spMkLst>
            <pc:docMk/>
            <pc:sldMk cId="3005311391" sldId="415"/>
            <ac:spMk id="61" creationId="{FAF8E087-064C-DB41-B778-9D94968A36F3}"/>
          </ac:spMkLst>
        </pc:spChg>
        <pc:spChg chg="del">
          <ac:chgData name="George Oikonomou" userId="e5e5709f-5788-4bb9-a2cb-c47cfc333c75" providerId="ADAL" clId="{1785DF5C-EEA6-8245-B485-98592CED3066}" dt="2021-03-15T19:24:30.102" v="937" actId="478"/>
          <ac:spMkLst>
            <pc:docMk/>
            <pc:sldMk cId="3005311391" sldId="415"/>
            <ac:spMk id="63" creationId="{A83C0791-A085-8642-B0D0-1A4B43F56A21}"/>
          </ac:spMkLst>
        </pc:spChg>
        <pc:spChg chg="del">
          <ac:chgData name="George Oikonomou" userId="e5e5709f-5788-4bb9-a2cb-c47cfc333c75" providerId="ADAL" clId="{1785DF5C-EEA6-8245-B485-98592CED3066}" dt="2021-03-15T19:24:30.102" v="937" actId="478"/>
          <ac:spMkLst>
            <pc:docMk/>
            <pc:sldMk cId="3005311391" sldId="415"/>
            <ac:spMk id="65" creationId="{582B1B06-5253-E642-BE7C-351F1CE0EAC3}"/>
          </ac:spMkLst>
        </pc:spChg>
        <pc:spChg chg="del">
          <ac:chgData name="George Oikonomou" userId="e5e5709f-5788-4bb9-a2cb-c47cfc333c75" providerId="ADAL" clId="{1785DF5C-EEA6-8245-B485-98592CED3066}" dt="2021-03-15T19:24:30.102" v="937" actId="478"/>
          <ac:spMkLst>
            <pc:docMk/>
            <pc:sldMk cId="3005311391" sldId="415"/>
            <ac:spMk id="70" creationId="{771ABB17-07B3-AA4A-8F06-423A049CDD2B}"/>
          </ac:spMkLst>
        </pc:spChg>
        <pc:spChg chg="del mod">
          <ac:chgData name="George Oikonomou" userId="e5e5709f-5788-4bb9-a2cb-c47cfc333c75" providerId="ADAL" clId="{1785DF5C-EEA6-8245-B485-98592CED3066}" dt="2021-03-15T19:24:19.911" v="933" actId="478"/>
          <ac:spMkLst>
            <pc:docMk/>
            <pc:sldMk cId="3005311391" sldId="415"/>
            <ac:spMk id="71" creationId="{76191E69-8FDF-FF4E-8E81-FD6FF793FD01}"/>
          </ac:spMkLst>
        </pc:spChg>
        <pc:spChg chg="del">
          <ac:chgData name="George Oikonomou" userId="e5e5709f-5788-4bb9-a2cb-c47cfc333c75" providerId="ADAL" clId="{1785DF5C-EEA6-8245-B485-98592CED3066}" dt="2021-03-15T19:24:19.911" v="933" actId="478"/>
          <ac:spMkLst>
            <pc:docMk/>
            <pc:sldMk cId="3005311391" sldId="415"/>
            <ac:spMk id="73" creationId="{5292BC36-B163-5E40-BF60-06B8DBDF5956}"/>
          </ac:spMkLst>
        </pc:spChg>
        <pc:spChg chg="del">
          <ac:chgData name="George Oikonomou" userId="e5e5709f-5788-4bb9-a2cb-c47cfc333c75" providerId="ADAL" clId="{1785DF5C-EEA6-8245-B485-98592CED3066}" dt="2021-03-15T19:24:17.892" v="932" actId="478"/>
          <ac:spMkLst>
            <pc:docMk/>
            <pc:sldMk cId="3005311391" sldId="415"/>
            <ac:spMk id="74" creationId="{89AF370D-B133-684C-9CE8-78406E8F8ED1}"/>
          </ac:spMkLst>
        </pc:spChg>
        <pc:spChg chg="del">
          <ac:chgData name="George Oikonomou" userId="e5e5709f-5788-4bb9-a2cb-c47cfc333c75" providerId="ADAL" clId="{1785DF5C-EEA6-8245-B485-98592CED3066}" dt="2021-03-15T19:24:17.892" v="932" actId="478"/>
          <ac:spMkLst>
            <pc:docMk/>
            <pc:sldMk cId="3005311391" sldId="415"/>
            <ac:spMk id="76" creationId="{E6C432FE-6F4B-7349-BF85-A40976049F63}"/>
          </ac:spMkLst>
        </pc:spChg>
        <pc:spChg chg="del">
          <ac:chgData name="George Oikonomou" userId="e5e5709f-5788-4bb9-a2cb-c47cfc333c75" providerId="ADAL" clId="{1785DF5C-EEA6-8245-B485-98592CED3066}" dt="2021-03-15T19:24:17.892" v="932" actId="478"/>
          <ac:spMkLst>
            <pc:docMk/>
            <pc:sldMk cId="3005311391" sldId="415"/>
            <ac:spMk id="77" creationId="{58DD87FB-4FEA-DC4F-9E91-317F1D1A7FF7}"/>
          </ac:spMkLst>
        </pc:spChg>
        <pc:spChg chg="del">
          <ac:chgData name="George Oikonomou" userId="e5e5709f-5788-4bb9-a2cb-c47cfc333c75" providerId="ADAL" clId="{1785DF5C-EEA6-8245-B485-98592CED3066}" dt="2021-03-15T19:24:17.892" v="932" actId="478"/>
          <ac:spMkLst>
            <pc:docMk/>
            <pc:sldMk cId="3005311391" sldId="415"/>
            <ac:spMk id="79" creationId="{A2E35201-EFD9-4441-A4D9-61AE67CE8306}"/>
          </ac:spMkLst>
        </pc:spChg>
        <pc:spChg chg="del">
          <ac:chgData name="George Oikonomou" userId="e5e5709f-5788-4bb9-a2cb-c47cfc333c75" providerId="ADAL" clId="{1785DF5C-EEA6-8245-B485-98592CED3066}" dt="2021-03-15T19:24:25.662" v="935" actId="478"/>
          <ac:spMkLst>
            <pc:docMk/>
            <pc:sldMk cId="3005311391" sldId="415"/>
            <ac:spMk id="80" creationId="{E8E9AD9F-A48A-5743-9679-FF500B763D50}"/>
          </ac:spMkLst>
        </pc:spChg>
        <pc:spChg chg="del">
          <ac:chgData name="George Oikonomou" userId="e5e5709f-5788-4bb9-a2cb-c47cfc333c75" providerId="ADAL" clId="{1785DF5C-EEA6-8245-B485-98592CED3066}" dt="2021-03-15T19:24:17.892" v="932" actId="478"/>
          <ac:spMkLst>
            <pc:docMk/>
            <pc:sldMk cId="3005311391" sldId="415"/>
            <ac:spMk id="82" creationId="{085991E3-E809-654C-95DF-ED556BDCCFF6}"/>
          </ac:spMkLst>
        </pc:spChg>
        <pc:spChg chg="del mod">
          <ac:chgData name="George Oikonomou" userId="e5e5709f-5788-4bb9-a2cb-c47cfc333c75" providerId="ADAL" clId="{1785DF5C-EEA6-8245-B485-98592CED3066}" dt="2021-03-15T19:24:27.144" v="936" actId="478"/>
          <ac:spMkLst>
            <pc:docMk/>
            <pc:sldMk cId="3005311391" sldId="415"/>
            <ac:spMk id="99" creationId="{39B4A33E-3563-EB43-95CF-B386322F1A85}"/>
          </ac:spMkLst>
        </pc:spChg>
        <pc:spChg chg="del">
          <ac:chgData name="George Oikonomou" userId="e5e5709f-5788-4bb9-a2cb-c47cfc333c75" providerId="ADAL" clId="{1785DF5C-EEA6-8245-B485-98592CED3066}" dt="2021-03-15T19:24:37.550" v="941" actId="478"/>
          <ac:spMkLst>
            <pc:docMk/>
            <pc:sldMk cId="3005311391" sldId="415"/>
            <ac:spMk id="100" creationId="{43996447-D420-1B4C-90C2-EC0D03F9B5E1}"/>
          </ac:spMkLst>
        </pc:spChg>
        <pc:cxnChg chg="add mod">
          <ac:chgData name="George Oikonomou" userId="e5e5709f-5788-4bb9-a2cb-c47cfc333c75" providerId="ADAL" clId="{1785DF5C-EEA6-8245-B485-98592CED3066}" dt="2021-03-15T20:41:29.692" v="2369" actId="692"/>
          <ac:cxnSpMkLst>
            <pc:docMk/>
            <pc:sldMk cId="3005311391" sldId="415"/>
            <ac:cxnSpMk id="14" creationId="{5AC737BA-3F22-854D-997C-8F5082EF2948}"/>
          </ac:cxnSpMkLst>
        </pc:cxnChg>
        <pc:cxnChg chg="del mod">
          <ac:chgData name="George Oikonomou" userId="e5e5709f-5788-4bb9-a2cb-c47cfc333c75" providerId="ADAL" clId="{1785DF5C-EEA6-8245-B485-98592CED3066}" dt="2021-03-15T19:24:36.025" v="940" actId="478"/>
          <ac:cxnSpMkLst>
            <pc:docMk/>
            <pc:sldMk cId="3005311391" sldId="415"/>
            <ac:cxnSpMk id="39" creationId="{ED99B980-6F00-6443-BFCA-0C4EA4B7FA8A}"/>
          </ac:cxnSpMkLst>
        </pc:cxnChg>
        <pc:cxnChg chg="add mod">
          <ac:chgData name="George Oikonomou" userId="e5e5709f-5788-4bb9-a2cb-c47cfc333c75" providerId="ADAL" clId="{1785DF5C-EEA6-8245-B485-98592CED3066}" dt="2021-03-15T20:41:44.572" v="2372" actId="14100"/>
          <ac:cxnSpMkLst>
            <pc:docMk/>
            <pc:sldMk cId="3005311391" sldId="415"/>
            <ac:cxnSpMk id="45" creationId="{176E39C5-B0A8-C744-9429-B883329758FD}"/>
          </ac:cxnSpMkLst>
        </pc:cxnChg>
        <pc:cxnChg chg="del mod">
          <ac:chgData name="George Oikonomou" userId="e5e5709f-5788-4bb9-a2cb-c47cfc333c75" providerId="ADAL" clId="{1785DF5C-EEA6-8245-B485-98592CED3066}" dt="2021-03-15T19:24:35.126" v="939" actId="478"/>
          <ac:cxnSpMkLst>
            <pc:docMk/>
            <pc:sldMk cId="3005311391" sldId="415"/>
            <ac:cxnSpMk id="62" creationId="{7A1D36D2-B4DB-0846-97F1-B51698F672E4}"/>
          </ac:cxnSpMkLst>
        </pc:cxnChg>
        <pc:cxnChg chg="del mod">
          <ac:chgData name="George Oikonomou" userId="e5e5709f-5788-4bb9-a2cb-c47cfc333c75" providerId="ADAL" clId="{1785DF5C-EEA6-8245-B485-98592CED3066}" dt="2021-03-15T19:24:33.786" v="938" actId="478"/>
          <ac:cxnSpMkLst>
            <pc:docMk/>
            <pc:sldMk cId="3005311391" sldId="415"/>
            <ac:cxnSpMk id="67" creationId="{8E92EE44-DCE4-FE49-9055-281A0E3DECDD}"/>
          </ac:cxnSpMkLst>
        </pc:cxnChg>
        <pc:cxnChg chg="del mod">
          <ac:chgData name="George Oikonomou" userId="e5e5709f-5788-4bb9-a2cb-c47cfc333c75" providerId="ADAL" clId="{1785DF5C-EEA6-8245-B485-98592CED3066}" dt="2021-03-15T19:24:24.144" v="934" actId="478"/>
          <ac:cxnSpMkLst>
            <pc:docMk/>
            <pc:sldMk cId="3005311391" sldId="415"/>
            <ac:cxnSpMk id="72" creationId="{5DFE5A24-D28A-2947-8E54-47557FB54A9F}"/>
          </ac:cxnSpMkLst>
        </pc:cxnChg>
        <pc:cxnChg chg="del mod">
          <ac:chgData name="George Oikonomou" userId="e5e5709f-5788-4bb9-a2cb-c47cfc333c75" providerId="ADAL" clId="{1785DF5C-EEA6-8245-B485-98592CED3066}" dt="2021-03-15T19:24:24.144" v="934" actId="478"/>
          <ac:cxnSpMkLst>
            <pc:docMk/>
            <pc:sldMk cId="3005311391" sldId="415"/>
            <ac:cxnSpMk id="75" creationId="{E75974FD-BC74-584E-BB0B-0A3F7AEDA953}"/>
          </ac:cxnSpMkLst>
        </pc:cxnChg>
        <pc:cxnChg chg="del mod">
          <ac:chgData name="George Oikonomou" userId="e5e5709f-5788-4bb9-a2cb-c47cfc333c75" providerId="ADAL" clId="{1785DF5C-EEA6-8245-B485-98592CED3066}" dt="2021-03-15T19:24:24.144" v="934" actId="478"/>
          <ac:cxnSpMkLst>
            <pc:docMk/>
            <pc:sldMk cId="3005311391" sldId="415"/>
            <ac:cxnSpMk id="78" creationId="{856CEAF3-0274-5F4F-9E4A-A16BD7D6D212}"/>
          </ac:cxnSpMkLst>
        </pc:cxnChg>
        <pc:cxnChg chg="del mod">
          <ac:chgData name="George Oikonomou" userId="e5e5709f-5788-4bb9-a2cb-c47cfc333c75" providerId="ADAL" clId="{1785DF5C-EEA6-8245-B485-98592CED3066}" dt="2021-03-15T19:24:24.144" v="934" actId="478"/>
          <ac:cxnSpMkLst>
            <pc:docMk/>
            <pc:sldMk cId="3005311391" sldId="415"/>
            <ac:cxnSpMk id="81" creationId="{18B47970-B8E6-0A46-BA21-2052629528A6}"/>
          </ac:cxnSpMkLst>
        </pc:cxnChg>
      </pc:sldChg>
      <pc:sldChg chg="addSp modSp mod">
        <pc:chgData name="George Oikonomou" userId="e5e5709f-5788-4bb9-a2cb-c47cfc333c75" providerId="ADAL" clId="{1785DF5C-EEA6-8245-B485-98592CED3066}" dt="2021-03-15T20:13:57.293" v="2134" actId="20577"/>
        <pc:sldMkLst>
          <pc:docMk/>
          <pc:sldMk cId="1105679891" sldId="417"/>
        </pc:sldMkLst>
        <pc:spChg chg="mod">
          <ac:chgData name="George Oikonomou" userId="e5e5709f-5788-4bb9-a2cb-c47cfc333c75" providerId="ADAL" clId="{1785DF5C-EEA6-8245-B485-98592CED3066}" dt="2021-03-15T20:03:48.695" v="2002" actId="20577"/>
          <ac:spMkLst>
            <pc:docMk/>
            <pc:sldMk cId="1105679891" sldId="417"/>
            <ac:spMk id="2" creationId="{4F408F1C-8247-AC4B-AE4D-560E36F84424}"/>
          </ac:spMkLst>
        </pc:spChg>
        <pc:spChg chg="mod">
          <ac:chgData name="George Oikonomou" userId="e5e5709f-5788-4bb9-a2cb-c47cfc333c75" providerId="ADAL" clId="{1785DF5C-EEA6-8245-B485-98592CED3066}" dt="2021-03-15T20:08:56.600" v="2058" actId="207"/>
          <ac:spMkLst>
            <pc:docMk/>
            <pc:sldMk cId="1105679891" sldId="417"/>
            <ac:spMk id="38" creationId="{F953932B-862F-A04D-A8FF-BD996EBC6B76}"/>
          </ac:spMkLst>
        </pc:spChg>
        <pc:spChg chg="add mod">
          <ac:chgData name="George Oikonomou" userId="e5e5709f-5788-4bb9-a2cb-c47cfc333c75" providerId="ADAL" clId="{1785DF5C-EEA6-8245-B485-98592CED3066}" dt="2021-03-15T20:13:36.232" v="2126" actId="554"/>
          <ac:spMkLst>
            <pc:docMk/>
            <pc:sldMk cId="1105679891" sldId="417"/>
            <ac:spMk id="40" creationId="{85CF8DC7-78C3-C34E-94F1-26AAAB986398}"/>
          </ac:spMkLst>
        </pc:spChg>
        <pc:spChg chg="mod">
          <ac:chgData name="George Oikonomou" userId="e5e5709f-5788-4bb9-a2cb-c47cfc333c75" providerId="ADAL" clId="{1785DF5C-EEA6-8245-B485-98592CED3066}" dt="2021-03-15T20:03:53.545" v="2005" actId="207"/>
          <ac:spMkLst>
            <pc:docMk/>
            <pc:sldMk cId="1105679891" sldId="417"/>
            <ac:spMk id="41" creationId="{91F02A5F-4884-7940-BFD6-FF849DF66997}"/>
          </ac:spMkLst>
        </pc:spChg>
        <pc:spChg chg="mod">
          <ac:chgData name="George Oikonomou" userId="e5e5709f-5788-4bb9-a2cb-c47cfc333c75" providerId="ADAL" clId="{1785DF5C-EEA6-8245-B485-98592CED3066}" dt="2021-03-15T20:13:13.571" v="2123" actId="14100"/>
          <ac:spMkLst>
            <pc:docMk/>
            <pc:sldMk cId="1105679891" sldId="417"/>
            <ac:spMk id="43" creationId="{0DF4285E-9152-934C-8188-C13BBB1FABDC}"/>
          </ac:spMkLst>
        </pc:spChg>
        <pc:spChg chg="mod">
          <ac:chgData name="George Oikonomou" userId="e5e5709f-5788-4bb9-a2cb-c47cfc333c75" providerId="ADAL" clId="{1785DF5C-EEA6-8245-B485-98592CED3066}" dt="2021-03-15T20:13:57.293" v="2134" actId="20577"/>
          <ac:spMkLst>
            <pc:docMk/>
            <pc:sldMk cId="1105679891" sldId="417"/>
            <ac:spMk id="61" creationId="{FAF8E087-064C-DB41-B778-9D94968A36F3}"/>
          </ac:spMkLst>
        </pc:spChg>
        <pc:spChg chg="mod">
          <ac:chgData name="George Oikonomou" userId="e5e5709f-5788-4bb9-a2cb-c47cfc333c75" providerId="ADAL" clId="{1785DF5C-EEA6-8245-B485-98592CED3066}" dt="2021-03-15T20:13:36.232" v="2126" actId="554"/>
          <ac:spMkLst>
            <pc:docMk/>
            <pc:sldMk cId="1105679891" sldId="417"/>
            <ac:spMk id="65" creationId="{582B1B06-5253-E642-BE7C-351F1CE0EAC3}"/>
          </ac:spMkLst>
        </pc:spChg>
        <pc:spChg chg="mod">
          <ac:chgData name="George Oikonomou" userId="e5e5709f-5788-4bb9-a2cb-c47cfc333c75" providerId="ADAL" clId="{1785DF5C-EEA6-8245-B485-98592CED3066}" dt="2021-03-15T20:10:37.778" v="2101" actId="207"/>
          <ac:spMkLst>
            <pc:docMk/>
            <pc:sldMk cId="1105679891" sldId="417"/>
            <ac:spMk id="70" creationId="{771ABB17-07B3-AA4A-8F06-423A049CDD2B}"/>
          </ac:spMkLst>
        </pc:spChg>
        <pc:spChg chg="mod">
          <ac:chgData name="George Oikonomou" userId="e5e5709f-5788-4bb9-a2cb-c47cfc333c75" providerId="ADAL" clId="{1785DF5C-EEA6-8245-B485-98592CED3066}" dt="2021-03-15T20:13:03.779" v="2120" actId="121"/>
          <ac:spMkLst>
            <pc:docMk/>
            <pc:sldMk cId="1105679891" sldId="417"/>
            <ac:spMk id="71" creationId="{76191E69-8FDF-FF4E-8E81-FD6FF793FD01}"/>
          </ac:spMkLst>
        </pc:spChg>
        <pc:spChg chg="mod">
          <ac:chgData name="George Oikonomou" userId="e5e5709f-5788-4bb9-a2cb-c47cfc333c75" providerId="ADAL" clId="{1785DF5C-EEA6-8245-B485-98592CED3066}" dt="2021-03-15T20:11:29.452" v="2106" actId="552"/>
          <ac:spMkLst>
            <pc:docMk/>
            <pc:sldMk cId="1105679891" sldId="417"/>
            <ac:spMk id="79" creationId="{A2E35201-EFD9-4441-A4D9-61AE67CE8306}"/>
          </ac:spMkLst>
        </pc:spChg>
        <pc:spChg chg="mod">
          <ac:chgData name="George Oikonomou" userId="e5e5709f-5788-4bb9-a2cb-c47cfc333c75" providerId="ADAL" clId="{1785DF5C-EEA6-8245-B485-98592CED3066}" dt="2021-03-15T20:11:29.452" v="2106" actId="552"/>
          <ac:spMkLst>
            <pc:docMk/>
            <pc:sldMk cId="1105679891" sldId="417"/>
            <ac:spMk id="82" creationId="{085991E3-E809-654C-95DF-ED556BDCCFF6}"/>
          </ac:spMkLst>
        </pc:spChg>
        <pc:cxnChg chg="add mod">
          <ac:chgData name="George Oikonomou" userId="e5e5709f-5788-4bb9-a2cb-c47cfc333c75" providerId="ADAL" clId="{1785DF5C-EEA6-8245-B485-98592CED3066}" dt="2021-03-15T20:13:36.232" v="2126" actId="554"/>
          <ac:cxnSpMkLst>
            <pc:docMk/>
            <pc:sldMk cId="1105679891" sldId="417"/>
            <ac:cxnSpMk id="42" creationId="{BE19C80F-F7A2-EF45-BCD5-EC6DC764FCCA}"/>
          </ac:cxnSpMkLst>
        </pc:cxnChg>
        <pc:cxnChg chg="mod">
          <ac:chgData name="George Oikonomou" userId="e5e5709f-5788-4bb9-a2cb-c47cfc333c75" providerId="ADAL" clId="{1785DF5C-EEA6-8245-B485-98592CED3066}" dt="2021-03-15T20:13:36.232" v="2126" actId="554"/>
          <ac:cxnSpMkLst>
            <pc:docMk/>
            <pc:sldMk cId="1105679891" sldId="417"/>
            <ac:cxnSpMk id="67" creationId="{8E92EE44-DCE4-FE49-9055-281A0E3DECDD}"/>
          </ac:cxnSpMkLst>
        </pc:cxnChg>
      </pc:sldChg>
      <pc:sldChg chg="modSp mod">
        <pc:chgData name="George Oikonomou" userId="e5e5709f-5788-4bb9-a2cb-c47cfc333c75" providerId="ADAL" clId="{1785DF5C-EEA6-8245-B485-98592CED3066}" dt="2021-03-15T20:31:05.312" v="2262" actId="20577"/>
        <pc:sldMkLst>
          <pc:docMk/>
          <pc:sldMk cId="952735149" sldId="418"/>
        </pc:sldMkLst>
        <pc:spChg chg="mod">
          <ac:chgData name="George Oikonomou" userId="e5e5709f-5788-4bb9-a2cb-c47cfc333c75" providerId="ADAL" clId="{1785DF5C-EEA6-8245-B485-98592CED3066}" dt="2021-03-15T19:04:51.028" v="16" actId="20577"/>
          <ac:spMkLst>
            <pc:docMk/>
            <pc:sldMk cId="952735149" sldId="418"/>
            <ac:spMk id="2" creationId="{18D6A3E9-8BE6-9D4D-BD38-164905B7029E}"/>
          </ac:spMkLst>
        </pc:spChg>
        <pc:spChg chg="mod">
          <ac:chgData name="George Oikonomou" userId="e5e5709f-5788-4bb9-a2cb-c47cfc333c75" providerId="ADAL" clId="{1785DF5C-EEA6-8245-B485-98592CED3066}" dt="2021-03-15T20:31:05.312" v="2262" actId="20577"/>
          <ac:spMkLst>
            <pc:docMk/>
            <pc:sldMk cId="952735149" sldId="418"/>
            <ac:spMk id="3" creationId="{A93869C9-BA87-7D44-959D-0F1F59C14E65}"/>
          </ac:spMkLst>
        </pc:spChg>
      </pc:sldChg>
      <pc:sldChg chg="modSp add mod">
        <pc:chgData name="George Oikonomou" userId="e5e5709f-5788-4bb9-a2cb-c47cfc333c75" providerId="ADAL" clId="{1785DF5C-EEA6-8245-B485-98592CED3066}" dt="2021-03-15T19:28:27.052" v="1039" actId="6549"/>
        <pc:sldMkLst>
          <pc:docMk/>
          <pc:sldMk cId="2903067485" sldId="422"/>
        </pc:sldMkLst>
        <pc:spChg chg="mod">
          <ac:chgData name="George Oikonomou" userId="e5e5709f-5788-4bb9-a2cb-c47cfc333c75" providerId="ADAL" clId="{1785DF5C-EEA6-8245-B485-98592CED3066}" dt="2021-03-15T19:28:27.052" v="1039" actId="6549"/>
          <ac:spMkLst>
            <pc:docMk/>
            <pc:sldMk cId="2903067485" sldId="422"/>
            <ac:spMk id="12" creationId="{9874E35A-B246-9846-9E0B-18D878FC6589}"/>
          </ac:spMkLst>
        </pc:spChg>
      </pc:sldChg>
      <pc:sldChg chg="modSp add mod">
        <pc:chgData name="George Oikonomou" userId="e5e5709f-5788-4bb9-a2cb-c47cfc333c75" providerId="ADAL" clId="{1785DF5C-EEA6-8245-B485-98592CED3066}" dt="2021-03-15T20:37:35.699" v="2362" actId="122"/>
        <pc:sldMkLst>
          <pc:docMk/>
          <pc:sldMk cId="1410517374" sldId="423"/>
        </pc:sldMkLst>
        <pc:spChg chg="mod">
          <ac:chgData name="George Oikonomou" userId="e5e5709f-5788-4bb9-a2cb-c47cfc333c75" providerId="ADAL" clId="{1785DF5C-EEA6-8245-B485-98592CED3066}" dt="2021-03-15T19:15:10.413" v="700" actId="20577"/>
          <ac:spMkLst>
            <pc:docMk/>
            <pc:sldMk cId="1410517374" sldId="423"/>
            <ac:spMk id="2" creationId="{18D6A3E9-8BE6-9D4D-BD38-164905B7029E}"/>
          </ac:spMkLst>
        </pc:spChg>
        <pc:spChg chg="mod">
          <ac:chgData name="George Oikonomou" userId="e5e5709f-5788-4bb9-a2cb-c47cfc333c75" providerId="ADAL" clId="{1785DF5C-EEA6-8245-B485-98592CED3066}" dt="2021-03-15T20:37:35.699" v="2362" actId="122"/>
          <ac:spMkLst>
            <pc:docMk/>
            <pc:sldMk cId="1410517374" sldId="423"/>
            <ac:spMk id="3" creationId="{A93869C9-BA87-7D44-959D-0F1F59C14E65}"/>
          </ac:spMkLst>
        </pc:spChg>
      </pc:sldChg>
      <pc:sldChg chg="addSp delSp modSp add del mod">
        <pc:chgData name="George Oikonomou" userId="e5e5709f-5788-4bb9-a2cb-c47cfc333c75" providerId="ADAL" clId="{1785DF5C-EEA6-8245-B485-98592CED3066}" dt="2021-03-15T19:50:02.274" v="1708" actId="2696"/>
        <pc:sldMkLst>
          <pc:docMk/>
          <pc:sldMk cId="2368697257" sldId="424"/>
        </pc:sldMkLst>
        <pc:spChg chg="add mod">
          <ac:chgData name="George Oikonomou" userId="e5e5709f-5788-4bb9-a2cb-c47cfc333c75" providerId="ADAL" clId="{1785DF5C-EEA6-8245-B485-98592CED3066}" dt="2021-03-15T19:37:12.559" v="1379" actId="1076"/>
          <ac:spMkLst>
            <pc:docMk/>
            <pc:sldMk cId="2368697257" sldId="424"/>
            <ac:spMk id="40" creationId="{36AB6154-8961-9844-83AA-57FE077F77E7}"/>
          </ac:spMkLst>
        </pc:spChg>
        <pc:spChg chg="add mod">
          <ac:chgData name="George Oikonomou" userId="e5e5709f-5788-4bb9-a2cb-c47cfc333c75" providerId="ADAL" clId="{1785DF5C-EEA6-8245-B485-98592CED3066}" dt="2021-03-15T19:46:02.563" v="1531"/>
          <ac:spMkLst>
            <pc:docMk/>
            <pc:sldMk cId="2368697257" sldId="424"/>
            <ac:spMk id="41" creationId="{E9709C4E-6072-E747-A18C-A79DCB19E3C2}"/>
          </ac:spMkLst>
        </pc:spChg>
        <pc:spChg chg="add mod">
          <ac:chgData name="George Oikonomou" userId="e5e5709f-5788-4bb9-a2cb-c47cfc333c75" providerId="ADAL" clId="{1785DF5C-EEA6-8245-B485-98592CED3066}" dt="2021-03-15T19:46:02.563" v="1531"/>
          <ac:spMkLst>
            <pc:docMk/>
            <pc:sldMk cId="2368697257" sldId="424"/>
            <ac:spMk id="43" creationId="{6147CD79-ED9E-5847-A654-F78F1C208874}"/>
          </ac:spMkLst>
        </pc:spChg>
        <pc:spChg chg="del">
          <ac:chgData name="George Oikonomou" userId="e5e5709f-5788-4bb9-a2cb-c47cfc333c75" providerId="ADAL" clId="{1785DF5C-EEA6-8245-B485-98592CED3066}" dt="2021-03-15T19:37:54.153" v="1380" actId="478"/>
          <ac:spMkLst>
            <pc:docMk/>
            <pc:sldMk cId="2368697257" sldId="424"/>
            <ac:spMk id="65" creationId="{582B1B06-5253-E642-BE7C-351F1CE0EAC3}"/>
          </ac:spMkLst>
        </pc:spChg>
        <pc:spChg chg="del">
          <ac:chgData name="George Oikonomou" userId="e5e5709f-5788-4bb9-a2cb-c47cfc333c75" providerId="ADAL" clId="{1785DF5C-EEA6-8245-B485-98592CED3066}" dt="2021-03-15T19:37:54.153" v="1380" actId="478"/>
          <ac:spMkLst>
            <pc:docMk/>
            <pc:sldMk cId="2368697257" sldId="424"/>
            <ac:spMk id="70" creationId="{771ABB17-07B3-AA4A-8F06-423A049CDD2B}"/>
          </ac:spMkLst>
        </pc:spChg>
        <pc:spChg chg="del">
          <ac:chgData name="George Oikonomou" userId="e5e5709f-5788-4bb9-a2cb-c47cfc333c75" providerId="ADAL" clId="{1785DF5C-EEA6-8245-B485-98592CED3066}" dt="2021-03-15T19:37:54.153" v="1380" actId="478"/>
          <ac:spMkLst>
            <pc:docMk/>
            <pc:sldMk cId="2368697257" sldId="424"/>
            <ac:spMk id="80" creationId="{E8E9AD9F-A48A-5743-9679-FF500B763D50}"/>
          </ac:spMkLst>
        </pc:spChg>
        <pc:spChg chg="del">
          <ac:chgData name="George Oikonomou" userId="e5e5709f-5788-4bb9-a2cb-c47cfc333c75" providerId="ADAL" clId="{1785DF5C-EEA6-8245-B485-98592CED3066}" dt="2021-03-15T19:37:54.153" v="1380" actId="478"/>
          <ac:spMkLst>
            <pc:docMk/>
            <pc:sldMk cId="2368697257" sldId="424"/>
            <ac:spMk id="82" creationId="{085991E3-E809-654C-95DF-ED556BDCCFF6}"/>
          </ac:spMkLst>
        </pc:spChg>
        <pc:spChg chg="del">
          <ac:chgData name="George Oikonomou" userId="e5e5709f-5788-4bb9-a2cb-c47cfc333c75" providerId="ADAL" clId="{1785DF5C-EEA6-8245-B485-98592CED3066}" dt="2021-03-15T19:46:06.469" v="1532" actId="478"/>
          <ac:spMkLst>
            <pc:docMk/>
            <pc:sldMk cId="2368697257" sldId="424"/>
            <ac:spMk id="99" creationId="{39B4A33E-3563-EB43-95CF-B386322F1A85}"/>
          </ac:spMkLst>
        </pc:spChg>
        <pc:spChg chg="del">
          <ac:chgData name="George Oikonomou" userId="e5e5709f-5788-4bb9-a2cb-c47cfc333c75" providerId="ADAL" clId="{1785DF5C-EEA6-8245-B485-98592CED3066}" dt="2021-03-15T19:22:40.192" v="931" actId="478"/>
          <ac:spMkLst>
            <pc:docMk/>
            <pc:sldMk cId="2368697257" sldId="424"/>
            <ac:spMk id="100" creationId="{43996447-D420-1B4C-90C2-EC0D03F9B5E1}"/>
          </ac:spMkLst>
        </pc:spChg>
        <pc:cxnChg chg="add mod">
          <ac:chgData name="George Oikonomou" userId="e5e5709f-5788-4bb9-a2cb-c47cfc333c75" providerId="ADAL" clId="{1785DF5C-EEA6-8245-B485-98592CED3066}" dt="2021-03-15T19:46:02.563" v="1531"/>
          <ac:cxnSpMkLst>
            <pc:docMk/>
            <pc:sldMk cId="2368697257" sldId="424"/>
            <ac:cxnSpMk id="42" creationId="{060C4EDC-FA0C-9546-AE93-B16CA73DAA17}"/>
          </ac:cxnSpMkLst>
        </pc:cxnChg>
        <pc:cxnChg chg="mod">
          <ac:chgData name="George Oikonomou" userId="e5e5709f-5788-4bb9-a2cb-c47cfc333c75" providerId="ADAL" clId="{1785DF5C-EEA6-8245-B485-98592CED3066}" dt="2021-03-15T19:37:54.153" v="1380" actId="478"/>
          <ac:cxnSpMkLst>
            <pc:docMk/>
            <pc:sldMk cId="2368697257" sldId="424"/>
            <ac:cxnSpMk id="67" creationId="{8E92EE44-DCE4-FE49-9055-281A0E3DECDD}"/>
          </ac:cxnSpMkLst>
        </pc:cxnChg>
        <pc:cxnChg chg="mod">
          <ac:chgData name="George Oikonomou" userId="e5e5709f-5788-4bb9-a2cb-c47cfc333c75" providerId="ADAL" clId="{1785DF5C-EEA6-8245-B485-98592CED3066}" dt="2021-03-15T19:37:54.153" v="1380" actId="478"/>
          <ac:cxnSpMkLst>
            <pc:docMk/>
            <pc:sldMk cId="2368697257" sldId="424"/>
            <ac:cxnSpMk id="81" creationId="{18B47970-B8E6-0A46-BA21-2052629528A6}"/>
          </ac:cxnSpMkLst>
        </pc:cxnChg>
      </pc:sldChg>
      <pc:sldChg chg="addSp delSp modSp add mod">
        <pc:chgData name="George Oikonomou" userId="e5e5709f-5788-4bb9-a2cb-c47cfc333c75" providerId="ADAL" clId="{1785DF5C-EEA6-8245-B485-98592CED3066}" dt="2021-03-15T21:26:19.684" v="2603" actId="14100"/>
        <pc:sldMkLst>
          <pc:docMk/>
          <pc:sldMk cId="2782275459" sldId="425"/>
        </pc:sldMkLst>
        <pc:spChg chg="mod">
          <ac:chgData name="George Oikonomou" userId="e5e5709f-5788-4bb9-a2cb-c47cfc333c75" providerId="ADAL" clId="{1785DF5C-EEA6-8245-B485-98592CED3066}" dt="2021-03-15T20:00:28.046" v="1906"/>
          <ac:spMkLst>
            <pc:docMk/>
            <pc:sldMk cId="2782275459" sldId="425"/>
            <ac:spMk id="2" creationId="{4F408F1C-8247-AC4B-AE4D-560E36F84424}"/>
          </ac:spMkLst>
        </pc:spChg>
        <pc:spChg chg="add mod">
          <ac:chgData name="George Oikonomou" userId="e5e5709f-5788-4bb9-a2cb-c47cfc333c75" providerId="ADAL" clId="{1785DF5C-EEA6-8245-B485-98592CED3066}" dt="2021-03-15T21:25:01.441" v="2585" actId="1076"/>
          <ac:spMkLst>
            <pc:docMk/>
            <pc:sldMk cId="2782275459" sldId="425"/>
            <ac:spMk id="3" creationId="{51ED2CA4-2DB4-9E4B-9B81-D30B8411352C}"/>
          </ac:spMkLst>
        </pc:spChg>
        <pc:spChg chg="mod">
          <ac:chgData name="George Oikonomou" userId="e5e5709f-5788-4bb9-a2cb-c47cfc333c75" providerId="ADAL" clId="{1785DF5C-EEA6-8245-B485-98592CED3066}" dt="2021-03-15T19:31:55.859" v="1136" actId="208"/>
          <ac:spMkLst>
            <pc:docMk/>
            <pc:sldMk cId="2782275459" sldId="425"/>
            <ac:spMk id="9" creationId="{099AA284-948F-BC4A-A92E-3FB59F6BAF95}"/>
          </ac:spMkLst>
        </pc:spChg>
        <pc:spChg chg="add mod">
          <ac:chgData name="George Oikonomou" userId="e5e5709f-5788-4bb9-a2cb-c47cfc333c75" providerId="ADAL" clId="{1785DF5C-EEA6-8245-B485-98592CED3066}" dt="2021-03-15T21:26:19.684" v="2603" actId="14100"/>
          <ac:spMkLst>
            <pc:docMk/>
            <pc:sldMk cId="2782275459" sldId="425"/>
            <ac:spMk id="10" creationId="{8A097458-F720-4845-AE51-73D08A4B0BFB}"/>
          </ac:spMkLst>
        </pc:spChg>
        <pc:spChg chg="add del mod">
          <ac:chgData name="George Oikonomou" userId="e5e5709f-5788-4bb9-a2cb-c47cfc333c75" providerId="ADAL" clId="{1785DF5C-EEA6-8245-B485-98592CED3066}" dt="2021-03-15T19:31:44.250" v="1131"/>
          <ac:spMkLst>
            <pc:docMk/>
            <pc:sldMk cId="2782275459" sldId="425"/>
            <ac:spMk id="17" creationId="{B1EBBDDE-0826-4D41-B505-093323DD19D0}"/>
          </ac:spMkLst>
        </pc:spChg>
        <pc:spChg chg="add del mod">
          <ac:chgData name="George Oikonomou" userId="e5e5709f-5788-4bb9-a2cb-c47cfc333c75" providerId="ADAL" clId="{1785DF5C-EEA6-8245-B485-98592CED3066}" dt="2021-03-15T19:31:44.250" v="1131"/>
          <ac:spMkLst>
            <pc:docMk/>
            <pc:sldMk cId="2782275459" sldId="425"/>
            <ac:spMk id="18" creationId="{91157E5B-4C10-6B43-B4D3-064A7EBC8277}"/>
          </ac:spMkLst>
        </pc:spChg>
        <pc:spChg chg="add del mod">
          <ac:chgData name="George Oikonomou" userId="e5e5709f-5788-4bb9-a2cb-c47cfc333c75" providerId="ADAL" clId="{1785DF5C-EEA6-8245-B485-98592CED3066}" dt="2021-03-15T19:31:59.885" v="1138"/>
          <ac:spMkLst>
            <pc:docMk/>
            <pc:sldMk cId="2782275459" sldId="425"/>
            <ac:spMk id="19" creationId="{B46E09D4-C7B4-714A-BE28-5F11F7BBA44A}"/>
          </ac:spMkLst>
        </pc:spChg>
        <pc:spChg chg="add del mod">
          <ac:chgData name="George Oikonomou" userId="e5e5709f-5788-4bb9-a2cb-c47cfc333c75" providerId="ADAL" clId="{1785DF5C-EEA6-8245-B485-98592CED3066}" dt="2021-03-15T19:31:59.885" v="1138"/>
          <ac:spMkLst>
            <pc:docMk/>
            <pc:sldMk cId="2782275459" sldId="425"/>
            <ac:spMk id="20" creationId="{BEEDD8CD-AF74-E443-AFBB-8756EEFF6E61}"/>
          </ac:spMkLst>
        </pc:spChg>
        <pc:spChg chg="add mod">
          <ac:chgData name="George Oikonomou" userId="e5e5709f-5788-4bb9-a2cb-c47cfc333c75" providerId="ADAL" clId="{1785DF5C-EEA6-8245-B485-98592CED3066}" dt="2021-03-15T19:32:22.801" v="1141" actId="208"/>
          <ac:spMkLst>
            <pc:docMk/>
            <pc:sldMk cId="2782275459" sldId="425"/>
            <ac:spMk id="21" creationId="{6D17C20E-263F-E249-81C4-1C3F69A2E62C}"/>
          </ac:spMkLst>
        </pc:spChg>
        <pc:spChg chg="add mod">
          <ac:chgData name="George Oikonomou" userId="e5e5709f-5788-4bb9-a2cb-c47cfc333c75" providerId="ADAL" clId="{1785DF5C-EEA6-8245-B485-98592CED3066}" dt="2021-03-15T19:34:15.359" v="1171" actId="2085"/>
          <ac:spMkLst>
            <pc:docMk/>
            <pc:sldMk cId="2782275459" sldId="425"/>
            <ac:spMk id="23" creationId="{48DF8088-093D-1D43-8A85-6F8F861DF339}"/>
          </ac:spMkLst>
        </pc:spChg>
        <pc:spChg chg="add del mod">
          <ac:chgData name="George Oikonomou" userId="e5e5709f-5788-4bb9-a2cb-c47cfc333c75" providerId="ADAL" clId="{1785DF5C-EEA6-8245-B485-98592CED3066}" dt="2021-03-15T19:35:38.406" v="1256" actId="478"/>
          <ac:spMkLst>
            <pc:docMk/>
            <pc:sldMk cId="2782275459" sldId="425"/>
            <ac:spMk id="24" creationId="{F9706328-BC3E-6142-BC29-4E47000DAA19}"/>
          </ac:spMkLst>
        </pc:spChg>
        <pc:spChg chg="add mod">
          <ac:chgData name="George Oikonomou" userId="e5e5709f-5788-4bb9-a2cb-c47cfc333c75" providerId="ADAL" clId="{1785DF5C-EEA6-8245-B485-98592CED3066}" dt="2021-03-15T21:24:51.123" v="2581" actId="1076"/>
          <ac:spMkLst>
            <pc:docMk/>
            <pc:sldMk cId="2782275459" sldId="425"/>
            <ac:spMk id="25" creationId="{13362C02-D5FE-434F-9B17-D784EB3715CE}"/>
          </ac:spMkLst>
        </pc:spChg>
        <pc:spChg chg="add mod">
          <ac:chgData name="George Oikonomou" userId="e5e5709f-5788-4bb9-a2cb-c47cfc333c75" providerId="ADAL" clId="{1785DF5C-EEA6-8245-B485-98592CED3066}" dt="2021-03-15T21:26:10.298" v="2601" actId="14100"/>
          <ac:spMkLst>
            <pc:docMk/>
            <pc:sldMk cId="2782275459" sldId="425"/>
            <ac:spMk id="28" creationId="{03FB671E-6EBA-8146-96D5-2926A72D16CC}"/>
          </ac:spMkLst>
        </pc:spChg>
        <pc:spChg chg="mod">
          <ac:chgData name="George Oikonomou" userId="e5e5709f-5788-4bb9-a2cb-c47cfc333c75" providerId="ADAL" clId="{1785DF5C-EEA6-8245-B485-98592CED3066}" dt="2021-03-15T19:31:52.301" v="1134" actId="207"/>
          <ac:spMkLst>
            <pc:docMk/>
            <pc:sldMk cId="2782275459" sldId="425"/>
            <ac:spMk id="36" creationId="{85B23E1A-2AC3-A249-8983-76FA6261B697}"/>
          </ac:spMkLst>
        </pc:spChg>
        <pc:spChg chg="del">
          <ac:chgData name="George Oikonomou" userId="e5e5709f-5788-4bb9-a2cb-c47cfc333c75" providerId="ADAL" clId="{1785DF5C-EEA6-8245-B485-98592CED3066}" dt="2021-03-15T19:31:20.371" v="1127" actId="478"/>
          <ac:spMkLst>
            <pc:docMk/>
            <pc:sldMk cId="2782275459" sldId="425"/>
            <ac:spMk id="40" creationId="{76E73AD2-A009-164C-AE55-8554F7E2FC67}"/>
          </ac:spMkLst>
        </pc:spChg>
        <pc:spChg chg="mod">
          <ac:chgData name="George Oikonomou" userId="e5e5709f-5788-4bb9-a2cb-c47cfc333c75" providerId="ADAL" clId="{1785DF5C-EEA6-8245-B485-98592CED3066}" dt="2021-03-15T21:22:59.264" v="2560"/>
          <ac:spMkLst>
            <pc:docMk/>
            <pc:sldMk cId="2782275459" sldId="425"/>
            <ac:spMk id="41" creationId="{CE8E6F4B-B7B8-D847-A075-83031E265F9E}"/>
          </ac:spMkLst>
        </pc:spChg>
        <pc:cxnChg chg="add mod">
          <ac:chgData name="George Oikonomou" userId="e5e5709f-5788-4bb9-a2cb-c47cfc333c75" providerId="ADAL" clId="{1785DF5C-EEA6-8245-B485-98592CED3066}" dt="2021-03-15T19:32:10.551" v="1139"/>
          <ac:cxnSpMkLst>
            <pc:docMk/>
            <pc:sldMk cId="2782275459" sldId="425"/>
            <ac:cxnSpMk id="22" creationId="{C3FB1BD4-C28A-C24C-9148-90CC4FDC99F2}"/>
          </ac:cxnSpMkLst>
        </pc:cxnChg>
      </pc:sldChg>
      <pc:sldChg chg="addSp delSp modSp add mod">
        <pc:chgData name="George Oikonomou" userId="e5e5709f-5788-4bb9-a2cb-c47cfc333c75" providerId="ADAL" clId="{1785DF5C-EEA6-8245-B485-98592CED3066}" dt="2021-03-15T20:49:27.089" v="2389" actId="20577"/>
        <pc:sldMkLst>
          <pc:docMk/>
          <pc:sldMk cId="3180997369" sldId="426"/>
        </pc:sldMkLst>
        <pc:spChg chg="mod">
          <ac:chgData name="George Oikonomou" userId="e5e5709f-5788-4bb9-a2cb-c47cfc333c75" providerId="ADAL" clId="{1785DF5C-EEA6-8245-B485-98592CED3066}" dt="2021-03-15T20:00:31.369" v="1907"/>
          <ac:spMkLst>
            <pc:docMk/>
            <pc:sldMk cId="3180997369" sldId="426"/>
            <ac:spMk id="2" creationId="{4F408F1C-8247-AC4B-AE4D-560E36F84424}"/>
          </ac:spMkLst>
        </pc:spChg>
        <pc:spChg chg="add mod">
          <ac:chgData name="George Oikonomou" userId="e5e5709f-5788-4bb9-a2cb-c47cfc333c75" providerId="ADAL" clId="{1785DF5C-EEA6-8245-B485-98592CED3066}" dt="2021-03-15T20:49:16.115" v="2383" actId="20577"/>
          <ac:spMkLst>
            <pc:docMk/>
            <pc:sldMk cId="3180997369" sldId="426"/>
            <ac:spMk id="20" creationId="{651A85BE-938D-1540-A7D1-B8F85AC396B6}"/>
          </ac:spMkLst>
        </pc:spChg>
        <pc:spChg chg="mod">
          <ac:chgData name="George Oikonomou" userId="e5e5709f-5788-4bb9-a2cb-c47cfc333c75" providerId="ADAL" clId="{1785DF5C-EEA6-8245-B485-98592CED3066}" dt="2021-03-15T19:39:14.009" v="1420" actId="208"/>
          <ac:spMkLst>
            <pc:docMk/>
            <pc:sldMk cId="3180997369" sldId="426"/>
            <ac:spMk id="21" creationId="{6D17C20E-263F-E249-81C4-1C3F69A2E62C}"/>
          </ac:spMkLst>
        </pc:spChg>
        <pc:spChg chg="mod">
          <ac:chgData name="George Oikonomou" userId="e5e5709f-5788-4bb9-a2cb-c47cfc333c75" providerId="ADAL" clId="{1785DF5C-EEA6-8245-B485-98592CED3066}" dt="2021-03-15T19:38:59.440" v="1416" actId="207"/>
          <ac:spMkLst>
            <pc:docMk/>
            <pc:sldMk cId="3180997369" sldId="426"/>
            <ac:spMk id="23" creationId="{48DF8088-093D-1D43-8A85-6F8F861DF339}"/>
          </ac:spMkLst>
        </pc:spChg>
        <pc:spChg chg="del">
          <ac:chgData name="George Oikonomou" userId="e5e5709f-5788-4bb9-a2cb-c47cfc333c75" providerId="ADAL" clId="{1785DF5C-EEA6-8245-B485-98592CED3066}" dt="2021-03-15T19:38:31.030" v="1385" actId="478"/>
          <ac:spMkLst>
            <pc:docMk/>
            <pc:sldMk cId="3180997369" sldId="426"/>
            <ac:spMk id="25" creationId="{13362C02-D5FE-434F-9B17-D784EB3715CE}"/>
          </ac:spMkLst>
        </pc:spChg>
        <pc:spChg chg="add mod">
          <ac:chgData name="George Oikonomou" userId="e5e5709f-5788-4bb9-a2cb-c47cfc333c75" providerId="ADAL" clId="{1785DF5C-EEA6-8245-B485-98592CED3066}" dt="2021-03-15T19:38:53.513" v="1415" actId="207"/>
          <ac:spMkLst>
            <pc:docMk/>
            <pc:sldMk cId="3180997369" sldId="426"/>
            <ac:spMk id="26" creationId="{A21942CE-9510-DE4E-88C3-B868B530B5E7}"/>
          </ac:spMkLst>
        </pc:spChg>
        <pc:spChg chg="add mod">
          <ac:chgData name="George Oikonomou" userId="e5e5709f-5788-4bb9-a2cb-c47cfc333c75" providerId="ADAL" clId="{1785DF5C-EEA6-8245-B485-98592CED3066}" dt="2021-03-15T20:49:27.089" v="2389" actId="20577"/>
          <ac:spMkLst>
            <pc:docMk/>
            <pc:sldMk cId="3180997369" sldId="426"/>
            <ac:spMk id="27" creationId="{94975BE4-C9BA-794C-9CFA-B5F2C3A1B1D3}"/>
          </ac:spMkLst>
        </pc:spChg>
        <pc:spChg chg="mod">
          <ac:chgData name="George Oikonomou" userId="e5e5709f-5788-4bb9-a2cb-c47cfc333c75" providerId="ADAL" clId="{1785DF5C-EEA6-8245-B485-98592CED3066}" dt="2021-03-15T19:56:55.374" v="1804"/>
          <ac:spMkLst>
            <pc:docMk/>
            <pc:sldMk cId="3180997369" sldId="426"/>
            <ac:spMk id="41" creationId="{CE8E6F4B-B7B8-D847-A075-83031E265F9E}"/>
          </ac:spMkLst>
        </pc:spChg>
        <pc:cxnChg chg="add mod">
          <ac:chgData name="George Oikonomou" userId="e5e5709f-5788-4bb9-a2cb-c47cfc333c75" providerId="ADAL" clId="{1785DF5C-EEA6-8245-B485-98592CED3066}" dt="2021-03-15T20:49:16.115" v="2383" actId="20577"/>
          <ac:cxnSpMkLst>
            <pc:docMk/>
            <pc:sldMk cId="3180997369" sldId="426"/>
            <ac:cxnSpMk id="24" creationId="{5471A97D-17CD-B64F-9A36-C62274E0E349}"/>
          </ac:cxnSpMkLst>
        </pc:cxnChg>
      </pc:sldChg>
      <pc:sldChg chg="modSp add del mod">
        <pc:chgData name="George Oikonomou" userId="e5e5709f-5788-4bb9-a2cb-c47cfc333c75" providerId="ADAL" clId="{1785DF5C-EEA6-8245-B485-98592CED3066}" dt="2021-03-15T19:48:12.777" v="1549" actId="2696"/>
        <pc:sldMkLst>
          <pc:docMk/>
          <pc:sldMk cId="3122772926" sldId="427"/>
        </pc:sldMkLst>
        <pc:spChg chg="mod">
          <ac:chgData name="George Oikonomou" userId="e5e5709f-5788-4bb9-a2cb-c47cfc333c75" providerId="ADAL" clId="{1785DF5C-EEA6-8245-B485-98592CED3066}" dt="2021-03-15T19:45:22.557" v="1528" actId="20577"/>
          <ac:spMkLst>
            <pc:docMk/>
            <pc:sldMk cId="3122772926" sldId="427"/>
            <ac:spMk id="41" creationId="{CE8E6F4B-B7B8-D847-A075-83031E265F9E}"/>
          </ac:spMkLst>
        </pc:spChg>
      </pc:sldChg>
      <pc:sldChg chg="addSp modSp add mod">
        <pc:chgData name="George Oikonomou" userId="e5e5709f-5788-4bb9-a2cb-c47cfc333c75" providerId="ADAL" clId="{1785DF5C-EEA6-8245-B485-98592CED3066}" dt="2021-03-15T20:00:35.134" v="1908"/>
        <pc:sldMkLst>
          <pc:docMk/>
          <pc:sldMk cId="1347608329" sldId="428"/>
        </pc:sldMkLst>
        <pc:spChg chg="mod">
          <ac:chgData name="George Oikonomou" userId="e5e5709f-5788-4bb9-a2cb-c47cfc333c75" providerId="ADAL" clId="{1785DF5C-EEA6-8245-B485-98592CED3066}" dt="2021-03-15T20:00:35.134" v="1908"/>
          <ac:spMkLst>
            <pc:docMk/>
            <pc:sldMk cId="1347608329" sldId="428"/>
            <ac:spMk id="2" creationId="{4F408F1C-8247-AC4B-AE4D-560E36F84424}"/>
          </ac:spMkLst>
        </pc:spChg>
        <pc:spChg chg="mod">
          <ac:chgData name="George Oikonomou" userId="e5e5709f-5788-4bb9-a2cb-c47cfc333c75" providerId="ADAL" clId="{1785DF5C-EEA6-8245-B485-98592CED3066}" dt="2021-03-15T19:47:52.699" v="1546" actId="208"/>
          <ac:spMkLst>
            <pc:docMk/>
            <pc:sldMk cId="1347608329" sldId="428"/>
            <ac:spMk id="20" creationId="{651A85BE-938D-1540-A7D1-B8F85AC396B6}"/>
          </ac:spMkLst>
        </pc:spChg>
        <pc:spChg chg="add mod">
          <ac:chgData name="George Oikonomou" userId="e5e5709f-5788-4bb9-a2cb-c47cfc333c75" providerId="ADAL" clId="{1785DF5C-EEA6-8245-B485-98592CED3066}" dt="2021-03-15T19:47:57.160" v="1547" actId="208"/>
          <ac:spMkLst>
            <pc:docMk/>
            <pc:sldMk cId="1347608329" sldId="428"/>
            <ac:spMk id="25" creationId="{DCB22854-171E-D341-8979-8C2C0A4AEAE2}"/>
          </ac:spMkLst>
        </pc:spChg>
        <pc:spChg chg="mod">
          <ac:chgData name="George Oikonomou" userId="e5e5709f-5788-4bb9-a2cb-c47cfc333c75" providerId="ADAL" clId="{1785DF5C-EEA6-8245-B485-98592CED3066}" dt="2021-03-15T19:47:38.869" v="1544" actId="207"/>
          <ac:spMkLst>
            <pc:docMk/>
            <pc:sldMk cId="1347608329" sldId="428"/>
            <ac:spMk id="26" creationId="{A21942CE-9510-DE4E-88C3-B868B530B5E7}"/>
          </ac:spMkLst>
        </pc:spChg>
        <pc:spChg chg="mod">
          <ac:chgData name="George Oikonomou" userId="e5e5709f-5788-4bb9-a2cb-c47cfc333c75" providerId="ADAL" clId="{1785DF5C-EEA6-8245-B485-98592CED3066}" dt="2021-03-15T19:58:22.897" v="1829" actId="1076"/>
          <ac:spMkLst>
            <pc:docMk/>
            <pc:sldMk cId="1347608329" sldId="428"/>
            <ac:spMk id="27" creationId="{94975BE4-C9BA-794C-9CFA-B5F2C3A1B1D3}"/>
          </ac:spMkLst>
        </pc:spChg>
        <pc:spChg chg="add mod">
          <ac:chgData name="George Oikonomou" userId="e5e5709f-5788-4bb9-a2cb-c47cfc333c75" providerId="ADAL" clId="{1785DF5C-EEA6-8245-B485-98592CED3066}" dt="2021-03-15T19:47:47.349" v="1545" actId="207"/>
          <ac:spMkLst>
            <pc:docMk/>
            <pc:sldMk cId="1347608329" sldId="428"/>
            <ac:spMk id="29" creationId="{3BDB853E-82FD-2B4C-87CD-7C11B4A5010A}"/>
          </ac:spMkLst>
        </pc:spChg>
        <pc:spChg chg="mod">
          <ac:chgData name="George Oikonomou" userId="e5e5709f-5788-4bb9-a2cb-c47cfc333c75" providerId="ADAL" clId="{1785DF5C-EEA6-8245-B485-98592CED3066}" dt="2021-03-15T19:57:48.669" v="1821" actId="14100"/>
          <ac:spMkLst>
            <pc:docMk/>
            <pc:sldMk cId="1347608329" sldId="428"/>
            <ac:spMk id="41" creationId="{CE8E6F4B-B7B8-D847-A075-83031E265F9E}"/>
          </ac:spMkLst>
        </pc:spChg>
        <pc:cxnChg chg="mod">
          <ac:chgData name="George Oikonomou" userId="e5e5709f-5788-4bb9-a2cb-c47cfc333c75" providerId="ADAL" clId="{1785DF5C-EEA6-8245-B485-98592CED3066}" dt="2021-03-15T19:47:32.509" v="1543" actId="14100"/>
          <ac:cxnSpMkLst>
            <pc:docMk/>
            <pc:sldMk cId="1347608329" sldId="428"/>
            <ac:cxnSpMk id="24" creationId="{5471A97D-17CD-B64F-9A36-C62274E0E349}"/>
          </ac:cxnSpMkLst>
        </pc:cxnChg>
        <pc:cxnChg chg="add mod">
          <ac:chgData name="George Oikonomou" userId="e5e5709f-5788-4bb9-a2cb-c47cfc333c75" providerId="ADAL" clId="{1785DF5C-EEA6-8245-B485-98592CED3066}" dt="2021-03-15T19:47:22.134" v="1542" actId="552"/>
          <ac:cxnSpMkLst>
            <pc:docMk/>
            <pc:sldMk cId="1347608329" sldId="428"/>
            <ac:cxnSpMk id="28" creationId="{2E1CD539-D4D1-884C-AF8B-D87945A9A203}"/>
          </ac:cxnSpMkLst>
        </pc:cxnChg>
      </pc:sldChg>
      <pc:sldChg chg="addSp delSp modSp add mod">
        <pc:chgData name="George Oikonomou" userId="e5e5709f-5788-4bb9-a2cb-c47cfc333c75" providerId="ADAL" clId="{1785DF5C-EEA6-8245-B485-98592CED3066}" dt="2021-03-15T21:06:08.842" v="2546" actId="20577"/>
        <pc:sldMkLst>
          <pc:docMk/>
          <pc:sldMk cId="1160928749" sldId="429"/>
        </pc:sldMkLst>
        <pc:spChg chg="mod">
          <ac:chgData name="George Oikonomou" userId="e5e5709f-5788-4bb9-a2cb-c47cfc333c75" providerId="ADAL" clId="{1785DF5C-EEA6-8245-B485-98592CED3066}" dt="2021-03-15T20:00:59.525" v="1916" actId="20577"/>
          <ac:spMkLst>
            <pc:docMk/>
            <pc:sldMk cId="1160928749" sldId="429"/>
            <ac:spMk id="2" creationId="{4F408F1C-8247-AC4B-AE4D-560E36F84424}"/>
          </ac:spMkLst>
        </pc:spChg>
        <pc:spChg chg="del">
          <ac:chgData name="George Oikonomou" userId="e5e5709f-5788-4bb9-a2cb-c47cfc333c75" providerId="ADAL" clId="{1785DF5C-EEA6-8245-B485-98592CED3066}" dt="2021-03-15T19:50:55.278" v="1711" actId="478"/>
          <ac:spMkLst>
            <pc:docMk/>
            <pc:sldMk cId="1160928749" sldId="429"/>
            <ac:spMk id="9" creationId="{099AA284-948F-BC4A-A92E-3FB59F6BAF95}"/>
          </ac:spMkLst>
        </pc:spChg>
        <pc:spChg chg="mod">
          <ac:chgData name="George Oikonomou" userId="e5e5709f-5788-4bb9-a2cb-c47cfc333c75" providerId="ADAL" clId="{1785DF5C-EEA6-8245-B485-98592CED3066}" dt="2021-03-15T19:52:13.017" v="1728" actId="207"/>
          <ac:spMkLst>
            <pc:docMk/>
            <pc:sldMk cId="1160928749" sldId="429"/>
            <ac:spMk id="35" creationId="{2AF9CF7C-49F2-294D-A05D-7247E1854E1E}"/>
          </ac:spMkLst>
        </pc:spChg>
        <pc:spChg chg="del">
          <ac:chgData name="George Oikonomou" userId="e5e5709f-5788-4bb9-a2cb-c47cfc333c75" providerId="ADAL" clId="{1785DF5C-EEA6-8245-B485-98592CED3066}" dt="2021-03-15T19:50:55.278" v="1711" actId="478"/>
          <ac:spMkLst>
            <pc:docMk/>
            <pc:sldMk cId="1160928749" sldId="429"/>
            <ac:spMk id="36" creationId="{85B23E1A-2AC3-A249-8983-76FA6261B697}"/>
          </ac:spMkLst>
        </pc:spChg>
        <pc:spChg chg="del">
          <ac:chgData name="George Oikonomou" userId="e5e5709f-5788-4bb9-a2cb-c47cfc333c75" providerId="ADAL" clId="{1785DF5C-EEA6-8245-B485-98592CED3066}" dt="2021-03-15T19:50:59.677" v="1713" actId="478"/>
          <ac:spMkLst>
            <pc:docMk/>
            <pc:sldMk cId="1160928749" sldId="429"/>
            <ac:spMk id="38" creationId="{F953932B-862F-A04D-A8FF-BD996EBC6B76}"/>
          </ac:spMkLst>
        </pc:spChg>
        <pc:spChg chg="add mod">
          <ac:chgData name="George Oikonomou" userId="e5e5709f-5788-4bb9-a2cb-c47cfc333c75" providerId="ADAL" clId="{1785DF5C-EEA6-8245-B485-98592CED3066}" dt="2021-03-15T21:06:08.842" v="2546" actId="20577"/>
          <ac:spMkLst>
            <pc:docMk/>
            <pc:sldMk cId="1160928749" sldId="429"/>
            <ac:spMk id="40" creationId="{2F7A8DE4-0086-904F-BAE5-C732F9AE2E2E}"/>
          </ac:spMkLst>
        </pc:spChg>
        <pc:spChg chg="add mod">
          <ac:chgData name="George Oikonomou" userId="e5e5709f-5788-4bb9-a2cb-c47cfc333c75" providerId="ADAL" clId="{1785DF5C-EEA6-8245-B485-98592CED3066}" dt="2021-03-15T21:06:00.871" v="2543" actId="1036"/>
          <ac:spMkLst>
            <pc:docMk/>
            <pc:sldMk cId="1160928749" sldId="429"/>
            <ac:spMk id="43" creationId="{4F3FA6D2-BC33-9845-9448-52412041B417}"/>
          </ac:spMkLst>
        </pc:spChg>
        <pc:spChg chg="del">
          <ac:chgData name="George Oikonomou" userId="e5e5709f-5788-4bb9-a2cb-c47cfc333c75" providerId="ADAL" clId="{1785DF5C-EEA6-8245-B485-98592CED3066}" dt="2021-03-15T19:50:55.278" v="1711" actId="478"/>
          <ac:spMkLst>
            <pc:docMk/>
            <pc:sldMk cId="1160928749" sldId="429"/>
            <ac:spMk id="58" creationId="{7CE89B06-3F97-5747-A4C4-D42ABC471757}"/>
          </ac:spMkLst>
        </pc:spChg>
        <pc:spChg chg="del">
          <ac:chgData name="George Oikonomou" userId="e5e5709f-5788-4bb9-a2cb-c47cfc333c75" providerId="ADAL" clId="{1785DF5C-EEA6-8245-B485-98592CED3066}" dt="2021-03-15T19:50:55.278" v="1711" actId="478"/>
          <ac:spMkLst>
            <pc:docMk/>
            <pc:sldMk cId="1160928749" sldId="429"/>
            <ac:spMk id="61" creationId="{FAF8E087-064C-DB41-B778-9D94968A36F3}"/>
          </ac:spMkLst>
        </pc:spChg>
        <pc:spChg chg="del">
          <ac:chgData name="George Oikonomou" userId="e5e5709f-5788-4bb9-a2cb-c47cfc333c75" providerId="ADAL" clId="{1785DF5C-EEA6-8245-B485-98592CED3066}" dt="2021-03-15T19:50:55.278" v="1711" actId="478"/>
          <ac:spMkLst>
            <pc:docMk/>
            <pc:sldMk cId="1160928749" sldId="429"/>
            <ac:spMk id="63" creationId="{A83C0791-A085-8642-B0D0-1A4B43F56A21}"/>
          </ac:spMkLst>
        </pc:spChg>
        <pc:spChg chg="del">
          <ac:chgData name="George Oikonomou" userId="e5e5709f-5788-4bb9-a2cb-c47cfc333c75" providerId="ADAL" clId="{1785DF5C-EEA6-8245-B485-98592CED3066}" dt="2021-03-15T19:50:55.278" v="1711" actId="478"/>
          <ac:spMkLst>
            <pc:docMk/>
            <pc:sldMk cId="1160928749" sldId="429"/>
            <ac:spMk id="65" creationId="{582B1B06-5253-E642-BE7C-351F1CE0EAC3}"/>
          </ac:spMkLst>
        </pc:spChg>
        <pc:spChg chg="del">
          <ac:chgData name="George Oikonomou" userId="e5e5709f-5788-4bb9-a2cb-c47cfc333c75" providerId="ADAL" clId="{1785DF5C-EEA6-8245-B485-98592CED3066}" dt="2021-03-15T19:50:55.278" v="1711" actId="478"/>
          <ac:spMkLst>
            <pc:docMk/>
            <pc:sldMk cId="1160928749" sldId="429"/>
            <ac:spMk id="70" creationId="{771ABB17-07B3-AA4A-8F06-423A049CDD2B}"/>
          </ac:spMkLst>
        </pc:spChg>
        <pc:spChg chg="mod">
          <ac:chgData name="George Oikonomou" userId="e5e5709f-5788-4bb9-a2cb-c47cfc333c75" providerId="ADAL" clId="{1785DF5C-EEA6-8245-B485-98592CED3066}" dt="2021-03-15T20:12:56.461" v="2119" actId="121"/>
          <ac:spMkLst>
            <pc:docMk/>
            <pc:sldMk cId="1160928749" sldId="429"/>
            <ac:spMk id="71" creationId="{76191E69-8FDF-FF4E-8E81-FD6FF793FD01}"/>
          </ac:spMkLst>
        </pc:spChg>
        <pc:spChg chg="mod">
          <ac:chgData name="George Oikonomou" userId="e5e5709f-5788-4bb9-a2cb-c47cfc333c75" providerId="ADAL" clId="{1785DF5C-EEA6-8245-B485-98592CED3066}" dt="2021-03-15T21:05:04.616" v="2407" actId="207"/>
          <ac:spMkLst>
            <pc:docMk/>
            <pc:sldMk cId="1160928749" sldId="429"/>
            <ac:spMk id="73" creationId="{5292BC36-B163-5E40-BF60-06B8DBDF5956}"/>
          </ac:spMkLst>
        </pc:spChg>
        <pc:spChg chg="mod">
          <ac:chgData name="George Oikonomou" userId="e5e5709f-5788-4bb9-a2cb-c47cfc333c75" providerId="ADAL" clId="{1785DF5C-EEA6-8245-B485-98592CED3066}" dt="2021-03-15T20:12:56.461" v="2119" actId="121"/>
          <ac:spMkLst>
            <pc:docMk/>
            <pc:sldMk cId="1160928749" sldId="429"/>
            <ac:spMk id="74" creationId="{89AF370D-B133-684C-9CE8-78406E8F8ED1}"/>
          </ac:spMkLst>
        </pc:spChg>
        <pc:spChg chg="mod">
          <ac:chgData name="George Oikonomou" userId="e5e5709f-5788-4bb9-a2cb-c47cfc333c75" providerId="ADAL" clId="{1785DF5C-EEA6-8245-B485-98592CED3066}" dt="2021-03-15T21:04:59.955" v="2406" actId="207"/>
          <ac:spMkLst>
            <pc:docMk/>
            <pc:sldMk cId="1160928749" sldId="429"/>
            <ac:spMk id="76" creationId="{E6C432FE-6F4B-7349-BF85-A40976049F63}"/>
          </ac:spMkLst>
        </pc:spChg>
        <pc:spChg chg="mod">
          <ac:chgData name="George Oikonomou" userId="e5e5709f-5788-4bb9-a2cb-c47cfc333c75" providerId="ADAL" clId="{1785DF5C-EEA6-8245-B485-98592CED3066}" dt="2021-03-15T20:12:56.461" v="2119" actId="121"/>
          <ac:spMkLst>
            <pc:docMk/>
            <pc:sldMk cId="1160928749" sldId="429"/>
            <ac:spMk id="77" creationId="{58DD87FB-4FEA-DC4F-9E91-317F1D1A7FF7}"/>
          </ac:spMkLst>
        </pc:spChg>
        <pc:spChg chg="mod">
          <ac:chgData name="George Oikonomou" userId="e5e5709f-5788-4bb9-a2cb-c47cfc333c75" providerId="ADAL" clId="{1785DF5C-EEA6-8245-B485-98592CED3066}" dt="2021-03-15T21:04:59.955" v="2406" actId="207"/>
          <ac:spMkLst>
            <pc:docMk/>
            <pc:sldMk cId="1160928749" sldId="429"/>
            <ac:spMk id="79" creationId="{A2E35201-EFD9-4441-A4D9-61AE67CE8306}"/>
          </ac:spMkLst>
        </pc:spChg>
        <pc:spChg chg="mod">
          <ac:chgData name="George Oikonomou" userId="e5e5709f-5788-4bb9-a2cb-c47cfc333c75" providerId="ADAL" clId="{1785DF5C-EEA6-8245-B485-98592CED3066}" dt="2021-03-15T20:12:56.461" v="2119" actId="121"/>
          <ac:spMkLst>
            <pc:docMk/>
            <pc:sldMk cId="1160928749" sldId="429"/>
            <ac:spMk id="80" creationId="{E8E9AD9F-A48A-5743-9679-FF500B763D50}"/>
          </ac:spMkLst>
        </pc:spChg>
        <pc:spChg chg="mod">
          <ac:chgData name="George Oikonomou" userId="e5e5709f-5788-4bb9-a2cb-c47cfc333c75" providerId="ADAL" clId="{1785DF5C-EEA6-8245-B485-98592CED3066}" dt="2021-03-15T21:04:59.955" v="2406" actId="207"/>
          <ac:spMkLst>
            <pc:docMk/>
            <pc:sldMk cId="1160928749" sldId="429"/>
            <ac:spMk id="82" creationId="{085991E3-E809-654C-95DF-ED556BDCCFF6}"/>
          </ac:spMkLst>
        </pc:spChg>
        <pc:spChg chg="del">
          <ac:chgData name="George Oikonomou" userId="e5e5709f-5788-4bb9-a2cb-c47cfc333c75" providerId="ADAL" clId="{1785DF5C-EEA6-8245-B485-98592CED3066}" dt="2021-03-15T19:51:00.896" v="1714" actId="478"/>
          <ac:spMkLst>
            <pc:docMk/>
            <pc:sldMk cId="1160928749" sldId="429"/>
            <ac:spMk id="99" creationId="{39B4A33E-3563-EB43-95CF-B386322F1A85}"/>
          </ac:spMkLst>
        </pc:spChg>
        <pc:spChg chg="del">
          <ac:chgData name="George Oikonomou" userId="e5e5709f-5788-4bb9-a2cb-c47cfc333c75" providerId="ADAL" clId="{1785DF5C-EEA6-8245-B485-98592CED3066}" dt="2021-03-15T19:51:03.263" v="1715" actId="478"/>
          <ac:spMkLst>
            <pc:docMk/>
            <pc:sldMk cId="1160928749" sldId="429"/>
            <ac:spMk id="100" creationId="{43996447-D420-1B4C-90C2-EC0D03F9B5E1}"/>
          </ac:spMkLst>
        </pc:spChg>
        <pc:cxnChg chg="del mod">
          <ac:chgData name="George Oikonomou" userId="e5e5709f-5788-4bb9-a2cb-c47cfc333c75" providerId="ADAL" clId="{1785DF5C-EEA6-8245-B485-98592CED3066}" dt="2021-03-15T19:50:58.218" v="1712" actId="478"/>
          <ac:cxnSpMkLst>
            <pc:docMk/>
            <pc:sldMk cId="1160928749" sldId="429"/>
            <ac:cxnSpMk id="15" creationId="{267DE697-8AFA-7548-BF18-03BA4D7B33D1}"/>
          </ac:cxnSpMkLst>
        </pc:cxnChg>
        <pc:cxnChg chg="del mod">
          <ac:chgData name="George Oikonomou" userId="e5e5709f-5788-4bb9-a2cb-c47cfc333c75" providerId="ADAL" clId="{1785DF5C-EEA6-8245-B485-98592CED3066}" dt="2021-03-15T19:50:58.218" v="1712" actId="478"/>
          <ac:cxnSpMkLst>
            <pc:docMk/>
            <pc:sldMk cId="1160928749" sldId="429"/>
            <ac:cxnSpMk id="39" creationId="{ED99B980-6F00-6443-BFCA-0C4EA4B7FA8A}"/>
          </ac:cxnSpMkLst>
        </pc:cxnChg>
        <pc:cxnChg chg="del mod">
          <ac:chgData name="George Oikonomou" userId="e5e5709f-5788-4bb9-a2cb-c47cfc333c75" providerId="ADAL" clId="{1785DF5C-EEA6-8245-B485-98592CED3066}" dt="2021-03-15T19:50:58.218" v="1712" actId="478"/>
          <ac:cxnSpMkLst>
            <pc:docMk/>
            <pc:sldMk cId="1160928749" sldId="429"/>
            <ac:cxnSpMk id="62" creationId="{7A1D36D2-B4DB-0846-97F1-B51698F672E4}"/>
          </ac:cxnSpMkLst>
        </pc:cxnChg>
        <pc:cxnChg chg="del mod">
          <ac:chgData name="George Oikonomou" userId="e5e5709f-5788-4bb9-a2cb-c47cfc333c75" providerId="ADAL" clId="{1785DF5C-EEA6-8245-B485-98592CED3066}" dt="2021-03-15T19:50:58.218" v="1712" actId="478"/>
          <ac:cxnSpMkLst>
            <pc:docMk/>
            <pc:sldMk cId="1160928749" sldId="429"/>
            <ac:cxnSpMk id="67" creationId="{8E92EE44-DCE4-FE49-9055-281A0E3DECDD}"/>
          </ac:cxnSpMkLst>
        </pc:cxnChg>
        <pc:cxnChg chg="mod">
          <ac:chgData name="George Oikonomou" userId="e5e5709f-5788-4bb9-a2cb-c47cfc333c75" providerId="ADAL" clId="{1785DF5C-EEA6-8245-B485-98592CED3066}" dt="2021-03-15T20:12:24.555" v="2112" actId="14100"/>
          <ac:cxnSpMkLst>
            <pc:docMk/>
            <pc:sldMk cId="1160928749" sldId="429"/>
            <ac:cxnSpMk id="72" creationId="{5DFE5A24-D28A-2947-8E54-47557FB54A9F}"/>
          </ac:cxnSpMkLst>
        </pc:cxnChg>
        <pc:cxnChg chg="mod">
          <ac:chgData name="George Oikonomou" userId="e5e5709f-5788-4bb9-a2cb-c47cfc333c75" providerId="ADAL" clId="{1785DF5C-EEA6-8245-B485-98592CED3066}" dt="2021-03-15T19:51:10.543" v="1727" actId="1035"/>
          <ac:cxnSpMkLst>
            <pc:docMk/>
            <pc:sldMk cId="1160928749" sldId="429"/>
            <ac:cxnSpMk id="81" creationId="{18B47970-B8E6-0A46-BA21-2052629528A6}"/>
          </ac:cxnSpMkLst>
        </pc:cxnChg>
      </pc:sldChg>
      <pc:sldChg chg="modSp add mod">
        <pc:chgData name="George Oikonomou" userId="e5e5709f-5788-4bb9-a2cb-c47cfc333c75" providerId="ADAL" clId="{1785DF5C-EEA6-8245-B485-98592CED3066}" dt="2021-03-15T20:58:51.789" v="2404" actId="20577"/>
        <pc:sldMkLst>
          <pc:docMk/>
          <pc:sldMk cId="740471747" sldId="430"/>
        </pc:sldMkLst>
        <pc:spChg chg="mod">
          <ac:chgData name="George Oikonomou" userId="e5e5709f-5788-4bb9-a2cb-c47cfc333c75" providerId="ADAL" clId="{1785DF5C-EEA6-8245-B485-98592CED3066}" dt="2021-03-15T20:01:21.925" v="1943" actId="6549"/>
          <ac:spMkLst>
            <pc:docMk/>
            <pc:sldMk cId="740471747" sldId="430"/>
            <ac:spMk id="2" creationId="{4F408F1C-8247-AC4B-AE4D-560E36F84424}"/>
          </ac:spMkLst>
        </pc:spChg>
        <pc:spChg chg="mod">
          <ac:chgData name="George Oikonomou" userId="e5e5709f-5788-4bb9-a2cb-c47cfc333c75" providerId="ADAL" clId="{1785DF5C-EEA6-8245-B485-98592CED3066}" dt="2021-03-15T20:12:50.237" v="2118" actId="121"/>
          <ac:spMkLst>
            <pc:docMk/>
            <pc:sldMk cId="740471747" sldId="430"/>
            <ac:spMk id="71" creationId="{76191E69-8FDF-FF4E-8E81-FD6FF793FD01}"/>
          </ac:spMkLst>
        </pc:spChg>
        <pc:spChg chg="mod">
          <ac:chgData name="George Oikonomou" userId="e5e5709f-5788-4bb9-a2cb-c47cfc333c75" providerId="ADAL" clId="{1785DF5C-EEA6-8245-B485-98592CED3066}" dt="2021-03-15T20:12:50.237" v="2118" actId="121"/>
          <ac:spMkLst>
            <pc:docMk/>
            <pc:sldMk cId="740471747" sldId="430"/>
            <ac:spMk id="74" creationId="{89AF370D-B133-684C-9CE8-78406E8F8ED1}"/>
          </ac:spMkLst>
        </pc:spChg>
        <pc:spChg chg="mod">
          <ac:chgData name="George Oikonomou" userId="e5e5709f-5788-4bb9-a2cb-c47cfc333c75" providerId="ADAL" clId="{1785DF5C-EEA6-8245-B485-98592CED3066}" dt="2021-03-15T20:12:50.237" v="2118" actId="121"/>
          <ac:spMkLst>
            <pc:docMk/>
            <pc:sldMk cId="740471747" sldId="430"/>
            <ac:spMk id="77" creationId="{58DD87FB-4FEA-DC4F-9E91-317F1D1A7FF7}"/>
          </ac:spMkLst>
        </pc:spChg>
        <pc:spChg chg="mod">
          <ac:chgData name="George Oikonomou" userId="e5e5709f-5788-4bb9-a2cb-c47cfc333c75" providerId="ADAL" clId="{1785DF5C-EEA6-8245-B485-98592CED3066}" dt="2021-03-15T20:12:50.237" v="2118" actId="121"/>
          <ac:spMkLst>
            <pc:docMk/>
            <pc:sldMk cId="740471747" sldId="430"/>
            <ac:spMk id="80" creationId="{E8E9AD9F-A48A-5743-9679-FF500B763D50}"/>
          </ac:spMkLst>
        </pc:spChg>
        <pc:spChg chg="mod">
          <ac:chgData name="George Oikonomou" userId="e5e5709f-5788-4bb9-a2cb-c47cfc333c75" providerId="ADAL" clId="{1785DF5C-EEA6-8245-B485-98592CED3066}" dt="2021-03-15T20:58:48.621" v="2402" actId="20577"/>
          <ac:spMkLst>
            <pc:docMk/>
            <pc:sldMk cId="740471747" sldId="430"/>
            <ac:spMk id="99" creationId="{39B4A33E-3563-EB43-95CF-B386322F1A85}"/>
          </ac:spMkLst>
        </pc:spChg>
        <pc:spChg chg="mod">
          <ac:chgData name="George Oikonomou" userId="e5e5709f-5788-4bb9-a2cb-c47cfc333c75" providerId="ADAL" clId="{1785DF5C-EEA6-8245-B485-98592CED3066}" dt="2021-03-15T20:58:51.789" v="2404" actId="20577"/>
          <ac:spMkLst>
            <pc:docMk/>
            <pc:sldMk cId="740471747" sldId="430"/>
            <ac:spMk id="100" creationId="{43996447-D420-1B4C-90C2-EC0D03F9B5E1}"/>
          </ac:spMkLst>
        </pc:spChg>
        <pc:cxnChg chg="mod">
          <ac:chgData name="George Oikonomou" userId="e5e5709f-5788-4bb9-a2cb-c47cfc333c75" providerId="ADAL" clId="{1785DF5C-EEA6-8245-B485-98592CED3066}" dt="2021-03-15T20:12:42.469" v="2117" actId="14100"/>
          <ac:cxnSpMkLst>
            <pc:docMk/>
            <pc:sldMk cId="740471747" sldId="430"/>
            <ac:cxnSpMk id="72" creationId="{5DFE5A24-D28A-2947-8E54-47557FB54A9F}"/>
          </ac:cxnSpMkLst>
        </pc:cxnChg>
      </pc:sldChg>
      <pc:sldChg chg="modSp add mod">
        <pc:chgData name="George Oikonomou" userId="e5e5709f-5788-4bb9-a2cb-c47cfc333c75" providerId="ADAL" clId="{1785DF5C-EEA6-8245-B485-98592CED3066}" dt="2021-03-15T20:15:23.373" v="2167" actId="20577"/>
        <pc:sldMkLst>
          <pc:docMk/>
          <pc:sldMk cId="2601663567" sldId="431"/>
        </pc:sldMkLst>
        <pc:spChg chg="mod">
          <ac:chgData name="George Oikonomou" userId="e5e5709f-5788-4bb9-a2cb-c47cfc333c75" providerId="ADAL" clId="{1785DF5C-EEA6-8245-B485-98592CED3066}" dt="2021-03-15T20:15:23.373" v="2167" actId="20577"/>
          <ac:spMkLst>
            <pc:docMk/>
            <pc:sldMk cId="2601663567" sldId="431"/>
            <ac:spMk id="2" creationId="{E4F941FA-8A76-3747-865F-CF552781581F}"/>
          </ac:spMkLst>
        </pc:spChg>
        <pc:spChg chg="mod">
          <ac:chgData name="George Oikonomou" userId="e5e5709f-5788-4bb9-a2cb-c47cfc333c75" providerId="ADAL" clId="{1785DF5C-EEA6-8245-B485-98592CED3066}" dt="2021-03-15T20:14:51.644" v="2139" actId="207"/>
          <ac:spMkLst>
            <pc:docMk/>
            <pc:sldMk cId="2601663567" sldId="431"/>
            <ac:spMk id="9" creationId="{14C9DA4D-8C4E-BE43-8FFF-446DA9273C0C}"/>
          </ac:spMkLst>
        </pc:spChg>
        <pc:spChg chg="mod">
          <ac:chgData name="George Oikonomou" userId="e5e5709f-5788-4bb9-a2cb-c47cfc333c75" providerId="ADAL" clId="{1785DF5C-EEA6-8245-B485-98592CED3066}" dt="2021-03-15T20:15:18.246" v="2148" actId="207"/>
          <ac:spMkLst>
            <pc:docMk/>
            <pc:sldMk cId="2601663567" sldId="431"/>
            <ac:spMk id="12" creationId="{9874E35A-B246-9846-9E0B-18D878FC6589}"/>
          </ac:spMkLst>
        </pc:spChg>
      </pc:sldChg>
      <pc:sldChg chg="add">
        <pc:chgData name="George Oikonomou" userId="e5e5709f-5788-4bb9-a2cb-c47cfc333c75" providerId="ADAL" clId="{1785DF5C-EEA6-8245-B485-98592CED3066}" dt="2021-03-15T21:04:52.474" v="2405"/>
        <pc:sldMkLst>
          <pc:docMk/>
          <pc:sldMk cId="770042244" sldId="432"/>
        </pc:sldMkLst>
      </pc:sldChg>
    </pc:docChg>
  </pc:docChgLst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612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Selected Topics on IoT Networking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6LoWPAN Address Compression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12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8F1C-8247-AC4B-AE4D-560E36F8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Address Compression</a:t>
            </a:r>
            <a:br>
              <a:rPr lang="en-US" dirty="0"/>
            </a:br>
            <a:r>
              <a:rPr lang="en-US" dirty="0"/>
              <a:t>Stateful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81D7-5F1B-F347-B2C4-A44354F8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534DE-5624-7A4F-BAE0-33B8A3EDE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10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1FE8A4-F0ED-3541-9143-91552739A30D}"/>
              </a:ext>
            </a:extLst>
          </p:cNvPr>
          <p:cNvSpPr/>
          <p:nvPr/>
        </p:nvSpPr>
        <p:spPr>
          <a:xfrm>
            <a:off x="3627520" y="1296367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SAC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9E66834-5BE4-D444-883E-D30947098B0D}"/>
              </a:ext>
            </a:extLst>
          </p:cNvPr>
          <p:cNvSpPr/>
          <p:nvPr/>
        </p:nvSpPr>
        <p:spPr>
          <a:xfrm>
            <a:off x="1653402" y="1945832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SAM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8BA3E12-3C70-2145-9EB9-FB478699453C}"/>
              </a:ext>
            </a:extLst>
          </p:cNvPr>
          <p:cNvSpPr/>
          <p:nvPr/>
        </p:nvSpPr>
        <p:spPr>
          <a:xfrm>
            <a:off x="5601637" y="1945832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D01179D-3B80-174E-B1F3-B6737BD48FB1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5427520" y="1626245"/>
            <a:ext cx="1074117" cy="319587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8DC8F7C-7327-554B-B938-90E377D0B2AB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2553402" y="1626244"/>
            <a:ext cx="1074118" cy="319587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75E190-012C-AF47-888D-71026FB3B1F3}"/>
              </a:ext>
            </a:extLst>
          </p:cNvPr>
          <p:cNvSpPr txBox="1"/>
          <p:nvPr/>
        </p:nvSpPr>
        <p:spPr>
          <a:xfrm>
            <a:off x="1665894" y="1242047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</a:t>
            </a:r>
            <a:r>
              <a:rPr lang="en-US" dirty="0">
                <a:latin typeface="Helvetica" pitchFamily="2" charset="0"/>
              </a:rPr>
              <a:t>: Stateless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F9CF7C-49F2-294D-A05D-7247E1854E1E}"/>
              </a:ext>
            </a:extLst>
          </p:cNvPr>
          <p:cNvSpPr txBox="1"/>
          <p:nvPr/>
        </p:nvSpPr>
        <p:spPr>
          <a:xfrm>
            <a:off x="5338389" y="124204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: Stateful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191E69-8FDF-FF4E-8E81-FD6FF793FD01}"/>
              </a:ext>
            </a:extLst>
          </p:cNvPr>
          <p:cNvSpPr/>
          <p:nvPr/>
        </p:nvSpPr>
        <p:spPr>
          <a:xfrm>
            <a:off x="6196405" y="2813111"/>
            <a:ext cx="2047780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urier" pitchFamily="2" charset="0"/>
              </a:rPr>
              <a:t>::</a:t>
            </a:r>
            <a:r>
              <a:rPr lang="en-US" sz="2000" dirty="0">
                <a:latin typeface="Helvetica" pitchFamily="2" charset="0"/>
              </a:rPr>
              <a:t>(Unspecified)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DFE5A24-D28A-2947-8E54-47557FB54A9F}"/>
              </a:ext>
            </a:extLst>
          </p:cNvPr>
          <p:cNvCxnSpPr>
            <a:cxnSpLocks/>
            <a:stCxn id="8" idx="3"/>
            <a:endCxn id="71" idx="3"/>
          </p:cNvCxnSpPr>
          <p:nvPr/>
        </p:nvCxnSpPr>
        <p:spPr>
          <a:xfrm>
            <a:off x="7401637" y="2275710"/>
            <a:ext cx="842548" cy="737456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292BC36-B163-5E40-BF60-06B8DBDF5956}"/>
              </a:ext>
            </a:extLst>
          </p:cNvPr>
          <p:cNvSpPr txBox="1"/>
          <p:nvPr/>
        </p:nvSpPr>
        <p:spPr>
          <a:xfrm>
            <a:off x="8430064" y="280480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00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AF370D-B133-684C-9CE8-78406E8F8ED1}"/>
              </a:ext>
            </a:extLst>
          </p:cNvPr>
          <p:cNvSpPr/>
          <p:nvPr/>
        </p:nvSpPr>
        <p:spPr>
          <a:xfrm>
            <a:off x="4642303" y="3456168"/>
            <a:ext cx="3601882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sz="2000" dirty="0">
                <a:latin typeface="Courier" pitchFamily="2" charset="0"/>
              </a:rPr>
              <a:t>&lt;context&gt;::&lt;64 inline&gt;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75974FD-BC74-584E-BB0B-0A3F7AEDA953}"/>
              </a:ext>
            </a:extLst>
          </p:cNvPr>
          <p:cNvCxnSpPr>
            <a:cxnSpLocks/>
            <a:stCxn id="8" idx="3"/>
            <a:endCxn id="74" idx="3"/>
          </p:cNvCxnSpPr>
          <p:nvPr/>
        </p:nvCxnSpPr>
        <p:spPr>
          <a:xfrm>
            <a:off x="7401637" y="2275710"/>
            <a:ext cx="842548" cy="1380513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6C432FE-6F4B-7349-BF85-A40976049F63}"/>
              </a:ext>
            </a:extLst>
          </p:cNvPr>
          <p:cNvSpPr txBox="1"/>
          <p:nvPr/>
        </p:nvSpPr>
        <p:spPr>
          <a:xfrm>
            <a:off x="8430064" y="344229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01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DD87FB-4FEA-DC4F-9E91-317F1D1A7FF7}"/>
              </a:ext>
            </a:extLst>
          </p:cNvPr>
          <p:cNvSpPr/>
          <p:nvPr/>
        </p:nvSpPr>
        <p:spPr>
          <a:xfrm>
            <a:off x="4520089" y="4102641"/>
            <a:ext cx="3724096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latin typeface="Courier" pitchFamily="2" charset="0"/>
              </a:rPr>
              <a:t>&lt;context&gt;::ff:fe00:XXXX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856CEAF3-0274-5F4F-9E4A-A16BD7D6D212}"/>
              </a:ext>
            </a:extLst>
          </p:cNvPr>
          <p:cNvCxnSpPr>
            <a:cxnSpLocks/>
            <a:stCxn id="8" idx="3"/>
            <a:endCxn id="77" idx="3"/>
          </p:cNvCxnSpPr>
          <p:nvPr/>
        </p:nvCxnSpPr>
        <p:spPr>
          <a:xfrm>
            <a:off x="7401637" y="2275710"/>
            <a:ext cx="842548" cy="2026986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2E35201-EFD9-4441-A4D9-61AE67CE8306}"/>
              </a:ext>
            </a:extLst>
          </p:cNvPr>
          <p:cNvSpPr txBox="1"/>
          <p:nvPr/>
        </p:nvSpPr>
        <p:spPr>
          <a:xfrm>
            <a:off x="8430064" y="407186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10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E9AD9F-A48A-5743-9679-FF500B763D50}"/>
              </a:ext>
            </a:extLst>
          </p:cNvPr>
          <p:cNvSpPr/>
          <p:nvPr/>
        </p:nvSpPr>
        <p:spPr>
          <a:xfrm>
            <a:off x="4366200" y="4715623"/>
            <a:ext cx="3877985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latin typeface="Courier" pitchFamily="2" charset="0"/>
              </a:rPr>
              <a:t>&lt;context&gt;::&lt;64 computed&gt;</a:t>
            </a:r>
            <a:endParaRPr lang="en-US" sz="2000" dirty="0">
              <a:latin typeface="Helvetica" pitchFamily="2" charset="0"/>
            </a:endParaRP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B47970-B8E6-0A46-BA21-2052629528A6}"/>
              </a:ext>
            </a:extLst>
          </p:cNvPr>
          <p:cNvCxnSpPr>
            <a:cxnSpLocks/>
            <a:stCxn id="8" idx="3"/>
            <a:endCxn id="80" idx="3"/>
          </p:cNvCxnSpPr>
          <p:nvPr/>
        </p:nvCxnSpPr>
        <p:spPr>
          <a:xfrm>
            <a:off x="7401637" y="2275710"/>
            <a:ext cx="842548" cy="2639968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85991E3-E809-654C-95DF-ED556BDCCFF6}"/>
              </a:ext>
            </a:extLst>
          </p:cNvPr>
          <p:cNvSpPr txBox="1"/>
          <p:nvPr/>
        </p:nvSpPr>
        <p:spPr>
          <a:xfrm>
            <a:off x="8452763" y="4693153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7A8DE4-0086-904F-BAE5-C732F9AE2E2E}"/>
              </a:ext>
            </a:extLst>
          </p:cNvPr>
          <p:cNvSpPr/>
          <p:nvPr/>
        </p:nvSpPr>
        <p:spPr>
          <a:xfrm>
            <a:off x="286190" y="4786020"/>
            <a:ext cx="8591996" cy="125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M |DAC|  DAM  |</a:t>
            </a: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0   0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 |DAC|  DAM  | 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3FA6D2-BC33-9845-9448-52412041B417}"/>
              </a:ext>
            </a:extLst>
          </p:cNvPr>
          <p:cNvSpPr/>
          <p:nvPr/>
        </p:nvSpPr>
        <p:spPr>
          <a:xfrm>
            <a:off x="205608" y="2947104"/>
            <a:ext cx="38150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Corner case:</a:t>
            </a:r>
            <a:br>
              <a:rPr lang="en-US" sz="2000" dirty="0">
                <a:latin typeface="Helvetica" pitchFamily="2" charset="0"/>
              </a:rPr>
            </a:br>
            <a:r>
              <a:rPr lang="en-US" sz="2000" dirty="0">
                <a:latin typeface="Helvetica" pitchFamily="2" charset="0"/>
              </a:rPr>
              <a:t>The source address is what we call “The unspecified address”, equal to all zeros.</a:t>
            </a:r>
          </a:p>
        </p:txBody>
      </p:sp>
    </p:spTree>
    <p:extLst>
      <p:ext uri="{BB962C8B-B14F-4D97-AF65-F5344CB8AC3E}">
        <p14:creationId xmlns:p14="http://schemas.microsoft.com/office/powerpoint/2010/main" val="116092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8F1C-8247-AC4B-AE4D-560E36F8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Address Compression</a:t>
            </a:r>
            <a:br>
              <a:rPr lang="en-US" dirty="0"/>
            </a:br>
            <a:r>
              <a:rPr lang="en-US" dirty="0"/>
              <a:t>Stateful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81D7-5F1B-F347-B2C4-A44354F8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534DE-5624-7A4F-BAE0-33B8A3EDE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1FE8A4-F0ED-3541-9143-91552739A30D}"/>
              </a:ext>
            </a:extLst>
          </p:cNvPr>
          <p:cNvSpPr/>
          <p:nvPr/>
        </p:nvSpPr>
        <p:spPr>
          <a:xfrm>
            <a:off x="3627520" y="1296367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SAC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9E66834-5BE4-D444-883E-D30947098B0D}"/>
              </a:ext>
            </a:extLst>
          </p:cNvPr>
          <p:cNvSpPr/>
          <p:nvPr/>
        </p:nvSpPr>
        <p:spPr>
          <a:xfrm>
            <a:off x="1653402" y="1945832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SAM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8BA3E12-3C70-2145-9EB9-FB478699453C}"/>
              </a:ext>
            </a:extLst>
          </p:cNvPr>
          <p:cNvSpPr/>
          <p:nvPr/>
        </p:nvSpPr>
        <p:spPr>
          <a:xfrm>
            <a:off x="5601637" y="1945832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D01179D-3B80-174E-B1F3-B6737BD48FB1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5427520" y="1626245"/>
            <a:ext cx="1074117" cy="319587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8DC8F7C-7327-554B-B938-90E377D0B2AB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2553402" y="1626244"/>
            <a:ext cx="1074118" cy="319587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75E190-012C-AF47-888D-71026FB3B1F3}"/>
              </a:ext>
            </a:extLst>
          </p:cNvPr>
          <p:cNvSpPr txBox="1"/>
          <p:nvPr/>
        </p:nvSpPr>
        <p:spPr>
          <a:xfrm>
            <a:off x="1665894" y="1242047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</a:t>
            </a:r>
            <a:r>
              <a:rPr lang="en-US" dirty="0">
                <a:latin typeface="Helvetica" pitchFamily="2" charset="0"/>
              </a:rPr>
              <a:t>: Stateless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F9CF7C-49F2-294D-A05D-7247E1854E1E}"/>
              </a:ext>
            </a:extLst>
          </p:cNvPr>
          <p:cNvSpPr txBox="1"/>
          <p:nvPr/>
        </p:nvSpPr>
        <p:spPr>
          <a:xfrm>
            <a:off x="5338389" y="124204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: Stateful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191E69-8FDF-FF4E-8E81-FD6FF793FD01}"/>
              </a:ext>
            </a:extLst>
          </p:cNvPr>
          <p:cNvSpPr/>
          <p:nvPr/>
        </p:nvSpPr>
        <p:spPr>
          <a:xfrm>
            <a:off x="6196405" y="2813111"/>
            <a:ext cx="2047780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urier" pitchFamily="2" charset="0"/>
              </a:rPr>
              <a:t>::</a:t>
            </a:r>
            <a:r>
              <a:rPr lang="en-US" sz="2000" dirty="0">
                <a:latin typeface="Helvetica" pitchFamily="2" charset="0"/>
              </a:rPr>
              <a:t>(Unspecified)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DFE5A24-D28A-2947-8E54-47557FB54A9F}"/>
              </a:ext>
            </a:extLst>
          </p:cNvPr>
          <p:cNvCxnSpPr>
            <a:cxnSpLocks/>
            <a:stCxn id="8" idx="3"/>
            <a:endCxn id="71" idx="3"/>
          </p:cNvCxnSpPr>
          <p:nvPr/>
        </p:nvCxnSpPr>
        <p:spPr>
          <a:xfrm>
            <a:off x="7401637" y="2275710"/>
            <a:ext cx="842548" cy="737456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292BC36-B163-5E40-BF60-06B8DBDF5956}"/>
              </a:ext>
            </a:extLst>
          </p:cNvPr>
          <p:cNvSpPr txBox="1"/>
          <p:nvPr/>
        </p:nvSpPr>
        <p:spPr>
          <a:xfrm>
            <a:off x="8430064" y="280480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AF370D-B133-684C-9CE8-78406E8F8ED1}"/>
              </a:ext>
            </a:extLst>
          </p:cNvPr>
          <p:cNvSpPr/>
          <p:nvPr/>
        </p:nvSpPr>
        <p:spPr>
          <a:xfrm>
            <a:off x="4642303" y="3456168"/>
            <a:ext cx="3601882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sz="2000" dirty="0">
                <a:latin typeface="Courier" pitchFamily="2" charset="0"/>
              </a:rPr>
              <a:t>&lt;context&gt;::&lt;64 inline&gt;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75974FD-BC74-584E-BB0B-0A3F7AEDA953}"/>
              </a:ext>
            </a:extLst>
          </p:cNvPr>
          <p:cNvCxnSpPr>
            <a:cxnSpLocks/>
            <a:stCxn id="8" idx="3"/>
            <a:endCxn id="74" idx="3"/>
          </p:cNvCxnSpPr>
          <p:nvPr/>
        </p:nvCxnSpPr>
        <p:spPr>
          <a:xfrm>
            <a:off x="7401637" y="2275710"/>
            <a:ext cx="842548" cy="1380513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6C432FE-6F4B-7349-BF85-A40976049F63}"/>
              </a:ext>
            </a:extLst>
          </p:cNvPr>
          <p:cNvSpPr txBox="1"/>
          <p:nvPr/>
        </p:nvSpPr>
        <p:spPr>
          <a:xfrm>
            <a:off x="8430064" y="344229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01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DD87FB-4FEA-DC4F-9E91-317F1D1A7FF7}"/>
              </a:ext>
            </a:extLst>
          </p:cNvPr>
          <p:cNvSpPr/>
          <p:nvPr/>
        </p:nvSpPr>
        <p:spPr>
          <a:xfrm>
            <a:off x="4520089" y="4102641"/>
            <a:ext cx="3724096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latin typeface="Courier" pitchFamily="2" charset="0"/>
              </a:rPr>
              <a:t>&lt;context&gt;::ff:fe00:XXXX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856CEAF3-0274-5F4F-9E4A-A16BD7D6D212}"/>
              </a:ext>
            </a:extLst>
          </p:cNvPr>
          <p:cNvCxnSpPr>
            <a:cxnSpLocks/>
            <a:stCxn id="8" idx="3"/>
            <a:endCxn id="77" idx="3"/>
          </p:cNvCxnSpPr>
          <p:nvPr/>
        </p:nvCxnSpPr>
        <p:spPr>
          <a:xfrm>
            <a:off x="7401637" y="2275710"/>
            <a:ext cx="842548" cy="2026986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2E35201-EFD9-4441-A4D9-61AE67CE8306}"/>
              </a:ext>
            </a:extLst>
          </p:cNvPr>
          <p:cNvSpPr txBox="1"/>
          <p:nvPr/>
        </p:nvSpPr>
        <p:spPr>
          <a:xfrm>
            <a:off x="8430064" y="407186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10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E9AD9F-A48A-5743-9679-FF500B763D50}"/>
              </a:ext>
            </a:extLst>
          </p:cNvPr>
          <p:cNvSpPr/>
          <p:nvPr/>
        </p:nvSpPr>
        <p:spPr>
          <a:xfrm>
            <a:off x="4366200" y="4715623"/>
            <a:ext cx="3877985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latin typeface="Courier" pitchFamily="2" charset="0"/>
              </a:rPr>
              <a:t>&lt;context&gt;::&lt;64 computed&gt;</a:t>
            </a:r>
            <a:endParaRPr lang="en-US" sz="2000" dirty="0">
              <a:latin typeface="Helvetica" pitchFamily="2" charset="0"/>
            </a:endParaRP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B47970-B8E6-0A46-BA21-2052629528A6}"/>
              </a:ext>
            </a:extLst>
          </p:cNvPr>
          <p:cNvCxnSpPr>
            <a:cxnSpLocks/>
            <a:stCxn id="8" idx="3"/>
            <a:endCxn id="80" idx="3"/>
          </p:cNvCxnSpPr>
          <p:nvPr/>
        </p:nvCxnSpPr>
        <p:spPr>
          <a:xfrm>
            <a:off x="7401637" y="2275710"/>
            <a:ext cx="842548" cy="2639968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85991E3-E809-654C-95DF-ED556BDCCFF6}"/>
              </a:ext>
            </a:extLst>
          </p:cNvPr>
          <p:cNvSpPr txBox="1"/>
          <p:nvPr/>
        </p:nvSpPr>
        <p:spPr>
          <a:xfrm>
            <a:off x="8452763" y="4693153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7A8DE4-0086-904F-BAE5-C732F9AE2E2E}"/>
              </a:ext>
            </a:extLst>
          </p:cNvPr>
          <p:cNvSpPr/>
          <p:nvPr/>
        </p:nvSpPr>
        <p:spPr>
          <a:xfrm>
            <a:off x="286190" y="4786020"/>
            <a:ext cx="8591996" cy="125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M |DAC|  DAM  |</a:t>
            </a: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n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 |DAC|  DAM 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ID (4 bits) before any inline address bits</a:t>
            </a:r>
            <a:endParaRPr lang="en-US" sz="13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04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8F1C-8247-AC4B-AE4D-560E36F8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Address Compression</a:t>
            </a:r>
            <a:br>
              <a:rPr lang="en-US" dirty="0"/>
            </a:br>
            <a:r>
              <a:rPr lang="en-US" dirty="0"/>
              <a:t>Full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81D7-5F1B-F347-B2C4-A44354F8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534DE-5624-7A4F-BAE0-33B8A3EDE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1FE8A4-F0ED-3541-9143-91552739A30D}"/>
              </a:ext>
            </a:extLst>
          </p:cNvPr>
          <p:cNvSpPr/>
          <p:nvPr/>
        </p:nvSpPr>
        <p:spPr>
          <a:xfrm>
            <a:off x="3627520" y="1296367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SAC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9E66834-5BE4-D444-883E-D30947098B0D}"/>
              </a:ext>
            </a:extLst>
          </p:cNvPr>
          <p:cNvSpPr/>
          <p:nvPr/>
        </p:nvSpPr>
        <p:spPr>
          <a:xfrm>
            <a:off x="1653402" y="1945832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SAM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8BA3E12-3C70-2145-9EB9-FB478699453C}"/>
              </a:ext>
            </a:extLst>
          </p:cNvPr>
          <p:cNvSpPr/>
          <p:nvPr/>
        </p:nvSpPr>
        <p:spPr>
          <a:xfrm>
            <a:off x="5601637" y="1945832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9AA284-948F-BC4A-A92E-3FB59F6BAF95}"/>
              </a:ext>
            </a:extLst>
          </p:cNvPr>
          <p:cNvSpPr/>
          <p:nvPr/>
        </p:nvSpPr>
        <p:spPr>
          <a:xfrm>
            <a:off x="910211" y="2804804"/>
            <a:ext cx="2313821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Full address inline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D01179D-3B80-174E-B1F3-B6737BD48FB1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5427520" y="1626245"/>
            <a:ext cx="1074117" cy="319587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8DC8F7C-7327-554B-B938-90E377D0B2AB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2553402" y="1626244"/>
            <a:ext cx="1074118" cy="319587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67DE697-8AFA-7548-BF18-03BA4D7B33D1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910212" y="2275709"/>
            <a:ext cx="743191" cy="729149"/>
          </a:xfrm>
          <a:prstGeom prst="bentConnector3">
            <a:avLst>
              <a:gd name="adj1" fmla="val 130759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75E190-012C-AF47-888D-71026FB3B1F3}"/>
              </a:ext>
            </a:extLst>
          </p:cNvPr>
          <p:cNvSpPr txBox="1"/>
          <p:nvPr/>
        </p:nvSpPr>
        <p:spPr>
          <a:xfrm>
            <a:off x="1665894" y="1242047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</a:t>
            </a:r>
            <a:r>
              <a:rPr lang="en-US" dirty="0">
                <a:latin typeface="Helvetica" pitchFamily="2" charset="0"/>
              </a:rPr>
              <a:t>: Stateless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F9CF7C-49F2-294D-A05D-7247E1854E1E}"/>
              </a:ext>
            </a:extLst>
          </p:cNvPr>
          <p:cNvSpPr txBox="1"/>
          <p:nvPr/>
        </p:nvSpPr>
        <p:spPr>
          <a:xfrm>
            <a:off x="5338389" y="124204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: Stateful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23E1A-2AC3-A249-8983-76FA6261B697}"/>
              </a:ext>
            </a:extLst>
          </p:cNvPr>
          <p:cNvSpPr txBox="1"/>
          <p:nvPr/>
        </p:nvSpPr>
        <p:spPr>
          <a:xfrm>
            <a:off x="167833" y="277402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53932B-862F-A04D-A8FF-BD996EBC6B76}"/>
              </a:ext>
            </a:extLst>
          </p:cNvPr>
          <p:cNvSpPr/>
          <p:nvPr/>
        </p:nvSpPr>
        <p:spPr>
          <a:xfrm>
            <a:off x="912186" y="3447861"/>
            <a:ext cx="3601882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fe80::&lt;64 bits inline&gt;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D99B980-6F00-6443-BFCA-0C4EA4B7FA8A}"/>
              </a:ext>
            </a:extLst>
          </p:cNvPr>
          <p:cNvCxnSpPr>
            <a:cxnSpLocks/>
            <a:stCxn id="7" idx="1"/>
            <a:endCxn id="38" idx="1"/>
          </p:cNvCxnSpPr>
          <p:nvPr/>
        </p:nvCxnSpPr>
        <p:spPr>
          <a:xfrm rot="10800000" flipV="1">
            <a:off x="912186" y="2275710"/>
            <a:ext cx="741216" cy="1372206"/>
          </a:xfrm>
          <a:prstGeom prst="bentConnector3">
            <a:avLst>
              <a:gd name="adj1" fmla="val 130841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CE89B06-3F97-5747-A4C4-D42ABC471757}"/>
              </a:ext>
            </a:extLst>
          </p:cNvPr>
          <p:cNvSpPr txBox="1"/>
          <p:nvPr/>
        </p:nvSpPr>
        <p:spPr>
          <a:xfrm>
            <a:off x="160071" y="343399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F8E087-064C-DB41-B778-9D94968A36F3}"/>
              </a:ext>
            </a:extLst>
          </p:cNvPr>
          <p:cNvSpPr/>
          <p:nvPr/>
        </p:nvSpPr>
        <p:spPr>
          <a:xfrm>
            <a:off x="910211" y="4094334"/>
            <a:ext cx="2954655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fe80::ff:fe00:XXXX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A1D36D2-B4DB-0846-97F1-B51698F672E4}"/>
              </a:ext>
            </a:extLst>
          </p:cNvPr>
          <p:cNvCxnSpPr>
            <a:cxnSpLocks/>
            <a:stCxn id="7" idx="1"/>
            <a:endCxn id="61" idx="1"/>
          </p:cNvCxnSpPr>
          <p:nvPr/>
        </p:nvCxnSpPr>
        <p:spPr>
          <a:xfrm rot="10800000" flipV="1">
            <a:off x="910212" y="2275709"/>
            <a:ext cx="743191" cy="2018679"/>
          </a:xfrm>
          <a:prstGeom prst="bentConnector3">
            <a:avLst>
              <a:gd name="adj1" fmla="val 130759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83C0791-A085-8642-B0D0-1A4B43F56A21}"/>
              </a:ext>
            </a:extLst>
          </p:cNvPr>
          <p:cNvSpPr txBox="1"/>
          <p:nvPr/>
        </p:nvSpPr>
        <p:spPr>
          <a:xfrm>
            <a:off x="165858" y="406355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82B1B06-5253-E642-BE7C-351F1CE0EAC3}"/>
              </a:ext>
            </a:extLst>
          </p:cNvPr>
          <p:cNvSpPr/>
          <p:nvPr/>
        </p:nvSpPr>
        <p:spPr>
          <a:xfrm>
            <a:off x="910210" y="4952571"/>
            <a:ext cx="3108543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fe80::&lt;64 computed&gt;</a:t>
            </a:r>
            <a:endParaRPr lang="en-US" sz="2000" dirty="0">
              <a:latin typeface="Helvetica" pitchFamily="2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E92EE44-DCE4-FE49-9055-281A0E3DECDD}"/>
              </a:ext>
            </a:extLst>
          </p:cNvPr>
          <p:cNvCxnSpPr>
            <a:cxnSpLocks/>
            <a:stCxn id="7" idx="1"/>
            <a:endCxn id="65" idx="1"/>
          </p:cNvCxnSpPr>
          <p:nvPr/>
        </p:nvCxnSpPr>
        <p:spPr>
          <a:xfrm rot="10800000" flipV="1">
            <a:off x="910210" y="2275710"/>
            <a:ext cx="743192" cy="2876916"/>
          </a:xfrm>
          <a:prstGeom prst="bentConnector3">
            <a:avLst>
              <a:gd name="adj1" fmla="val 130759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71ABB17-07B3-AA4A-8F06-423A049CDD2B}"/>
              </a:ext>
            </a:extLst>
          </p:cNvPr>
          <p:cNvSpPr txBox="1"/>
          <p:nvPr/>
        </p:nvSpPr>
        <p:spPr>
          <a:xfrm>
            <a:off x="165858" y="491075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191E69-8FDF-FF4E-8E81-FD6FF793FD01}"/>
              </a:ext>
            </a:extLst>
          </p:cNvPr>
          <p:cNvSpPr/>
          <p:nvPr/>
        </p:nvSpPr>
        <p:spPr>
          <a:xfrm>
            <a:off x="6185647" y="2813111"/>
            <a:ext cx="2058538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urier" pitchFamily="2" charset="0"/>
              </a:rPr>
              <a:t>::</a:t>
            </a:r>
            <a:r>
              <a:rPr lang="en-US" sz="2000" dirty="0">
                <a:latin typeface="Helvetica" pitchFamily="2" charset="0"/>
              </a:rPr>
              <a:t>(Unspecified)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DFE5A24-D28A-2947-8E54-47557FB54A9F}"/>
              </a:ext>
            </a:extLst>
          </p:cNvPr>
          <p:cNvCxnSpPr>
            <a:cxnSpLocks/>
            <a:stCxn id="8" idx="3"/>
            <a:endCxn id="71" idx="3"/>
          </p:cNvCxnSpPr>
          <p:nvPr/>
        </p:nvCxnSpPr>
        <p:spPr>
          <a:xfrm>
            <a:off x="7401637" y="2275710"/>
            <a:ext cx="842548" cy="737456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292BC36-B163-5E40-BF60-06B8DBDF5956}"/>
              </a:ext>
            </a:extLst>
          </p:cNvPr>
          <p:cNvSpPr txBox="1"/>
          <p:nvPr/>
        </p:nvSpPr>
        <p:spPr>
          <a:xfrm>
            <a:off x="8430064" y="280480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AF370D-B133-684C-9CE8-78406E8F8ED1}"/>
              </a:ext>
            </a:extLst>
          </p:cNvPr>
          <p:cNvSpPr/>
          <p:nvPr/>
        </p:nvSpPr>
        <p:spPr>
          <a:xfrm>
            <a:off x="4642303" y="3456168"/>
            <a:ext cx="3601882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sz="2000" dirty="0">
                <a:latin typeface="Courier" pitchFamily="2" charset="0"/>
              </a:rPr>
              <a:t>&lt;context&gt;::&lt;64 inline&gt;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75974FD-BC74-584E-BB0B-0A3F7AEDA953}"/>
              </a:ext>
            </a:extLst>
          </p:cNvPr>
          <p:cNvCxnSpPr>
            <a:cxnSpLocks/>
            <a:stCxn id="8" idx="3"/>
            <a:endCxn id="74" idx="3"/>
          </p:cNvCxnSpPr>
          <p:nvPr/>
        </p:nvCxnSpPr>
        <p:spPr>
          <a:xfrm>
            <a:off x="7401637" y="2275710"/>
            <a:ext cx="842548" cy="1380513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6C432FE-6F4B-7349-BF85-A40976049F63}"/>
              </a:ext>
            </a:extLst>
          </p:cNvPr>
          <p:cNvSpPr txBox="1"/>
          <p:nvPr/>
        </p:nvSpPr>
        <p:spPr>
          <a:xfrm>
            <a:off x="8430064" y="344229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DD87FB-4FEA-DC4F-9E91-317F1D1A7FF7}"/>
              </a:ext>
            </a:extLst>
          </p:cNvPr>
          <p:cNvSpPr/>
          <p:nvPr/>
        </p:nvSpPr>
        <p:spPr>
          <a:xfrm>
            <a:off x="4520089" y="4102641"/>
            <a:ext cx="3724096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latin typeface="Courier" pitchFamily="2" charset="0"/>
              </a:rPr>
              <a:t>&lt;context&gt;::ff:fe00:XXXX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856CEAF3-0274-5F4F-9E4A-A16BD7D6D212}"/>
              </a:ext>
            </a:extLst>
          </p:cNvPr>
          <p:cNvCxnSpPr>
            <a:cxnSpLocks/>
            <a:stCxn id="8" idx="3"/>
            <a:endCxn id="77" idx="3"/>
          </p:cNvCxnSpPr>
          <p:nvPr/>
        </p:nvCxnSpPr>
        <p:spPr>
          <a:xfrm>
            <a:off x="7401637" y="2275710"/>
            <a:ext cx="842548" cy="2026986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2E35201-EFD9-4441-A4D9-61AE67CE8306}"/>
              </a:ext>
            </a:extLst>
          </p:cNvPr>
          <p:cNvSpPr txBox="1"/>
          <p:nvPr/>
        </p:nvSpPr>
        <p:spPr>
          <a:xfrm>
            <a:off x="8430064" y="407186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E9AD9F-A48A-5743-9679-FF500B763D50}"/>
              </a:ext>
            </a:extLst>
          </p:cNvPr>
          <p:cNvSpPr/>
          <p:nvPr/>
        </p:nvSpPr>
        <p:spPr>
          <a:xfrm>
            <a:off x="4366200" y="4941535"/>
            <a:ext cx="3877985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latin typeface="Courier" pitchFamily="2" charset="0"/>
              </a:rPr>
              <a:t>&lt;context&gt;::&lt;64 computed&gt;</a:t>
            </a:r>
            <a:endParaRPr lang="en-US" sz="2000" dirty="0">
              <a:latin typeface="Helvetica" pitchFamily="2" charset="0"/>
            </a:endParaRP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B47970-B8E6-0A46-BA21-2052629528A6}"/>
              </a:ext>
            </a:extLst>
          </p:cNvPr>
          <p:cNvCxnSpPr>
            <a:cxnSpLocks/>
            <a:stCxn id="8" idx="3"/>
            <a:endCxn id="80" idx="3"/>
          </p:cNvCxnSpPr>
          <p:nvPr/>
        </p:nvCxnSpPr>
        <p:spPr>
          <a:xfrm>
            <a:off x="7401637" y="2275710"/>
            <a:ext cx="842548" cy="2865880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85991E3-E809-654C-95DF-ED556BDCCFF6}"/>
              </a:ext>
            </a:extLst>
          </p:cNvPr>
          <p:cNvSpPr txBox="1"/>
          <p:nvPr/>
        </p:nvSpPr>
        <p:spPr>
          <a:xfrm>
            <a:off x="8452763" y="491906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B4A33E-3563-EB43-95CF-B386322F1A85}"/>
              </a:ext>
            </a:extLst>
          </p:cNvPr>
          <p:cNvSpPr/>
          <p:nvPr/>
        </p:nvSpPr>
        <p:spPr>
          <a:xfrm>
            <a:off x="2956268" y="4438739"/>
            <a:ext cx="4230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SAM=01: </a:t>
            </a:r>
            <a:r>
              <a:rPr lang="en-US" dirty="0">
                <a:latin typeface="Courier" pitchFamily="2" charset="0"/>
              </a:rPr>
              <a:t>XXXX</a:t>
            </a:r>
            <a:r>
              <a:rPr lang="en-US" dirty="0">
                <a:latin typeface="Helvetica" pitchFamily="2" charset="0"/>
              </a:rPr>
              <a:t> carried inline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996447-D420-1B4C-90C2-EC0D03F9B5E1}"/>
              </a:ext>
            </a:extLst>
          </p:cNvPr>
          <p:cNvSpPr/>
          <p:nvPr/>
        </p:nvSpPr>
        <p:spPr>
          <a:xfrm>
            <a:off x="167833" y="5379367"/>
            <a:ext cx="8815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SAM=11: 64 bits computed from the respective EUI-64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address in the .15.4 frame, as if we were doing SLAAC</a:t>
            </a:r>
          </a:p>
        </p:txBody>
      </p:sp>
    </p:spTree>
    <p:extLst>
      <p:ext uri="{BB962C8B-B14F-4D97-AF65-F5344CB8AC3E}">
        <p14:creationId xmlns:p14="http://schemas.microsoft.com/office/powerpoint/2010/main" val="74047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8F1C-8247-AC4B-AE4D-560E36F8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US" dirty="0" err="1"/>
              <a:t>Dest</a:t>
            </a:r>
            <a:r>
              <a:rPr lang="en-US" dirty="0"/>
              <a:t> Address Compression</a:t>
            </a:r>
            <a:br>
              <a:rPr lang="en-US" dirty="0"/>
            </a:br>
            <a:r>
              <a:rPr lang="en-US" dirty="0"/>
              <a:t>M, DAC and 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059F-9333-3248-BC98-D79C68D8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‘M’ (multicast)=0:</a:t>
            </a:r>
          </a:p>
          <a:p>
            <a:r>
              <a:rPr lang="en-US" dirty="0"/>
              <a:t>The destination address is a unicast address. </a:t>
            </a:r>
          </a:p>
          <a:p>
            <a:r>
              <a:rPr lang="en-US" dirty="0"/>
              <a:t>Compression is identical to source address compression, except:</a:t>
            </a:r>
          </a:p>
          <a:p>
            <a:pPr lvl="1"/>
            <a:r>
              <a:rPr lang="en-US" dirty="0"/>
              <a:t>DAM=1, DAC=00: This combination is reserved and may not be used</a:t>
            </a:r>
          </a:p>
          <a:p>
            <a:pPr lvl="1"/>
            <a:r>
              <a:rPr lang="en-US" dirty="0"/>
              <a:t>Where bits are computed, they are computed based on the destination EUI-64 address of the .15.4 frame</a:t>
            </a:r>
          </a:p>
          <a:p>
            <a:pPr marL="0" indent="0">
              <a:buNone/>
            </a:pPr>
            <a:r>
              <a:rPr lang="en-US" dirty="0"/>
              <a:t>‘M’ (multicast)=1:</a:t>
            </a:r>
          </a:p>
          <a:p>
            <a:r>
              <a:rPr lang="en-US" dirty="0"/>
              <a:t>The destination address is a multicast address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81D7-5F1B-F347-B2C4-A44354F8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534DE-5624-7A4F-BAE0-33B8A3EDE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7676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8F1C-8247-AC4B-AE4D-560E36F8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</a:t>
            </a:r>
            <a:r>
              <a:rPr lang="en-US" dirty="0" err="1"/>
              <a:t>Dest</a:t>
            </a:r>
            <a:r>
              <a:rPr lang="en-US" dirty="0"/>
              <a:t> Compression</a:t>
            </a:r>
            <a:br>
              <a:rPr lang="en-US" dirty="0"/>
            </a:br>
            <a:r>
              <a:rPr lang="en-US" dirty="0"/>
              <a:t>M=1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81D7-5F1B-F347-B2C4-A44354F8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534DE-5624-7A4F-BAE0-33B8A3EDE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1FE8A4-F0ED-3541-9143-91552739A30D}"/>
              </a:ext>
            </a:extLst>
          </p:cNvPr>
          <p:cNvSpPr/>
          <p:nvPr/>
        </p:nvSpPr>
        <p:spPr>
          <a:xfrm>
            <a:off x="3627520" y="1296367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DAC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9E66834-5BE4-D444-883E-D30947098B0D}"/>
              </a:ext>
            </a:extLst>
          </p:cNvPr>
          <p:cNvSpPr/>
          <p:nvPr/>
        </p:nvSpPr>
        <p:spPr>
          <a:xfrm>
            <a:off x="1653402" y="1841657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DAM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8BA3E12-3C70-2145-9EB9-FB478699453C}"/>
              </a:ext>
            </a:extLst>
          </p:cNvPr>
          <p:cNvSpPr/>
          <p:nvPr/>
        </p:nvSpPr>
        <p:spPr>
          <a:xfrm>
            <a:off x="5601637" y="1841657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DAM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9AA284-948F-BC4A-A92E-3FB59F6BAF95}"/>
              </a:ext>
            </a:extLst>
          </p:cNvPr>
          <p:cNvSpPr/>
          <p:nvPr/>
        </p:nvSpPr>
        <p:spPr>
          <a:xfrm>
            <a:off x="910211" y="2804804"/>
            <a:ext cx="2313821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Full address inline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D01179D-3B80-174E-B1F3-B6737BD48FB1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5427520" y="1626245"/>
            <a:ext cx="1074117" cy="215412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8DC8F7C-7327-554B-B938-90E377D0B2AB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2553402" y="1626245"/>
            <a:ext cx="1074118" cy="215412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67DE697-8AFA-7548-BF18-03BA4D7B33D1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910212" y="2171535"/>
            <a:ext cx="743191" cy="833324"/>
          </a:xfrm>
          <a:prstGeom prst="bentConnector3">
            <a:avLst>
              <a:gd name="adj1" fmla="val 130759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75E190-012C-AF47-888D-71026FB3B1F3}"/>
              </a:ext>
            </a:extLst>
          </p:cNvPr>
          <p:cNvSpPr txBox="1"/>
          <p:nvPr/>
        </p:nvSpPr>
        <p:spPr>
          <a:xfrm>
            <a:off x="1665894" y="1242047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</a:t>
            </a:r>
            <a:r>
              <a:rPr lang="en-US" dirty="0">
                <a:latin typeface="Helvetica" pitchFamily="2" charset="0"/>
              </a:rPr>
              <a:t>: Stateless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F9CF7C-49F2-294D-A05D-7247E1854E1E}"/>
              </a:ext>
            </a:extLst>
          </p:cNvPr>
          <p:cNvSpPr txBox="1"/>
          <p:nvPr/>
        </p:nvSpPr>
        <p:spPr>
          <a:xfrm>
            <a:off x="5338389" y="124204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: Stateful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23E1A-2AC3-A249-8983-76FA6261B697}"/>
              </a:ext>
            </a:extLst>
          </p:cNvPr>
          <p:cNvSpPr txBox="1"/>
          <p:nvPr/>
        </p:nvSpPr>
        <p:spPr>
          <a:xfrm>
            <a:off x="167833" y="277402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53932B-862F-A04D-A8FF-BD996EBC6B76}"/>
              </a:ext>
            </a:extLst>
          </p:cNvPr>
          <p:cNvSpPr/>
          <p:nvPr/>
        </p:nvSpPr>
        <p:spPr>
          <a:xfrm>
            <a:off x="912185" y="3434009"/>
            <a:ext cx="4426203" cy="707886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ff</a:t>
            </a:r>
            <a:r>
              <a:rPr lang="en-US" sz="2000" dirty="0" err="1">
                <a:solidFill>
                  <a:srgbClr val="0070C0"/>
                </a:solidFill>
                <a:latin typeface="Courier" pitchFamily="2" charset="0"/>
              </a:rPr>
              <a:t>X</a:t>
            </a:r>
            <a:r>
              <a:rPr lang="en-US" sz="2000" dirty="0" err="1">
                <a:solidFill>
                  <a:srgbClr val="00B050"/>
                </a:solidFill>
                <a:latin typeface="Courier" pitchFamily="2" charset="0"/>
              </a:rPr>
              <a:t>S</a:t>
            </a:r>
            <a:r>
              <a:rPr lang="en-US" sz="2000" dirty="0">
                <a:latin typeface="Courier" pitchFamily="2" charset="0"/>
              </a:rPr>
              <a:t>::00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GG</a:t>
            </a:r>
            <a:r>
              <a:rPr lang="en-US" sz="2000" dirty="0">
                <a:latin typeface="Courier" pitchFamily="2" charset="0"/>
              </a:rPr>
              <a:t>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GGGG</a:t>
            </a:r>
            <a:r>
              <a:rPr lang="en-US" sz="2000" dirty="0">
                <a:latin typeface="Courier" pitchFamily="2" charset="0"/>
              </a:rPr>
              <a:t>: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GGGG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Helvetica" pitchFamily="2" charset="0"/>
              </a:rPr>
              <a:t>48 bits inline: </a:t>
            </a:r>
            <a:r>
              <a:rPr lang="en-US" sz="2000" dirty="0">
                <a:solidFill>
                  <a:srgbClr val="0070C0"/>
                </a:solidFill>
                <a:latin typeface="Helvetica" pitchFamily="2" charset="0"/>
              </a:rPr>
              <a:t>Flags</a:t>
            </a:r>
            <a:r>
              <a:rPr lang="en-US" sz="2000" dirty="0">
                <a:latin typeface="Helvetica" pitchFamily="2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Helvetica" pitchFamily="2" charset="0"/>
              </a:rPr>
              <a:t>Scope</a:t>
            </a:r>
            <a:r>
              <a:rPr lang="en-US" sz="2000" dirty="0">
                <a:latin typeface="Helvetica" pitchFamily="2" charset="0"/>
              </a:rPr>
              <a:t>,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rPr>
              <a:t>Group ID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D99B980-6F00-6443-BFCA-0C4EA4B7FA8A}"/>
              </a:ext>
            </a:extLst>
          </p:cNvPr>
          <p:cNvCxnSpPr>
            <a:cxnSpLocks/>
            <a:stCxn id="7" idx="1"/>
            <a:endCxn id="38" idx="1"/>
          </p:cNvCxnSpPr>
          <p:nvPr/>
        </p:nvCxnSpPr>
        <p:spPr>
          <a:xfrm rot="10800000" flipV="1">
            <a:off x="912186" y="2171534"/>
            <a:ext cx="741217" cy="1616417"/>
          </a:xfrm>
          <a:prstGeom prst="bentConnector3">
            <a:avLst>
              <a:gd name="adj1" fmla="val 130841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CE89B06-3F97-5747-A4C4-D42ABC471757}"/>
              </a:ext>
            </a:extLst>
          </p:cNvPr>
          <p:cNvSpPr txBox="1"/>
          <p:nvPr/>
        </p:nvSpPr>
        <p:spPr>
          <a:xfrm>
            <a:off x="160071" y="354973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F8E087-064C-DB41-B778-9D94968A36F3}"/>
              </a:ext>
            </a:extLst>
          </p:cNvPr>
          <p:cNvSpPr/>
          <p:nvPr/>
        </p:nvSpPr>
        <p:spPr>
          <a:xfrm>
            <a:off x="910211" y="4370990"/>
            <a:ext cx="4429418" cy="707886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ffXS</a:t>
            </a:r>
            <a:r>
              <a:rPr lang="en-US" sz="2000" dirty="0">
                <a:latin typeface="Courier" pitchFamily="2" charset="0"/>
              </a:rPr>
              <a:t>::GG:GGGG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Helvetica" pitchFamily="2" charset="0"/>
              </a:rPr>
              <a:t>32 bits inline: Flags, Scope, Group ID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A1D36D2-B4DB-0846-97F1-B51698F672E4}"/>
              </a:ext>
            </a:extLst>
          </p:cNvPr>
          <p:cNvCxnSpPr>
            <a:cxnSpLocks/>
            <a:stCxn id="7" idx="1"/>
            <a:endCxn id="61" idx="1"/>
          </p:cNvCxnSpPr>
          <p:nvPr/>
        </p:nvCxnSpPr>
        <p:spPr>
          <a:xfrm rot="10800000" flipV="1">
            <a:off x="910212" y="2171535"/>
            <a:ext cx="743191" cy="2553398"/>
          </a:xfrm>
          <a:prstGeom prst="bentConnector3">
            <a:avLst>
              <a:gd name="adj1" fmla="val 130759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83C0791-A085-8642-B0D0-1A4B43F56A21}"/>
              </a:ext>
            </a:extLst>
          </p:cNvPr>
          <p:cNvSpPr txBox="1"/>
          <p:nvPr/>
        </p:nvSpPr>
        <p:spPr>
          <a:xfrm>
            <a:off x="165858" y="449410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82B1B06-5253-E642-BE7C-351F1CE0EAC3}"/>
              </a:ext>
            </a:extLst>
          </p:cNvPr>
          <p:cNvSpPr/>
          <p:nvPr/>
        </p:nvSpPr>
        <p:spPr>
          <a:xfrm>
            <a:off x="910210" y="5307970"/>
            <a:ext cx="2648482" cy="707886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ff02::00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urier" pitchFamily="2" charset="0"/>
              </a:rPr>
              <a:t>GG</a:t>
            </a:r>
            <a:br>
              <a:rPr lang="en-US" sz="20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8 bits inline: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rPr>
              <a:t>Group ID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E92EE44-DCE4-FE49-9055-281A0E3DECDD}"/>
              </a:ext>
            </a:extLst>
          </p:cNvPr>
          <p:cNvCxnSpPr>
            <a:cxnSpLocks/>
            <a:stCxn id="7" idx="1"/>
            <a:endCxn id="65" idx="1"/>
          </p:cNvCxnSpPr>
          <p:nvPr/>
        </p:nvCxnSpPr>
        <p:spPr>
          <a:xfrm rot="10800000" flipV="1">
            <a:off x="910210" y="2171535"/>
            <a:ext cx="743192" cy="3490378"/>
          </a:xfrm>
          <a:prstGeom prst="bentConnector3">
            <a:avLst>
              <a:gd name="adj1" fmla="val 130759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71ABB17-07B3-AA4A-8F06-423A049CDD2B}"/>
              </a:ext>
            </a:extLst>
          </p:cNvPr>
          <p:cNvSpPr txBox="1"/>
          <p:nvPr/>
        </p:nvSpPr>
        <p:spPr>
          <a:xfrm>
            <a:off x="165858" y="543108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11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191E69-8FDF-FF4E-8E81-FD6FF793FD01}"/>
              </a:ext>
            </a:extLst>
          </p:cNvPr>
          <p:cNvSpPr/>
          <p:nvPr/>
        </p:nvSpPr>
        <p:spPr>
          <a:xfrm>
            <a:off x="3596759" y="2825163"/>
            <a:ext cx="4647426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GB" sz="2000" dirty="0" err="1">
                <a:latin typeface="Courier" pitchFamily="2" charset="0"/>
              </a:rPr>
              <a:t>ffXX:XXLL</a:t>
            </a:r>
            <a:r>
              <a:rPr lang="en-GB" sz="2000" dirty="0">
                <a:latin typeface="Courier" pitchFamily="2" charset="0"/>
              </a:rPr>
              <a:t>:&lt;PP bits&gt;:XXXX:XXXX</a:t>
            </a:r>
            <a:endParaRPr lang="en-US" sz="2000" dirty="0">
              <a:latin typeface="Courier" pitchFamily="2" charset="0"/>
            </a:endParaRP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DFE5A24-D28A-2947-8E54-47557FB54A9F}"/>
              </a:ext>
            </a:extLst>
          </p:cNvPr>
          <p:cNvCxnSpPr>
            <a:cxnSpLocks/>
            <a:stCxn id="8" idx="3"/>
            <a:endCxn id="71" idx="3"/>
          </p:cNvCxnSpPr>
          <p:nvPr/>
        </p:nvCxnSpPr>
        <p:spPr>
          <a:xfrm>
            <a:off x="7401637" y="2171535"/>
            <a:ext cx="842548" cy="853683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292BC36-B163-5E40-BF60-06B8DBDF5956}"/>
              </a:ext>
            </a:extLst>
          </p:cNvPr>
          <p:cNvSpPr txBox="1"/>
          <p:nvPr/>
        </p:nvSpPr>
        <p:spPr>
          <a:xfrm>
            <a:off x="8430064" y="280480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AF370D-B133-684C-9CE8-78406E8F8ED1}"/>
              </a:ext>
            </a:extLst>
          </p:cNvPr>
          <p:cNvSpPr/>
          <p:nvPr/>
        </p:nvSpPr>
        <p:spPr>
          <a:xfrm>
            <a:off x="6961463" y="4530861"/>
            <a:ext cx="1282722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Reserved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75974FD-BC74-584E-BB0B-0A3F7AEDA953}"/>
              </a:ext>
            </a:extLst>
          </p:cNvPr>
          <p:cNvCxnSpPr>
            <a:cxnSpLocks/>
            <a:stCxn id="8" idx="3"/>
            <a:endCxn id="74" idx="3"/>
          </p:cNvCxnSpPr>
          <p:nvPr/>
        </p:nvCxnSpPr>
        <p:spPr>
          <a:xfrm>
            <a:off x="7401637" y="2171535"/>
            <a:ext cx="842548" cy="2559381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6C432FE-6F4B-7349-BF85-A40976049F63}"/>
              </a:ext>
            </a:extLst>
          </p:cNvPr>
          <p:cNvSpPr txBox="1"/>
          <p:nvPr/>
        </p:nvSpPr>
        <p:spPr>
          <a:xfrm>
            <a:off x="8430064" y="448401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DD87FB-4FEA-DC4F-9E91-317F1D1A7FF7}"/>
              </a:ext>
            </a:extLst>
          </p:cNvPr>
          <p:cNvSpPr/>
          <p:nvPr/>
        </p:nvSpPr>
        <p:spPr>
          <a:xfrm>
            <a:off x="6961462" y="5067518"/>
            <a:ext cx="1282723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Reserved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856CEAF3-0274-5F4F-9E4A-A16BD7D6D212}"/>
              </a:ext>
            </a:extLst>
          </p:cNvPr>
          <p:cNvCxnSpPr>
            <a:cxnSpLocks/>
            <a:stCxn id="8" idx="3"/>
            <a:endCxn id="77" idx="3"/>
          </p:cNvCxnSpPr>
          <p:nvPr/>
        </p:nvCxnSpPr>
        <p:spPr>
          <a:xfrm>
            <a:off x="7401637" y="2171535"/>
            <a:ext cx="842548" cy="3096038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2E35201-EFD9-4441-A4D9-61AE67CE8306}"/>
              </a:ext>
            </a:extLst>
          </p:cNvPr>
          <p:cNvSpPr txBox="1"/>
          <p:nvPr/>
        </p:nvSpPr>
        <p:spPr>
          <a:xfrm>
            <a:off x="8430064" y="504413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E9AD9F-A48A-5743-9679-FF500B763D50}"/>
              </a:ext>
            </a:extLst>
          </p:cNvPr>
          <p:cNvSpPr/>
          <p:nvPr/>
        </p:nvSpPr>
        <p:spPr>
          <a:xfrm>
            <a:off x="6961462" y="5615746"/>
            <a:ext cx="1282723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Reserved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8B47970-B8E6-0A46-BA21-2052629528A6}"/>
              </a:ext>
            </a:extLst>
          </p:cNvPr>
          <p:cNvCxnSpPr>
            <a:cxnSpLocks/>
            <a:stCxn id="8" idx="3"/>
            <a:endCxn id="80" idx="3"/>
          </p:cNvCxnSpPr>
          <p:nvPr/>
        </p:nvCxnSpPr>
        <p:spPr>
          <a:xfrm>
            <a:off x="7401637" y="2171535"/>
            <a:ext cx="842548" cy="3644266"/>
          </a:xfrm>
          <a:prstGeom prst="bentConnector3">
            <a:avLst>
              <a:gd name="adj1" fmla="val 127132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85991E3-E809-654C-95DF-ED556BDCCFF6}"/>
              </a:ext>
            </a:extLst>
          </p:cNvPr>
          <p:cNvSpPr txBox="1"/>
          <p:nvPr/>
        </p:nvSpPr>
        <p:spPr>
          <a:xfrm>
            <a:off x="8430064" y="559039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F02A5F-4884-7940-BFD6-FF849DF66997}"/>
              </a:ext>
            </a:extLst>
          </p:cNvPr>
          <p:cNvSpPr txBox="1"/>
          <p:nvPr/>
        </p:nvSpPr>
        <p:spPr>
          <a:xfrm>
            <a:off x="167833" y="124204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M=1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F4285E-9152-934C-8188-C13BBB1FABDC}"/>
              </a:ext>
            </a:extLst>
          </p:cNvPr>
          <p:cNvSpPr/>
          <p:nvPr/>
        </p:nvSpPr>
        <p:spPr>
          <a:xfrm>
            <a:off x="5338388" y="3262021"/>
            <a:ext cx="2905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ourier" pitchFamily="2" charset="0"/>
              </a:rPr>
              <a:t>LL</a:t>
            </a:r>
            <a:r>
              <a:rPr lang="en-US" sz="2000" dirty="0">
                <a:latin typeface="Helvetica" pitchFamily="2" charset="0"/>
              </a:rPr>
              <a:t> and </a:t>
            </a:r>
            <a:r>
              <a:rPr lang="en-US" sz="2000" dirty="0">
                <a:latin typeface="Courier" pitchFamily="2" charset="0"/>
              </a:rPr>
              <a:t>PP</a:t>
            </a:r>
            <a:r>
              <a:rPr lang="en-US" sz="2000" dirty="0">
                <a:latin typeface="Helvetica" pitchFamily="2" charset="0"/>
              </a:rPr>
              <a:t> from context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CF8DC7-78C3-C34E-94F1-26AAAB986398}"/>
              </a:ext>
            </a:extLst>
          </p:cNvPr>
          <p:cNvSpPr/>
          <p:nvPr/>
        </p:nvSpPr>
        <p:spPr>
          <a:xfrm>
            <a:off x="4262447" y="5307970"/>
            <a:ext cx="2513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That’s the most common one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19C80F-F7A2-EF45-BCD5-EC6DC764FCCA}"/>
              </a:ext>
            </a:extLst>
          </p:cNvPr>
          <p:cNvCxnSpPr>
            <a:cxnSpLocks/>
            <a:stCxn id="40" idx="1"/>
            <a:endCxn id="65" idx="3"/>
          </p:cNvCxnSpPr>
          <p:nvPr/>
        </p:nvCxnSpPr>
        <p:spPr>
          <a:xfrm flipH="1">
            <a:off x="3558692" y="5661913"/>
            <a:ext cx="703755" cy="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7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IPHC </a:t>
            </a:r>
            <a:r>
              <a:rPr lang="en-US"/>
              <a:t>Encoding (So far)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 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 Label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 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Header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|   </a:t>
            </a:r>
            <a:r>
              <a:rPr lang="en-GB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Hop Limit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Source Address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Destination Address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4E35A-B246-9846-9E0B-18D878FC6589}"/>
              </a:ext>
            </a:extLst>
          </p:cNvPr>
          <p:cNvSpPr/>
          <p:nvPr/>
        </p:nvSpPr>
        <p:spPr>
          <a:xfrm>
            <a:off x="457199" y="5307781"/>
            <a:ext cx="8103737" cy="77251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0 | 1 | 1 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|CID|SAC|  SAM  | M |DAC|  DAM  | (inline...)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+---+---+---+---+---+---+---+---+---+---+---+---+---+---+---+---+---+---+---+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06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41FA-8A76-3747-865F-CF55278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8A91-4BFC-DD41-AB7C-34CEB9BB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BD2E4-F973-9C44-B09F-97683FE3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9DA4D-8C4E-BE43-8FFF-446DA9273C0C}"/>
              </a:ext>
            </a:extLst>
          </p:cNvPr>
          <p:cNvSpPr/>
          <p:nvPr/>
        </p:nvSpPr>
        <p:spPr>
          <a:xfrm>
            <a:off x="434050" y="1164786"/>
            <a:ext cx="825275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GB" sz="1400" strike="sngStrik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GB" sz="1400" strike="sngStrik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 Class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</a:t>
            </a:r>
            <a:r>
              <a:rPr lang="en-GB" sz="1400" strike="sngStrik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 Label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|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        </a:t>
            </a:r>
            <a:r>
              <a:rPr lang="en-GB" sz="1400" strike="sngStrik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 Length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|  </a:t>
            </a:r>
            <a:r>
              <a:rPr lang="en-GB" sz="1400" strike="sngStrik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Header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  </a:t>
            </a:r>
            <a:r>
              <a:rPr lang="en-GB" sz="1400" strike="sngStrik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Hop Limit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Address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 Address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                                                               +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|                                                               |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+-+-+-+-+-+-+-+-+-+-+-+-+-+-+-+-+-+-+-+-+-+-+-+-+-+-+-+-+-+-+-+-+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4E35A-B246-9846-9E0B-18D878FC6589}"/>
              </a:ext>
            </a:extLst>
          </p:cNvPr>
          <p:cNvSpPr/>
          <p:nvPr/>
        </p:nvSpPr>
        <p:spPr>
          <a:xfrm>
            <a:off x="457199" y="5307781"/>
            <a:ext cx="8103737" cy="77251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0 | 1 | 1 |  </a:t>
            </a:r>
            <a:r>
              <a:rPr lang="en-US" sz="13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lang="en-US" sz="13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HLIM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DAC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(inline...)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+---+---+---+---+---+---+---+---+---+---+---+---+---+---+---+---+---+---+---+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6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3E9-8BE6-9D4D-BD38-164905B7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</a:t>
            </a:r>
            <a:br>
              <a:rPr lang="en-US" dirty="0"/>
            </a:br>
            <a:r>
              <a:rPr lang="en-US" dirty="0"/>
              <a:t>Address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69C9-BA87-7D44-959D-0F1F59C1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Stateless Compression: Make some assumptions about the Network Part of the IPv6 address.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Unicast addresses assumed link-local</a:t>
            </a:r>
          </a:p>
          <a:p>
            <a:r>
              <a:rPr lang="en-US" dirty="0"/>
              <a:t>The network part of a Link-Local address is always 64 bits</a:t>
            </a:r>
          </a:p>
          <a:p>
            <a:r>
              <a:rPr lang="en-US" dirty="0"/>
              <a:t>… and equals a known pattern,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fe80:0000:0000:0000</a:t>
            </a:r>
          </a:p>
          <a:p>
            <a:r>
              <a:rPr lang="en-US" dirty="0"/>
              <a:t>Sometimes we can also assume something about the host part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fe80::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0000:</a:t>
            </a:r>
            <a:r>
              <a:rPr lang="is-IS" dirty="0">
                <a:solidFill>
                  <a:schemeClr val="bg1"/>
                </a:solidFill>
                <a:latin typeface="Courier" pitchFamily="2" charset="0"/>
                <a:cs typeface="Monaco"/>
              </a:rPr>
              <a:t>8a2e:370:7334</a:t>
            </a: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Multicast addresses: Assume something about a number of most significant (high) bytes.</a:t>
            </a:r>
          </a:p>
          <a:p>
            <a:pPr marL="0" indent="0">
              <a:buNone/>
            </a:pPr>
            <a:r>
              <a:rPr lang="en-US" dirty="0"/>
              <a:t>Example: Assume high 120 bits equal to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ff02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:&lt;24 zeros&gt;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:00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  <a:latin typeface="Courier" pitchFamily="2" charset="0"/>
              </a:rPr>
              <a:t>ff02::00</a:t>
            </a:r>
            <a:r>
              <a:rPr lang="en-US" sz="3200" dirty="0">
                <a:latin typeface="Courier" pitchFamily="2" charset="0"/>
              </a:rPr>
              <a:t>nn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FF51F-16CF-9248-B9C0-BACD5B79A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EEE4A-E69E-304B-8302-7F7C6CD7A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5273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3E9-8BE6-9D4D-BD38-164905B7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</a:t>
            </a:r>
            <a:r>
              <a:rPr lang="en-US" dirty="0">
                <a:sym typeface="Wingdings" pitchFamily="2" charset="2"/>
              </a:rPr>
              <a:t> (Context-based)</a:t>
            </a:r>
            <a:br>
              <a:rPr lang="en-US" dirty="0">
                <a:sym typeface="Wingdings" pitchFamily="2" charset="2"/>
              </a:rPr>
            </a:br>
            <a:r>
              <a:rPr lang="en-US" dirty="0"/>
              <a:t>Address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69C9-BA87-7D44-959D-0F1F59C1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r>
              <a:rPr lang="en-US" dirty="0">
                <a:sym typeface="Wingdings" pitchFamily="2" charset="2"/>
              </a:rPr>
              <a:t>Context: The network part when </a:t>
            </a:r>
            <a:r>
              <a:rPr lang="en-US" u="sng" dirty="0">
                <a:sym typeface="Wingdings" pitchFamily="2" charset="2"/>
              </a:rPr>
              <a:t>not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fe80::</a:t>
            </a:r>
          </a:p>
          <a:p>
            <a:r>
              <a:rPr lang="en-US" dirty="0">
                <a:sym typeface="Wingdings" pitchFamily="2" charset="2"/>
              </a:rPr>
              <a:t>Example context: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fd00::/64</a:t>
            </a:r>
          </a:p>
          <a:p>
            <a:r>
              <a:rPr lang="en-US" dirty="0">
                <a:sym typeface="Wingdings" pitchFamily="2" charset="2"/>
              </a:rPr>
              <a:t>Nodes assumed to share knowledge about contexts</a:t>
            </a:r>
          </a:p>
          <a:p>
            <a:pPr lvl="1"/>
            <a:r>
              <a:rPr lang="en-US" dirty="0">
                <a:sym typeface="Wingdings" pitchFamily="2" charset="2"/>
              </a:rPr>
              <a:t>Often hard-coded in firmware</a:t>
            </a:r>
          </a:p>
          <a:p>
            <a:pPr lvl="1"/>
            <a:r>
              <a:rPr lang="en-US" dirty="0">
                <a:sym typeface="Wingdings" pitchFamily="2" charset="2"/>
              </a:rPr>
              <a:t>Distribution of contexts out of scope of 6LoWPAN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(some interesting politics here…)</a:t>
            </a:r>
          </a:p>
          <a:p>
            <a:pPr lvl="1"/>
            <a:r>
              <a:rPr lang="en-US" dirty="0">
                <a:sym typeface="Wingdings" pitchFamily="2" charset="2"/>
              </a:rPr>
              <a:t>Up to 16 contexts are supported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Example. All nodes know that :</a:t>
            </a:r>
          </a:p>
          <a:p>
            <a:r>
              <a:rPr lang="en-US" dirty="0">
                <a:sym typeface="Wingdings" pitchFamily="2" charset="2"/>
              </a:rPr>
              <a:t>Context 0=</a:t>
            </a:r>
            <a:r>
              <a:rPr lang="en-US" dirty="0">
                <a:latin typeface="Courier" pitchFamily="2" charset="0"/>
                <a:sym typeface="Wingdings" pitchFamily="2" charset="2"/>
              </a:rPr>
              <a:t>fd00::/64</a:t>
            </a:r>
          </a:p>
          <a:p>
            <a:r>
              <a:rPr lang="en-US" dirty="0">
                <a:sym typeface="Wingdings" pitchFamily="2" charset="2"/>
              </a:rPr>
              <a:t>Context 1=</a:t>
            </a:r>
            <a:r>
              <a:rPr lang="en-US" dirty="0">
                <a:latin typeface="Courier" pitchFamily="2" charset="0"/>
                <a:sym typeface="Wingdings" pitchFamily="2" charset="2"/>
              </a:rPr>
              <a:t>2001:db8:85a3::/48</a:t>
            </a:r>
          </a:p>
          <a:p>
            <a:pPr marL="0" indent="0" algn="ctr">
              <a:buNone/>
            </a:pPr>
            <a:r>
              <a:rPr lang="en-US" dirty="0">
                <a:latin typeface="Helvetica" pitchFamily="2" charset="0"/>
                <a:sym typeface="Wingdings" pitchFamily="2" charset="2"/>
              </a:rPr>
              <a:t>Instead of including the network part in a packet, we include the Context 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FF51F-16CF-9248-B9C0-BACD5B79A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EEE4A-E69E-304B-8302-7F7C6CD7A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1051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8F1C-8247-AC4B-AE4D-560E36F8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Address Compression</a:t>
            </a:r>
            <a:br>
              <a:rPr lang="en-US" dirty="0"/>
            </a:br>
            <a:r>
              <a:rPr lang="en-US" dirty="0"/>
              <a:t>CID, SAC and SAM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81D7-5F1B-F347-B2C4-A44354F8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534DE-5624-7A4F-BAE0-33B8A3EDE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1FE8A4-F0ED-3541-9143-91552739A30D}"/>
              </a:ext>
            </a:extLst>
          </p:cNvPr>
          <p:cNvSpPr/>
          <p:nvPr/>
        </p:nvSpPr>
        <p:spPr>
          <a:xfrm>
            <a:off x="3627520" y="1296367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SAC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9E66834-5BE4-D444-883E-D30947098B0D}"/>
              </a:ext>
            </a:extLst>
          </p:cNvPr>
          <p:cNvSpPr/>
          <p:nvPr/>
        </p:nvSpPr>
        <p:spPr>
          <a:xfrm>
            <a:off x="1653402" y="1945832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SAM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8BA3E12-3C70-2145-9EB9-FB478699453C}"/>
              </a:ext>
            </a:extLst>
          </p:cNvPr>
          <p:cNvSpPr/>
          <p:nvPr/>
        </p:nvSpPr>
        <p:spPr>
          <a:xfrm>
            <a:off x="5601637" y="1945832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9AA284-948F-BC4A-A92E-3FB59F6BAF95}"/>
              </a:ext>
            </a:extLst>
          </p:cNvPr>
          <p:cNvSpPr/>
          <p:nvPr/>
        </p:nvSpPr>
        <p:spPr>
          <a:xfrm>
            <a:off x="910211" y="2804804"/>
            <a:ext cx="2313821" cy="400110"/>
          </a:xfrm>
          <a:prstGeom prst="rect">
            <a:avLst/>
          </a:prstGeom>
          <a:ln w="190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" pitchFamily="2" charset="0"/>
              </a:rPr>
              <a:t>Full address inline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D01179D-3B80-174E-B1F3-B6737BD48FB1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5427520" y="1626245"/>
            <a:ext cx="1074117" cy="319587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8DC8F7C-7327-554B-B938-90E377D0B2AB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2553402" y="1626244"/>
            <a:ext cx="1074118" cy="319587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67DE697-8AFA-7548-BF18-03BA4D7B33D1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910212" y="2275709"/>
            <a:ext cx="743191" cy="729149"/>
          </a:xfrm>
          <a:prstGeom prst="bentConnector3">
            <a:avLst>
              <a:gd name="adj1" fmla="val 130759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75E190-012C-AF47-888D-71026FB3B1F3}"/>
              </a:ext>
            </a:extLst>
          </p:cNvPr>
          <p:cNvSpPr txBox="1"/>
          <p:nvPr/>
        </p:nvSpPr>
        <p:spPr>
          <a:xfrm>
            <a:off x="1665894" y="1242047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: Stateless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F9CF7C-49F2-294D-A05D-7247E1854E1E}"/>
              </a:ext>
            </a:extLst>
          </p:cNvPr>
          <p:cNvSpPr txBox="1"/>
          <p:nvPr/>
        </p:nvSpPr>
        <p:spPr>
          <a:xfrm>
            <a:off x="5338389" y="124204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: Stateful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23E1A-2AC3-A249-8983-76FA6261B697}"/>
              </a:ext>
            </a:extLst>
          </p:cNvPr>
          <p:cNvSpPr txBox="1"/>
          <p:nvPr/>
        </p:nvSpPr>
        <p:spPr>
          <a:xfrm>
            <a:off x="167833" y="277402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E73AD2-A009-164C-AE55-8554F7E2FC67}"/>
              </a:ext>
            </a:extLst>
          </p:cNvPr>
          <p:cNvSpPr/>
          <p:nvPr/>
        </p:nvSpPr>
        <p:spPr>
          <a:xfrm>
            <a:off x="457199" y="3371401"/>
            <a:ext cx="8103737" cy="77251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0 | 1 | 1 |  </a:t>
            </a:r>
            <a:r>
              <a:rPr lang="en-US" sz="13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   |NH | HLIM 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|CID|SAC|  SAM  | M |DAC|  DAM  | (inline...)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+---+---+---+---+---+---+---+---+---+---+---+---+---+---+---+---+---+---+---+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8E6F4B-B7B8-D847-A075-83031E265F9E}"/>
              </a:ext>
            </a:extLst>
          </p:cNvPr>
          <p:cNvSpPr/>
          <p:nvPr/>
        </p:nvSpPr>
        <p:spPr>
          <a:xfrm>
            <a:off x="457199" y="4279631"/>
            <a:ext cx="8321041" cy="125265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M |DAC|  DAM 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(entire address inline...)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0   0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 |DAC|  DAM  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80| 00| 00| 00|...| 8a| 2e| 03| 70| 73 |34|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+---+---+---+---+---+---+---+---+---+---+---+---+---+---+---+---+---+---+---+---+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5E4890-6987-2C45-9233-94C00E6541C3}"/>
              </a:ext>
            </a:extLst>
          </p:cNvPr>
          <p:cNvSpPr/>
          <p:nvPr/>
        </p:nvSpPr>
        <p:spPr>
          <a:xfrm>
            <a:off x="167833" y="5637553"/>
            <a:ext cx="8518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Entire address inside the packet. No compression, really…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C737BA-3F22-854D-997C-8F5082EF2948}"/>
              </a:ext>
            </a:extLst>
          </p:cNvPr>
          <p:cNvCxnSpPr/>
          <p:nvPr/>
        </p:nvCxnSpPr>
        <p:spPr>
          <a:xfrm flipH="1">
            <a:off x="559398" y="4012602"/>
            <a:ext cx="3173506" cy="387276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6E39C5-B0A8-C744-9429-B883329758FD}"/>
              </a:ext>
            </a:extLst>
          </p:cNvPr>
          <p:cNvCxnSpPr>
            <a:cxnSpLocks/>
          </p:cNvCxnSpPr>
          <p:nvPr/>
        </p:nvCxnSpPr>
        <p:spPr>
          <a:xfrm>
            <a:off x="8078993" y="4012602"/>
            <a:ext cx="365760" cy="387276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1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8F1C-8247-AC4B-AE4D-560E36F8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Address Compression</a:t>
            </a:r>
            <a:br>
              <a:rPr lang="en-US" dirty="0"/>
            </a:br>
            <a:r>
              <a:rPr lang="en-US" dirty="0"/>
              <a:t>CID, SAC and SAM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81D7-5F1B-F347-B2C4-A44354F8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534DE-5624-7A4F-BAE0-33B8A3EDE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1FE8A4-F0ED-3541-9143-91552739A30D}"/>
              </a:ext>
            </a:extLst>
          </p:cNvPr>
          <p:cNvSpPr/>
          <p:nvPr/>
        </p:nvSpPr>
        <p:spPr>
          <a:xfrm>
            <a:off x="3627520" y="1296367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SAC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9E66834-5BE4-D444-883E-D30947098B0D}"/>
              </a:ext>
            </a:extLst>
          </p:cNvPr>
          <p:cNvSpPr/>
          <p:nvPr/>
        </p:nvSpPr>
        <p:spPr>
          <a:xfrm>
            <a:off x="1653402" y="1945832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SAM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8BA3E12-3C70-2145-9EB9-FB478699453C}"/>
              </a:ext>
            </a:extLst>
          </p:cNvPr>
          <p:cNvSpPr/>
          <p:nvPr/>
        </p:nvSpPr>
        <p:spPr>
          <a:xfrm>
            <a:off x="5601637" y="1945832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9AA284-948F-BC4A-A92E-3FB59F6BAF95}"/>
              </a:ext>
            </a:extLst>
          </p:cNvPr>
          <p:cNvSpPr/>
          <p:nvPr/>
        </p:nvSpPr>
        <p:spPr>
          <a:xfrm>
            <a:off x="910211" y="2804804"/>
            <a:ext cx="2313821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Full address inline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D01179D-3B80-174E-B1F3-B6737BD48FB1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5427520" y="1626245"/>
            <a:ext cx="1074117" cy="319587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8DC8F7C-7327-554B-B938-90E377D0B2AB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2553402" y="1626244"/>
            <a:ext cx="1074118" cy="319587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67DE697-8AFA-7548-BF18-03BA4D7B33D1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910212" y="2275709"/>
            <a:ext cx="743191" cy="729149"/>
          </a:xfrm>
          <a:prstGeom prst="bentConnector3">
            <a:avLst>
              <a:gd name="adj1" fmla="val 130759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75E190-012C-AF47-888D-71026FB3B1F3}"/>
              </a:ext>
            </a:extLst>
          </p:cNvPr>
          <p:cNvSpPr txBox="1"/>
          <p:nvPr/>
        </p:nvSpPr>
        <p:spPr>
          <a:xfrm>
            <a:off x="1665894" y="1242047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: Stateless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F9CF7C-49F2-294D-A05D-7247E1854E1E}"/>
              </a:ext>
            </a:extLst>
          </p:cNvPr>
          <p:cNvSpPr txBox="1"/>
          <p:nvPr/>
        </p:nvSpPr>
        <p:spPr>
          <a:xfrm>
            <a:off x="5338389" y="124204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: Stateful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23E1A-2AC3-A249-8983-76FA6261B697}"/>
              </a:ext>
            </a:extLst>
          </p:cNvPr>
          <p:cNvSpPr txBox="1"/>
          <p:nvPr/>
        </p:nvSpPr>
        <p:spPr>
          <a:xfrm>
            <a:off x="167833" y="277402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8E6F4B-B7B8-D847-A075-83031E265F9E}"/>
              </a:ext>
            </a:extLst>
          </p:cNvPr>
          <p:cNvSpPr/>
          <p:nvPr/>
        </p:nvSpPr>
        <p:spPr>
          <a:xfrm>
            <a:off x="457199" y="3999931"/>
            <a:ext cx="8103737" cy="125265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M |DAC|  DAM 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(64 host part bits of the address inline...)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0   1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 |DAC|  DAM  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00| 00| 8a| 2e| 03| 70| 73 |34|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+---+---+---+---+---+---+---+---+---+---+---+---+---+---+---+---+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17C20E-263F-E249-81C4-1C3F69A2E62C}"/>
              </a:ext>
            </a:extLst>
          </p:cNvPr>
          <p:cNvSpPr/>
          <p:nvPr/>
        </p:nvSpPr>
        <p:spPr>
          <a:xfrm>
            <a:off x="912186" y="3447861"/>
            <a:ext cx="3601882" cy="400110"/>
          </a:xfrm>
          <a:prstGeom prst="rect">
            <a:avLst/>
          </a:prstGeom>
          <a:ln w="190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fe80::&lt;64 bits inline&gt;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3FB1BD4-C28A-C24C-9148-90CC4FDC99F2}"/>
              </a:ext>
            </a:extLst>
          </p:cNvPr>
          <p:cNvCxnSpPr>
            <a:cxnSpLocks/>
            <a:endCxn id="21" idx="1"/>
          </p:cNvCxnSpPr>
          <p:nvPr/>
        </p:nvCxnSpPr>
        <p:spPr>
          <a:xfrm rot="10800000" flipV="1">
            <a:off x="912186" y="2275710"/>
            <a:ext cx="741216" cy="1372206"/>
          </a:xfrm>
          <a:prstGeom prst="bentConnector3">
            <a:avLst>
              <a:gd name="adj1" fmla="val 130841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DF8088-093D-1D43-8A85-6F8F861DF339}"/>
              </a:ext>
            </a:extLst>
          </p:cNvPr>
          <p:cNvSpPr txBox="1"/>
          <p:nvPr/>
        </p:nvSpPr>
        <p:spPr>
          <a:xfrm>
            <a:off x="160071" y="3433990"/>
            <a:ext cx="5533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01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362C02-D5FE-434F-9B17-D784EB3715CE}"/>
              </a:ext>
            </a:extLst>
          </p:cNvPr>
          <p:cNvSpPr/>
          <p:nvPr/>
        </p:nvSpPr>
        <p:spPr>
          <a:xfrm>
            <a:off x="4785008" y="2957603"/>
            <a:ext cx="39017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Only host part inside the packet. Network assumed </a:t>
            </a:r>
            <a:r>
              <a:rPr lang="en-US" sz="2000" dirty="0">
                <a:latin typeface="Courier" pitchFamily="2" charset="0"/>
              </a:rPr>
              <a:t>fe80::/64</a:t>
            </a:r>
            <a:br>
              <a:rPr lang="en-US" sz="2000" dirty="0">
                <a:latin typeface="Helvetica" pitchFamily="2" charset="0"/>
              </a:rPr>
            </a:br>
            <a:r>
              <a:rPr lang="en-US" sz="2000" dirty="0">
                <a:latin typeface="Helvetica" pitchFamily="2" charset="0"/>
              </a:rPr>
              <a:t>Saved 64 bits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D2CA4-2DB4-9E4B-9B81-D30B8411352C}"/>
              </a:ext>
            </a:extLst>
          </p:cNvPr>
          <p:cNvSpPr/>
          <p:nvPr/>
        </p:nvSpPr>
        <p:spPr>
          <a:xfrm>
            <a:off x="269894" y="5647489"/>
            <a:ext cx="4886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fe80::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0000:</a:t>
            </a:r>
            <a:r>
              <a:rPr lang="is-IS" sz="2000" dirty="0">
                <a:solidFill>
                  <a:srgbClr val="FF0000"/>
                </a:solidFill>
                <a:latin typeface="Courier" pitchFamily="2" charset="0"/>
                <a:cs typeface="Monaco"/>
              </a:rPr>
              <a:t>8a2e:370:7334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A097458-F720-4845-AE51-73D08A4B0BFB}"/>
              </a:ext>
            </a:extLst>
          </p:cNvPr>
          <p:cNvSpPr/>
          <p:nvPr/>
        </p:nvSpPr>
        <p:spPr>
          <a:xfrm rot="5400000">
            <a:off x="3513158" y="4309980"/>
            <a:ext cx="207237" cy="2710545"/>
          </a:xfrm>
          <a:prstGeom prst="leftBrace">
            <a:avLst>
              <a:gd name="adj1" fmla="val 96426"/>
              <a:gd name="adj2" fmla="val 15361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03FB671E-6EBA-8146-96D5-2926A72D16CC}"/>
              </a:ext>
            </a:extLst>
          </p:cNvPr>
          <p:cNvSpPr/>
          <p:nvPr/>
        </p:nvSpPr>
        <p:spPr>
          <a:xfrm rot="16200000">
            <a:off x="5155574" y="3707641"/>
            <a:ext cx="305836" cy="3199118"/>
          </a:xfrm>
          <a:prstGeom prst="leftBrace">
            <a:avLst>
              <a:gd name="adj1" fmla="val 96426"/>
              <a:gd name="adj2" fmla="val 26567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7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8F1C-8247-AC4B-AE4D-560E36F8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Address Compression</a:t>
            </a:r>
            <a:br>
              <a:rPr lang="en-US" dirty="0"/>
            </a:br>
            <a:r>
              <a:rPr lang="en-US" dirty="0"/>
              <a:t>CID, SAC and SAM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81D7-5F1B-F347-B2C4-A44354F8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534DE-5624-7A4F-BAE0-33B8A3EDE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8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1FE8A4-F0ED-3541-9143-91552739A30D}"/>
              </a:ext>
            </a:extLst>
          </p:cNvPr>
          <p:cNvSpPr/>
          <p:nvPr/>
        </p:nvSpPr>
        <p:spPr>
          <a:xfrm>
            <a:off x="3627520" y="1296367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SAC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9E66834-5BE4-D444-883E-D30947098B0D}"/>
              </a:ext>
            </a:extLst>
          </p:cNvPr>
          <p:cNvSpPr/>
          <p:nvPr/>
        </p:nvSpPr>
        <p:spPr>
          <a:xfrm>
            <a:off x="1653402" y="1945832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SAM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8BA3E12-3C70-2145-9EB9-FB478699453C}"/>
              </a:ext>
            </a:extLst>
          </p:cNvPr>
          <p:cNvSpPr/>
          <p:nvPr/>
        </p:nvSpPr>
        <p:spPr>
          <a:xfrm>
            <a:off x="5601637" y="1945832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9AA284-948F-BC4A-A92E-3FB59F6BAF95}"/>
              </a:ext>
            </a:extLst>
          </p:cNvPr>
          <p:cNvSpPr/>
          <p:nvPr/>
        </p:nvSpPr>
        <p:spPr>
          <a:xfrm>
            <a:off x="910211" y="2804804"/>
            <a:ext cx="2313821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Full address inline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D01179D-3B80-174E-B1F3-B6737BD48FB1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5427520" y="1626245"/>
            <a:ext cx="1074117" cy="319587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8DC8F7C-7327-554B-B938-90E377D0B2AB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2553402" y="1626244"/>
            <a:ext cx="1074118" cy="319587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67DE697-8AFA-7548-BF18-03BA4D7B33D1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910212" y="2275709"/>
            <a:ext cx="743191" cy="729149"/>
          </a:xfrm>
          <a:prstGeom prst="bentConnector3">
            <a:avLst>
              <a:gd name="adj1" fmla="val 130759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75E190-012C-AF47-888D-71026FB3B1F3}"/>
              </a:ext>
            </a:extLst>
          </p:cNvPr>
          <p:cNvSpPr txBox="1"/>
          <p:nvPr/>
        </p:nvSpPr>
        <p:spPr>
          <a:xfrm>
            <a:off x="1665894" y="1242047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: Stateless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F9CF7C-49F2-294D-A05D-7247E1854E1E}"/>
              </a:ext>
            </a:extLst>
          </p:cNvPr>
          <p:cNvSpPr txBox="1"/>
          <p:nvPr/>
        </p:nvSpPr>
        <p:spPr>
          <a:xfrm>
            <a:off x="5338389" y="124204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: Stateful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23E1A-2AC3-A249-8983-76FA6261B697}"/>
              </a:ext>
            </a:extLst>
          </p:cNvPr>
          <p:cNvSpPr txBox="1"/>
          <p:nvPr/>
        </p:nvSpPr>
        <p:spPr>
          <a:xfrm>
            <a:off x="167833" y="277402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8E6F4B-B7B8-D847-A075-83031E265F9E}"/>
              </a:ext>
            </a:extLst>
          </p:cNvPr>
          <p:cNvSpPr/>
          <p:nvPr/>
        </p:nvSpPr>
        <p:spPr>
          <a:xfrm>
            <a:off x="457199" y="4839030"/>
            <a:ext cx="8103737" cy="125265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M |DAC|  DAM 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(16 host part bits of the address inline...)</a:t>
            </a: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1   0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 |DAC|  DAM  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73 |34|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+---+---+---+---+---+---+---+---+---+---+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17C20E-263F-E249-81C4-1C3F69A2E62C}"/>
              </a:ext>
            </a:extLst>
          </p:cNvPr>
          <p:cNvSpPr/>
          <p:nvPr/>
        </p:nvSpPr>
        <p:spPr>
          <a:xfrm>
            <a:off x="912186" y="3447861"/>
            <a:ext cx="3601882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fe80::&lt;64 bits inline&gt;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3FB1BD4-C28A-C24C-9148-90CC4FDC99F2}"/>
              </a:ext>
            </a:extLst>
          </p:cNvPr>
          <p:cNvCxnSpPr>
            <a:cxnSpLocks/>
            <a:endCxn id="21" idx="1"/>
          </p:cNvCxnSpPr>
          <p:nvPr/>
        </p:nvCxnSpPr>
        <p:spPr>
          <a:xfrm rot="10800000" flipV="1">
            <a:off x="912186" y="2275710"/>
            <a:ext cx="741216" cy="1372206"/>
          </a:xfrm>
          <a:prstGeom prst="bentConnector3">
            <a:avLst>
              <a:gd name="adj1" fmla="val 130841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DF8088-093D-1D43-8A85-6F8F861DF339}"/>
              </a:ext>
            </a:extLst>
          </p:cNvPr>
          <p:cNvSpPr txBox="1"/>
          <p:nvPr/>
        </p:nvSpPr>
        <p:spPr>
          <a:xfrm>
            <a:off x="160071" y="3433990"/>
            <a:ext cx="5533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A85BE-938D-1540-A7D1-B8F85AC396B6}"/>
              </a:ext>
            </a:extLst>
          </p:cNvPr>
          <p:cNvSpPr/>
          <p:nvPr/>
        </p:nvSpPr>
        <p:spPr>
          <a:xfrm>
            <a:off x="910211" y="4094334"/>
            <a:ext cx="2954655" cy="400110"/>
          </a:xfrm>
          <a:prstGeom prst="rect">
            <a:avLst/>
          </a:prstGeom>
          <a:ln w="190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fe80::ff:fe00:XXXX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471A97D-17CD-B64F-9A36-C62274E0E349}"/>
              </a:ext>
            </a:extLst>
          </p:cNvPr>
          <p:cNvCxnSpPr>
            <a:cxnSpLocks/>
            <a:endCxn id="20" idx="1"/>
          </p:cNvCxnSpPr>
          <p:nvPr/>
        </p:nvCxnSpPr>
        <p:spPr>
          <a:xfrm rot="10800000" flipV="1">
            <a:off x="910212" y="2275709"/>
            <a:ext cx="743191" cy="2018679"/>
          </a:xfrm>
          <a:prstGeom prst="bentConnector3">
            <a:avLst>
              <a:gd name="adj1" fmla="val 130759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1942CE-9510-DE4E-88C3-B868B530B5E7}"/>
              </a:ext>
            </a:extLst>
          </p:cNvPr>
          <p:cNvSpPr txBox="1"/>
          <p:nvPr/>
        </p:nvSpPr>
        <p:spPr>
          <a:xfrm>
            <a:off x="165858" y="406355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975BE4-C9BA-794C-9CFA-B5F2C3A1B1D3}"/>
              </a:ext>
            </a:extLst>
          </p:cNvPr>
          <p:cNvSpPr/>
          <p:nvPr/>
        </p:nvSpPr>
        <p:spPr>
          <a:xfrm>
            <a:off x="4948084" y="3572027"/>
            <a:ext cx="40142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High bits assumed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fe80::ff:fe00:/112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Saved 112 bits</a:t>
            </a:r>
          </a:p>
        </p:txBody>
      </p:sp>
    </p:spTree>
    <p:extLst>
      <p:ext uri="{BB962C8B-B14F-4D97-AF65-F5344CB8AC3E}">
        <p14:creationId xmlns:p14="http://schemas.microsoft.com/office/powerpoint/2010/main" val="318099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8F1C-8247-AC4B-AE4D-560E36F8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Address Compression</a:t>
            </a:r>
            <a:br>
              <a:rPr lang="en-US" dirty="0"/>
            </a:br>
            <a:r>
              <a:rPr lang="en-US" dirty="0"/>
              <a:t>CID, SAC and SAM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F81D7-5F1B-F347-B2C4-A44354F87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534DE-5624-7A4F-BAE0-33B8A3EDE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9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1FE8A4-F0ED-3541-9143-91552739A30D}"/>
              </a:ext>
            </a:extLst>
          </p:cNvPr>
          <p:cNvSpPr/>
          <p:nvPr/>
        </p:nvSpPr>
        <p:spPr>
          <a:xfrm>
            <a:off x="3627520" y="1296367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SAC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9E66834-5BE4-D444-883E-D30947098B0D}"/>
              </a:ext>
            </a:extLst>
          </p:cNvPr>
          <p:cNvSpPr/>
          <p:nvPr/>
        </p:nvSpPr>
        <p:spPr>
          <a:xfrm>
            <a:off x="1653402" y="1945832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SAM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8BA3E12-3C70-2145-9EB9-FB478699453C}"/>
              </a:ext>
            </a:extLst>
          </p:cNvPr>
          <p:cNvSpPr/>
          <p:nvPr/>
        </p:nvSpPr>
        <p:spPr>
          <a:xfrm>
            <a:off x="5601637" y="1945832"/>
            <a:ext cx="1800000" cy="659756"/>
          </a:xfrm>
          <a:prstGeom prst="diamond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pitchFamily="2" charset="0"/>
              </a:rPr>
              <a:t>SAM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9AA284-948F-BC4A-A92E-3FB59F6BAF95}"/>
              </a:ext>
            </a:extLst>
          </p:cNvPr>
          <p:cNvSpPr/>
          <p:nvPr/>
        </p:nvSpPr>
        <p:spPr>
          <a:xfrm>
            <a:off x="910211" y="2804804"/>
            <a:ext cx="2313821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Full address inline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D01179D-3B80-174E-B1F3-B6737BD48FB1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5427520" y="1626245"/>
            <a:ext cx="1074117" cy="319587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8DC8F7C-7327-554B-B938-90E377D0B2AB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2553402" y="1626244"/>
            <a:ext cx="1074118" cy="319587"/>
          </a:xfrm>
          <a:prstGeom prst="bentConnector2">
            <a:avLst/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67DE697-8AFA-7548-BF18-03BA4D7B33D1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910212" y="2275709"/>
            <a:ext cx="743191" cy="729149"/>
          </a:xfrm>
          <a:prstGeom prst="bentConnector3">
            <a:avLst>
              <a:gd name="adj1" fmla="val 130759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75E190-012C-AF47-888D-71026FB3B1F3}"/>
              </a:ext>
            </a:extLst>
          </p:cNvPr>
          <p:cNvSpPr txBox="1"/>
          <p:nvPr/>
        </p:nvSpPr>
        <p:spPr>
          <a:xfrm>
            <a:off x="1665894" y="1242047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: Stateless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F9CF7C-49F2-294D-A05D-7247E1854E1E}"/>
              </a:ext>
            </a:extLst>
          </p:cNvPr>
          <p:cNvSpPr txBox="1"/>
          <p:nvPr/>
        </p:nvSpPr>
        <p:spPr>
          <a:xfrm>
            <a:off x="5338389" y="124204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  <a:r>
              <a:rPr lang="en-US" dirty="0">
                <a:latin typeface="Helvetica" pitchFamily="2" charset="0"/>
              </a:rPr>
              <a:t>: Stateful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23E1A-2AC3-A249-8983-76FA6261B697}"/>
              </a:ext>
            </a:extLst>
          </p:cNvPr>
          <p:cNvSpPr txBox="1"/>
          <p:nvPr/>
        </p:nvSpPr>
        <p:spPr>
          <a:xfrm>
            <a:off x="167833" y="277402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8E6F4B-B7B8-D847-A075-83031E265F9E}"/>
              </a:ext>
            </a:extLst>
          </p:cNvPr>
          <p:cNvSpPr/>
          <p:nvPr/>
        </p:nvSpPr>
        <p:spPr>
          <a:xfrm>
            <a:off x="181707" y="5077172"/>
            <a:ext cx="5156681" cy="125265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M |DAC|  DAM  |</a:t>
            </a:r>
            <a:endParaRPr 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</a:t>
            </a: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1   1</a:t>
            </a: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M |DAC|  DAM  |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 here...</a:t>
            </a:r>
            <a:endParaRPr lang="en-US" sz="13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815874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+---+---+---+---+---+---+---+---+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17C20E-263F-E249-81C4-1C3F69A2E62C}"/>
              </a:ext>
            </a:extLst>
          </p:cNvPr>
          <p:cNvSpPr/>
          <p:nvPr/>
        </p:nvSpPr>
        <p:spPr>
          <a:xfrm>
            <a:off x="912186" y="3447861"/>
            <a:ext cx="3601882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fe80::&lt;64 bits inline&gt;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3FB1BD4-C28A-C24C-9148-90CC4FDC99F2}"/>
              </a:ext>
            </a:extLst>
          </p:cNvPr>
          <p:cNvCxnSpPr>
            <a:cxnSpLocks/>
            <a:endCxn id="21" idx="1"/>
          </p:cNvCxnSpPr>
          <p:nvPr/>
        </p:nvCxnSpPr>
        <p:spPr>
          <a:xfrm rot="10800000" flipV="1">
            <a:off x="912186" y="2275710"/>
            <a:ext cx="741216" cy="1372206"/>
          </a:xfrm>
          <a:prstGeom prst="bentConnector3">
            <a:avLst>
              <a:gd name="adj1" fmla="val 130841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DF8088-093D-1D43-8A85-6F8F861DF339}"/>
              </a:ext>
            </a:extLst>
          </p:cNvPr>
          <p:cNvSpPr txBox="1"/>
          <p:nvPr/>
        </p:nvSpPr>
        <p:spPr>
          <a:xfrm>
            <a:off x="160071" y="3433990"/>
            <a:ext cx="5533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1A85BE-938D-1540-A7D1-B8F85AC396B6}"/>
              </a:ext>
            </a:extLst>
          </p:cNvPr>
          <p:cNvSpPr/>
          <p:nvPr/>
        </p:nvSpPr>
        <p:spPr>
          <a:xfrm>
            <a:off x="910211" y="4094334"/>
            <a:ext cx="2954655" cy="400110"/>
          </a:xfrm>
          <a:prstGeom prst="rect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fe80::ff:fe00:XXXX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471A97D-17CD-B64F-9A36-C62274E0E349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>
            <a:off x="272468" y="2913453"/>
            <a:ext cx="2018680" cy="743193"/>
          </a:xfrm>
          <a:prstGeom prst="bentConnector4">
            <a:avLst>
              <a:gd name="adj1" fmla="val 281"/>
              <a:gd name="adj2" fmla="val 130759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1942CE-9510-DE4E-88C3-B868B530B5E7}"/>
              </a:ext>
            </a:extLst>
          </p:cNvPr>
          <p:cNvSpPr txBox="1"/>
          <p:nvPr/>
        </p:nvSpPr>
        <p:spPr>
          <a:xfrm>
            <a:off x="165858" y="406355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975BE4-C9BA-794C-9CFA-B5F2C3A1B1D3}"/>
              </a:ext>
            </a:extLst>
          </p:cNvPr>
          <p:cNvSpPr/>
          <p:nvPr/>
        </p:nvSpPr>
        <p:spPr>
          <a:xfrm>
            <a:off x="5000538" y="3037999"/>
            <a:ext cx="38150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High bits assumed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fe80::/64</a:t>
            </a:r>
            <a:endParaRPr lang="en-US" sz="2000" dirty="0">
              <a:solidFill>
                <a:srgbClr val="FF0000"/>
              </a:solidFill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Low bits assumed SLAAC</a:t>
            </a:r>
            <a:br>
              <a:rPr lang="en-US" sz="2000" dirty="0">
                <a:latin typeface="Helvetica" pitchFamily="2" charset="0"/>
              </a:rPr>
            </a:br>
            <a:r>
              <a:rPr lang="en-US" sz="2000" dirty="0">
                <a:latin typeface="Helvetica" pitchFamily="2" charset="0"/>
              </a:rPr>
              <a:t>We can get those from the MAC Source Address!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Source IPv6 entirely omitted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Saved 128 bits!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B22854-171E-D341-8979-8C2C0A4AEAE2}"/>
              </a:ext>
            </a:extLst>
          </p:cNvPr>
          <p:cNvSpPr/>
          <p:nvPr/>
        </p:nvSpPr>
        <p:spPr>
          <a:xfrm>
            <a:off x="910211" y="4676677"/>
            <a:ext cx="3108543" cy="400110"/>
          </a:xfrm>
          <a:prstGeom prst="rect">
            <a:avLst/>
          </a:prstGeom>
          <a:ln w="190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fe80::&lt;64 computed&gt;</a:t>
            </a:r>
            <a:endParaRPr lang="en-US" sz="20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E1CD539-D4D1-884C-AF8B-D87945A9A203}"/>
              </a:ext>
            </a:extLst>
          </p:cNvPr>
          <p:cNvCxnSpPr>
            <a:cxnSpLocks/>
            <a:stCxn id="7" idx="1"/>
            <a:endCxn id="25" idx="1"/>
          </p:cNvCxnSpPr>
          <p:nvPr/>
        </p:nvCxnSpPr>
        <p:spPr>
          <a:xfrm rot="10800000" flipV="1">
            <a:off x="910212" y="2275710"/>
            <a:ext cx="743191" cy="2601022"/>
          </a:xfrm>
          <a:prstGeom prst="bentConnector3">
            <a:avLst>
              <a:gd name="adj1" fmla="val 130759"/>
            </a:avLst>
          </a:prstGeom>
          <a:ln w="19050">
            <a:solidFill>
              <a:srgbClr val="00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DB853E-82FD-2B4C-87CD-7C11B4A5010A}"/>
              </a:ext>
            </a:extLst>
          </p:cNvPr>
          <p:cNvSpPr txBox="1"/>
          <p:nvPr/>
        </p:nvSpPr>
        <p:spPr>
          <a:xfrm>
            <a:off x="167833" y="467539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47608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50434</TotalTime>
  <Pages>32</Pages>
  <Words>1623</Words>
  <Application>Microsoft Macintosh PowerPoint</Application>
  <PresentationFormat>Overhead</PresentationFormat>
  <Paragraphs>280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</vt:lpstr>
      <vt:lpstr>Courier New</vt:lpstr>
      <vt:lpstr>Helvetica</vt:lpstr>
      <vt:lpstr>Palatino Linotype</vt:lpstr>
      <vt:lpstr>Times New Roman</vt:lpstr>
      <vt:lpstr>uob</vt:lpstr>
      <vt:lpstr>Selected Topics on IoT Networking</vt:lpstr>
      <vt:lpstr>IPHC Encoding (So far)</vt:lpstr>
      <vt:lpstr>Address Compression</vt:lpstr>
      <vt:lpstr>Stateless Address Compression</vt:lpstr>
      <vt:lpstr>Stateful (Context-based) Address Compression</vt:lpstr>
      <vt:lpstr>Source Address Compression CID, SAC and SAM</vt:lpstr>
      <vt:lpstr>Source Address Compression CID, SAC and SAM</vt:lpstr>
      <vt:lpstr>Source Address Compression CID, SAC and SAM</vt:lpstr>
      <vt:lpstr>Source Address Compression CID, SAC and SAM</vt:lpstr>
      <vt:lpstr>Source Address Compression Stateful</vt:lpstr>
      <vt:lpstr>Source Address Compression Stateful</vt:lpstr>
      <vt:lpstr>Source Address Compression Full Picture</vt:lpstr>
      <vt:lpstr>Dest Address Compression M, DAC and DAM</vt:lpstr>
      <vt:lpstr>Multicast Dest Compression M=1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643</cp:revision>
  <cp:lastPrinted>2016-02-21T21:22:23Z</cp:lastPrinted>
  <dcterms:created xsi:type="dcterms:W3CDTF">1996-01-04T14:14:20Z</dcterms:created>
  <dcterms:modified xsi:type="dcterms:W3CDTF">2021-03-15T21:26:29Z</dcterms:modified>
</cp:coreProperties>
</file>