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65" r:id="rId3"/>
    <p:sldId id="399" r:id="rId4"/>
    <p:sldId id="366" r:id="rId5"/>
    <p:sldId id="368" r:id="rId6"/>
    <p:sldId id="371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/>
    <p:restoredTop sz="96327"/>
  </p:normalViewPr>
  <p:slideViewPr>
    <p:cSldViewPr snapToGrid="0">
      <p:cViewPr varScale="1">
        <p:scale>
          <a:sx n="119" d="100"/>
          <a:sy n="119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F920093-FF18-A44D-901E-80770F8FA5B0}"/>
    <pc:docChg chg="undo custSel delSld modSld">
      <pc:chgData name="George Oikonomou" userId="e5e5709f-5788-4bb9-a2cb-c47cfc333c75" providerId="ADAL" clId="{8F920093-FF18-A44D-901E-80770F8FA5B0}" dt="2020-10-05T18:52:54.163" v="479" actId="2696"/>
      <pc:docMkLst>
        <pc:docMk/>
      </pc:docMkLst>
      <pc:sldChg chg="del">
        <pc:chgData name="George Oikonomou" userId="e5e5709f-5788-4bb9-a2cb-c47cfc333c75" providerId="ADAL" clId="{8F920093-FF18-A44D-901E-80770F8FA5B0}" dt="2020-10-05T17:07:29.590" v="0" actId="2696"/>
        <pc:sldMkLst>
          <pc:docMk/>
          <pc:sldMk cId="0" sldId="367"/>
        </pc:sldMkLst>
      </pc:sldChg>
      <pc:sldChg chg="modSp mod">
        <pc:chgData name="George Oikonomou" userId="e5e5709f-5788-4bb9-a2cb-c47cfc333c75" providerId="ADAL" clId="{8F920093-FF18-A44D-901E-80770F8FA5B0}" dt="2020-10-05T17:08:16.239" v="5" actId="20577"/>
        <pc:sldMkLst>
          <pc:docMk/>
          <pc:sldMk cId="0" sldId="373"/>
        </pc:sldMkLst>
        <pc:spChg chg="mod">
          <ac:chgData name="George Oikonomou" userId="e5e5709f-5788-4bb9-a2cb-c47cfc333c75" providerId="ADAL" clId="{8F920093-FF18-A44D-901E-80770F8FA5B0}" dt="2020-10-05T17:08:16.239" v="5" actId="20577"/>
          <ac:spMkLst>
            <pc:docMk/>
            <pc:sldMk cId="0" sldId="373"/>
            <ac:spMk id="2" creationId="{79D9D3C4-3E32-5842-8241-C51AA2180B9E}"/>
          </ac:spMkLst>
        </pc:spChg>
      </pc:sldChg>
      <pc:sldChg chg="del">
        <pc:chgData name="George Oikonomou" userId="e5e5709f-5788-4bb9-a2cb-c47cfc333c75" providerId="ADAL" clId="{8F920093-FF18-A44D-901E-80770F8FA5B0}" dt="2020-10-05T17:07:49.936" v="1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8F920093-FF18-A44D-901E-80770F8FA5B0}" dt="2020-10-05T17:08:08.684" v="2" actId="2696"/>
        <pc:sldMkLst>
          <pc:docMk/>
          <pc:sldMk cId="0" sldId="381"/>
        </pc:sldMkLst>
      </pc:sldChg>
      <pc:sldChg chg="del">
        <pc:chgData name="George Oikonomou" userId="e5e5709f-5788-4bb9-a2cb-c47cfc333c75" providerId="ADAL" clId="{8F920093-FF18-A44D-901E-80770F8FA5B0}" dt="2020-10-05T17:08:09.769" v="3" actId="2696"/>
        <pc:sldMkLst>
          <pc:docMk/>
          <pc:sldMk cId="0" sldId="382"/>
        </pc:sldMkLst>
      </pc:sldChg>
      <pc:sldChg chg="del">
        <pc:chgData name="George Oikonomou" userId="e5e5709f-5788-4bb9-a2cb-c47cfc333c75" providerId="ADAL" clId="{8F920093-FF18-A44D-901E-80770F8FA5B0}" dt="2020-10-05T17:08:10.615" v="4" actId="2696"/>
        <pc:sldMkLst>
          <pc:docMk/>
          <pc:sldMk cId="0" sldId="383"/>
        </pc:sldMkLst>
      </pc:sldChg>
      <pc:sldChg chg="modSp mod">
        <pc:chgData name="George Oikonomou" userId="e5e5709f-5788-4bb9-a2cb-c47cfc333c75" providerId="ADAL" clId="{8F920093-FF18-A44D-901E-80770F8FA5B0}" dt="2020-10-05T18:52:27.465" v="478" actId="20577"/>
        <pc:sldMkLst>
          <pc:docMk/>
          <pc:sldMk cId="0" sldId="385"/>
        </pc:sldMkLst>
        <pc:spChg chg="mod">
          <ac:chgData name="George Oikonomou" userId="e5e5709f-5788-4bb9-a2cb-c47cfc333c75" providerId="ADAL" clId="{8F920093-FF18-A44D-901E-80770F8FA5B0}" dt="2020-10-05T18:52:27.465" v="478" actId="20577"/>
          <ac:spMkLst>
            <pc:docMk/>
            <pc:sldMk cId="0" sldId="385"/>
            <ac:spMk id="2" creationId="{315C248A-3A9D-7B4F-BECA-EEE8BECA35F4}"/>
          </ac:spMkLst>
        </pc:spChg>
      </pc:sldChg>
      <pc:sldChg chg="modSp mod">
        <pc:chgData name="George Oikonomou" userId="e5e5709f-5788-4bb9-a2cb-c47cfc333c75" providerId="ADAL" clId="{8F920093-FF18-A44D-901E-80770F8FA5B0}" dt="2020-10-05T17:09:40.647" v="84" actId="20577"/>
        <pc:sldMkLst>
          <pc:docMk/>
          <pc:sldMk cId="0" sldId="389"/>
        </pc:sldMkLst>
        <pc:spChg chg="mod">
          <ac:chgData name="George Oikonomou" userId="e5e5709f-5788-4bb9-a2cb-c47cfc333c75" providerId="ADAL" clId="{8F920093-FF18-A44D-901E-80770F8FA5B0}" dt="2020-10-05T17:09:09.975" v="77" actId="27636"/>
          <ac:spMkLst>
            <pc:docMk/>
            <pc:sldMk cId="0" sldId="389"/>
            <ac:spMk id="35842" creationId="{D05898EF-54E1-AF4D-A7C5-B0D02E66D1A3}"/>
          </ac:spMkLst>
        </pc:spChg>
        <pc:spChg chg="mod">
          <ac:chgData name="George Oikonomou" userId="e5e5709f-5788-4bb9-a2cb-c47cfc333c75" providerId="ADAL" clId="{8F920093-FF18-A44D-901E-80770F8FA5B0}" dt="2020-10-05T17:09:40.647" v="84" actId="20577"/>
          <ac:spMkLst>
            <pc:docMk/>
            <pc:sldMk cId="0" sldId="389"/>
            <ac:spMk id="48130" creationId="{746AD790-2931-0842-B306-4F5722525AA4}"/>
          </ac:spMkLst>
        </pc:spChg>
        <pc:picChg chg="mod">
          <ac:chgData name="George Oikonomou" userId="e5e5709f-5788-4bb9-a2cb-c47cfc333c75" providerId="ADAL" clId="{8F920093-FF18-A44D-901E-80770F8FA5B0}" dt="2020-10-05T17:08:51.486" v="40" actId="1036"/>
          <ac:picMkLst>
            <pc:docMk/>
            <pc:sldMk cId="0" sldId="389"/>
            <ac:picMk id="35843" creationId="{9AE5AD1A-3D74-CF44-8A8A-17EC889C82A6}"/>
          </ac:picMkLst>
        </pc:picChg>
      </pc:sldChg>
      <pc:sldChg chg="del">
        <pc:chgData name="George Oikonomou" userId="e5e5709f-5788-4bb9-a2cb-c47cfc333c75" providerId="ADAL" clId="{8F920093-FF18-A44D-901E-80770F8FA5B0}" dt="2020-10-05T17:09:14.357" v="78" actId="2696"/>
        <pc:sldMkLst>
          <pc:docMk/>
          <pc:sldMk cId="0" sldId="390"/>
        </pc:sldMkLst>
      </pc:sldChg>
      <pc:sldChg chg="delSp modSp mod">
        <pc:chgData name="George Oikonomou" userId="e5e5709f-5788-4bb9-a2cb-c47cfc333c75" providerId="ADAL" clId="{8F920093-FF18-A44D-901E-80770F8FA5B0}" dt="2020-10-05T17:13:48.123" v="308" actId="6549"/>
        <pc:sldMkLst>
          <pc:docMk/>
          <pc:sldMk cId="0" sldId="391"/>
        </pc:sldMkLst>
        <pc:spChg chg="mod">
          <ac:chgData name="George Oikonomou" userId="e5e5709f-5788-4bb9-a2cb-c47cfc333c75" providerId="ADAL" clId="{8F920093-FF18-A44D-901E-80770F8FA5B0}" dt="2020-10-05T17:13:48.123" v="308" actId="6549"/>
          <ac:spMkLst>
            <pc:docMk/>
            <pc:sldMk cId="0" sldId="391"/>
            <ac:spMk id="37890" creationId="{7C88C445-F2E2-D84C-941A-76E9FD926B01}"/>
          </ac:spMkLst>
        </pc:spChg>
        <pc:spChg chg="mod">
          <ac:chgData name="George Oikonomou" userId="e5e5709f-5788-4bb9-a2cb-c47cfc333c75" providerId="ADAL" clId="{8F920093-FF18-A44D-901E-80770F8FA5B0}" dt="2020-10-05T17:10:33.018" v="149" actId="20577"/>
          <ac:spMkLst>
            <pc:docMk/>
            <pc:sldMk cId="0" sldId="391"/>
            <ac:spMk id="58370" creationId="{59381742-843C-9344-A221-D53162A66D7C}"/>
          </ac:spMkLst>
        </pc:spChg>
        <pc:picChg chg="del mod">
          <ac:chgData name="George Oikonomou" userId="e5e5709f-5788-4bb9-a2cb-c47cfc333c75" providerId="ADAL" clId="{8F920093-FF18-A44D-901E-80770F8FA5B0}" dt="2020-10-05T17:11:45.471" v="234" actId="478"/>
          <ac:picMkLst>
            <pc:docMk/>
            <pc:sldMk cId="0" sldId="391"/>
            <ac:picMk id="37891" creationId="{9479240C-7B0B-A046-93EA-D22E281D73B9}"/>
          </ac:picMkLst>
        </pc:picChg>
      </pc:sldChg>
      <pc:sldChg chg="addSp modSp mod">
        <pc:chgData name="George Oikonomou" userId="e5e5709f-5788-4bb9-a2cb-c47cfc333c75" providerId="ADAL" clId="{8F920093-FF18-A44D-901E-80770F8FA5B0}" dt="2020-10-05T17:17:00.897" v="470" actId="1076"/>
        <pc:sldMkLst>
          <pc:docMk/>
          <pc:sldMk cId="0" sldId="392"/>
        </pc:sldMkLst>
        <pc:spChg chg="mod">
          <ac:chgData name="George Oikonomou" userId="e5e5709f-5788-4bb9-a2cb-c47cfc333c75" providerId="ADAL" clId="{8F920093-FF18-A44D-901E-80770F8FA5B0}" dt="2020-10-05T17:16:55.053" v="468" actId="20577"/>
          <ac:spMkLst>
            <pc:docMk/>
            <pc:sldMk cId="0" sldId="392"/>
            <ac:spMk id="38914" creationId="{4AF70B97-C020-F544-B7BE-8F08BDD4FEE6}"/>
          </ac:spMkLst>
        </pc:spChg>
        <pc:picChg chg="add mod">
          <ac:chgData name="George Oikonomou" userId="e5e5709f-5788-4bb9-a2cb-c47cfc333c75" providerId="ADAL" clId="{8F920093-FF18-A44D-901E-80770F8FA5B0}" dt="2020-10-05T17:17:00.897" v="470" actId="1076"/>
          <ac:picMkLst>
            <pc:docMk/>
            <pc:sldMk cId="0" sldId="392"/>
            <ac:picMk id="8" creationId="{D7725472-3089-B948-91BC-01FC810AB2E3}"/>
          </ac:picMkLst>
        </pc:picChg>
        <pc:picChg chg="mod">
          <ac:chgData name="George Oikonomou" userId="e5e5709f-5788-4bb9-a2cb-c47cfc333c75" providerId="ADAL" clId="{8F920093-FF18-A44D-901E-80770F8FA5B0}" dt="2020-10-05T17:16:09.057" v="442" actId="732"/>
          <ac:picMkLst>
            <pc:docMk/>
            <pc:sldMk cId="0" sldId="392"/>
            <ac:picMk id="38915" creationId="{9E6F62E9-CAE4-B24D-9BEC-E2A06B00A73E}"/>
          </ac:picMkLst>
        </pc:picChg>
        <pc:picChg chg="mod">
          <ac:chgData name="George Oikonomou" userId="e5e5709f-5788-4bb9-a2cb-c47cfc333c75" providerId="ADAL" clId="{8F920093-FF18-A44D-901E-80770F8FA5B0}" dt="2020-10-05T17:15:19.471" v="391" actId="732"/>
          <ac:picMkLst>
            <pc:docMk/>
            <pc:sldMk cId="0" sldId="392"/>
            <ac:picMk id="38916" creationId="{306FA704-B02C-D947-A78B-298067287E9B}"/>
          </ac:picMkLst>
        </pc:picChg>
      </pc:sldChg>
      <pc:sldChg chg="del">
        <pc:chgData name="George Oikonomou" userId="e5e5709f-5788-4bb9-a2cb-c47cfc333c75" providerId="ADAL" clId="{8F920093-FF18-A44D-901E-80770F8FA5B0}" dt="2020-10-05T17:17:10.318" v="471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8F920093-FF18-A44D-901E-80770F8FA5B0}" dt="2020-10-05T18:52:54.163" v="479" actId="2696"/>
        <pc:sldMkLst>
          <pc:docMk/>
          <pc:sldMk cId="1468155078" sldId="398"/>
        </pc:sldMkLst>
      </pc:sldChg>
    </pc:docChg>
  </pc:docChgLst>
  <pc:docChgLst>
    <pc:chgData name="George Oikonomou" userId="e5e5709f-5788-4bb9-a2cb-c47cfc333c75" providerId="ADAL" clId="{E782BC5C-7B5D-CA4E-8E95-4533F203D219}"/>
    <pc:docChg chg="modSld">
      <pc:chgData name="George Oikonomou" userId="e5e5709f-5788-4bb9-a2cb-c47cfc333c75" providerId="ADAL" clId="{E782BC5C-7B5D-CA4E-8E95-4533F203D219}" dt="2019-12-10T17:47:02.991" v="1"/>
      <pc:docMkLst>
        <pc:docMk/>
      </pc:docMkLst>
      <pc:sldChg chg="modTransition">
        <pc:chgData name="George Oikonomou" userId="e5e5709f-5788-4bb9-a2cb-c47cfc333c75" providerId="ADAL" clId="{E782BC5C-7B5D-CA4E-8E95-4533F203D219}" dt="2019-12-10T17:44:58.646" v="0"/>
        <pc:sldMkLst>
          <pc:docMk/>
          <pc:sldMk cId="0" sldId="367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1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2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3"/>
        </pc:sldMkLst>
      </pc:sldChg>
    </pc:docChg>
  </pc:docChgLst>
  <pc:docChgLst>
    <pc:chgData name="George Oikonomou" userId="e5e5709f-5788-4bb9-a2cb-c47cfc333c75" providerId="ADAL" clId="{8101579A-A2C5-6A42-9D63-D3BADEE269DC}"/>
    <pc:docChg chg="delSld">
      <pc:chgData name="George Oikonomou" userId="e5e5709f-5788-4bb9-a2cb-c47cfc333c75" providerId="ADAL" clId="{8101579A-A2C5-6A42-9D63-D3BADEE269DC}" dt="2020-10-05T18:54:03.617" v="10" actId="2696"/>
      <pc:docMkLst>
        <pc:docMk/>
      </pc:docMkLst>
      <pc:sldChg chg="del">
        <pc:chgData name="George Oikonomou" userId="e5e5709f-5788-4bb9-a2cb-c47cfc333c75" providerId="ADAL" clId="{8101579A-A2C5-6A42-9D63-D3BADEE269DC}" dt="2020-10-05T18:54:03.521" v="0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8101579A-A2C5-6A42-9D63-D3BADEE269DC}" dt="2020-10-05T18:54:03.550" v="3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8101579A-A2C5-6A42-9D63-D3BADEE269DC}" dt="2020-10-05T18:54:03.533" v="2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8101579A-A2C5-6A42-9D63-D3BADEE269DC}" dt="2020-10-05T18:54:03.588" v="8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8101579A-A2C5-6A42-9D63-D3BADEE269DC}" dt="2020-10-05T18:54:03.603" v="9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8101579A-A2C5-6A42-9D63-D3BADEE269DC}" dt="2020-10-05T18:54:03.570" v="7" actId="2696"/>
        <pc:sldMkLst>
          <pc:docMk/>
          <pc:sldMk cId="0" sldId="380"/>
        </pc:sldMkLst>
      </pc:sldChg>
      <pc:sldChg chg="del">
        <pc:chgData name="George Oikonomou" userId="e5e5709f-5788-4bb9-a2cb-c47cfc333c75" providerId="ADAL" clId="{8101579A-A2C5-6A42-9D63-D3BADEE269DC}" dt="2020-10-05T18:54:03.566" v="6" actId="2696"/>
        <pc:sldMkLst>
          <pc:docMk/>
          <pc:sldMk cId="0" sldId="385"/>
        </pc:sldMkLst>
      </pc:sldChg>
      <pc:sldChg chg="del">
        <pc:chgData name="George Oikonomou" userId="e5e5709f-5788-4bb9-a2cb-c47cfc333c75" providerId="ADAL" clId="{8101579A-A2C5-6A42-9D63-D3BADEE269DC}" dt="2020-10-05T18:54:03.561" v="5" actId="2696"/>
        <pc:sldMkLst>
          <pc:docMk/>
          <pc:sldMk cId="0" sldId="389"/>
        </pc:sldMkLst>
      </pc:sldChg>
      <pc:sldChg chg="del">
        <pc:chgData name="George Oikonomou" userId="e5e5709f-5788-4bb9-a2cb-c47cfc333c75" providerId="ADAL" clId="{8101579A-A2C5-6A42-9D63-D3BADEE269DC}" dt="2020-10-05T18:54:03.527" v="1" actId="2696"/>
        <pc:sldMkLst>
          <pc:docMk/>
          <pc:sldMk cId="0" sldId="391"/>
        </pc:sldMkLst>
      </pc:sldChg>
      <pc:sldChg chg="del">
        <pc:chgData name="George Oikonomou" userId="e5e5709f-5788-4bb9-a2cb-c47cfc333c75" providerId="ADAL" clId="{8101579A-A2C5-6A42-9D63-D3BADEE269DC}" dt="2020-10-05T18:54:03.556" v="4" actId="2696"/>
        <pc:sldMkLst>
          <pc:docMk/>
          <pc:sldMk cId="0" sldId="392"/>
        </pc:sldMkLst>
      </pc:sldChg>
      <pc:sldChg chg="del">
        <pc:chgData name="George Oikonomou" userId="e5e5709f-5788-4bb9-a2cb-c47cfc333c75" providerId="ADAL" clId="{8101579A-A2C5-6A42-9D63-D3BADEE269DC}" dt="2020-10-05T18:54:03.617" v="10" actId="2696"/>
        <pc:sldMkLst>
          <pc:docMk/>
          <pc:sldMk cId="0" sldId="393"/>
        </pc:sldMkLst>
      </pc:sldChg>
    </pc:docChg>
  </pc:docChgLst>
  <pc:docChgLst>
    <pc:chgData name="George Oikonomou" userId="e5e5709f-5788-4bb9-a2cb-c47cfc333c75" providerId="ADAL" clId="{CC288D1F-DDC1-624B-BFED-784BCE441D46}"/>
    <pc:docChg chg="delSld modSld modShowInfo">
      <pc:chgData name="George Oikonomou" userId="e5e5709f-5788-4bb9-a2cb-c47cfc333c75" providerId="ADAL" clId="{CC288D1F-DDC1-624B-BFED-784BCE441D46}" dt="2020-12-07T19:22:15.103" v="5" actId="115"/>
      <pc:docMkLst>
        <pc:docMk/>
      </pc:docMkLst>
      <pc:sldChg chg="del">
        <pc:chgData name="George Oikonomou" userId="e5e5709f-5788-4bb9-a2cb-c47cfc333c75" providerId="ADAL" clId="{CC288D1F-DDC1-624B-BFED-784BCE441D46}" dt="2020-12-07T18:56:40.304" v="3" actId="2696"/>
        <pc:sldMkLst>
          <pc:docMk/>
          <pc:sldMk cId="0" sldId="372"/>
        </pc:sldMkLst>
      </pc:sldChg>
      <pc:sldChg chg="modSp mod">
        <pc:chgData name="George Oikonomou" userId="e5e5709f-5788-4bb9-a2cb-c47cfc333c75" providerId="ADAL" clId="{CC288D1F-DDC1-624B-BFED-784BCE441D46}" dt="2020-12-07T19:22:15.103" v="5" actId="115"/>
        <pc:sldMkLst>
          <pc:docMk/>
          <pc:sldMk cId="483193057" sldId="399"/>
        </pc:sldMkLst>
        <pc:spChg chg="mod">
          <ac:chgData name="George Oikonomou" userId="e5e5709f-5788-4bb9-a2cb-c47cfc333c75" providerId="ADAL" clId="{CC288D1F-DDC1-624B-BFED-784BCE441D46}" dt="2020-12-07T19:22:15.103" v="5" actId="115"/>
          <ac:spMkLst>
            <pc:docMk/>
            <pc:sldMk cId="483193057" sldId="399"/>
            <ac:spMk id="15362" creationId="{27EF377D-DE76-D84A-A547-2F7AFB4A14C8}"/>
          </ac:spMkLst>
        </pc:spChg>
        <pc:graphicFrameChg chg="modGraphic">
          <ac:chgData name="George Oikonomou" userId="e5e5709f-5788-4bb9-a2cb-c47cfc333c75" providerId="ADAL" clId="{CC288D1F-DDC1-624B-BFED-784BCE441D46}" dt="2020-12-07T16:10:29.092" v="2" actId="6549"/>
          <ac:graphicFrameMkLst>
            <pc:docMk/>
            <pc:sldMk cId="483193057" sldId="399"/>
            <ac:graphicFrameMk id="3" creationId="{AD7CA8D6-0912-3D43-8700-9FC71D88B3F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04D6C55-BC44-8A4A-B8D5-0F491606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2CF24CC3-1949-AC42-8725-465286A2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A9D14C-A626-7043-ADC1-B0DC2C82A0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B7A859-4BA2-9042-AEE0-C5F6B09F58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A29517-971A-214E-937A-F921DC5224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537DB6-A00A-C64D-AC25-BAFEACE010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2E160DE7-F110-7B4D-AA1F-1868720BC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35C0AFC7-E1A0-ED4C-AF0C-BC815F7B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6FBEF9F-24D2-D845-9571-C18623DCD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346AAD-8E93-FF4F-8CD2-7F5FA1A41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3522-BCBF-DD4B-A139-59C86C3575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7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7787E2-5B2F-F849-88C7-13E1EF1D2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41FF941-BB20-3F49-A4AB-246D3C1D4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DD07-3AF7-2240-B6FF-54DC672FC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71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55ABA49-2410-1C43-B87F-501C30606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74717E9-2361-9A42-A8CF-9DE40C6DF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1B82-E4AE-8241-A19E-2E185C7256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4DEF3F7-1056-A845-B3BF-EC3A3EC26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00D51D-5220-1C40-8FC3-5ADA6B56F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86D7-4FCF-7D41-AC66-1992A5015B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3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684DCE-A851-D04E-A5ED-1150050E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D4B88-1827-C044-9E5B-8CE9B0ECBC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1425-03D8-8C48-A5EE-AA1AA2BDF6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80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CBAF3F6C-C50D-0541-B63C-51C4ABE7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C367A19-9EAE-7D49-9802-366F75627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F6CA-C429-CA4E-8EB1-BA3E9555B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93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2EB2FCF-AD4E-1340-B0CE-CD2B5F32B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3627BEA-735F-5B47-9107-FDCDDE7C7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BF17088-F656-7F4D-B8CF-802CEBD54E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5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A19AA96-5AA1-234C-8F9B-FFA83C085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AC746DB-6266-4B4A-BBD1-BEC84689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62DE-2967-4841-95C9-11A04BA3095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21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507C508-32F2-BF4E-8A34-E02FB303C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14D6AB8-9BC9-4B4C-9CA9-203187BA4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911C-AEC1-FD44-83D6-E6F2755E3E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E013908-2830-E540-AC85-5A2795BB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52BAC-B3C1-E144-8EE6-20EB66F6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16DD4D-F6F7-A242-B7A5-51872B621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E32F0B-02D6-9744-AF8C-03F923E0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716C3-EBEF-7648-BD97-430F3B06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2454E2B-947E-7245-8CC0-741F1B4710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2" r:id="rId7"/>
    <p:sldLayoutId id="2147483980" r:id="rId8"/>
    <p:sldLayoutId id="214748398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E22C78-2558-714D-897C-55EFE1D311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/>
              <a:t>Transport Layer</a:t>
            </a:r>
            <a:br>
              <a:rPr lang="en-US" sz="6600" dirty="0"/>
            </a:br>
            <a:r>
              <a:rPr lang="en-US" sz="6600" dirty="0"/>
              <a:t>Overview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BA97FFF1-D36A-F343-A657-5A0148421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4B5F-A1EA-D642-B759-6702F84D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Purpose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7EF377D-DE76-D84A-A547-2F7AFB4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i="1" dirty="0">
                <a:latin typeface="Helvetica" pitchFamily="2" charset="0"/>
                <a:ea typeface="ＭＳ Ｐゴシック" panose="020B0600070205080204" pitchFamily="34" charset="-128"/>
              </a:rPr>
              <a:t>To deliver data across networks with the desired reliability or quality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0369C60C-DEDA-6340-924F-D4873DC22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E0C68F1-0AE6-2A4B-AF99-B2359431B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C3DA329-6E82-F649-99CD-D3F4B5BFC8B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4B5F-A1EA-D642-B759-6702F84D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Transport vs Network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7EF377D-DE76-D84A-A547-2F7AFB4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2192337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Network layer: Delivery from/to </a:t>
            </a:r>
            <a:r>
              <a:rPr lang="en-US" altLang="en-US" u="sng" dirty="0">
                <a:latin typeface="Helvetica" pitchFamily="2" charset="0"/>
                <a:ea typeface="ＭＳ Ｐゴシック" panose="020B0600070205080204" pitchFamily="34" charset="-128"/>
              </a:rPr>
              <a:t>devices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Transport layer: Delivery from/to </a:t>
            </a:r>
            <a:r>
              <a:rPr lang="en-US" altLang="en-US" u="sng" dirty="0">
                <a:latin typeface="Helvetica" pitchFamily="2" charset="0"/>
                <a:ea typeface="ＭＳ Ｐゴシック" panose="020B0600070205080204" pitchFamily="34" charset="-128"/>
              </a:rPr>
              <a:t>processes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(s/w applications)</a:t>
            </a:r>
          </a:p>
          <a:p>
            <a:pPr marL="0" indent="0">
              <a:buNone/>
            </a:pPr>
            <a:endParaRPr lang="en-US" altLang="en-US" u="sng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Analogy with the postal service 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0369C60C-DEDA-6340-924F-D4873DC22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E0C68F1-0AE6-2A4B-AF99-B2359431B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C3DA329-6E82-F649-99CD-D3F4B5BFC8B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7CA8D6-0912-3D43-8700-9FC71D88B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32321"/>
              </p:ext>
            </p:extLst>
          </p:nvPr>
        </p:nvGraphicFramePr>
        <p:xfrm>
          <a:off x="457200" y="3782695"/>
          <a:ext cx="8229599" cy="22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7723">
                  <a:extLst>
                    <a:ext uri="{9D8B030D-6E8A-4147-A177-3AD203B41FA5}">
                      <a16:colId xmlns:a16="http://schemas.microsoft.com/office/drawing/2014/main" val="1392711204"/>
                    </a:ext>
                  </a:extLst>
                </a:gridCol>
                <a:gridCol w="2650938">
                  <a:extLst>
                    <a:ext uri="{9D8B030D-6E8A-4147-A177-3AD203B41FA5}">
                      <a16:colId xmlns:a16="http://schemas.microsoft.com/office/drawing/2014/main" val="2756998757"/>
                    </a:ext>
                  </a:extLst>
                </a:gridCol>
                <a:gridCol w="2650938">
                  <a:extLst>
                    <a:ext uri="{9D8B030D-6E8A-4147-A177-3AD203B41FA5}">
                      <a16:colId xmlns:a16="http://schemas.microsoft.com/office/drawing/2014/main" val="294184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Postal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Layered Network Analogy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2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George Oikonomou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Person within building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(Transport)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Process within a 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4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Office 5.09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Merchant </a:t>
                      </a:r>
                      <a:r>
                        <a:rPr lang="en-US" dirty="0" err="1">
                          <a:latin typeface="Helvetica" pitchFamily="2" charset="0"/>
                        </a:rPr>
                        <a:t>Venturers</a:t>
                      </a:r>
                      <a:r>
                        <a:rPr lang="en-US" dirty="0">
                          <a:latin typeface="Helvetica" pitchFamily="2" charset="0"/>
                        </a:rPr>
                        <a:t> Building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BS8 1UB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Bristol</a:t>
                      </a:r>
                    </a:p>
                    <a:p>
                      <a:r>
                        <a:rPr lang="en-US" dirty="0">
                          <a:latin typeface="Helvetica" pitchFamily="2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Building address</a:t>
                      </a:r>
                      <a:br>
                        <a:rPr lang="en-US" dirty="0">
                          <a:latin typeface="Helvetica" pitchFamily="2" charset="0"/>
                        </a:rPr>
                      </a:br>
                      <a:r>
                        <a:rPr lang="en-US" dirty="0">
                          <a:latin typeface="Helvetica" pitchFamily="2" charset="0"/>
                        </a:rPr>
                        <a:t>(Network Layer)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Host address</a:t>
                      </a:r>
                      <a:br>
                        <a:rPr lang="en-US" dirty="0">
                          <a:latin typeface="Helvetica" pitchFamily="2" charset="0"/>
                        </a:rPr>
                      </a:br>
                      <a:r>
                        <a:rPr lang="en-US" dirty="0">
                          <a:latin typeface="Helvetica" pitchFamily="2" charset="0"/>
                        </a:rPr>
                        <a:t>(e.g. IP address)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5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65E42A2-416B-9C4B-985D-C5FFBBB6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Services Provided to the Upper Layers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B9F14D8-9AA3-4548-A09E-E3720828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The network, transport, and application layers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017FAB3E-8D35-BC44-80ED-7379BAE1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95400"/>
            <a:ext cx="82200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59193A57-A062-FC40-868B-91D73A4ADB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6CD9464F-283D-4443-835A-A2DD84694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3298AE1-2871-864F-BB1E-AB1BA97FEED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06C9F19-45F7-0042-84DB-5EA42CEA5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Transport Service Primitives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D892A50-35B1-BD41-8C73-0CA30ADE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05425"/>
            <a:ext cx="8229600" cy="82073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Nesting of TPDUs, packets, and frames.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CCA7ACE4-558C-2940-9C83-565E86C7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/>
          <a:stretch>
            <a:fillRect/>
          </a:stretch>
        </p:blipFill>
        <p:spPr bwMode="auto">
          <a:xfrm>
            <a:off x="187325" y="1981200"/>
            <a:ext cx="87693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4A47157A-E92C-5048-9F4E-F2639A0842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01C42E41-DB87-684E-99DF-62D3A283D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DD719E-53C3-1040-AAF2-4F691D29C304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23A10CE-B187-654B-84C9-1B0E3C06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TSAPs and NSAPs</a:t>
            </a:r>
            <a:endParaRPr lang="en-US" altLang="x-none" dirty="0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F6B62BC-A9D8-414B-A032-B79575FA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49900"/>
            <a:ext cx="8229600" cy="5762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Transport / Network Service Access Point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BC8444BB-07B0-2947-8388-B01C2120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284288"/>
            <a:ext cx="5130800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5">
            <a:extLst>
              <a:ext uri="{FF2B5EF4-FFF2-40B4-BE49-F238E27FC236}">
                <a16:creationId xmlns:a16="http://schemas.microsoft.com/office/drawing/2014/main" id="{71A3D17C-C688-6240-9FF9-7FE9C7223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Slide Number Placeholder 6">
            <a:extLst>
              <a:ext uri="{FF2B5EF4-FFF2-40B4-BE49-F238E27FC236}">
                <a16:creationId xmlns:a16="http://schemas.microsoft.com/office/drawing/2014/main" id="{F21576D7-25B9-7742-93E2-9B7F3F4B0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0AACB2-27C6-DE43-B3DD-5BE67CBA83EE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47390</TotalTime>
  <Pages>32</Pages>
  <Words>231</Words>
  <Application>Microsoft Macintosh PowerPoint</Application>
  <PresentationFormat>Overhead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Transport Layer Overview</vt:lpstr>
      <vt:lpstr>Purpose</vt:lpstr>
      <vt:lpstr>Transport vs Network</vt:lpstr>
      <vt:lpstr>Services Provided to the Upper Layers</vt:lpstr>
      <vt:lpstr>Transport Service Primitives</vt:lpstr>
      <vt:lpstr>TSAPs and NSAPs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444</cp:revision>
  <cp:lastPrinted>2017-10-30T16:29:30Z</cp:lastPrinted>
  <dcterms:created xsi:type="dcterms:W3CDTF">1996-01-04T14:14:20Z</dcterms:created>
  <dcterms:modified xsi:type="dcterms:W3CDTF">2020-12-07T19:22:16Z</dcterms:modified>
</cp:coreProperties>
</file>