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3" r:id="rId2"/>
    <p:sldId id="375" r:id="rId3"/>
    <p:sldId id="376" r:id="rId4"/>
    <p:sldId id="378" r:id="rId5"/>
    <p:sldId id="379" r:id="rId6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96327"/>
  </p:normalViewPr>
  <p:slideViewPr>
    <p:cSldViewPr snapToGrid="0">
      <p:cViewPr varScale="1">
        <p:scale>
          <a:sx n="119" d="100"/>
          <a:sy n="119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8F920093-FF18-A44D-901E-80770F8FA5B0}"/>
    <pc:docChg chg="undo custSel delSld modSld">
      <pc:chgData name="George Oikonomou" userId="e5e5709f-5788-4bb9-a2cb-c47cfc333c75" providerId="ADAL" clId="{8F920093-FF18-A44D-901E-80770F8FA5B0}" dt="2020-10-05T18:52:54.163" v="479" actId="2696"/>
      <pc:docMkLst>
        <pc:docMk/>
      </pc:docMkLst>
      <pc:sldChg chg="del">
        <pc:chgData name="George Oikonomou" userId="e5e5709f-5788-4bb9-a2cb-c47cfc333c75" providerId="ADAL" clId="{8F920093-FF18-A44D-901E-80770F8FA5B0}" dt="2020-10-05T17:07:29.590" v="0" actId="2696"/>
        <pc:sldMkLst>
          <pc:docMk/>
          <pc:sldMk cId="0" sldId="367"/>
        </pc:sldMkLst>
      </pc:sldChg>
      <pc:sldChg chg="modSp mod">
        <pc:chgData name="George Oikonomou" userId="e5e5709f-5788-4bb9-a2cb-c47cfc333c75" providerId="ADAL" clId="{8F920093-FF18-A44D-901E-80770F8FA5B0}" dt="2020-10-05T17:08:16.239" v="5" actId="20577"/>
        <pc:sldMkLst>
          <pc:docMk/>
          <pc:sldMk cId="0" sldId="373"/>
        </pc:sldMkLst>
        <pc:spChg chg="mod">
          <ac:chgData name="George Oikonomou" userId="e5e5709f-5788-4bb9-a2cb-c47cfc333c75" providerId="ADAL" clId="{8F920093-FF18-A44D-901E-80770F8FA5B0}" dt="2020-10-05T17:08:16.239" v="5" actId="20577"/>
          <ac:spMkLst>
            <pc:docMk/>
            <pc:sldMk cId="0" sldId="373"/>
            <ac:spMk id="2" creationId="{79D9D3C4-3E32-5842-8241-C51AA2180B9E}"/>
          </ac:spMkLst>
        </pc:spChg>
      </pc:sldChg>
      <pc:sldChg chg="del">
        <pc:chgData name="George Oikonomou" userId="e5e5709f-5788-4bb9-a2cb-c47cfc333c75" providerId="ADAL" clId="{8F920093-FF18-A44D-901E-80770F8FA5B0}" dt="2020-10-05T17:07:49.936" v="1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8F920093-FF18-A44D-901E-80770F8FA5B0}" dt="2020-10-05T17:08:08.684" v="2" actId="2696"/>
        <pc:sldMkLst>
          <pc:docMk/>
          <pc:sldMk cId="0" sldId="381"/>
        </pc:sldMkLst>
      </pc:sldChg>
      <pc:sldChg chg="del">
        <pc:chgData name="George Oikonomou" userId="e5e5709f-5788-4bb9-a2cb-c47cfc333c75" providerId="ADAL" clId="{8F920093-FF18-A44D-901E-80770F8FA5B0}" dt="2020-10-05T17:08:09.769" v="3" actId="2696"/>
        <pc:sldMkLst>
          <pc:docMk/>
          <pc:sldMk cId="0" sldId="382"/>
        </pc:sldMkLst>
      </pc:sldChg>
      <pc:sldChg chg="del">
        <pc:chgData name="George Oikonomou" userId="e5e5709f-5788-4bb9-a2cb-c47cfc333c75" providerId="ADAL" clId="{8F920093-FF18-A44D-901E-80770F8FA5B0}" dt="2020-10-05T17:08:10.615" v="4" actId="2696"/>
        <pc:sldMkLst>
          <pc:docMk/>
          <pc:sldMk cId="0" sldId="383"/>
        </pc:sldMkLst>
      </pc:sldChg>
      <pc:sldChg chg="modSp mod">
        <pc:chgData name="George Oikonomou" userId="e5e5709f-5788-4bb9-a2cb-c47cfc333c75" providerId="ADAL" clId="{8F920093-FF18-A44D-901E-80770F8FA5B0}" dt="2020-10-05T18:52:27.465" v="478" actId="20577"/>
        <pc:sldMkLst>
          <pc:docMk/>
          <pc:sldMk cId="0" sldId="385"/>
        </pc:sldMkLst>
        <pc:spChg chg="mod">
          <ac:chgData name="George Oikonomou" userId="e5e5709f-5788-4bb9-a2cb-c47cfc333c75" providerId="ADAL" clId="{8F920093-FF18-A44D-901E-80770F8FA5B0}" dt="2020-10-05T18:52:27.465" v="478" actId="20577"/>
          <ac:spMkLst>
            <pc:docMk/>
            <pc:sldMk cId="0" sldId="385"/>
            <ac:spMk id="2" creationId="{315C248A-3A9D-7B4F-BECA-EEE8BECA35F4}"/>
          </ac:spMkLst>
        </pc:spChg>
      </pc:sldChg>
      <pc:sldChg chg="modSp mod">
        <pc:chgData name="George Oikonomou" userId="e5e5709f-5788-4bb9-a2cb-c47cfc333c75" providerId="ADAL" clId="{8F920093-FF18-A44D-901E-80770F8FA5B0}" dt="2020-10-05T17:09:40.647" v="84" actId="20577"/>
        <pc:sldMkLst>
          <pc:docMk/>
          <pc:sldMk cId="0" sldId="389"/>
        </pc:sldMkLst>
        <pc:spChg chg="mod">
          <ac:chgData name="George Oikonomou" userId="e5e5709f-5788-4bb9-a2cb-c47cfc333c75" providerId="ADAL" clId="{8F920093-FF18-A44D-901E-80770F8FA5B0}" dt="2020-10-05T17:09:09.975" v="77" actId="27636"/>
          <ac:spMkLst>
            <pc:docMk/>
            <pc:sldMk cId="0" sldId="389"/>
            <ac:spMk id="35842" creationId="{D05898EF-54E1-AF4D-A7C5-B0D02E66D1A3}"/>
          </ac:spMkLst>
        </pc:spChg>
        <pc:spChg chg="mod">
          <ac:chgData name="George Oikonomou" userId="e5e5709f-5788-4bb9-a2cb-c47cfc333c75" providerId="ADAL" clId="{8F920093-FF18-A44D-901E-80770F8FA5B0}" dt="2020-10-05T17:09:40.647" v="84" actId="20577"/>
          <ac:spMkLst>
            <pc:docMk/>
            <pc:sldMk cId="0" sldId="389"/>
            <ac:spMk id="48130" creationId="{746AD790-2931-0842-B306-4F5722525AA4}"/>
          </ac:spMkLst>
        </pc:spChg>
        <pc:picChg chg="mod">
          <ac:chgData name="George Oikonomou" userId="e5e5709f-5788-4bb9-a2cb-c47cfc333c75" providerId="ADAL" clId="{8F920093-FF18-A44D-901E-80770F8FA5B0}" dt="2020-10-05T17:08:51.486" v="40" actId="1036"/>
          <ac:picMkLst>
            <pc:docMk/>
            <pc:sldMk cId="0" sldId="389"/>
            <ac:picMk id="35843" creationId="{9AE5AD1A-3D74-CF44-8A8A-17EC889C82A6}"/>
          </ac:picMkLst>
        </pc:picChg>
      </pc:sldChg>
      <pc:sldChg chg="del">
        <pc:chgData name="George Oikonomou" userId="e5e5709f-5788-4bb9-a2cb-c47cfc333c75" providerId="ADAL" clId="{8F920093-FF18-A44D-901E-80770F8FA5B0}" dt="2020-10-05T17:09:14.357" v="78" actId="2696"/>
        <pc:sldMkLst>
          <pc:docMk/>
          <pc:sldMk cId="0" sldId="390"/>
        </pc:sldMkLst>
      </pc:sldChg>
      <pc:sldChg chg="delSp modSp mod">
        <pc:chgData name="George Oikonomou" userId="e5e5709f-5788-4bb9-a2cb-c47cfc333c75" providerId="ADAL" clId="{8F920093-FF18-A44D-901E-80770F8FA5B0}" dt="2020-10-05T17:13:48.123" v="308" actId="6549"/>
        <pc:sldMkLst>
          <pc:docMk/>
          <pc:sldMk cId="0" sldId="391"/>
        </pc:sldMkLst>
        <pc:spChg chg="mod">
          <ac:chgData name="George Oikonomou" userId="e5e5709f-5788-4bb9-a2cb-c47cfc333c75" providerId="ADAL" clId="{8F920093-FF18-A44D-901E-80770F8FA5B0}" dt="2020-10-05T17:13:48.123" v="308" actId="6549"/>
          <ac:spMkLst>
            <pc:docMk/>
            <pc:sldMk cId="0" sldId="391"/>
            <ac:spMk id="37890" creationId="{7C88C445-F2E2-D84C-941A-76E9FD926B01}"/>
          </ac:spMkLst>
        </pc:spChg>
        <pc:spChg chg="mod">
          <ac:chgData name="George Oikonomou" userId="e5e5709f-5788-4bb9-a2cb-c47cfc333c75" providerId="ADAL" clId="{8F920093-FF18-A44D-901E-80770F8FA5B0}" dt="2020-10-05T17:10:33.018" v="149" actId="20577"/>
          <ac:spMkLst>
            <pc:docMk/>
            <pc:sldMk cId="0" sldId="391"/>
            <ac:spMk id="58370" creationId="{59381742-843C-9344-A221-D53162A66D7C}"/>
          </ac:spMkLst>
        </pc:spChg>
        <pc:picChg chg="del mod">
          <ac:chgData name="George Oikonomou" userId="e5e5709f-5788-4bb9-a2cb-c47cfc333c75" providerId="ADAL" clId="{8F920093-FF18-A44D-901E-80770F8FA5B0}" dt="2020-10-05T17:11:45.471" v="234" actId="478"/>
          <ac:picMkLst>
            <pc:docMk/>
            <pc:sldMk cId="0" sldId="391"/>
            <ac:picMk id="37891" creationId="{9479240C-7B0B-A046-93EA-D22E281D73B9}"/>
          </ac:picMkLst>
        </pc:picChg>
      </pc:sldChg>
      <pc:sldChg chg="addSp modSp mod">
        <pc:chgData name="George Oikonomou" userId="e5e5709f-5788-4bb9-a2cb-c47cfc333c75" providerId="ADAL" clId="{8F920093-FF18-A44D-901E-80770F8FA5B0}" dt="2020-10-05T17:17:00.897" v="470" actId="1076"/>
        <pc:sldMkLst>
          <pc:docMk/>
          <pc:sldMk cId="0" sldId="392"/>
        </pc:sldMkLst>
        <pc:spChg chg="mod">
          <ac:chgData name="George Oikonomou" userId="e5e5709f-5788-4bb9-a2cb-c47cfc333c75" providerId="ADAL" clId="{8F920093-FF18-A44D-901E-80770F8FA5B0}" dt="2020-10-05T17:16:55.053" v="468" actId="20577"/>
          <ac:spMkLst>
            <pc:docMk/>
            <pc:sldMk cId="0" sldId="392"/>
            <ac:spMk id="38914" creationId="{4AF70B97-C020-F544-B7BE-8F08BDD4FEE6}"/>
          </ac:spMkLst>
        </pc:spChg>
        <pc:picChg chg="add mod">
          <ac:chgData name="George Oikonomou" userId="e5e5709f-5788-4bb9-a2cb-c47cfc333c75" providerId="ADAL" clId="{8F920093-FF18-A44D-901E-80770F8FA5B0}" dt="2020-10-05T17:17:00.897" v="470" actId="1076"/>
          <ac:picMkLst>
            <pc:docMk/>
            <pc:sldMk cId="0" sldId="392"/>
            <ac:picMk id="8" creationId="{D7725472-3089-B948-91BC-01FC810AB2E3}"/>
          </ac:picMkLst>
        </pc:picChg>
        <pc:picChg chg="mod">
          <ac:chgData name="George Oikonomou" userId="e5e5709f-5788-4bb9-a2cb-c47cfc333c75" providerId="ADAL" clId="{8F920093-FF18-A44D-901E-80770F8FA5B0}" dt="2020-10-05T17:16:09.057" v="442" actId="732"/>
          <ac:picMkLst>
            <pc:docMk/>
            <pc:sldMk cId="0" sldId="392"/>
            <ac:picMk id="38915" creationId="{9E6F62E9-CAE4-B24D-9BEC-E2A06B00A73E}"/>
          </ac:picMkLst>
        </pc:picChg>
        <pc:picChg chg="mod">
          <ac:chgData name="George Oikonomou" userId="e5e5709f-5788-4bb9-a2cb-c47cfc333c75" providerId="ADAL" clId="{8F920093-FF18-A44D-901E-80770F8FA5B0}" dt="2020-10-05T17:15:19.471" v="391" actId="732"/>
          <ac:picMkLst>
            <pc:docMk/>
            <pc:sldMk cId="0" sldId="392"/>
            <ac:picMk id="38916" creationId="{306FA704-B02C-D947-A78B-298067287E9B}"/>
          </ac:picMkLst>
        </pc:picChg>
      </pc:sldChg>
      <pc:sldChg chg="del">
        <pc:chgData name="George Oikonomou" userId="e5e5709f-5788-4bb9-a2cb-c47cfc333c75" providerId="ADAL" clId="{8F920093-FF18-A44D-901E-80770F8FA5B0}" dt="2020-10-05T17:17:10.318" v="471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8F920093-FF18-A44D-901E-80770F8FA5B0}" dt="2020-10-05T18:52:54.163" v="479" actId="2696"/>
        <pc:sldMkLst>
          <pc:docMk/>
          <pc:sldMk cId="1468155078" sldId="398"/>
        </pc:sldMkLst>
      </pc:sldChg>
    </pc:docChg>
  </pc:docChgLst>
  <pc:docChgLst>
    <pc:chgData name="George Oikonomou" userId="e5e5709f-5788-4bb9-a2cb-c47cfc333c75" providerId="ADAL" clId="{E782BC5C-7B5D-CA4E-8E95-4533F203D219}"/>
    <pc:docChg chg="modSld">
      <pc:chgData name="George Oikonomou" userId="e5e5709f-5788-4bb9-a2cb-c47cfc333c75" providerId="ADAL" clId="{E782BC5C-7B5D-CA4E-8E95-4533F203D219}" dt="2019-12-10T17:47:02.991" v="1"/>
      <pc:docMkLst>
        <pc:docMk/>
      </pc:docMkLst>
      <pc:sldChg chg="modTransition">
        <pc:chgData name="George Oikonomou" userId="e5e5709f-5788-4bb9-a2cb-c47cfc333c75" providerId="ADAL" clId="{E782BC5C-7B5D-CA4E-8E95-4533F203D219}" dt="2019-12-10T17:44:58.646" v="0"/>
        <pc:sldMkLst>
          <pc:docMk/>
          <pc:sldMk cId="0" sldId="367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1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2"/>
        </pc:sldMkLst>
      </pc:sldChg>
      <pc:sldChg chg="modTransition">
        <pc:chgData name="George Oikonomou" userId="e5e5709f-5788-4bb9-a2cb-c47cfc333c75" providerId="ADAL" clId="{E782BC5C-7B5D-CA4E-8E95-4533F203D219}" dt="2019-12-10T17:47:02.991" v="1"/>
        <pc:sldMkLst>
          <pc:docMk/>
          <pc:sldMk cId="0" sldId="383"/>
        </pc:sldMkLst>
      </pc:sldChg>
    </pc:docChg>
  </pc:docChgLst>
  <pc:docChgLst>
    <pc:chgData name="George Oikonomou" userId="e5e5709f-5788-4bb9-a2cb-c47cfc333c75" providerId="ADAL" clId="{6735C54C-E528-4E4D-AD13-36E5B4F4F8B3}"/>
    <pc:docChg chg="delSld modSld modShowInfo">
      <pc:chgData name="George Oikonomou" userId="e5e5709f-5788-4bb9-a2cb-c47cfc333c75" providerId="ADAL" clId="{6735C54C-E528-4E4D-AD13-36E5B4F4F8B3}" dt="2020-12-07T20:03:19.322" v="40" actId="2744"/>
      <pc:docMkLst>
        <pc:docMk/>
      </pc:docMkLst>
      <pc:sldChg chg="modSp mod">
        <pc:chgData name="George Oikonomou" userId="e5e5709f-5788-4bb9-a2cb-c47cfc333c75" providerId="ADAL" clId="{6735C54C-E528-4E4D-AD13-36E5B4F4F8B3}" dt="2020-12-07T19:48:37.001" v="27" actId="20577"/>
        <pc:sldMkLst>
          <pc:docMk/>
          <pc:sldMk cId="0" sldId="376"/>
        </pc:sldMkLst>
        <pc:spChg chg="mod">
          <ac:chgData name="George Oikonomou" userId="e5e5709f-5788-4bb9-a2cb-c47cfc333c75" providerId="ADAL" clId="{6735C54C-E528-4E4D-AD13-36E5B4F4F8B3}" dt="2020-12-07T19:48:37.001" v="27" actId="20577"/>
          <ac:spMkLst>
            <pc:docMk/>
            <pc:sldMk cId="0" sldId="376"/>
            <ac:spMk id="28674" creationId="{8D15B403-411C-D74B-8853-870D48ED509D}"/>
          </ac:spMkLst>
        </pc:spChg>
      </pc:sldChg>
      <pc:sldChg chg="modSp mod">
        <pc:chgData name="George Oikonomou" userId="e5e5709f-5788-4bb9-a2cb-c47cfc333c75" providerId="ADAL" clId="{6735C54C-E528-4E4D-AD13-36E5B4F4F8B3}" dt="2020-12-07T19:48:43.179" v="39" actId="20577"/>
        <pc:sldMkLst>
          <pc:docMk/>
          <pc:sldMk cId="0" sldId="378"/>
        </pc:sldMkLst>
        <pc:spChg chg="mod">
          <ac:chgData name="George Oikonomou" userId="e5e5709f-5788-4bb9-a2cb-c47cfc333c75" providerId="ADAL" clId="{6735C54C-E528-4E4D-AD13-36E5B4F4F8B3}" dt="2020-12-07T19:48:43.179" v="39" actId="20577"/>
          <ac:spMkLst>
            <pc:docMk/>
            <pc:sldMk cId="0" sldId="378"/>
            <ac:spMk id="30722" creationId="{272DDF61-07B0-9B4A-973F-0A2F2BC3E450}"/>
          </ac:spMkLst>
        </pc:spChg>
      </pc:sldChg>
      <pc:sldChg chg="del">
        <pc:chgData name="George Oikonomou" userId="e5e5709f-5788-4bb9-a2cb-c47cfc333c75" providerId="ADAL" clId="{6735C54C-E528-4E4D-AD13-36E5B4F4F8B3}" dt="2020-12-07T19:41:53.183" v="0" actId="2696"/>
        <pc:sldMkLst>
          <pc:docMk/>
          <pc:sldMk cId="0" sldId="380"/>
        </pc:sldMkLst>
      </pc:sldChg>
    </pc:docChg>
  </pc:docChgLst>
  <pc:docChgLst>
    <pc:chgData name="George Oikonomou" userId="e5e5709f-5788-4bb9-a2cb-c47cfc333c75" providerId="ADAL" clId="{783F5105-8301-FF41-AD6D-4D0B3DB89A99}"/>
    <pc:docChg chg="delSld">
      <pc:chgData name="George Oikonomou" userId="e5e5709f-5788-4bb9-a2cb-c47cfc333c75" providerId="ADAL" clId="{783F5105-8301-FF41-AD6D-4D0B3DB89A99}" dt="2020-10-05T18:54:17.211" v="11" actId="2696"/>
      <pc:docMkLst>
        <pc:docMk/>
      </pc:docMkLst>
      <pc:sldChg chg="del">
        <pc:chgData name="George Oikonomou" userId="e5e5709f-5788-4bb9-a2cb-c47cfc333c75" providerId="ADAL" clId="{783F5105-8301-FF41-AD6D-4D0B3DB89A99}" dt="2020-10-05T18:54:13.858" v="0" actId="2696"/>
        <pc:sldMkLst>
          <pc:docMk/>
          <pc:sldMk cId="0" sldId="350"/>
        </pc:sldMkLst>
      </pc:sldChg>
      <pc:sldChg chg="del">
        <pc:chgData name="George Oikonomou" userId="e5e5709f-5788-4bb9-a2cb-c47cfc333c75" providerId="ADAL" clId="{783F5105-8301-FF41-AD6D-4D0B3DB89A99}" dt="2020-10-05T18:54:13.893" v="1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783F5105-8301-FF41-AD6D-4D0B3DB89A99}" dt="2020-10-05T18:54:13.900" v="2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783F5105-8301-FF41-AD6D-4D0B3DB89A99}" dt="2020-10-05T18:54:13.920" v="5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783F5105-8301-FF41-AD6D-4D0B3DB89A99}" dt="2020-10-05T18:54:13.907" v="3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783F5105-8301-FF41-AD6D-4D0B3DB89A99}" dt="2020-10-05T18:54:13.913" v="4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783F5105-8301-FF41-AD6D-4D0B3DB89A99}" dt="2020-10-05T18:54:17.155" v="7" actId="2696"/>
        <pc:sldMkLst>
          <pc:docMk/>
          <pc:sldMk cId="0" sldId="385"/>
        </pc:sldMkLst>
      </pc:sldChg>
      <pc:sldChg chg="del">
        <pc:chgData name="George Oikonomou" userId="e5e5709f-5788-4bb9-a2cb-c47cfc333c75" providerId="ADAL" clId="{783F5105-8301-FF41-AD6D-4D0B3DB89A99}" dt="2020-10-05T18:54:17.174" v="8" actId="2696"/>
        <pc:sldMkLst>
          <pc:docMk/>
          <pc:sldMk cId="0" sldId="389"/>
        </pc:sldMkLst>
      </pc:sldChg>
      <pc:sldChg chg="del">
        <pc:chgData name="George Oikonomou" userId="e5e5709f-5788-4bb9-a2cb-c47cfc333c75" providerId="ADAL" clId="{783F5105-8301-FF41-AD6D-4D0B3DB89A99}" dt="2020-10-05T18:54:17.193" v="10" actId="2696"/>
        <pc:sldMkLst>
          <pc:docMk/>
          <pc:sldMk cId="0" sldId="391"/>
        </pc:sldMkLst>
      </pc:sldChg>
      <pc:sldChg chg="del">
        <pc:chgData name="George Oikonomou" userId="e5e5709f-5788-4bb9-a2cb-c47cfc333c75" providerId="ADAL" clId="{783F5105-8301-FF41-AD6D-4D0B3DB89A99}" dt="2020-10-05T18:54:17.180" v="9" actId="2696"/>
        <pc:sldMkLst>
          <pc:docMk/>
          <pc:sldMk cId="0" sldId="392"/>
        </pc:sldMkLst>
      </pc:sldChg>
      <pc:sldChg chg="del">
        <pc:chgData name="George Oikonomou" userId="e5e5709f-5788-4bb9-a2cb-c47cfc333c75" providerId="ADAL" clId="{783F5105-8301-FF41-AD6D-4D0B3DB89A99}" dt="2020-10-05T18:54:17.211" v="11" actId="2696"/>
        <pc:sldMkLst>
          <pc:docMk/>
          <pc:sldMk cId="0" sldId="393"/>
        </pc:sldMkLst>
      </pc:sldChg>
      <pc:sldChg chg="del">
        <pc:chgData name="George Oikonomou" userId="e5e5709f-5788-4bb9-a2cb-c47cfc333c75" providerId="ADAL" clId="{783F5105-8301-FF41-AD6D-4D0B3DB89A99}" dt="2020-10-05T18:54:13.933" v="6" actId="2696"/>
        <pc:sldMkLst>
          <pc:docMk/>
          <pc:sldMk cId="483193057" sldId="3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F04D6C55-BC44-8A4A-B8D5-0F491606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2CF24CC3-1949-AC42-8725-465286A2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7A9D14C-A626-7043-ADC1-B0DC2C82A0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9EB7A859-4BA2-9042-AEE0-C5F6B09F58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A29517-971A-214E-937A-F921DC5224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537DB6-A00A-C64D-AC25-BAFEACE010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F5B2B577-B9CB-E44D-A27D-21F8516B6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A7CE52A8-C300-B141-A982-5E0B775E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1856BE14-9F6D-3B48-B1C2-3D0E3A4B7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1CC91086-DA0B-DC4C-B4C9-3AA54E33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6FBEF9F-24D2-D845-9571-C18623DCD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7346AAD-8E93-FF4F-8CD2-7F5FA1A41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83522-BCBF-DD4B-A139-59C86C3575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7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97787E2-5B2F-F849-88C7-13E1EF1D2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41FF941-BB20-3F49-A4AB-246D3C1D4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DD07-3AF7-2240-B6FF-54DC672FC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713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55ABA49-2410-1C43-B87F-501C30606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74717E9-2361-9A42-A8CF-9DE40C6DF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1B82-E4AE-8241-A19E-2E185C7256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4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4DEF3F7-1056-A845-B3BF-EC3A3EC261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00D51D-5220-1C40-8FC3-5ADA6B56F6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86D7-4FCF-7D41-AC66-1992A5015B1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32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684DCE-A851-D04E-A5ED-1150050E4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D4B88-1827-C044-9E5B-8CE9B0ECBC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B1425-03D8-8C48-A5EE-AA1AA2BDF6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80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CBAF3F6C-C50D-0541-B63C-51C4ABE7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C367A19-9EAE-7D49-9802-366F75627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7F6CA-C429-CA4E-8EB1-BA3E9555B2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93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2EB2FCF-AD4E-1340-B0CE-CD2B5F32B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3627BEA-735F-5B47-9107-FDCDDE7C7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BF17088-F656-7F4D-B8CF-802CEBD54EB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5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A19AA96-5AA1-234C-8F9B-FFA83C085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AC746DB-6266-4B4A-BBD1-BEC84689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B62DE-2967-4841-95C9-11A04BA3095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217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507C508-32F2-BF4E-8A34-E02FB303C6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14D6AB8-9BC9-4B4C-9CA9-203187BA4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911C-AEC1-FD44-83D6-E6F2755E3E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E013908-2830-E540-AC85-5A2795BB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52BAC-B3C1-E144-8EE6-20EB66F6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16DD4D-F6F7-A242-B7A5-51872B621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E32F0B-02D6-9744-AF8C-03F923E0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716C3-EBEF-7648-BD97-430F3B06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2454E2B-947E-7245-8CC0-741F1B4710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2" r:id="rId7"/>
    <p:sldLayoutId id="2147483980" r:id="rId8"/>
    <p:sldLayoutId id="214748398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D9D3C4-3E32-5842-8241-C51AA2180B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>
                <a:effectLst/>
              </a:rPr>
              <a:t>Connection Management</a:t>
            </a:r>
            <a:endParaRPr lang="en-US" sz="6600" dirty="0"/>
          </a:p>
        </p:txBody>
      </p:sp>
      <p:sp>
        <p:nvSpPr>
          <p:cNvPr id="21506" name="Subtitle 4">
            <a:extLst>
              <a:ext uri="{FF2B5EF4-FFF2-40B4-BE49-F238E27FC236}">
                <a16:creationId xmlns:a16="http://schemas.microsoft.com/office/drawing/2014/main" id="{5207AD58-2923-E44D-8E67-25C361D2F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63910EE-55A4-B748-92DA-D6F264B43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Establishment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C641A509-8751-844A-AAB5-9C814B38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30850"/>
            <a:ext cx="8229600" cy="5953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Three Way Handshake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5BCDC05D-5667-D447-931A-E11668B1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23975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Footer Placeholder 1">
            <a:extLst>
              <a:ext uri="{FF2B5EF4-FFF2-40B4-BE49-F238E27FC236}">
                <a16:creationId xmlns:a16="http://schemas.microsoft.com/office/drawing/2014/main" id="{689899D9-092B-2449-934B-BC928569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Slide Number Placeholder 2">
            <a:extLst>
              <a:ext uri="{FF2B5EF4-FFF2-40B4-BE49-F238E27FC236}">
                <a16:creationId xmlns:a16="http://schemas.microsoft.com/office/drawing/2014/main" id="{1C48FA88-1B20-FB4B-9098-A53EC54CA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B9D6509-4628-B344-85AA-15A0DD0B047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15B403-411C-D74B-8853-870D48ED5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Release</a:t>
            </a:r>
            <a:br>
              <a:rPr lang="en-US" altLang="x-none" dirty="0"/>
            </a:br>
            <a:r>
              <a:rPr lang="en-US" altLang="x-none" dirty="0"/>
              <a:t>(Asymmetric)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D20A96E-74DC-0D48-A14E-E006A5CDC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64138"/>
            <a:ext cx="8229600" cy="5778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One-sided, abrupt connection termination could lead to loss of data 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DFB1A0E6-A632-E642-A703-28F9B535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346200"/>
            <a:ext cx="3840162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Footer Placeholder 1">
            <a:extLst>
              <a:ext uri="{FF2B5EF4-FFF2-40B4-BE49-F238E27FC236}">
                <a16:creationId xmlns:a16="http://schemas.microsoft.com/office/drawing/2014/main" id="{20F23045-440C-AF47-87E2-CA037DAD0A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1" name="Slide Number Placeholder 2">
            <a:extLst>
              <a:ext uri="{FF2B5EF4-FFF2-40B4-BE49-F238E27FC236}">
                <a16:creationId xmlns:a16="http://schemas.microsoft.com/office/drawing/2014/main" id="{01FB944D-C876-4144-94B7-EC5CA9AE2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A8D4D4E-0DCE-254D-A1A1-714198990355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2DDF61-07B0-9B4A-973F-0A2F2BC3E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Connection Release</a:t>
            </a:r>
            <a:br>
              <a:rPr lang="en-US" altLang="x-none" dirty="0"/>
            </a:br>
            <a:r>
              <a:rPr lang="en-US" altLang="x-none" dirty="0"/>
              <a:t>(Symmetric)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1683BEE5-4882-AD4A-AB96-DEEA1556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73688"/>
            <a:ext cx="8229600" cy="75247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Normal (graceful) connection termination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F6A3B21B-CDC3-C947-86F3-3916AAF6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086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Footer Placeholder 1">
            <a:extLst>
              <a:ext uri="{FF2B5EF4-FFF2-40B4-BE49-F238E27FC236}">
                <a16:creationId xmlns:a16="http://schemas.microsoft.com/office/drawing/2014/main" id="{3EC35378-3C0F-3145-B840-B4ABE3123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3" name="Slide Number Placeholder 2">
            <a:extLst>
              <a:ext uri="{FF2B5EF4-FFF2-40B4-BE49-F238E27FC236}">
                <a16:creationId xmlns:a16="http://schemas.microsoft.com/office/drawing/2014/main" id="{288A7A0A-A3B9-9041-B075-E4405D16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3E2A3A9-3A07-E949-AADE-1A2C1DB65712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C7DB0C-177C-C64A-A808-37968BD3A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Connection Release</a:t>
            </a:r>
            <a:endParaRPr lang="en-US" altLang="x-none" dirty="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72FCD684-C993-AB49-A83F-FF396E75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83113"/>
            <a:ext cx="8229600" cy="15430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Error cases handled through ACKs, timers and retransmissions 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FB369487-8DFB-B847-B600-082AE5BF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516063"/>
            <a:ext cx="26400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>
            <a:extLst>
              <a:ext uri="{FF2B5EF4-FFF2-40B4-BE49-F238E27FC236}">
                <a16:creationId xmlns:a16="http://schemas.microsoft.com/office/drawing/2014/main" id="{57722762-9DDF-0043-8F2D-F3C69CC8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516063"/>
            <a:ext cx="2614612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>
            <a:extLst>
              <a:ext uri="{FF2B5EF4-FFF2-40B4-BE49-F238E27FC236}">
                <a16:creationId xmlns:a16="http://schemas.microsoft.com/office/drawing/2014/main" id="{66559F0F-704E-614F-A446-5E9C9692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1516063"/>
            <a:ext cx="26876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1">
            <a:extLst>
              <a:ext uri="{FF2B5EF4-FFF2-40B4-BE49-F238E27FC236}">
                <a16:creationId xmlns:a16="http://schemas.microsoft.com/office/drawing/2014/main" id="{AA80FA5E-C780-094A-B643-0434B4178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9" name="Slide Number Placeholder 2">
            <a:extLst>
              <a:ext uri="{FF2B5EF4-FFF2-40B4-BE49-F238E27FC236}">
                <a16:creationId xmlns:a16="http://schemas.microsoft.com/office/drawing/2014/main" id="{A13F7798-BCB9-D246-9AB6-2C36A015E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12A46BA-50F0-A145-A466-04EA9AF66FC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47430</TotalTime>
  <Pages>32</Pages>
  <Words>131</Words>
  <Application>Microsoft Macintosh PowerPoint</Application>
  <PresentationFormat>Overhead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Connection Management</vt:lpstr>
      <vt:lpstr>Connection Establishment</vt:lpstr>
      <vt:lpstr>Connection Release (Asymmetric)</vt:lpstr>
      <vt:lpstr>Connection Release (Symmetric)</vt:lpstr>
      <vt:lpstr>Connection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444</cp:revision>
  <cp:lastPrinted>2017-10-30T16:29:30Z</cp:lastPrinted>
  <dcterms:created xsi:type="dcterms:W3CDTF">1996-01-04T14:14:20Z</dcterms:created>
  <dcterms:modified xsi:type="dcterms:W3CDTF">2020-12-07T20:03:49Z</dcterms:modified>
</cp:coreProperties>
</file>