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85" r:id="rId2"/>
    <p:sldId id="389" r:id="rId3"/>
    <p:sldId id="391" r:id="rId4"/>
    <p:sldId id="392" r:id="rId5"/>
    <p:sldId id="393" r:id="rId6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6327"/>
  </p:normalViewPr>
  <p:slideViewPr>
    <p:cSldViewPr snapToGrid="0">
      <p:cViewPr varScale="1">
        <p:scale>
          <a:sx n="119" d="100"/>
          <a:sy n="119" d="100"/>
        </p:scale>
        <p:origin x="2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F920093-FF18-A44D-901E-80770F8FA5B0}"/>
    <pc:docChg chg="undo custSel delSld modSld">
      <pc:chgData name="George Oikonomou" userId="e5e5709f-5788-4bb9-a2cb-c47cfc333c75" providerId="ADAL" clId="{8F920093-FF18-A44D-901E-80770F8FA5B0}" dt="2020-10-05T18:54:33.170" v="492" actId="2696"/>
      <pc:docMkLst>
        <pc:docMk/>
      </pc:docMkLst>
      <pc:sldChg chg="del">
        <pc:chgData name="George Oikonomou" userId="e5e5709f-5788-4bb9-a2cb-c47cfc333c75" providerId="ADAL" clId="{8F920093-FF18-A44D-901E-80770F8FA5B0}" dt="2020-10-05T18:54:33.056" v="480" actId="2696"/>
        <pc:sldMkLst>
          <pc:docMk/>
          <pc:sldMk cId="0" sldId="350"/>
        </pc:sldMkLst>
      </pc:sldChg>
      <pc:sldChg chg="del">
        <pc:chgData name="George Oikonomou" userId="e5e5709f-5788-4bb9-a2cb-c47cfc333c75" providerId="ADAL" clId="{8F920093-FF18-A44D-901E-80770F8FA5B0}" dt="2020-10-05T18:54:33.106" v="484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8F920093-FF18-A44D-901E-80770F8FA5B0}" dt="2020-10-05T18:54:33.070" v="482" actId="2696"/>
        <pc:sldMkLst>
          <pc:docMk/>
          <pc:sldMk cId="0" sldId="366"/>
        </pc:sldMkLst>
      </pc:sldChg>
      <pc:sldChg chg="del">
        <pc:chgData name="George Oikonomou" userId="e5e5709f-5788-4bb9-a2cb-c47cfc333c75" providerId="ADAL" clId="{8F920093-FF18-A44D-901E-80770F8FA5B0}" dt="2020-10-05T17:07:29.590" v="0" actId="2696"/>
        <pc:sldMkLst>
          <pc:docMk/>
          <pc:sldMk cId="0" sldId="367"/>
        </pc:sldMkLst>
      </pc:sldChg>
      <pc:sldChg chg="del">
        <pc:chgData name="George Oikonomou" userId="e5e5709f-5788-4bb9-a2cb-c47cfc333c75" providerId="ADAL" clId="{8F920093-FF18-A44D-901E-80770F8FA5B0}" dt="2020-10-05T18:54:33.064" v="481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8F920093-FF18-A44D-901E-80770F8FA5B0}" dt="2020-10-05T18:54:33.077" v="483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8F920093-FF18-A44D-901E-80770F8FA5B0}" dt="2020-10-05T18:54:33.118" v="486" actId="2696"/>
        <pc:sldMkLst>
          <pc:docMk/>
          <pc:sldMk cId="0" sldId="372"/>
        </pc:sldMkLst>
      </pc:sldChg>
      <pc:sldChg chg="modSp del mod">
        <pc:chgData name="George Oikonomou" userId="e5e5709f-5788-4bb9-a2cb-c47cfc333c75" providerId="ADAL" clId="{8F920093-FF18-A44D-901E-80770F8FA5B0}" dt="2020-10-05T18:54:33.170" v="492" actId="2696"/>
        <pc:sldMkLst>
          <pc:docMk/>
          <pc:sldMk cId="0" sldId="373"/>
        </pc:sldMkLst>
        <pc:spChg chg="mod">
          <ac:chgData name="George Oikonomou" userId="e5e5709f-5788-4bb9-a2cb-c47cfc333c75" providerId="ADAL" clId="{8F920093-FF18-A44D-901E-80770F8FA5B0}" dt="2020-10-05T17:08:16.239" v="5" actId="20577"/>
          <ac:spMkLst>
            <pc:docMk/>
            <pc:sldMk cId="0" sldId="373"/>
            <ac:spMk id="2" creationId="{79D9D3C4-3E32-5842-8241-C51AA2180B9E}"/>
          </ac:spMkLst>
        </pc:spChg>
      </pc:sldChg>
      <pc:sldChg chg="del">
        <pc:chgData name="George Oikonomou" userId="e5e5709f-5788-4bb9-a2cb-c47cfc333c75" providerId="ADAL" clId="{8F920093-FF18-A44D-901E-80770F8FA5B0}" dt="2020-10-05T18:54:33.112" v="485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8F920093-FF18-A44D-901E-80770F8FA5B0}" dt="2020-10-05T18:54:33.125" v="487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8F920093-FF18-A44D-901E-80770F8FA5B0}" dt="2020-10-05T17:07:49.936" v="1" actId="2696"/>
        <pc:sldMkLst>
          <pc:docMk/>
          <pc:sldMk cId="0" sldId="377"/>
        </pc:sldMkLst>
      </pc:sldChg>
      <pc:sldChg chg="del">
        <pc:chgData name="George Oikonomou" userId="e5e5709f-5788-4bb9-a2cb-c47cfc333c75" providerId="ADAL" clId="{8F920093-FF18-A44D-901E-80770F8FA5B0}" dt="2020-10-05T18:54:33.135" v="489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8F920093-FF18-A44D-901E-80770F8FA5B0}" dt="2020-10-05T18:54:33.143" v="490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8F920093-FF18-A44D-901E-80770F8FA5B0}" dt="2020-10-05T18:54:33.130" v="488" actId="2696"/>
        <pc:sldMkLst>
          <pc:docMk/>
          <pc:sldMk cId="0" sldId="380"/>
        </pc:sldMkLst>
      </pc:sldChg>
      <pc:sldChg chg="del">
        <pc:chgData name="George Oikonomou" userId="e5e5709f-5788-4bb9-a2cb-c47cfc333c75" providerId="ADAL" clId="{8F920093-FF18-A44D-901E-80770F8FA5B0}" dt="2020-10-05T17:08:08.684" v="2" actId="2696"/>
        <pc:sldMkLst>
          <pc:docMk/>
          <pc:sldMk cId="0" sldId="381"/>
        </pc:sldMkLst>
      </pc:sldChg>
      <pc:sldChg chg="del">
        <pc:chgData name="George Oikonomou" userId="e5e5709f-5788-4bb9-a2cb-c47cfc333c75" providerId="ADAL" clId="{8F920093-FF18-A44D-901E-80770F8FA5B0}" dt="2020-10-05T17:08:09.769" v="3" actId="2696"/>
        <pc:sldMkLst>
          <pc:docMk/>
          <pc:sldMk cId="0" sldId="382"/>
        </pc:sldMkLst>
      </pc:sldChg>
      <pc:sldChg chg="del">
        <pc:chgData name="George Oikonomou" userId="e5e5709f-5788-4bb9-a2cb-c47cfc333c75" providerId="ADAL" clId="{8F920093-FF18-A44D-901E-80770F8FA5B0}" dt="2020-10-05T17:08:10.615" v="4" actId="2696"/>
        <pc:sldMkLst>
          <pc:docMk/>
          <pc:sldMk cId="0" sldId="383"/>
        </pc:sldMkLst>
      </pc:sldChg>
      <pc:sldChg chg="modSp mod">
        <pc:chgData name="George Oikonomou" userId="e5e5709f-5788-4bb9-a2cb-c47cfc333c75" providerId="ADAL" clId="{8F920093-FF18-A44D-901E-80770F8FA5B0}" dt="2020-10-05T18:52:27.465" v="478" actId="20577"/>
        <pc:sldMkLst>
          <pc:docMk/>
          <pc:sldMk cId="0" sldId="385"/>
        </pc:sldMkLst>
        <pc:spChg chg="mod">
          <ac:chgData name="George Oikonomou" userId="e5e5709f-5788-4bb9-a2cb-c47cfc333c75" providerId="ADAL" clId="{8F920093-FF18-A44D-901E-80770F8FA5B0}" dt="2020-10-05T18:52:27.465" v="478" actId="20577"/>
          <ac:spMkLst>
            <pc:docMk/>
            <pc:sldMk cId="0" sldId="385"/>
            <ac:spMk id="2" creationId="{315C248A-3A9D-7B4F-BECA-EEE8BECA35F4}"/>
          </ac:spMkLst>
        </pc:spChg>
      </pc:sldChg>
      <pc:sldChg chg="modSp mod">
        <pc:chgData name="George Oikonomou" userId="e5e5709f-5788-4bb9-a2cb-c47cfc333c75" providerId="ADAL" clId="{8F920093-FF18-A44D-901E-80770F8FA5B0}" dt="2020-10-05T17:09:40.647" v="84" actId="20577"/>
        <pc:sldMkLst>
          <pc:docMk/>
          <pc:sldMk cId="0" sldId="389"/>
        </pc:sldMkLst>
        <pc:spChg chg="mod">
          <ac:chgData name="George Oikonomou" userId="e5e5709f-5788-4bb9-a2cb-c47cfc333c75" providerId="ADAL" clId="{8F920093-FF18-A44D-901E-80770F8FA5B0}" dt="2020-10-05T17:09:09.975" v="77" actId="27636"/>
          <ac:spMkLst>
            <pc:docMk/>
            <pc:sldMk cId="0" sldId="389"/>
            <ac:spMk id="35842" creationId="{D05898EF-54E1-AF4D-A7C5-B0D02E66D1A3}"/>
          </ac:spMkLst>
        </pc:spChg>
        <pc:spChg chg="mod">
          <ac:chgData name="George Oikonomou" userId="e5e5709f-5788-4bb9-a2cb-c47cfc333c75" providerId="ADAL" clId="{8F920093-FF18-A44D-901E-80770F8FA5B0}" dt="2020-10-05T17:09:40.647" v="84" actId="20577"/>
          <ac:spMkLst>
            <pc:docMk/>
            <pc:sldMk cId="0" sldId="389"/>
            <ac:spMk id="48130" creationId="{746AD790-2931-0842-B306-4F5722525AA4}"/>
          </ac:spMkLst>
        </pc:spChg>
        <pc:picChg chg="mod">
          <ac:chgData name="George Oikonomou" userId="e5e5709f-5788-4bb9-a2cb-c47cfc333c75" providerId="ADAL" clId="{8F920093-FF18-A44D-901E-80770F8FA5B0}" dt="2020-10-05T17:08:51.486" v="40" actId="1036"/>
          <ac:picMkLst>
            <pc:docMk/>
            <pc:sldMk cId="0" sldId="389"/>
            <ac:picMk id="35843" creationId="{9AE5AD1A-3D74-CF44-8A8A-17EC889C82A6}"/>
          </ac:picMkLst>
        </pc:picChg>
      </pc:sldChg>
      <pc:sldChg chg="del">
        <pc:chgData name="George Oikonomou" userId="e5e5709f-5788-4bb9-a2cb-c47cfc333c75" providerId="ADAL" clId="{8F920093-FF18-A44D-901E-80770F8FA5B0}" dt="2020-10-05T17:09:14.357" v="78" actId="2696"/>
        <pc:sldMkLst>
          <pc:docMk/>
          <pc:sldMk cId="0" sldId="390"/>
        </pc:sldMkLst>
      </pc:sldChg>
      <pc:sldChg chg="delSp modSp mod">
        <pc:chgData name="George Oikonomou" userId="e5e5709f-5788-4bb9-a2cb-c47cfc333c75" providerId="ADAL" clId="{8F920093-FF18-A44D-901E-80770F8FA5B0}" dt="2020-10-05T17:13:48.123" v="308" actId="6549"/>
        <pc:sldMkLst>
          <pc:docMk/>
          <pc:sldMk cId="0" sldId="391"/>
        </pc:sldMkLst>
        <pc:spChg chg="mod">
          <ac:chgData name="George Oikonomou" userId="e5e5709f-5788-4bb9-a2cb-c47cfc333c75" providerId="ADAL" clId="{8F920093-FF18-A44D-901E-80770F8FA5B0}" dt="2020-10-05T17:13:48.123" v="308" actId="6549"/>
          <ac:spMkLst>
            <pc:docMk/>
            <pc:sldMk cId="0" sldId="391"/>
            <ac:spMk id="37890" creationId="{7C88C445-F2E2-D84C-941A-76E9FD926B01}"/>
          </ac:spMkLst>
        </pc:spChg>
        <pc:spChg chg="mod">
          <ac:chgData name="George Oikonomou" userId="e5e5709f-5788-4bb9-a2cb-c47cfc333c75" providerId="ADAL" clId="{8F920093-FF18-A44D-901E-80770F8FA5B0}" dt="2020-10-05T17:10:33.018" v="149" actId="20577"/>
          <ac:spMkLst>
            <pc:docMk/>
            <pc:sldMk cId="0" sldId="391"/>
            <ac:spMk id="58370" creationId="{59381742-843C-9344-A221-D53162A66D7C}"/>
          </ac:spMkLst>
        </pc:spChg>
        <pc:picChg chg="del mod">
          <ac:chgData name="George Oikonomou" userId="e5e5709f-5788-4bb9-a2cb-c47cfc333c75" providerId="ADAL" clId="{8F920093-FF18-A44D-901E-80770F8FA5B0}" dt="2020-10-05T17:11:45.471" v="234" actId="478"/>
          <ac:picMkLst>
            <pc:docMk/>
            <pc:sldMk cId="0" sldId="391"/>
            <ac:picMk id="37891" creationId="{9479240C-7B0B-A046-93EA-D22E281D73B9}"/>
          </ac:picMkLst>
        </pc:picChg>
      </pc:sldChg>
      <pc:sldChg chg="addSp modSp mod">
        <pc:chgData name="George Oikonomou" userId="e5e5709f-5788-4bb9-a2cb-c47cfc333c75" providerId="ADAL" clId="{8F920093-FF18-A44D-901E-80770F8FA5B0}" dt="2020-10-05T17:17:00.897" v="470" actId="1076"/>
        <pc:sldMkLst>
          <pc:docMk/>
          <pc:sldMk cId="0" sldId="392"/>
        </pc:sldMkLst>
        <pc:spChg chg="mod">
          <ac:chgData name="George Oikonomou" userId="e5e5709f-5788-4bb9-a2cb-c47cfc333c75" providerId="ADAL" clId="{8F920093-FF18-A44D-901E-80770F8FA5B0}" dt="2020-10-05T17:16:55.053" v="468" actId="20577"/>
          <ac:spMkLst>
            <pc:docMk/>
            <pc:sldMk cId="0" sldId="392"/>
            <ac:spMk id="38914" creationId="{4AF70B97-C020-F544-B7BE-8F08BDD4FEE6}"/>
          </ac:spMkLst>
        </pc:spChg>
        <pc:picChg chg="add mod">
          <ac:chgData name="George Oikonomou" userId="e5e5709f-5788-4bb9-a2cb-c47cfc333c75" providerId="ADAL" clId="{8F920093-FF18-A44D-901E-80770F8FA5B0}" dt="2020-10-05T17:17:00.897" v="470" actId="1076"/>
          <ac:picMkLst>
            <pc:docMk/>
            <pc:sldMk cId="0" sldId="392"/>
            <ac:picMk id="8" creationId="{D7725472-3089-B948-91BC-01FC810AB2E3}"/>
          </ac:picMkLst>
        </pc:picChg>
        <pc:picChg chg="mod">
          <ac:chgData name="George Oikonomou" userId="e5e5709f-5788-4bb9-a2cb-c47cfc333c75" providerId="ADAL" clId="{8F920093-FF18-A44D-901E-80770F8FA5B0}" dt="2020-10-05T17:16:09.057" v="442" actId="732"/>
          <ac:picMkLst>
            <pc:docMk/>
            <pc:sldMk cId="0" sldId="392"/>
            <ac:picMk id="38915" creationId="{9E6F62E9-CAE4-B24D-9BEC-E2A06B00A73E}"/>
          </ac:picMkLst>
        </pc:picChg>
        <pc:picChg chg="mod">
          <ac:chgData name="George Oikonomou" userId="e5e5709f-5788-4bb9-a2cb-c47cfc333c75" providerId="ADAL" clId="{8F920093-FF18-A44D-901E-80770F8FA5B0}" dt="2020-10-05T17:15:19.471" v="391" actId="732"/>
          <ac:picMkLst>
            <pc:docMk/>
            <pc:sldMk cId="0" sldId="392"/>
            <ac:picMk id="38916" creationId="{306FA704-B02C-D947-A78B-298067287E9B}"/>
          </ac:picMkLst>
        </pc:picChg>
      </pc:sldChg>
      <pc:sldChg chg="del">
        <pc:chgData name="George Oikonomou" userId="e5e5709f-5788-4bb9-a2cb-c47cfc333c75" providerId="ADAL" clId="{8F920093-FF18-A44D-901E-80770F8FA5B0}" dt="2020-10-05T17:17:10.318" v="471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8F920093-FF18-A44D-901E-80770F8FA5B0}" dt="2020-10-05T18:52:54.163" v="479" actId="2696"/>
        <pc:sldMkLst>
          <pc:docMk/>
          <pc:sldMk cId="1468155078" sldId="398"/>
        </pc:sldMkLst>
      </pc:sldChg>
      <pc:sldChg chg="del">
        <pc:chgData name="George Oikonomou" userId="e5e5709f-5788-4bb9-a2cb-c47cfc333c75" providerId="ADAL" clId="{8F920093-FF18-A44D-901E-80770F8FA5B0}" dt="2020-10-05T18:54:33.157" v="491" actId="2696"/>
        <pc:sldMkLst>
          <pc:docMk/>
          <pc:sldMk cId="483193057" sldId="399"/>
        </pc:sldMkLst>
      </pc:sldChg>
    </pc:docChg>
  </pc:docChgLst>
  <pc:docChgLst>
    <pc:chgData name="George Oikonomou" userId="e5e5709f-5788-4bb9-a2cb-c47cfc333c75" providerId="ADAL" clId="{E782BC5C-7B5D-CA4E-8E95-4533F203D219}"/>
    <pc:docChg chg="modSld">
      <pc:chgData name="George Oikonomou" userId="e5e5709f-5788-4bb9-a2cb-c47cfc333c75" providerId="ADAL" clId="{E782BC5C-7B5D-CA4E-8E95-4533F203D219}" dt="2019-12-10T17:47:02.991" v="1"/>
      <pc:docMkLst>
        <pc:docMk/>
      </pc:docMkLst>
      <pc:sldChg chg="modTransition">
        <pc:chgData name="George Oikonomou" userId="e5e5709f-5788-4bb9-a2cb-c47cfc333c75" providerId="ADAL" clId="{E782BC5C-7B5D-CA4E-8E95-4533F203D219}" dt="2019-12-10T17:44:58.646" v="0"/>
        <pc:sldMkLst>
          <pc:docMk/>
          <pc:sldMk cId="0" sldId="367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1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2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3"/>
        </pc:sldMkLst>
      </pc:sldChg>
    </pc:docChg>
  </pc:docChgLst>
  <pc:docChgLst>
    <pc:chgData name="George Oikonomou" userId="e5e5709f-5788-4bb9-a2cb-c47cfc333c75" providerId="ADAL" clId="{19C33C63-EE5E-0542-9D09-D1C9F1004B0E}"/>
    <pc:docChg chg="modShowInfo">
      <pc:chgData name="George Oikonomou" userId="e5e5709f-5788-4bb9-a2cb-c47cfc333c75" providerId="ADAL" clId="{19C33C63-EE5E-0542-9D09-D1C9F1004B0E}" dt="2020-12-07T21:11:59.490" v="0" actId="2744"/>
      <pc:docMkLst>
        <pc:docMk/>
      </pc:docMkLst>
    </pc:docChg>
  </pc:docChgLst>
  <pc:docChgLst>
    <pc:chgData name="George Oikonomou" userId="e5e5709f-5788-4bb9-a2cb-c47cfc333c75" providerId="ADAL" clId="{8571B628-90DA-6F43-8E1A-42D3D18B680D}"/>
    <pc:docChg chg="modSld">
      <pc:chgData name="George Oikonomou" userId="e5e5709f-5788-4bb9-a2cb-c47cfc333c75" providerId="ADAL" clId="{8571B628-90DA-6F43-8E1A-42D3D18B680D}" dt="2020-11-17T15:54:26.513" v="4" actId="20577"/>
      <pc:docMkLst>
        <pc:docMk/>
      </pc:docMkLst>
      <pc:sldChg chg="modSp mod">
        <pc:chgData name="George Oikonomou" userId="e5e5709f-5788-4bb9-a2cb-c47cfc333c75" providerId="ADAL" clId="{8571B628-90DA-6F43-8E1A-42D3D18B680D}" dt="2020-11-17T15:54:26.513" v="4" actId="20577"/>
        <pc:sldMkLst>
          <pc:docMk/>
          <pc:sldMk cId="0" sldId="385"/>
        </pc:sldMkLst>
        <pc:spChg chg="mod">
          <ac:chgData name="George Oikonomou" userId="e5e5709f-5788-4bb9-a2cb-c47cfc333c75" providerId="ADAL" clId="{8571B628-90DA-6F43-8E1A-42D3D18B680D}" dt="2020-11-17T15:54:26.513" v="4" actId="20577"/>
          <ac:spMkLst>
            <pc:docMk/>
            <pc:sldMk cId="0" sldId="385"/>
            <ac:spMk id="2" creationId="{315C248A-3A9D-7B4F-BECA-EEE8BECA35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F04D6C55-BC44-8A4A-B8D5-0F4916069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2CF24CC3-1949-AC42-8725-465286A2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7A9D14C-A626-7043-ADC1-B0DC2C82A0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EB7A859-4BA2-9042-AEE0-C5F6B09F58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AA29517-971A-214E-937A-F921DC5224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4537DB6-A00A-C64D-AC25-BAFEACE010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7B672E49-A4F1-EB49-BA72-D86EA302D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F6DA7619-B0EF-F649-988F-0AC7AD20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6FBEF9F-24D2-D845-9571-C18623DCD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7346AAD-8E93-FF4F-8CD2-7F5FA1A41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83522-BCBF-DD4B-A139-59C86C3575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7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97787E2-5B2F-F849-88C7-13E1EF1D2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41FF941-BB20-3F49-A4AB-246D3C1D4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8DD07-3AF7-2240-B6FF-54DC672FC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713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55ABA49-2410-1C43-B87F-501C30606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74717E9-2361-9A42-A8CF-9DE40C6DF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1B82-E4AE-8241-A19E-2E185C7256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4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4DEF3F7-1056-A845-B3BF-EC3A3EC261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00D51D-5220-1C40-8FC3-5ADA6B56F6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86D7-4FCF-7D41-AC66-1992A5015B1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632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684DCE-A851-D04E-A5ED-1150050E4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7D4B88-1827-C044-9E5B-8CE9B0ECBC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B1425-03D8-8C48-A5EE-AA1AA2BDF6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80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CBAF3F6C-C50D-0541-B63C-51C4ABE77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C367A19-9EAE-7D49-9802-366F75627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7F6CA-C429-CA4E-8EB1-BA3E9555B2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93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2EB2FCF-AD4E-1340-B0CE-CD2B5F32B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3627BEA-735F-5B47-9107-FDCDDE7C7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BF17088-F656-7F4D-B8CF-802CEBD54E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5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A19AA96-5AA1-234C-8F9B-FFA83C085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AC746DB-6266-4B4A-BBD1-BEC846891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B62DE-2967-4841-95C9-11A04BA3095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21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507C508-32F2-BF4E-8A34-E02FB303C6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14D6AB8-9BC9-4B4C-9CA9-203187BA4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911C-AEC1-FD44-83D6-E6F2755E3E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82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DE013908-2830-E540-AC85-5A2795BB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52BAC-B3C1-E144-8EE6-20EB66F6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16DD4D-F6F7-A242-B7A5-51872B621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E32F0B-02D6-9744-AF8C-03F923E0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C716C3-EBEF-7648-BD97-430F3B06D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2454E2B-947E-7245-8CC0-741F1B47102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2" r:id="rId7"/>
    <p:sldLayoutId id="2147483980" r:id="rId8"/>
    <p:sldLayoutId id="214748398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5C248A-3A9D-7B4F-BECA-EEE8BECA35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600" dirty="0"/>
              <a:t>UDP </a:t>
            </a:r>
            <a:r>
              <a:rPr lang="en-US" sz="6600"/>
              <a:t>&amp; TCP</a:t>
            </a:r>
            <a:endParaRPr lang="en-US" sz="6600" dirty="0"/>
          </a:p>
        </p:txBody>
      </p:sp>
      <p:sp>
        <p:nvSpPr>
          <p:cNvPr id="33794" name="Subtitle 4">
            <a:extLst>
              <a:ext uri="{FF2B5EF4-FFF2-40B4-BE49-F238E27FC236}">
                <a16:creationId xmlns:a16="http://schemas.microsoft.com/office/drawing/2014/main" id="{9053194D-064F-7245-8700-D390097E1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46AD790-2931-0842-B306-4F5722525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User Datagram Protocol (UDP)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D05898EF-54E1-AF4D-A7C5-B0D02E6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2837352"/>
          </a:xfrm>
        </p:spPr>
        <p:txBody>
          <a:bodyPr>
            <a:normAutofit fontScale="92500"/>
          </a:bodyPr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“Best Effort”, connectionless service, without acknowledgements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Reliability can be built at the application layer if required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Error Detection (UDP checksum) but no correction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Ports: TSAPs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AE5AD1A-3D74-CF44-8A8A-17EC889C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226170"/>
            <a:ext cx="8915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957D5D8C-EB23-7C42-ACD3-178543EE6C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3C356272-C730-6D40-B26A-19CA9536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F056B8-9635-054E-B11A-19D9683E9E1B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9381742-843C-9344-A221-D53162A66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Transmission Control Protocol (TCP)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7C88C445-F2E2-D84C-941A-76E9FD92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608"/>
            <a:ext cx="8229600" cy="47815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en-US" u="sng" dirty="0">
                <a:solidFill>
                  <a:schemeClr val="tx2"/>
                </a:solidFill>
                <a:latin typeface="Helvetica" pitchFamily="2" charset="0"/>
                <a:ea typeface="ＭＳ Ｐゴシック" panose="020B0600070205080204" pitchFamily="34" charset="-128"/>
              </a:rPr>
              <a:t>Reliable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byte stream between </a:t>
            </a:r>
            <a:r>
              <a:rPr lang="en-US" altLang="en-US" u="sng" dirty="0">
                <a:solidFill>
                  <a:schemeClr val="tx2"/>
                </a:solidFill>
                <a:latin typeface="Helvetica" pitchFamily="2" charset="0"/>
                <a:ea typeface="ＭＳ Ｐゴシック" panose="020B0600070205080204" pitchFamily="34" charset="-128"/>
              </a:rPr>
              <a:t>exactly two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processes</a:t>
            </a:r>
          </a:p>
          <a:p>
            <a:pPr marL="0" indent="0">
              <a:buNone/>
            </a:pPr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If the network actually works, TCP guarantees:</a:t>
            </a:r>
          </a:p>
          <a:p>
            <a:pPr marL="0" indent="0">
              <a:buNone/>
            </a:pPr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Delivery of </a:t>
            </a:r>
            <a:r>
              <a:rPr lang="en-US" altLang="en-US" u="sng" dirty="0">
                <a:solidFill>
                  <a:schemeClr val="tx2"/>
                </a:solidFill>
                <a:latin typeface="Helvetica" pitchFamily="2" charset="0"/>
                <a:ea typeface="ＭＳ Ｐゴシック" panose="020B0600070205080204" pitchFamily="34" charset="-128"/>
              </a:rPr>
              <a:t>all</a:t>
            </a:r>
            <a:r>
              <a:rPr lang="en-US" altLang="en-US" dirty="0">
                <a:solidFill>
                  <a:schemeClr val="tx2"/>
                </a:solidFill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data (without any losses),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u="sng" dirty="0">
                <a:solidFill>
                  <a:schemeClr val="tx2"/>
                </a:solidFill>
                <a:latin typeface="Helvetica" pitchFamily="2" charset="0"/>
                <a:ea typeface="ＭＳ Ｐゴシック" panose="020B0600070205080204" pitchFamily="34" charset="-128"/>
              </a:rPr>
              <a:t>without errors</a:t>
            </a:r>
            <a:r>
              <a:rPr lang="en-US" altLang="en-US" dirty="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rPr>
              <a:t> and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u="sng" dirty="0">
                <a:solidFill>
                  <a:schemeClr val="tx2"/>
                </a:solidFill>
                <a:latin typeface="Helvetica" pitchFamily="2" charset="0"/>
                <a:ea typeface="ＭＳ Ｐゴシック" panose="020B0600070205080204" pitchFamily="34" charset="-128"/>
              </a:rPr>
              <a:t>in the correct order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37892" name="Footer Placeholder 3">
            <a:extLst>
              <a:ext uri="{FF2B5EF4-FFF2-40B4-BE49-F238E27FC236}">
                <a16:creationId xmlns:a16="http://schemas.microsoft.com/office/drawing/2014/main" id="{1F55D502-EE6E-C949-B8B8-F8ED67353A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C3614639-B210-2840-9EC0-F24DBD927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C86136-10CC-B746-88B6-E09D721924D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936DB3A-A8A5-A445-B888-719908AB1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The TCP Service Model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4AF70B97-C020-F544-B7BE-8F08BDD4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8" y="1304818"/>
            <a:ext cx="8594724" cy="4726111"/>
          </a:xfrm>
        </p:spPr>
        <p:txBody>
          <a:bodyPr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The sending application transmits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2048 bytes of data as a single chunk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TCP splits this to four 512-byte segments sent as separate IP diagrams</a:t>
            </a:r>
          </a:p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The receiving application sees 2048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bytes of data delivered to it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9E6F62E9-CAE4-B24D-9BEC-E2A06B00A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 b="24107"/>
          <a:stretch/>
        </p:blipFill>
        <p:spPr bwMode="auto">
          <a:xfrm>
            <a:off x="274638" y="3277456"/>
            <a:ext cx="6591300" cy="144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>
            <a:extLst>
              <a:ext uri="{FF2B5EF4-FFF2-40B4-BE49-F238E27FC236}">
                <a16:creationId xmlns:a16="http://schemas.microsoft.com/office/drawing/2014/main" id="{306FA704-B02C-D947-A78B-298067287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18397" r="10485" b="29098"/>
          <a:stretch/>
        </p:blipFill>
        <p:spPr bwMode="auto">
          <a:xfrm>
            <a:off x="6955604" y="1479479"/>
            <a:ext cx="191375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Footer Placeholder 3">
            <a:extLst>
              <a:ext uri="{FF2B5EF4-FFF2-40B4-BE49-F238E27FC236}">
                <a16:creationId xmlns:a16="http://schemas.microsoft.com/office/drawing/2014/main" id="{0BDF8554-08F9-6641-AB7C-425580C2A0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8" name="Slide Number Placeholder 4">
            <a:extLst>
              <a:ext uri="{FF2B5EF4-FFF2-40B4-BE49-F238E27FC236}">
                <a16:creationId xmlns:a16="http://schemas.microsoft.com/office/drawing/2014/main" id="{50F73C48-1180-4049-A71A-2427FBC04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35A24C5-F527-6743-81FC-1A9D008A5223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7725472-3089-B948-91BC-01FC810AB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18397" r="10485" b="29098"/>
          <a:stretch/>
        </p:blipFill>
        <p:spPr bwMode="auto">
          <a:xfrm>
            <a:off x="6955604" y="4839110"/>
            <a:ext cx="191375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C34EE71-3778-4245-B2A3-27F5669A8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The TCP Segment Header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FEFD0F6D-ADD6-804B-9D7A-6EE63C7D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312863"/>
            <a:ext cx="7361238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4D0BC4CA-C182-0C47-89B6-362880D3A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81A5DEAC-5D9A-C34E-A1C6-1F231AEED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1649F1-C967-CF41-B87C-5D47EB680F1A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47243</TotalTime>
  <Pages>32</Pages>
  <Words>210</Words>
  <Application>Microsoft Macintosh PowerPoint</Application>
  <PresentationFormat>Overhead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UDP &amp; TCP</vt:lpstr>
      <vt:lpstr>User Datagram Protocol (UDP)</vt:lpstr>
      <vt:lpstr>Transmission Control Protocol (TCP)</vt:lpstr>
      <vt:lpstr>The TCP Service Model</vt:lpstr>
      <vt:lpstr>The TCP Segment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444</cp:revision>
  <cp:lastPrinted>2017-10-30T16:29:30Z</cp:lastPrinted>
  <dcterms:created xsi:type="dcterms:W3CDTF">1996-01-04T14:14:20Z</dcterms:created>
  <dcterms:modified xsi:type="dcterms:W3CDTF">2020-12-07T21:12:29Z</dcterms:modified>
</cp:coreProperties>
</file>