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50" r:id="rId2"/>
    <p:sldId id="365" r:id="rId3"/>
    <p:sldId id="366" r:id="rId4"/>
    <p:sldId id="367" r:id="rId5"/>
    <p:sldId id="364" r:id="rId6"/>
  </p:sldIdLst>
  <p:sldSz cx="9144000" cy="6858000" type="overhead"/>
  <p:notesSz cx="6669088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5"/>
    <p:restoredTop sz="96327"/>
  </p:normalViewPr>
  <p:slideViewPr>
    <p:cSldViewPr snapToGrid="0">
      <p:cViewPr varScale="1">
        <p:scale>
          <a:sx n="119" d="100"/>
          <a:sy n="119" d="100"/>
        </p:scale>
        <p:origin x="244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3672" y="-112"/>
      </p:cViewPr>
      <p:guideLst>
        <p:guide orient="horz" pos="3125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7706CCCF-F137-6441-9A40-B577919DC8A6}"/>
    <pc:docChg chg="delSld modSld modShowInfo">
      <pc:chgData name="George Oikonomou" userId="e5e5709f-5788-4bb9-a2cb-c47cfc333c75" providerId="ADAL" clId="{7706CCCF-F137-6441-9A40-B577919DC8A6}" dt="2020-10-08T11:32:01.324" v="7" actId="2744"/>
      <pc:docMkLst>
        <pc:docMk/>
      </pc:docMkLst>
      <pc:sldChg chg="modSp mod">
        <pc:chgData name="George Oikonomou" userId="e5e5709f-5788-4bb9-a2cb-c47cfc333c75" providerId="ADAL" clId="{7706CCCF-F137-6441-9A40-B577919DC8A6}" dt="2020-10-05T20:29:20.903" v="1" actId="20577"/>
        <pc:sldMkLst>
          <pc:docMk/>
          <pc:sldMk cId="0" sldId="350"/>
        </pc:sldMkLst>
        <pc:spChg chg="mod">
          <ac:chgData name="George Oikonomou" userId="e5e5709f-5788-4bb9-a2cb-c47cfc333c75" providerId="ADAL" clId="{7706CCCF-F137-6441-9A40-B577919DC8A6}" dt="2020-10-05T20:29:20.903" v="1" actId="20577"/>
          <ac:spMkLst>
            <pc:docMk/>
            <pc:sldMk cId="0" sldId="350"/>
            <ac:spMk id="2" creationId="{15C4D4A9-68E0-054A-A9E6-836C1DB73FD4}"/>
          </ac:spMkLst>
        </pc:spChg>
      </pc:sldChg>
      <pc:sldChg chg="del">
        <pc:chgData name="George Oikonomou" userId="e5e5709f-5788-4bb9-a2cb-c47cfc333c75" providerId="ADAL" clId="{7706CCCF-F137-6441-9A40-B577919DC8A6}" dt="2020-10-05T20:29:33.075" v="2" actId="2696"/>
        <pc:sldMkLst>
          <pc:docMk/>
          <pc:sldMk cId="0" sldId="368"/>
        </pc:sldMkLst>
      </pc:sldChg>
      <pc:sldChg chg="del">
        <pc:chgData name="George Oikonomou" userId="e5e5709f-5788-4bb9-a2cb-c47cfc333c75" providerId="ADAL" clId="{7706CCCF-F137-6441-9A40-B577919DC8A6}" dt="2020-10-05T20:29:33.097" v="3" actId="2696"/>
        <pc:sldMkLst>
          <pc:docMk/>
          <pc:sldMk cId="0" sldId="369"/>
        </pc:sldMkLst>
      </pc:sldChg>
      <pc:sldChg chg="del">
        <pc:chgData name="George Oikonomou" userId="e5e5709f-5788-4bb9-a2cb-c47cfc333c75" providerId="ADAL" clId="{7706CCCF-F137-6441-9A40-B577919DC8A6}" dt="2020-10-05T20:29:33.120" v="6" actId="2696"/>
        <pc:sldMkLst>
          <pc:docMk/>
          <pc:sldMk cId="0" sldId="370"/>
        </pc:sldMkLst>
      </pc:sldChg>
      <pc:sldChg chg="del">
        <pc:chgData name="George Oikonomou" userId="e5e5709f-5788-4bb9-a2cb-c47cfc333c75" providerId="ADAL" clId="{7706CCCF-F137-6441-9A40-B577919DC8A6}" dt="2020-10-05T20:29:33.102" v="4" actId="2696"/>
        <pc:sldMkLst>
          <pc:docMk/>
          <pc:sldMk cId="0" sldId="371"/>
        </pc:sldMkLst>
      </pc:sldChg>
      <pc:sldChg chg="del">
        <pc:chgData name="George Oikonomou" userId="e5e5709f-5788-4bb9-a2cb-c47cfc333c75" providerId="ADAL" clId="{7706CCCF-F137-6441-9A40-B577919DC8A6}" dt="2020-10-05T20:29:33.106" v="5" actId="2696"/>
        <pc:sldMkLst>
          <pc:docMk/>
          <pc:sldMk cId="0" sldId="372"/>
        </pc:sldMkLst>
      </pc:sldChg>
    </pc:docChg>
  </pc:docChgLst>
  <pc:docChgLst>
    <pc:chgData name="George Oikonomou" userId="e5e5709f-5788-4bb9-a2cb-c47cfc333c75" providerId="ADAL" clId="{B5BC6E87-8364-1347-96FC-DE87100872ED}"/>
    <pc:docChg chg="delSld modSld">
      <pc:chgData name="George Oikonomou" userId="e5e5709f-5788-4bb9-a2cb-c47cfc333c75" providerId="ADAL" clId="{B5BC6E87-8364-1347-96FC-DE87100872ED}" dt="2020-10-05T20:28:46.284" v="4" actId="115"/>
      <pc:docMkLst>
        <pc:docMk/>
      </pc:docMkLst>
      <pc:sldChg chg="del">
        <pc:chgData name="George Oikonomou" userId="e5e5709f-5788-4bb9-a2cb-c47cfc333c75" providerId="ADAL" clId="{B5BC6E87-8364-1347-96FC-DE87100872ED}" dt="2020-10-05T20:00:26.331" v="2" actId="2696"/>
        <pc:sldMkLst>
          <pc:docMk/>
          <pc:sldMk cId="0" sldId="363"/>
        </pc:sldMkLst>
      </pc:sldChg>
      <pc:sldChg chg="modSp">
        <pc:chgData name="George Oikonomou" userId="e5e5709f-5788-4bb9-a2cb-c47cfc333c75" providerId="ADAL" clId="{B5BC6E87-8364-1347-96FC-DE87100872ED}" dt="2020-10-05T20:00:17.803" v="0"/>
        <pc:sldMkLst>
          <pc:docMk/>
          <pc:sldMk cId="0" sldId="366"/>
        </pc:sldMkLst>
        <pc:spChg chg="mod">
          <ac:chgData name="George Oikonomou" userId="e5e5709f-5788-4bb9-a2cb-c47cfc333c75" providerId="ADAL" clId="{B5BC6E87-8364-1347-96FC-DE87100872ED}" dt="2020-10-05T20:00:17.803" v="0"/>
          <ac:spMkLst>
            <pc:docMk/>
            <pc:sldMk cId="0" sldId="366"/>
            <ac:spMk id="18434" creationId="{FBC2F27C-FB93-F945-9D87-BA787BA1819D}"/>
          </ac:spMkLst>
        </pc:spChg>
      </pc:sldChg>
      <pc:sldChg chg="modSp">
        <pc:chgData name="George Oikonomou" userId="e5e5709f-5788-4bb9-a2cb-c47cfc333c75" providerId="ADAL" clId="{B5BC6E87-8364-1347-96FC-DE87100872ED}" dt="2020-10-05T20:00:21.074" v="1"/>
        <pc:sldMkLst>
          <pc:docMk/>
          <pc:sldMk cId="0" sldId="367"/>
        </pc:sldMkLst>
        <pc:spChg chg="mod">
          <ac:chgData name="George Oikonomou" userId="e5e5709f-5788-4bb9-a2cb-c47cfc333c75" providerId="ADAL" clId="{B5BC6E87-8364-1347-96FC-DE87100872ED}" dt="2020-10-05T20:00:21.074" v="1"/>
          <ac:spMkLst>
            <pc:docMk/>
            <pc:sldMk cId="0" sldId="367"/>
            <ac:spMk id="19458" creationId="{5B8BD890-35FE-0243-B80C-2FC44CE96A48}"/>
          </ac:spMkLst>
        </pc:spChg>
      </pc:sldChg>
      <pc:sldChg chg="modSp mod">
        <pc:chgData name="George Oikonomou" userId="e5e5709f-5788-4bb9-a2cb-c47cfc333c75" providerId="ADAL" clId="{B5BC6E87-8364-1347-96FC-DE87100872ED}" dt="2020-10-05T20:28:46.284" v="4" actId="115"/>
        <pc:sldMkLst>
          <pc:docMk/>
          <pc:sldMk cId="0" sldId="369"/>
        </pc:sldMkLst>
        <pc:spChg chg="mod">
          <ac:chgData name="George Oikonomou" userId="e5e5709f-5788-4bb9-a2cb-c47cfc333c75" providerId="ADAL" clId="{B5BC6E87-8364-1347-96FC-DE87100872ED}" dt="2020-10-05T20:28:46.284" v="4" actId="115"/>
          <ac:spMkLst>
            <pc:docMk/>
            <pc:sldMk cId="0" sldId="369"/>
            <ac:spMk id="25602" creationId="{D6AB1B8C-4D16-9648-8B85-8FF6FB51C61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D0EDD2BA-A4FA-BC4E-AF7C-BB1FB4AD0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575" y="9517063"/>
            <a:ext cx="3508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>
              <a:ea typeface="+mn-ea"/>
            </a:endParaRPr>
          </a:p>
        </p:txBody>
      </p:sp>
      <p:sp>
        <p:nvSpPr>
          <p:cNvPr id="11267" name="Rectangle 7">
            <a:extLst>
              <a:ext uri="{FF2B5EF4-FFF2-40B4-BE49-F238E27FC236}">
                <a16:creationId xmlns:a16="http://schemas.microsoft.com/office/drawing/2014/main" id="{181283D5-E029-3146-AE53-66D7B615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55563"/>
            <a:ext cx="627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GB" altLang="x-none" sz="1600" b="1">
                <a:latin typeface="Arial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x-none" sz="1600" b="1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05FD55E2-69DC-1646-BCB9-CB06097624C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17038"/>
            <a:ext cx="5878513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Lucida Grande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x-none"/>
              <a:t>UoB : EENG : Net. Sys. &amp; Apps (EENGM0009) : © DK 2015, GO 2016</a:t>
            </a:r>
            <a:endParaRPr lang="en-GB" altLang="x-none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23958078-DA00-6F4E-97DE-2585B6BD922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65838" y="9317038"/>
            <a:ext cx="60325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2E65784-EFE4-4A41-B53B-935E312D510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8050"/>
            <a:ext cx="4891088" cy="417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50C4D16-413E-DC43-A173-421AFC36D02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7588" y="865188"/>
            <a:ext cx="4637087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E179CAC3-1225-B44B-9B52-C4D4FDB8535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57BDAFF7-1B03-D448-93BE-344292278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37"/>
            <a:ext cx="7772400" cy="3547367"/>
          </a:xfrm>
        </p:spPr>
        <p:txBody>
          <a:bodyPr anchor="b"/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8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104294AE-9F60-7A48-80FD-1A28A14545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3A5797F5-6579-2244-A7AD-5F543755DB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88283-B10C-C247-8B69-8ACE6A0635D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7739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130"/>
            <a:ext cx="8229600" cy="4889034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C71EA38F-8B36-AC44-831D-9DE4DFA7E3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9421E28E-587B-7A4E-8A7A-F0C5BBBA6F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9BD1F-6440-4341-B207-04805064BEC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0762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1"/>
            <a:ext cx="7772400" cy="2505074"/>
          </a:xfrm>
        </p:spPr>
        <p:txBody>
          <a:bodyPr anchor="b"/>
          <a:lstStyle>
            <a:lvl1pPr algn="ctr" defTabSz="8163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4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6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7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89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0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2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91BB5D09-F292-8248-B338-A4837D3C4D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4D7A933B-049B-A74B-826B-2FBD7A446E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1C022-549A-5F43-A61E-99C41E1C2A1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6388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400">
                <a:latin typeface="Helvetica"/>
                <a:cs typeface="Helvetica"/>
              </a:defRPr>
            </a:lvl2pPr>
            <a:lvl3pPr>
              <a:defRPr sz="1400">
                <a:latin typeface="Helvetica"/>
                <a:cs typeface="Helvetica"/>
              </a:defRPr>
            </a:lvl3pPr>
            <a:lvl4pPr>
              <a:defRPr sz="1400">
                <a:latin typeface="Helvetica"/>
                <a:cs typeface="Helvetica"/>
              </a:defRPr>
            </a:lvl4pPr>
            <a:lvl5pPr>
              <a:defRPr sz="1400">
                <a:latin typeface="Helvetica"/>
                <a:cs typeface="Helvetic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1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08F82A7C-2823-6A40-8200-6AA34747F26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B50233ED-ADFF-C541-9AA6-D888143601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315A8-0772-DE4D-A206-B9E58880EAD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277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7468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2" y="1277468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887068"/>
            <a:ext cx="4041648" cy="4239412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65" y="1887511"/>
            <a:ext cx="4041648" cy="4238969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6495689-9A88-034C-8991-4FEC0DC047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107C50-1C25-E444-A32D-22F7F03C2A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3F5DB-3531-4B48-900E-73706BF40E5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6842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B343A981-3490-5E4C-BA29-8E756F8383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7EADD1FA-AE5B-8E4D-BD7F-A5359A8A52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6E1B0-44CC-9C4D-9928-E4489BAF4B0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2510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8D7FE66-1A58-614E-A387-E640DA8865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E64A126A-F2B0-314D-A411-EE7DD43C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E476A06E-AAF3-424C-A4FB-9B013E0FEFC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6159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1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0" y="273050"/>
            <a:ext cx="4995863" cy="5853113"/>
          </a:xfrm>
        </p:spPr>
        <p:txBody>
          <a:bodyPr/>
          <a:lstStyle>
            <a:lvl1pPr>
              <a:defRPr sz="29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3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400">
                <a:latin typeface="Helvetica"/>
                <a:cs typeface="Helvetica"/>
              </a:defRPr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CDE1B708-15DF-5E4D-BA17-D5D8553420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98ECE77E-6E86-0049-9BA6-CAC262B6C0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A79F9-F7E6-F84C-B0B7-42EBADDA5BC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7914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9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900"/>
            </a:lvl1pPr>
            <a:lvl2pPr marL="408155" indent="0">
              <a:buNone/>
              <a:defRPr sz="2500"/>
            </a:lvl2pPr>
            <a:lvl3pPr marL="816309" indent="0">
              <a:buNone/>
              <a:defRPr sz="2200"/>
            </a:lvl3pPr>
            <a:lvl4pPr marL="1224464" indent="0">
              <a:buNone/>
              <a:defRPr sz="1800"/>
            </a:lvl4pPr>
            <a:lvl5pPr marL="1632619" indent="0">
              <a:buNone/>
              <a:defRPr sz="1800"/>
            </a:lvl5pPr>
            <a:lvl6pPr marL="2040775" indent="0">
              <a:buNone/>
              <a:defRPr sz="1800"/>
            </a:lvl6pPr>
            <a:lvl7pPr marL="2448929" indent="0">
              <a:buNone/>
              <a:defRPr sz="1800"/>
            </a:lvl7pPr>
            <a:lvl8pPr marL="2857084" indent="0">
              <a:buNone/>
              <a:defRPr sz="1800"/>
            </a:lvl8pPr>
            <a:lvl9pPr marL="3265239" indent="0">
              <a:buNone/>
              <a:defRPr sz="18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14" y="5810251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D79CF6F9-2B49-504C-8531-2EA33C2476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C5E57F3A-4082-514F-8177-96195E9236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756AD-A46B-A745-ABEE-7031B4AC016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802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file:////Users/freelance/Desktop/UoB_PowerpointSlides_v3-1.jpg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>
            <a:extLst>
              <a:ext uri="{FF2B5EF4-FFF2-40B4-BE49-F238E27FC236}">
                <a16:creationId xmlns:a16="http://schemas.microsoft.com/office/drawing/2014/main" id="{4D0F59A8-C22A-F743-AF27-1B3952145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642FA-395E-9E49-9B0E-A66AF20A8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950" y="209550"/>
            <a:ext cx="6038850" cy="865188"/>
          </a:xfrm>
          <a:prstGeom prst="rect">
            <a:avLst/>
          </a:prstGeom>
        </p:spPr>
        <p:txBody>
          <a:bodyPr vert="horz" lIns="81631" tIns="40815" rIns="81631" bIns="40815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016520DB-E117-494A-9C29-5384ECE3F4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1" tIns="40815" rIns="81631" bIns="408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F7F76E-CFA5-6E41-B2D0-DB719B060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1538" y="6221413"/>
            <a:ext cx="63992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6460460-D0F4-794C-8D22-51B60D00C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8138" y="6221413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E8ABC95-EF80-374D-9E3E-7A67A7591CB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2" r:id="rId7"/>
    <p:sldLayoutId id="2147483870" r:id="rId8"/>
    <p:sldLayoutId id="2147483871" r:id="rId9"/>
  </p:sldLayoutIdLst>
  <p:hf hdr="0" dt="0"/>
  <p:txStyles>
    <p:titleStyle>
      <a:lvl1pPr algn="ctr" defTabSz="815975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ＭＳ Ｐゴシック" charset="0"/>
          <a:cs typeface="Helvetica"/>
        </a:defRPr>
      </a:lvl1pPr>
      <a:lvl2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2pPr>
      <a:lvl3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3pPr>
      <a:lvl4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4pPr>
      <a:lvl5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5pPr>
      <a:lvl6pPr marL="4572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304800" indent="-3048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1988" indent="-2540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19175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427163" indent="-2032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35150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4485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3006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6116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9317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5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0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6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1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7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2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08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23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5C4D4A9-68E0-054A-A9E6-836C1DB73FD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1328738"/>
            <a:ext cx="7772400" cy="3548062"/>
          </a:xfrm>
        </p:spPr>
        <p:txBody>
          <a:bodyPr/>
          <a:lstStyle/>
          <a:p>
            <a:pPr>
              <a:defRPr/>
            </a:pPr>
            <a:r>
              <a:rPr lang="en-US" dirty="0"/>
              <a:t>Flow Control</a:t>
            </a:r>
          </a:p>
        </p:txBody>
      </p:sp>
      <p:sp>
        <p:nvSpPr>
          <p:cNvPr id="13314" name="Subtitle 4">
            <a:extLst>
              <a:ext uri="{FF2B5EF4-FFF2-40B4-BE49-F238E27FC236}">
                <a16:creationId xmlns:a16="http://schemas.microsoft.com/office/drawing/2014/main" id="{1BD7063B-A920-1A41-8E13-DE41D9A2D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449EE14A-872C-4445-B22F-AD3671D4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Flow Control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4B7AD3A8-6358-004B-9BEC-32C3939E8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/>
          <a:lstStyle/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Important Design issue for the cases when the sender is running on a fast powerful computer and receiver is running on a slow low-end machine.</a:t>
            </a:r>
          </a:p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Two approaches:</a:t>
            </a:r>
          </a:p>
          <a:p>
            <a:pPr lvl="1"/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Feedback-based flow control</a:t>
            </a:r>
          </a:p>
          <a:p>
            <a:pPr lvl="1"/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Rate-based flow control</a:t>
            </a:r>
          </a:p>
        </p:txBody>
      </p:sp>
      <p:sp>
        <p:nvSpPr>
          <p:cNvPr id="17411" name="Footer Placeholder 3">
            <a:extLst>
              <a:ext uri="{FF2B5EF4-FFF2-40B4-BE49-F238E27FC236}">
                <a16:creationId xmlns:a16="http://schemas.microsoft.com/office/drawing/2014/main" id="{F5AB1334-902D-E54D-8F49-1723B8DD05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7412" name="Slide Number Placeholder 4">
            <a:extLst>
              <a:ext uri="{FF2B5EF4-FFF2-40B4-BE49-F238E27FC236}">
                <a16:creationId xmlns:a16="http://schemas.microsoft.com/office/drawing/2014/main" id="{F3960129-9CE9-2A49-BD42-7FCF6C1E71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DE4FC73-22C4-084E-AE96-3F736E1833A6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94813A02-4CE4-D841-B523-8AC82409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Feedback-based Flow Control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BC2F27C-FB93-F945-9D87-BA787BA18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 anchor="ctr"/>
          <a:lstStyle/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Receiver sends back information to the sender giving it permission to send more data, or</a:t>
            </a:r>
          </a:p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Telling sender how receiver is doing.</a:t>
            </a:r>
          </a:p>
        </p:txBody>
      </p:sp>
      <p:sp>
        <p:nvSpPr>
          <p:cNvPr id="18435" name="Footer Placeholder 3">
            <a:extLst>
              <a:ext uri="{FF2B5EF4-FFF2-40B4-BE49-F238E27FC236}">
                <a16:creationId xmlns:a16="http://schemas.microsoft.com/office/drawing/2014/main" id="{6B772B29-E4C6-C644-9233-C6EC721088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8436" name="Slide Number Placeholder 4">
            <a:extLst>
              <a:ext uri="{FF2B5EF4-FFF2-40B4-BE49-F238E27FC236}">
                <a16:creationId xmlns:a16="http://schemas.microsoft.com/office/drawing/2014/main" id="{209D8A43-97A7-7E42-AE8D-94F8423C6D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EB4B272-6EBB-CF41-8941-2DC184F6A916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5EC0FDA7-5049-8844-8784-65B73F92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Rate-based Flow Control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5B8BD890-35FE-0243-B80C-2FC44CE96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 anchor="ctr"/>
          <a:lstStyle/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Built in mechanism that limits the rate at which sender may transmit data, without the need for feedback from the receiver.</a:t>
            </a:r>
          </a:p>
        </p:txBody>
      </p:sp>
      <p:sp>
        <p:nvSpPr>
          <p:cNvPr id="19459" name="Footer Placeholder 3">
            <a:extLst>
              <a:ext uri="{FF2B5EF4-FFF2-40B4-BE49-F238E27FC236}">
                <a16:creationId xmlns:a16="http://schemas.microsoft.com/office/drawing/2014/main" id="{3A93E74A-0D34-8041-9632-95AAAEEC2E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60" name="Slide Number Placeholder 4">
            <a:extLst>
              <a:ext uri="{FF2B5EF4-FFF2-40B4-BE49-F238E27FC236}">
                <a16:creationId xmlns:a16="http://schemas.microsoft.com/office/drawing/2014/main" id="{6B06F799-C139-B24B-A676-C74ACF93BF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272F597-ACDE-2946-A223-067345BC3147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CC8B20D7-2A2A-8648-905E-4F62EA44E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Elementary Data Link Protocols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EB7B6ABD-1F32-F24E-900A-33A60DD2D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Implementation of the physical, data link, and network layers.</a:t>
            </a:r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BEA175BD-086B-8448-86A4-E2609BF0B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2328863"/>
            <a:ext cx="646747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Footer Placeholder 3">
            <a:extLst>
              <a:ext uri="{FF2B5EF4-FFF2-40B4-BE49-F238E27FC236}">
                <a16:creationId xmlns:a16="http://schemas.microsoft.com/office/drawing/2014/main" id="{F1D94E08-2282-5941-B4DC-32BDB33206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1509" name="Slide Number Placeholder 4">
            <a:extLst>
              <a:ext uri="{FF2B5EF4-FFF2-40B4-BE49-F238E27FC236}">
                <a16:creationId xmlns:a16="http://schemas.microsoft.com/office/drawing/2014/main" id="{896E2727-6FB1-054F-8DF0-D3FC2BF50D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47B5366-3FFA-0F4F-9F1B-32ADBB5FBDA7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uob.thmx</Template>
  <TotalTime>46432</TotalTime>
  <Pages>32</Pages>
  <Words>191</Words>
  <Application>Microsoft Macintosh PowerPoint</Application>
  <PresentationFormat>Overhead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Courier New</vt:lpstr>
      <vt:lpstr>Helvetica</vt:lpstr>
      <vt:lpstr>Lucida Grande</vt:lpstr>
      <vt:lpstr>Palatino Linotype</vt:lpstr>
      <vt:lpstr>Times New Roman</vt:lpstr>
      <vt:lpstr>uob</vt:lpstr>
      <vt:lpstr>Flow Control</vt:lpstr>
      <vt:lpstr>Flow Control</vt:lpstr>
      <vt:lpstr>Feedback-based Flow Control</vt:lpstr>
      <vt:lpstr>Rate-based Flow Control</vt:lpstr>
      <vt:lpstr>Elementary Data Link Protocols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George Oikonomou</cp:lastModifiedBy>
  <cp:revision>379</cp:revision>
  <cp:lastPrinted>2019-09-23T14:13:58Z</cp:lastPrinted>
  <dcterms:created xsi:type="dcterms:W3CDTF">1996-01-04T14:14:20Z</dcterms:created>
  <dcterms:modified xsi:type="dcterms:W3CDTF">2020-10-08T11:32:31Z</dcterms:modified>
</cp:coreProperties>
</file>