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50" r:id="rId2"/>
    <p:sldId id="368" r:id="rId3"/>
    <p:sldId id="369" r:id="rId4"/>
    <p:sldId id="370" r:id="rId5"/>
    <p:sldId id="374" r:id="rId6"/>
    <p:sldId id="371" r:id="rId7"/>
    <p:sldId id="375" r:id="rId8"/>
    <p:sldId id="372" r:id="rId9"/>
    <p:sldId id="378" r:id="rId10"/>
    <p:sldId id="376" r:id="rId11"/>
    <p:sldId id="379" r:id="rId12"/>
    <p:sldId id="373" r:id="rId13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3A491F-3F55-E34F-B4A8-BC3DC9B74010}" v="32" dt="2020-10-08T19:56:50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533"/>
  </p:normalViewPr>
  <p:slideViewPr>
    <p:cSldViewPr snapToGrid="0">
      <p:cViewPr varScale="1">
        <p:scale>
          <a:sx n="119" d="100"/>
          <a:sy n="119" d="100"/>
        </p:scale>
        <p:origin x="11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F63A491F-3F55-E34F-B4A8-BC3DC9B74010}"/>
    <pc:docChg chg="undo custSel addSld delSld modSld sldOrd modShowInfo">
      <pc:chgData name="George Oikonomou" userId="e5e5709f-5788-4bb9-a2cb-c47cfc333c75" providerId="ADAL" clId="{F63A491F-3F55-E34F-B4A8-BC3DC9B74010}" dt="2020-10-08T20:31:21.474" v="1016" actId="20577"/>
      <pc:docMkLst>
        <pc:docMk/>
      </pc:docMkLst>
      <pc:sldChg chg="modSp mod">
        <pc:chgData name="George Oikonomou" userId="e5e5709f-5788-4bb9-a2cb-c47cfc333c75" providerId="ADAL" clId="{F63A491F-3F55-E34F-B4A8-BC3DC9B74010}" dt="2020-10-05T20:30:04.010" v="5" actId="6549"/>
        <pc:sldMkLst>
          <pc:docMk/>
          <pc:sldMk cId="0" sldId="350"/>
        </pc:sldMkLst>
        <pc:spChg chg="mod">
          <ac:chgData name="George Oikonomou" userId="e5e5709f-5788-4bb9-a2cb-c47cfc333c75" providerId="ADAL" clId="{F63A491F-3F55-E34F-B4A8-BC3DC9B74010}" dt="2020-10-05T20:30:04.010" v="5" actId="6549"/>
          <ac:spMkLst>
            <pc:docMk/>
            <pc:sldMk cId="0" sldId="350"/>
            <ac:spMk id="2" creationId="{15C4D4A9-68E0-054A-A9E6-836C1DB73FD4}"/>
          </ac:spMkLst>
        </pc:spChg>
      </pc:sldChg>
      <pc:sldChg chg="del">
        <pc:chgData name="George Oikonomou" userId="e5e5709f-5788-4bb9-a2cb-c47cfc333c75" providerId="ADAL" clId="{F63A491F-3F55-E34F-B4A8-BC3DC9B74010}" dt="2020-10-05T20:29:59.793" v="3" actId="2696"/>
        <pc:sldMkLst>
          <pc:docMk/>
          <pc:sldMk cId="0" sldId="364"/>
        </pc:sldMkLst>
      </pc:sldChg>
      <pc:sldChg chg="del">
        <pc:chgData name="George Oikonomou" userId="e5e5709f-5788-4bb9-a2cb-c47cfc333c75" providerId="ADAL" clId="{F63A491F-3F55-E34F-B4A8-BC3DC9B74010}" dt="2020-10-05T20:29:59.737" v="0" actId="2696"/>
        <pc:sldMkLst>
          <pc:docMk/>
          <pc:sldMk cId="0" sldId="365"/>
        </pc:sldMkLst>
      </pc:sldChg>
      <pc:sldChg chg="del">
        <pc:chgData name="George Oikonomou" userId="e5e5709f-5788-4bb9-a2cb-c47cfc333c75" providerId="ADAL" clId="{F63A491F-3F55-E34F-B4A8-BC3DC9B74010}" dt="2020-10-05T20:29:59.754" v="1" actId="2696"/>
        <pc:sldMkLst>
          <pc:docMk/>
          <pc:sldMk cId="0" sldId="366"/>
        </pc:sldMkLst>
      </pc:sldChg>
      <pc:sldChg chg="del">
        <pc:chgData name="George Oikonomou" userId="e5e5709f-5788-4bb9-a2cb-c47cfc333c75" providerId="ADAL" clId="{F63A491F-3F55-E34F-B4A8-BC3DC9B74010}" dt="2020-10-05T20:29:59.772" v="2" actId="2696"/>
        <pc:sldMkLst>
          <pc:docMk/>
          <pc:sldMk cId="0" sldId="367"/>
        </pc:sldMkLst>
      </pc:sldChg>
      <pc:sldChg chg="modSp">
        <pc:chgData name="George Oikonomou" userId="e5e5709f-5788-4bb9-a2cb-c47cfc333c75" providerId="ADAL" clId="{F63A491F-3F55-E34F-B4A8-BC3DC9B74010}" dt="2020-10-05T20:34:06.830" v="6"/>
        <pc:sldMkLst>
          <pc:docMk/>
          <pc:sldMk cId="0" sldId="368"/>
        </pc:sldMkLst>
        <pc:spChg chg="mod">
          <ac:chgData name="George Oikonomou" userId="e5e5709f-5788-4bb9-a2cb-c47cfc333c75" providerId="ADAL" clId="{F63A491F-3F55-E34F-B4A8-BC3DC9B74010}" dt="2020-10-05T20:34:06.830" v="6"/>
          <ac:spMkLst>
            <pc:docMk/>
            <pc:sldMk cId="0" sldId="368"/>
            <ac:spMk id="24578" creationId="{89201BFC-B29F-8447-AC2B-B122CD61CA8F}"/>
          </ac:spMkLst>
        </pc:spChg>
      </pc:sldChg>
      <pc:sldChg chg="modSp mod">
        <pc:chgData name="George Oikonomou" userId="e5e5709f-5788-4bb9-a2cb-c47cfc333c75" providerId="ADAL" clId="{F63A491F-3F55-E34F-B4A8-BC3DC9B74010}" dt="2020-10-08T18:27:11.742" v="948" actId="20577"/>
        <pc:sldMkLst>
          <pc:docMk/>
          <pc:sldMk cId="0" sldId="369"/>
        </pc:sldMkLst>
        <pc:spChg chg="mod">
          <ac:chgData name="George Oikonomou" userId="e5e5709f-5788-4bb9-a2cb-c47cfc333c75" providerId="ADAL" clId="{F63A491F-3F55-E34F-B4A8-BC3DC9B74010}" dt="2020-10-08T18:27:11.742" v="948" actId="20577"/>
          <ac:spMkLst>
            <pc:docMk/>
            <pc:sldMk cId="0" sldId="369"/>
            <ac:spMk id="25602" creationId="{D6AB1B8C-4D16-9648-8B85-8FF6FB51C610}"/>
          </ac:spMkLst>
        </pc:spChg>
      </pc:sldChg>
      <pc:sldChg chg="modSp mod">
        <pc:chgData name="George Oikonomou" userId="e5e5709f-5788-4bb9-a2cb-c47cfc333c75" providerId="ADAL" clId="{F63A491F-3F55-E34F-B4A8-BC3DC9B74010}" dt="2020-10-08T18:49:35.674" v="1004" actId="20577"/>
        <pc:sldMkLst>
          <pc:docMk/>
          <pc:sldMk cId="0" sldId="370"/>
        </pc:sldMkLst>
        <pc:spChg chg="mod">
          <ac:chgData name="George Oikonomou" userId="e5e5709f-5788-4bb9-a2cb-c47cfc333c75" providerId="ADAL" clId="{F63A491F-3F55-E34F-B4A8-BC3DC9B74010}" dt="2020-10-08T18:49:35.674" v="1004" actId="20577"/>
          <ac:spMkLst>
            <pc:docMk/>
            <pc:sldMk cId="0" sldId="370"/>
            <ac:spMk id="3" creationId="{53C4724B-041C-8645-B460-F9E6C11B735D}"/>
          </ac:spMkLst>
        </pc:spChg>
      </pc:sldChg>
      <pc:sldChg chg="ord">
        <pc:chgData name="George Oikonomou" userId="e5e5709f-5788-4bb9-a2cb-c47cfc333c75" providerId="ADAL" clId="{F63A491F-3F55-E34F-B4A8-BC3DC9B74010}" dt="2020-10-08T16:56:37.437" v="259" actId="20578"/>
        <pc:sldMkLst>
          <pc:docMk/>
          <pc:sldMk cId="0" sldId="371"/>
        </pc:sldMkLst>
      </pc:sldChg>
      <pc:sldChg chg="modSp mod ord">
        <pc:chgData name="George Oikonomou" userId="e5e5709f-5788-4bb9-a2cb-c47cfc333c75" providerId="ADAL" clId="{F63A491F-3F55-E34F-B4A8-BC3DC9B74010}" dt="2020-10-08T17:01:42.105" v="532" actId="20578"/>
        <pc:sldMkLst>
          <pc:docMk/>
          <pc:sldMk cId="0" sldId="372"/>
        </pc:sldMkLst>
        <pc:spChg chg="mod">
          <ac:chgData name="George Oikonomou" userId="e5e5709f-5788-4bb9-a2cb-c47cfc333c75" providerId="ADAL" clId="{F63A491F-3F55-E34F-B4A8-BC3DC9B74010}" dt="2020-10-08T17:01:35.535" v="530" actId="6549"/>
          <ac:spMkLst>
            <pc:docMk/>
            <pc:sldMk cId="0" sldId="372"/>
            <ac:spMk id="3" creationId="{DE46A3FB-2F92-A34A-BE71-9C8B53FF9B2E}"/>
          </ac:spMkLst>
        </pc:spChg>
      </pc:sldChg>
      <pc:sldChg chg="add">
        <pc:chgData name="George Oikonomou" userId="e5e5709f-5788-4bb9-a2cb-c47cfc333c75" providerId="ADAL" clId="{F63A491F-3F55-E34F-B4A8-BC3DC9B74010}" dt="2020-10-05T20:37:26.470" v="8"/>
        <pc:sldMkLst>
          <pc:docMk/>
          <pc:sldMk cId="2244563866" sldId="373"/>
        </pc:sldMkLst>
      </pc:sldChg>
      <pc:sldChg chg="addSp delSp modSp add mod ord">
        <pc:chgData name="George Oikonomou" userId="e5e5709f-5788-4bb9-a2cb-c47cfc333c75" providerId="ADAL" clId="{F63A491F-3F55-E34F-B4A8-BC3DC9B74010}" dt="2020-10-08T18:28:34.732" v="975" actId="14100"/>
        <pc:sldMkLst>
          <pc:docMk/>
          <pc:sldMk cId="1150850698" sldId="374"/>
        </pc:sldMkLst>
        <pc:spChg chg="mod">
          <ac:chgData name="George Oikonomou" userId="e5e5709f-5788-4bb9-a2cb-c47cfc333c75" providerId="ADAL" clId="{F63A491F-3F55-E34F-B4A8-BC3DC9B74010}" dt="2020-10-08T16:42:01.513" v="32" actId="20577"/>
          <ac:spMkLst>
            <pc:docMk/>
            <pc:sldMk cId="1150850698" sldId="374"/>
            <ac:spMk id="2" creationId="{6C6DF949-0E14-6B4C-A597-0A720ACB710F}"/>
          </ac:spMkLst>
        </pc:spChg>
        <pc:spChg chg="del">
          <ac:chgData name="George Oikonomou" userId="e5e5709f-5788-4bb9-a2cb-c47cfc333c75" providerId="ADAL" clId="{F63A491F-3F55-E34F-B4A8-BC3DC9B74010}" dt="2020-10-08T16:41:06.896" v="14" actId="478"/>
          <ac:spMkLst>
            <pc:docMk/>
            <pc:sldMk cId="1150850698" sldId="374"/>
            <ac:spMk id="3" creationId="{5EA06683-1BB8-6042-B16C-FA8BA85D28CA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8" creationId="{E19CFAD4-10AD-1343-9C3E-313B54619C59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9" creationId="{D319A3F1-9134-C94B-A272-A3F087E88CE1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10" creationId="{A4474099-3A31-2645-AB6F-82605D5A5026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11" creationId="{19B043D1-B264-074E-9885-2F646873FB8E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12" creationId="{C123F8D3-3CDA-0445-8BB8-768769EFA996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13" creationId="{02F5D2F2-80C2-B546-898F-D633C3DEB561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14" creationId="{AC9392AC-B906-B84E-99E6-C81D51C72FE2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15" creationId="{FC6CED8A-338C-FF41-A1ED-1773A3F2AB77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16" creationId="{EC54EDC5-3744-4B47-B53E-1BDE8CA1EF4E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17" creationId="{19211F79-1F20-C34A-846D-CAA742357080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18" creationId="{858207BC-2078-9E4F-B9BC-2DBA80C76ADF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19" creationId="{D7468262-8618-E741-A9FC-CCA2D9B8BB71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20" creationId="{EFF4967B-542B-7E4A-BDA1-E914EAAA3686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21" creationId="{BE07A4FC-B3C1-3949-BAC7-5593718347B1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22" creationId="{F7B21F65-F306-D048-858E-C564BEB77C62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23" creationId="{6D16B049-0328-8740-8A58-D4C2B3D7908A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24" creationId="{745D2D57-F4ED-6048-9676-FB3C720ADB52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25" creationId="{1B0062FA-CFFD-204A-8055-0A182BE04B1E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26" creationId="{380DF653-FDF7-CB48-9BC1-AD542271B0F7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27" creationId="{046835F6-B38B-4F4C-A2DF-60AFA6056D79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38" creationId="{6E9E64E6-1F72-A140-A7EC-9C0D8EC3C30C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39" creationId="{DBA96DF7-1B3E-A746-A179-2C5C5BFD4078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40" creationId="{B1EE18FC-9A94-7A4E-8654-20F7D2FB7F2C}"/>
          </ac:spMkLst>
        </pc:spChg>
        <pc:spChg chg="add del mod">
          <ac:chgData name="George Oikonomou" userId="e5e5709f-5788-4bb9-a2cb-c47cfc333c75" providerId="ADAL" clId="{F63A491F-3F55-E34F-B4A8-BC3DC9B74010}" dt="2020-10-08T16:41:00.158" v="11"/>
          <ac:spMkLst>
            <pc:docMk/>
            <pc:sldMk cId="1150850698" sldId="374"/>
            <ac:spMk id="41" creationId="{31023F0C-6B48-ED48-A58B-338A16405650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47" creationId="{D8A2F09E-C5E6-1A49-BF08-82AA49BC9D01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48" creationId="{42FDB169-9741-E641-BBB8-091C19A49F0B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49" creationId="{F43E4CE3-CFA5-3641-9B3B-E3755F2C5895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50" creationId="{19072A29-EEB9-6E4F-8445-E7A1DE0094F2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51" creationId="{72323803-F330-E241-8AA8-0538261EC24A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52" creationId="{A09E2534-81E0-0747-B924-D2BCE31A69A8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53" creationId="{E2A45AC2-9931-F54A-AD33-9578882ECA14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54" creationId="{CDF0AFC9-3ABC-B44D-A5B6-686E5A3F6F96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55" creationId="{AD9FC3C1-EA0F-FD46-A94D-F6116C34AE0D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56" creationId="{F4B9BE6A-7A62-DF4E-87AF-E02B59208359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57" creationId="{EF12D211-09E9-EE43-946F-9968314F350A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58" creationId="{C7AF0BAA-CD7D-6047-B363-9F4D036BF4A4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59" creationId="{BAF7CF0D-91AA-2842-88CC-3CE4D9828E35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60" creationId="{6B6DADAB-A4EB-9A43-B9F0-672E649B4992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61" creationId="{31A7959F-EE1E-CB48-B3F6-3967A264941E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62" creationId="{B4FA1CAF-3445-0C48-BB2A-C4635A01F962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63" creationId="{C5A2CB9D-D2A6-FB4D-A8C8-CC36C4FACF6D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64" creationId="{2827DA36-A2AA-FF4B-BDBC-3232E8BD0A50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65" creationId="{58ECCA3B-A109-A94A-9340-6C4E743C138A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66" creationId="{CBCBEE74-3753-F043-8AEE-B5A4EA584930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77" creationId="{DEBA4971-370B-2D4E-8862-90F4211F3F37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78" creationId="{A58F63BD-F57B-1E4F-9AAE-A0898EC48429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79" creationId="{ECCFDE0F-AE1A-8743-8542-9E3BFB23A78A}"/>
          </ac:spMkLst>
        </pc:spChg>
        <pc:spChg chg="add del mod">
          <ac:chgData name="George Oikonomou" userId="e5e5709f-5788-4bb9-a2cb-c47cfc333c75" providerId="ADAL" clId="{F63A491F-3F55-E34F-B4A8-BC3DC9B74010}" dt="2020-10-08T16:41:03.957" v="13"/>
          <ac:spMkLst>
            <pc:docMk/>
            <pc:sldMk cId="1150850698" sldId="374"/>
            <ac:spMk id="80" creationId="{BBF9A19A-D519-664F-A3F2-71928BDA1EE2}"/>
          </ac:spMkLst>
        </pc:spChg>
        <pc:spChg chg="add mod">
          <ac:chgData name="George Oikonomou" userId="e5e5709f-5788-4bb9-a2cb-c47cfc333c75" providerId="ADAL" clId="{F63A491F-3F55-E34F-B4A8-BC3DC9B74010}" dt="2020-10-08T16:55:00.356" v="248" actId="1035"/>
          <ac:spMkLst>
            <pc:docMk/>
            <pc:sldMk cId="1150850698" sldId="374"/>
            <ac:spMk id="86" creationId="{60B70391-6DBA-2F43-B901-39D93CCA2F4E}"/>
          </ac:spMkLst>
        </pc:spChg>
        <pc:spChg chg="add del mod">
          <ac:chgData name="George Oikonomou" userId="e5e5709f-5788-4bb9-a2cb-c47cfc333c75" providerId="ADAL" clId="{F63A491F-3F55-E34F-B4A8-BC3DC9B74010}" dt="2020-10-08T16:44:05.277" v="67" actId="478"/>
          <ac:spMkLst>
            <pc:docMk/>
            <pc:sldMk cId="1150850698" sldId="374"/>
            <ac:spMk id="87" creationId="{20DE9AC2-238A-EB42-9ACE-B5CE605E392D}"/>
          </ac:spMkLst>
        </pc:spChg>
        <pc:spChg chg="add del mod">
          <ac:chgData name="George Oikonomou" userId="e5e5709f-5788-4bb9-a2cb-c47cfc333c75" providerId="ADAL" clId="{F63A491F-3F55-E34F-B4A8-BC3DC9B74010}" dt="2020-10-08T16:44:05.277" v="67" actId="478"/>
          <ac:spMkLst>
            <pc:docMk/>
            <pc:sldMk cId="1150850698" sldId="374"/>
            <ac:spMk id="88" creationId="{ED28F8EB-1826-4E47-914C-8A07C44FFD00}"/>
          </ac:spMkLst>
        </pc:spChg>
        <pc:spChg chg="add del mod">
          <ac:chgData name="George Oikonomou" userId="e5e5709f-5788-4bb9-a2cb-c47cfc333c75" providerId="ADAL" clId="{F63A491F-3F55-E34F-B4A8-BC3DC9B74010}" dt="2020-10-08T16:43:39.328" v="64" actId="478"/>
          <ac:spMkLst>
            <pc:docMk/>
            <pc:sldMk cId="1150850698" sldId="374"/>
            <ac:spMk id="89" creationId="{436447EF-F03D-934D-A007-836C5E3A7047}"/>
          </ac:spMkLst>
        </pc:spChg>
        <pc:spChg chg="add del mod">
          <ac:chgData name="George Oikonomou" userId="e5e5709f-5788-4bb9-a2cb-c47cfc333c75" providerId="ADAL" clId="{F63A491F-3F55-E34F-B4A8-BC3DC9B74010}" dt="2020-10-08T16:43:39.328" v="64" actId="478"/>
          <ac:spMkLst>
            <pc:docMk/>
            <pc:sldMk cId="1150850698" sldId="374"/>
            <ac:spMk id="90" creationId="{9590FD38-7254-8544-8E76-B31E8A112064}"/>
          </ac:spMkLst>
        </pc:spChg>
        <pc:spChg chg="add del mod">
          <ac:chgData name="George Oikonomou" userId="e5e5709f-5788-4bb9-a2cb-c47cfc333c75" providerId="ADAL" clId="{F63A491F-3F55-E34F-B4A8-BC3DC9B74010}" dt="2020-10-08T16:43:39.328" v="64" actId="478"/>
          <ac:spMkLst>
            <pc:docMk/>
            <pc:sldMk cId="1150850698" sldId="374"/>
            <ac:spMk id="91" creationId="{FC3B1334-F48A-6848-B410-4A834E2BEC9D}"/>
          </ac:spMkLst>
        </pc:spChg>
        <pc:spChg chg="add del mod">
          <ac:chgData name="George Oikonomou" userId="e5e5709f-5788-4bb9-a2cb-c47cfc333c75" providerId="ADAL" clId="{F63A491F-3F55-E34F-B4A8-BC3DC9B74010}" dt="2020-10-08T16:43:39.328" v="64" actId="478"/>
          <ac:spMkLst>
            <pc:docMk/>
            <pc:sldMk cId="1150850698" sldId="374"/>
            <ac:spMk id="92" creationId="{6AB84D63-96A2-834C-8A20-B8EACF1F1E53}"/>
          </ac:spMkLst>
        </pc:spChg>
        <pc:spChg chg="add del mod">
          <ac:chgData name="George Oikonomou" userId="e5e5709f-5788-4bb9-a2cb-c47cfc333c75" providerId="ADAL" clId="{F63A491F-3F55-E34F-B4A8-BC3DC9B74010}" dt="2020-10-08T16:43:39.328" v="64" actId="478"/>
          <ac:spMkLst>
            <pc:docMk/>
            <pc:sldMk cId="1150850698" sldId="374"/>
            <ac:spMk id="93" creationId="{7381FD37-EEBF-A647-B434-201965DF8046}"/>
          </ac:spMkLst>
        </pc:spChg>
        <pc:spChg chg="add del mod">
          <ac:chgData name="George Oikonomou" userId="e5e5709f-5788-4bb9-a2cb-c47cfc333c75" providerId="ADAL" clId="{F63A491F-3F55-E34F-B4A8-BC3DC9B74010}" dt="2020-10-08T16:43:39.328" v="64" actId="478"/>
          <ac:spMkLst>
            <pc:docMk/>
            <pc:sldMk cId="1150850698" sldId="374"/>
            <ac:spMk id="94" creationId="{EED3D657-33DE-1B49-9301-C1D1082C1F81}"/>
          </ac:spMkLst>
        </pc:spChg>
        <pc:spChg chg="add del mod">
          <ac:chgData name="George Oikonomou" userId="e5e5709f-5788-4bb9-a2cb-c47cfc333c75" providerId="ADAL" clId="{F63A491F-3F55-E34F-B4A8-BC3DC9B74010}" dt="2020-10-08T16:43:39.328" v="64" actId="478"/>
          <ac:spMkLst>
            <pc:docMk/>
            <pc:sldMk cId="1150850698" sldId="374"/>
            <ac:spMk id="95" creationId="{68379160-1329-1A4C-9304-7996AECF4021}"/>
          </ac:spMkLst>
        </pc:spChg>
        <pc:spChg chg="add del mod">
          <ac:chgData name="George Oikonomou" userId="e5e5709f-5788-4bb9-a2cb-c47cfc333c75" providerId="ADAL" clId="{F63A491F-3F55-E34F-B4A8-BC3DC9B74010}" dt="2020-10-08T16:45:51.469" v="91" actId="478"/>
          <ac:spMkLst>
            <pc:docMk/>
            <pc:sldMk cId="1150850698" sldId="374"/>
            <ac:spMk id="96" creationId="{F64A88E9-0AFB-F84D-B463-2E8E6FC5410A}"/>
          </ac:spMkLst>
        </pc:spChg>
        <pc:spChg chg="add del mod">
          <ac:chgData name="George Oikonomou" userId="e5e5709f-5788-4bb9-a2cb-c47cfc333c75" providerId="ADAL" clId="{F63A491F-3F55-E34F-B4A8-BC3DC9B74010}" dt="2020-10-08T16:44:08.006" v="68" actId="478"/>
          <ac:spMkLst>
            <pc:docMk/>
            <pc:sldMk cId="1150850698" sldId="374"/>
            <ac:spMk id="97" creationId="{FC6F928E-BDE6-9A41-8523-E81E96FDA634}"/>
          </ac:spMkLst>
        </pc:spChg>
        <pc:spChg chg="add del mod">
          <ac:chgData name="George Oikonomou" userId="e5e5709f-5788-4bb9-a2cb-c47cfc333c75" providerId="ADAL" clId="{F63A491F-3F55-E34F-B4A8-BC3DC9B74010}" dt="2020-10-08T16:44:08.006" v="68" actId="478"/>
          <ac:spMkLst>
            <pc:docMk/>
            <pc:sldMk cId="1150850698" sldId="374"/>
            <ac:spMk id="98" creationId="{5AED55CC-59B1-3F45-8C24-31C207CBDB18}"/>
          </ac:spMkLst>
        </pc:spChg>
        <pc:spChg chg="add del mod">
          <ac:chgData name="George Oikonomou" userId="e5e5709f-5788-4bb9-a2cb-c47cfc333c75" providerId="ADAL" clId="{F63A491F-3F55-E34F-B4A8-BC3DC9B74010}" dt="2020-10-08T16:43:53.270" v="66" actId="478"/>
          <ac:spMkLst>
            <pc:docMk/>
            <pc:sldMk cId="1150850698" sldId="374"/>
            <ac:spMk id="99" creationId="{3933365B-FFC9-B54D-A081-BE6D8ECD1EEC}"/>
          </ac:spMkLst>
        </pc:spChg>
        <pc:spChg chg="add del mod">
          <ac:chgData name="George Oikonomou" userId="e5e5709f-5788-4bb9-a2cb-c47cfc333c75" providerId="ADAL" clId="{F63A491F-3F55-E34F-B4A8-BC3DC9B74010}" dt="2020-10-08T16:43:53.270" v="66" actId="478"/>
          <ac:spMkLst>
            <pc:docMk/>
            <pc:sldMk cId="1150850698" sldId="374"/>
            <ac:spMk id="100" creationId="{C4543AD0-5ECA-1B47-8FE2-D9D8FD461794}"/>
          </ac:spMkLst>
        </pc:spChg>
        <pc:spChg chg="add del mod">
          <ac:chgData name="George Oikonomou" userId="e5e5709f-5788-4bb9-a2cb-c47cfc333c75" providerId="ADAL" clId="{F63A491F-3F55-E34F-B4A8-BC3DC9B74010}" dt="2020-10-08T16:43:53.270" v="66" actId="478"/>
          <ac:spMkLst>
            <pc:docMk/>
            <pc:sldMk cId="1150850698" sldId="374"/>
            <ac:spMk id="101" creationId="{BD2273AD-0C73-434E-A6AF-ADFF84780420}"/>
          </ac:spMkLst>
        </pc:spChg>
        <pc:spChg chg="add del mod">
          <ac:chgData name="George Oikonomou" userId="e5e5709f-5788-4bb9-a2cb-c47cfc333c75" providerId="ADAL" clId="{F63A491F-3F55-E34F-B4A8-BC3DC9B74010}" dt="2020-10-08T16:43:53.270" v="66" actId="478"/>
          <ac:spMkLst>
            <pc:docMk/>
            <pc:sldMk cId="1150850698" sldId="374"/>
            <ac:spMk id="102" creationId="{B8B3C497-4023-8540-AD77-16974CDB5C92}"/>
          </ac:spMkLst>
        </pc:spChg>
        <pc:spChg chg="add del mod">
          <ac:chgData name="George Oikonomou" userId="e5e5709f-5788-4bb9-a2cb-c47cfc333c75" providerId="ADAL" clId="{F63A491F-3F55-E34F-B4A8-BC3DC9B74010}" dt="2020-10-08T16:43:53.270" v="66" actId="478"/>
          <ac:spMkLst>
            <pc:docMk/>
            <pc:sldMk cId="1150850698" sldId="374"/>
            <ac:spMk id="103" creationId="{DC9A8611-5301-BD4B-BBB7-90ECE80D1D52}"/>
          </ac:spMkLst>
        </pc:spChg>
        <pc:spChg chg="add del mod">
          <ac:chgData name="George Oikonomou" userId="e5e5709f-5788-4bb9-a2cb-c47cfc333c75" providerId="ADAL" clId="{F63A491F-3F55-E34F-B4A8-BC3DC9B74010}" dt="2020-10-08T16:43:53.270" v="66" actId="478"/>
          <ac:spMkLst>
            <pc:docMk/>
            <pc:sldMk cId="1150850698" sldId="374"/>
            <ac:spMk id="104" creationId="{E2680BEC-1FF7-FD41-B6ED-265633EF7321}"/>
          </ac:spMkLst>
        </pc:spChg>
        <pc:spChg chg="add del mod">
          <ac:chgData name="George Oikonomou" userId="e5e5709f-5788-4bb9-a2cb-c47cfc333c75" providerId="ADAL" clId="{F63A491F-3F55-E34F-B4A8-BC3DC9B74010}" dt="2020-10-08T16:43:53.270" v="66" actId="478"/>
          <ac:spMkLst>
            <pc:docMk/>
            <pc:sldMk cId="1150850698" sldId="374"/>
            <ac:spMk id="105" creationId="{52E601EB-FE3F-384F-808E-90CDAE615A02}"/>
          </ac:spMkLst>
        </pc:spChg>
        <pc:spChg chg="add mod">
          <ac:chgData name="George Oikonomou" userId="e5e5709f-5788-4bb9-a2cb-c47cfc333c75" providerId="ADAL" clId="{F63A491F-3F55-E34F-B4A8-BC3DC9B74010}" dt="2020-10-08T16:55:00.356" v="248" actId="1035"/>
          <ac:spMkLst>
            <pc:docMk/>
            <pc:sldMk cId="1150850698" sldId="374"/>
            <ac:spMk id="116" creationId="{B8589AD6-94FA-8E43-896B-B8BFD80F20EF}"/>
          </ac:spMkLst>
        </pc:spChg>
        <pc:spChg chg="add mod">
          <ac:chgData name="George Oikonomou" userId="e5e5709f-5788-4bb9-a2cb-c47cfc333c75" providerId="ADAL" clId="{F63A491F-3F55-E34F-B4A8-BC3DC9B74010}" dt="2020-10-08T18:28:34.732" v="975" actId="14100"/>
          <ac:spMkLst>
            <pc:docMk/>
            <pc:sldMk cId="1150850698" sldId="374"/>
            <ac:spMk id="117" creationId="{ADC50B32-0D4E-9646-9D75-D290FF3F44B7}"/>
          </ac:spMkLst>
        </pc:spChg>
        <pc:spChg chg="add mod">
          <ac:chgData name="George Oikonomou" userId="e5e5709f-5788-4bb9-a2cb-c47cfc333c75" providerId="ADAL" clId="{F63A491F-3F55-E34F-B4A8-BC3DC9B74010}" dt="2020-10-08T16:55:00.356" v="248" actId="1035"/>
          <ac:spMkLst>
            <pc:docMk/>
            <pc:sldMk cId="1150850698" sldId="374"/>
            <ac:spMk id="118" creationId="{AE55BA82-4698-CA42-B17C-4C88774825CA}"/>
          </ac:spMkLst>
        </pc:spChg>
        <pc:spChg chg="add mod">
          <ac:chgData name="George Oikonomou" userId="e5e5709f-5788-4bb9-a2cb-c47cfc333c75" providerId="ADAL" clId="{F63A491F-3F55-E34F-B4A8-BC3DC9B74010}" dt="2020-10-08T16:55:00.356" v="248" actId="1035"/>
          <ac:spMkLst>
            <pc:docMk/>
            <pc:sldMk cId="1150850698" sldId="374"/>
            <ac:spMk id="119" creationId="{822806D3-947A-3446-A633-091DA6198480}"/>
          </ac:spMkLst>
        </pc:spChg>
        <pc:spChg chg="add mod">
          <ac:chgData name="George Oikonomou" userId="e5e5709f-5788-4bb9-a2cb-c47cfc333c75" providerId="ADAL" clId="{F63A491F-3F55-E34F-B4A8-BC3DC9B74010}" dt="2020-10-08T16:55:00.356" v="248" actId="1035"/>
          <ac:spMkLst>
            <pc:docMk/>
            <pc:sldMk cId="1150850698" sldId="374"/>
            <ac:spMk id="127" creationId="{367D195E-1E72-F14B-8C7F-5BFA1747F397}"/>
          </ac:spMkLst>
        </pc:spChg>
        <pc:spChg chg="add mod">
          <ac:chgData name="George Oikonomou" userId="e5e5709f-5788-4bb9-a2cb-c47cfc333c75" providerId="ADAL" clId="{F63A491F-3F55-E34F-B4A8-BC3DC9B74010}" dt="2020-10-08T16:55:00.356" v="248" actId="1035"/>
          <ac:spMkLst>
            <pc:docMk/>
            <pc:sldMk cId="1150850698" sldId="374"/>
            <ac:spMk id="136" creationId="{6A637AD0-943A-D94D-B90A-51386B73A3F6}"/>
          </ac:spMkLst>
        </pc:spChg>
        <pc:spChg chg="add mod">
          <ac:chgData name="George Oikonomou" userId="e5e5709f-5788-4bb9-a2cb-c47cfc333c75" providerId="ADAL" clId="{F63A491F-3F55-E34F-B4A8-BC3DC9B74010}" dt="2020-10-08T16:56:09.444" v="256" actId="113"/>
          <ac:spMkLst>
            <pc:docMk/>
            <pc:sldMk cId="1150850698" sldId="374"/>
            <ac:spMk id="140" creationId="{E03BEE97-4469-BD41-911F-B6A3B8A23816}"/>
          </ac:spMkLst>
        </pc:spChg>
        <pc:spChg chg="add mod">
          <ac:chgData name="George Oikonomou" userId="e5e5709f-5788-4bb9-a2cb-c47cfc333c75" providerId="ADAL" clId="{F63A491F-3F55-E34F-B4A8-BC3DC9B74010}" dt="2020-10-08T16:55:00.356" v="248" actId="1035"/>
          <ac:spMkLst>
            <pc:docMk/>
            <pc:sldMk cId="1150850698" sldId="374"/>
            <ac:spMk id="141" creationId="{D5C9A2BA-61EA-F944-9D32-DDA208BE4A16}"/>
          </ac:spMkLst>
        </pc:spChg>
        <pc:spChg chg="add mod">
          <ac:chgData name="George Oikonomou" userId="e5e5709f-5788-4bb9-a2cb-c47cfc333c75" providerId="ADAL" clId="{F63A491F-3F55-E34F-B4A8-BC3DC9B74010}" dt="2020-10-08T16:55:00.356" v="248" actId="1035"/>
          <ac:spMkLst>
            <pc:docMk/>
            <pc:sldMk cId="1150850698" sldId="374"/>
            <ac:spMk id="147" creationId="{00C7A7E8-DB84-6D48-99B4-A7888C1A00B6}"/>
          </ac:spMkLst>
        </pc:spChg>
        <pc:spChg chg="add mod">
          <ac:chgData name="George Oikonomou" userId="e5e5709f-5788-4bb9-a2cb-c47cfc333c75" providerId="ADAL" clId="{F63A491F-3F55-E34F-B4A8-BC3DC9B74010}" dt="2020-10-08T16:55:00.356" v="248" actId="1035"/>
          <ac:spMkLst>
            <pc:docMk/>
            <pc:sldMk cId="1150850698" sldId="374"/>
            <ac:spMk id="149" creationId="{3025ACE4-E575-1044-9CC3-AEBF43E2414B}"/>
          </ac:spMkLst>
        </pc:spChg>
        <pc:spChg chg="add mod">
          <ac:chgData name="George Oikonomou" userId="e5e5709f-5788-4bb9-a2cb-c47cfc333c75" providerId="ADAL" clId="{F63A491F-3F55-E34F-B4A8-BC3DC9B74010}" dt="2020-10-08T16:55:00.356" v="248" actId="1035"/>
          <ac:spMkLst>
            <pc:docMk/>
            <pc:sldMk cId="1150850698" sldId="374"/>
            <ac:spMk id="151" creationId="{8BE3FA75-192D-6649-B2C2-8D531424E1FE}"/>
          </ac:spMkLst>
        </pc:spChg>
        <pc:cxnChg chg="add del mod">
          <ac:chgData name="George Oikonomou" userId="e5e5709f-5788-4bb9-a2cb-c47cfc333c75" providerId="ADAL" clId="{F63A491F-3F55-E34F-B4A8-BC3DC9B74010}" dt="2020-10-08T16:41:00.158" v="11"/>
          <ac:cxnSpMkLst>
            <pc:docMk/>
            <pc:sldMk cId="1150850698" sldId="374"/>
            <ac:cxnSpMk id="6" creationId="{05F1DC33-6380-B74A-9F6C-7E576E90D38A}"/>
          </ac:cxnSpMkLst>
        </pc:cxnChg>
        <pc:cxnChg chg="add del mod">
          <ac:chgData name="George Oikonomou" userId="e5e5709f-5788-4bb9-a2cb-c47cfc333c75" providerId="ADAL" clId="{F63A491F-3F55-E34F-B4A8-BC3DC9B74010}" dt="2020-10-08T16:41:00.158" v="11"/>
          <ac:cxnSpMkLst>
            <pc:docMk/>
            <pc:sldMk cId="1150850698" sldId="374"/>
            <ac:cxnSpMk id="7" creationId="{DF4C6097-C568-AE48-BC95-08E6B1C216D9}"/>
          </ac:cxnSpMkLst>
        </pc:cxnChg>
        <pc:cxnChg chg="add del mod">
          <ac:chgData name="George Oikonomou" userId="e5e5709f-5788-4bb9-a2cb-c47cfc333c75" providerId="ADAL" clId="{F63A491F-3F55-E34F-B4A8-BC3DC9B74010}" dt="2020-10-08T16:41:00.158" v="11"/>
          <ac:cxnSpMkLst>
            <pc:docMk/>
            <pc:sldMk cId="1150850698" sldId="374"/>
            <ac:cxnSpMk id="28" creationId="{651E7353-3437-874F-8FB9-0B389A28BB5E}"/>
          </ac:cxnSpMkLst>
        </pc:cxnChg>
        <pc:cxnChg chg="add del mod">
          <ac:chgData name="George Oikonomou" userId="e5e5709f-5788-4bb9-a2cb-c47cfc333c75" providerId="ADAL" clId="{F63A491F-3F55-E34F-B4A8-BC3DC9B74010}" dt="2020-10-08T16:41:00.158" v="11"/>
          <ac:cxnSpMkLst>
            <pc:docMk/>
            <pc:sldMk cId="1150850698" sldId="374"/>
            <ac:cxnSpMk id="29" creationId="{C9E3C1A7-623C-8047-B062-EDC5367C0795}"/>
          </ac:cxnSpMkLst>
        </pc:cxnChg>
        <pc:cxnChg chg="add del mod">
          <ac:chgData name="George Oikonomou" userId="e5e5709f-5788-4bb9-a2cb-c47cfc333c75" providerId="ADAL" clId="{F63A491F-3F55-E34F-B4A8-BC3DC9B74010}" dt="2020-10-08T16:41:00.158" v="11"/>
          <ac:cxnSpMkLst>
            <pc:docMk/>
            <pc:sldMk cId="1150850698" sldId="374"/>
            <ac:cxnSpMk id="30" creationId="{E6D0C6B5-8D09-2B49-87A3-A5B598E99320}"/>
          </ac:cxnSpMkLst>
        </pc:cxnChg>
        <pc:cxnChg chg="add del mod">
          <ac:chgData name="George Oikonomou" userId="e5e5709f-5788-4bb9-a2cb-c47cfc333c75" providerId="ADAL" clId="{F63A491F-3F55-E34F-B4A8-BC3DC9B74010}" dt="2020-10-08T16:41:00.158" v="11"/>
          <ac:cxnSpMkLst>
            <pc:docMk/>
            <pc:sldMk cId="1150850698" sldId="374"/>
            <ac:cxnSpMk id="31" creationId="{C095854C-1F5C-BC40-920A-910220625D40}"/>
          </ac:cxnSpMkLst>
        </pc:cxnChg>
        <pc:cxnChg chg="add del mod">
          <ac:chgData name="George Oikonomou" userId="e5e5709f-5788-4bb9-a2cb-c47cfc333c75" providerId="ADAL" clId="{F63A491F-3F55-E34F-B4A8-BC3DC9B74010}" dt="2020-10-08T16:41:00.158" v="11"/>
          <ac:cxnSpMkLst>
            <pc:docMk/>
            <pc:sldMk cId="1150850698" sldId="374"/>
            <ac:cxnSpMk id="32" creationId="{1BF17453-8158-C64D-8936-0BF62AAF3DBE}"/>
          </ac:cxnSpMkLst>
        </pc:cxnChg>
        <pc:cxnChg chg="add del mod">
          <ac:chgData name="George Oikonomou" userId="e5e5709f-5788-4bb9-a2cb-c47cfc333c75" providerId="ADAL" clId="{F63A491F-3F55-E34F-B4A8-BC3DC9B74010}" dt="2020-10-08T16:41:00.158" v="11"/>
          <ac:cxnSpMkLst>
            <pc:docMk/>
            <pc:sldMk cId="1150850698" sldId="374"/>
            <ac:cxnSpMk id="33" creationId="{29CD5E8A-BE41-EF49-90DB-CD5B354FC9B8}"/>
          </ac:cxnSpMkLst>
        </pc:cxnChg>
        <pc:cxnChg chg="add del mod">
          <ac:chgData name="George Oikonomou" userId="e5e5709f-5788-4bb9-a2cb-c47cfc333c75" providerId="ADAL" clId="{F63A491F-3F55-E34F-B4A8-BC3DC9B74010}" dt="2020-10-08T16:41:00.158" v="11"/>
          <ac:cxnSpMkLst>
            <pc:docMk/>
            <pc:sldMk cId="1150850698" sldId="374"/>
            <ac:cxnSpMk id="34" creationId="{FA835E6E-0E56-B14F-8994-44B86C44F41A}"/>
          </ac:cxnSpMkLst>
        </pc:cxnChg>
        <pc:cxnChg chg="add del mod">
          <ac:chgData name="George Oikonomou" userId="e5e5709f-5788-4bb9-a2cb-c47cfc333c75" providerId="ADAL" clId="{F63A491F-3F55-E34F-B4A8-BC3DC9B74010}" dt="2020-10-08T16:41:00.158" v="11"/>
          <ac:cxnSpMkLst>
            <pc:docMk/>
            <pc:sldMk cId="1150850698" sldId="374"/>
            <ac:cxnSpMk id="35" creationId="{87A86CBD-3478-0141-A28C-E0E7CE024BCA}"/>
          </ac:cxnSpMkLst>
        </pc:cxnChg>
        <pc:cxnChg chg="add del mod">
          <ac:chgData name="George Oikonomou" userId="e5e5709f-5788-4bb9-a2cb-c47cfc333c75" providerId="ADAL" clId="{F63A491F-3F55-E34F-B4A8-BC3DC9B74010}" dt="2020-10-08T16:41:00.158" v="11"/>
          <ac:cxnSpMkLst>
            <pc:docMk/>
            <pc:sldMk cId="1150850698" sldId="374"/>
            <ac:cxnSpMk id="36" creationId="{5FDDFCEA-6456-CF4A-BAA7-8A3DD8A7B8A9}"/>
          </ac:cxnSpMkLst>
        </pc:cxnChg>
        <pc:cxnChg chg="add del mod">
          <ac:chgData name="George Oikonomou" userId="e5e5709f-5788-4bb9-a2cb-c47cfc333c75" providerId="ADAL" clId="{F63A491F-3F55-E34F-B4A8-BC3DC9B74010}" dt="2020-10-08T16:41:00.158" v="11"/>
          <ac:cxnSpMkLst>
            <pc:docMk/>
            <pc:sldMk cId="1150850698" sldId="374"/>
            <ac:cxnSpMk id="37" creationId="{79634708-1DE6-424F-B20A-584ED145BC33}"/>
          </ac:cxnSpMkLst>
        </pc:cxnChg>
        <pc:cxnChg chg="add del mod">
          <ac:chgData name="George Oikonomou" userId="e5e5709f-5788-4bb9-a2cb-c47cfc333c75" providerId="ADAL" clId="{F63A491F-3F55-E34F-B4A8-BC3DC9B74010}" dt="2020-10-08T16:41:00.158" v="11"/>
          <ac:cxnSpMkLst>
            <pc:docMk/>
            <pc:sldMk cId="1150850698" sldId="374"/>
            <ac:cxnSpMk id="42" creationId="{4C6B69C6-96F7-774A-96C7-BD8A00CF85A1}"/>
          </ac:cxnSpMkLst>
        </pc:cxnChg>
        <pc:cxnChg chg="add del mod">
          <ac:chgData name="George Oikonomou" userId="e5e5709f-5788-4bb9-a2cb-c47cfc333c75" providerId="ADAL" clId="{F63A491F-3F55-E34F-B4A8-BC3DC9B74010}" dt="2020-10-08T16:41:00.158" v="11"/>
          <ac:cxnSpMkLst>
            <pc:docMk/>
            <pc:sldMk cId="1150850698" sldId="374"/>
            <ac:cxnSpMk id="43" creationId="{9C6E2D64-0932-904F-ACB5-4FC68D6C2595}"/>
          </ac:cxnSpMkLst>
        </pc:cxnChg>
        <pc:cxnChg chg="add del mod">
          <ac:chgData name="George Oikonomou" userId="e5e5709f-5788-4bb9-a2cb-c47cfc333c75" providerId="ADAL" clId="{F63A491F-3F55-E34F-B4A8-BC3DC9B74010}" dt="2020-10-08T16:41:00.158" v="11"/>
          <ac:cxnSpMkLst>
            <pc:docMk/>
            <pc:sldMk cId="1150850698" sldId="374"/>
            <ac:cxnSpMk id="44" creationId="{8584163D-2E75-274E-964D-93A7E79FA3AC}"/>
          </ac:cxnSpMkLst>
        </pc:cxnChg>
        <pc:cxnChg chg="add del mod">
          <ac:chgData name="George Oikonomou" userId="e5e5709f-5788-4bb9-a2cb-c47cfc333c75" providerId="ADAL" clId="{F63A491F-3F55-E34F-B4A8-BC3DC9B74010}" dt="2020-10-08T16:41:03.957" v="13"/>
          <ac:cxnSpMkLst>
            <pc:docMk/>
            <pc:sldMk cId="1150850698" sldId="374"/>
            <ac:cxnSpMk id="45" creationId="{5B2E17B8-5C52-084C-B301-B7E60A3FCCB2}"/>
          </ac:cxnSpMkLst>
        </pc:cxnChg>
        <pc:cxnChg chg="add del mod">
          <ac:chgData name="George Oikonomou" userId="e5e5709f-5788-4bb9-a2cb-c47cfc333c75" providerId="ADAL" clId="{F63A491F-3F55-E34F-B4A8-BC3DC9B74010}" dt="2020-10-08T16:41:03.957" v="13"/>
          <ac:cxnSpMkLst>
            <pc:docMk/>
            <pc:sldMk cId="1150850698" sldId="374"/>
            <ac:cxnSpMk id="46" creationId="{788DF848-8DD8-0B41-9113-2D60D292D852}"/>
          </ac:cxnSpMkLst>
        </pc:cxnChg>
        <pc:cxnChg chg="add del mod">
          <ac:chgData name="George Oikonomou" userId="e5e5709f-5788-4bb9-a2cb-c47cfc333c75" providerId="ADAL" clId="{F63A491F-3F55-E34F-B4A8-BC3DC9B74010}" dt="2020-10-08T16:41:03.957" v="13"/>
          <ac:cxnSpMkLst>
            <pc:docMk/>
            <pc:sldMk cId="1150850698" sldId="374"/>
            <ac:cxnSpMk id="67" creationId="{6C4F989B-F45B-BF47-805A-182509211C6E}"/>
          </ac:cxnSpMkLst>
        </pc:cxnChg>
        <pc:cxnChg chg="add del mod">
          <ac:chgData name="George Oikonomou" userId="e5e5709f-5788-4bb9-a2cb-c47cfc333c75" providerId="ADAL" clId="{F63A491F-3F55-E34F-B4A8-BC3DC9B74010}" dt="2020-10-08T16:41:03.957" v="13"/>
          <ac:cxnSpMkLst>
            <pc:docMk/>
            <pc:sldMk cId="1150850698" sldId="374"/>
            <ac:cxnSpMk id="68" creationId="{163FA53F-F747-7C43-A08B-E8819E82F2AA}"/>
          </ac:cxnSpMkLst>
        </pc:cxnChg>
        <pc:cxnChg chg="add del mod">
          <ac:chgData name="George Oikonomou" userId="e5e5709f-5788-4bb9-a2cb-c47cfc333c75" providerId="ADAL" clId="{F63A491F-3F55-E34F-B4A8-BC3DC9B74010}" dt="2020-10-08T16:41:03.957" v="13"/>
          <ac:cxnSpMkLst>
            <pc:docMk/>
            <pc:sldMk cId="1150850698" sldId="374"/>
            <ac:cxnSpMk id="69" creationId="{A7CAA074-EFB6-7D4D-B372-9C3C53AA81C0}"/>
          </ac:cxnSpMkLst>
        </pc:cxnChg>
        <pc:cxnChg chg="add del mod">
          <ac:chgData name="George Oikonomou" userId="e5e5709f-5788-4bb9-a2cb-c47cfc333c75" providerId="ADAL" clId="{F63A491F-3F55-E34F-B4A8-BC3DC9B74010}" dt="2020-10-08T16:41:03.957" v="13"/>
          <ac:cxnSpMkLst>
            <pc:docMk/>
            <pc:sldMk cId="1150850698" sldId="374"/>
            <ac:cxnSpMk id="70" creationId="{4CF22697-2D3A-DA49-807F-76B237E86E60}"/>
          </ac:cxnSpMkLst>
        </pc:cxnChg>
        <pc:cxnChg chg="add del mod">
          <ac:chgData name="George Oikonomou" userId="e5e5709f-5788-4bb9-a2cb-c47cfc333c75" providerId="ADAL" clId="{F63A491F-3F55-E34F-B4A8-BC3DC9B74010}" dt="2020-10-08T16:41:03.957" v="13"/>
          <ac:cxnSpMkLst>
            <pc:docMk/>
            <pc:sldMk cId="1150850698" sldId="374"/>
            <ac:cxnSpMk id="71" creationId="{45358665-AE38-1F4E-A8E5-0497D9780F0F}"/>
          </ac:cxnSpMkLst>
        </pc:cxnChg>
        <pc:cxnChg chg="add del mod">
          <ac:chgData name="George Oikonomou" userId="e5e5709f-5788-4bb9-a2cb-c47cfc333c75" providerId="ADAL" clId="{F63A491F-3F55-E34F-B4A8-BC3DC9B74010}" dt="2020-10-08T16:41:03.957" v="13"/>
          <ac:cxnSpMkLst>
            <pc:docMk/>
            <pc:sldMk cId="1150850698" sldId="374"/>
            <ac:cxnSpMk id="72" creationId="{2A50A8E9-B72F-954B-849E-20C795857CAF}"/>
          </ac:cxnSpMkLst>
        </pc:cxnChg>
        <pc:cxnChg chg="add del mod">
          <ac:chgData name="George Oikonomou" userId="e5e5709f-5788-4bb9-a2cb-c47cfc333c75" providerId="ADAL" clId="{F63A491F-3F55-E34F-B4A8-BC3DC9B74010}" dt="2020-10-08T16:41:03.957" v="13"/>
          <ac:cxnSpMkLst>
            <pc:docMk/>
            <pc:sldMk cId="1150850698" sldId="374"/>
            <ac:cxnSpMk id="73" creationId="{FF0DE270-3126-8742-B669-244A9F531239}"/>
          </ac:cxnSpMkLst>
        </pc:cxnChg>
        <pc:cxnChg chg="add del mod">
          <ac:chgData name="George Oikonomou" userId="e5e5709f-5788-4bb9-a2cb-c47cfc333c75" providerId="ADAL" clId="{F63A491F-3F55-E34F-B4A8-BC3DC9B74010}" dt="2020-10-08T16:41:03.957" v="13"/>
          <ac:cxnSpMkLst>
            <pc:docMk/>
            <pc:sldMk cId="1150850698" sldId="374"/>
            <ac:cxnSpMk id="74" creationId="{704223CB-7DF4-5349-8991-54E646732866}"/>
          </ac:cxnSpMkLst>
        </pc:cxnChg>
        <pc:cxnChg chg="add del mod">
          <ac:chgData name="George Oikonomou" userId="e5e5709f-5788-4bb9-a2cb-c47cfc333c75" providerId="ADAL" clId="{F63A491F-3F55-E34F-B4A8-BC3DC9B74010}" dt="2020-10-08T16:41:03.957" v="13"/>
          <ac:cxnSpMkLst>
            <pc:docMk/>
            <pc:sldMk cId="1150850698" sldId="374"/>
            <ac:cxnSpMk id="75" creationId="{5C99C8AE-7D8E-7448-BD7C-F214BF08DD44}"/>
          </ac:cxnSpMkLst>
        </pc:cxnChg>
        <pc:cxnChg chg="add del mod">
          <ac:chgData name="George Oikonomou" userId="e5e5709f-5788-4bb9-a2cb-c47cfc333c75" providerId="ADAL" clId="{F63A491F-3F55-E34F-B4A8-BC3DC9B74010}" dt="2020-10-08T16:41:03.957" v="13"/>
          <ac:cxnSpMkLst>
            <pc:docMk/>
            <pc:sldMk cId="1150850698" sldId="374"/>
            <ac:cxnSpMk id="76" creationId="{2B8DA658-9EC0-E34C-9D5B-87EF3346A396}"/>
          </ac:cxnSpMkLst>
        </pc:cxnChg>
        <pc:cxnChg chg="add del mod">
          <ac:chgData name="George Oikonomou" userId="e5e5709f-5788-4bb9-a2cb-c47cfc333c75" providerId="ADAL" clId="{F63A491F-3F55-E34F-B4A8-BC3DC9B74010}" dt="2020-10-08T16:41:03.957" v="13"/>
          <ac:cxnSpMkLst>
            <pc:docMk/>
            <pc:sldMk cId="1150850698" sldId="374"/>
            <ac:cxnSpMk id="81" creationId="{A36874EF-DF32-2B4C-A943-83BEB5A4EE02}"/>
          </ac:cxnSpMkLst>
        </pc:cxnChg>
        <pc:cxnChg chg="add del mod">
          <ac:chgData name="George Oikonomou" userId="e5e5709f-5788-4bb9-a2cb-c47cfc333c75" providerId="ADAL" clId="{F63A491F-3F55-E34F-B4A8-BC3DC9B74010}" dt="2020-10-08T16:41:03.957" v="13"/>
          <ac:cxnSpMkLst>
            <pc:docMk/>
            <pc:sldMk cId="1150850698" sldId="374"/>
            <ac:cxnSpMk id="82" creationId="{6A22ECC1-5797-5E4A-A469-28E268B0F456}"/>
          </ac:cxnSpMkLst>
        </pc:cxnChg>
        <pc:cxnChg chg="add del mod">
          <ac:chgData name="George Oikonomou" userId="e5e5709f-5788-4bb9-a2cb-c47cfc333c75" providerId="ADAL" clId="{F63A491F-3F55-E34F-B4A8-BC3DC9B74010}" dt="2020-10-08T16:41:03.957" v="13"/>
          <ac:cxnSpMkLst>
            <pc:docMk/>
            <pc:sldMk cId="1150850698" sldId="374"/>
            <ac:cxnSpMk id="83" creationId="{471AB844-22A0-594E-90E7-DCF699D36AB6}"/>
          </ac:cxnSpMkLst>
        </pc:cxnChg>
        <pc:cxnChg chg="add del mod">
          <ac:chgData name="George Oikonomou" userId="e5e5709f-5788-4bb9-a2cb-c47cfc333c75" providerId="ADAL" clId="{F63A491F-3F55-E34F-B4A8-BC3DC9B74010}" dt="2020-10-08T16:44:10.487" v="69" actId="478"/>
          <ac:cxnSpMkLst>
            <pc:docMk/>
            <pc:sldMk cId="1150850698" sldId="374"/>
            <ac:cxnSpMk id="84" creationId="{16CD9C67-9B6E-6A4C-B3AB-74CF1CB945DC}"/>
          </ac:cxnSpMkLst>
        </pc:cxnChg>
        <pc:cxnChg chg="add mod">
          <ac:chgData name="George Oikonomou" userId="e5e5709f-5788-4bb9-a2cb-c47cfc333c75" providerId="ADAL" clId="{F63A491F-3F55-E34F-B4A8-BC3DC9B74010}" dt="2020-10-08T16:55:00.356" v="248" actId="1035"/>
          <ac:cxnSpMkLst>
            <pc:docMk/>
            <pc:sldMk cId="1150850698" sldId="374"/>
            <ac:cxnSpMk id="85" creationId="{6F14B42C-9133-044F-9562-776EB1E27CE3}"/>
          </ac:cxnSpMkLst>
        </pc:cxnChg>
        <pc:cxnChg chg="add mod">
          <ac:chgData name="George Oikonomou" userId="e5e5709f-5788-4bb9-a2cb-c47cfc333c75" providerId="ADAL" clId="{F63A491F-3F55-E34F-B4A8-BC3DC9B74010}" dt="2020-10-08T16:55:00.356" v="248" actId="1035"/>
          <ac:cxnSpMkLst>
            <pc:docMk/>
            <pc:sldMk cId="1150850698" sldId="374"/>
            <ac:cxnSpMk id="106" creationId="{D8EDB20C-EAFF-794D-AE73-12F2BABA172C}"/>
          </ac:cxnSpMkLst>
        </pc:cxnChg>
        <pc:cxnChg chg="add del mod">
          <ac:chgData name="George Oikonomou" userId="e5e5709f-5788-4bb9-a2cb-c47cfc333c75" providerId="ADAL" clId="{F63A491F-3F55-E34F-B4A8-BC3DC9B74010}" dt="2020-10-08T16:44:13.721" v="70" actId="478"/>
          <ac:cxnSpMkLst>
            <pc:docMk/>
            <pc:sldMk cId="1150850698" sldId="374"/>
            <ac:cxnSpMk id="107" creationId="{E90AE1DF-F4A6-A94D-B8DD-AF64D01E2C56}"/>
          </ac:cxnSpMkLst>
        </pc:cxnChg>
        <pc:cxnChg chg="add mod">
          <ac:chgData name="George Oikonomou" userId="e5e5709f-5788-4bb9-a2cb-c47cfc333c75" providerId="ADAL" clId="{F63A491F-3F55-E34F-B4A8-BC3DC9B74010}" dt="2020-10-08T16:55:00.356" v="248" actId="1035"/>
          <ac:cxnSpMkLst>
            <pc:docMk/>
            <pc:sldMk cId="1150850698" sldId="374"/>
            <ac:cxnSpMk id="108" creationId="{909EFA50-443B-6542-8853-9FF9D23F2CBB}"/>
          </ac:cxnSpMkLst>
        </pc:cxnChg>
        <pc:cxnChg chg="add del mod">
          <ac:chgData name="George Oikonomou" userId="e5e5709f-5788-4bb9-a2cb-c47cfc333c75" providerId="ADAL" clId="{F63A491F-3F55-E34F-B4A8-BC3DC9B74010}" dt="2020-10-08T16:43:46.758" v="65" actId="478"/>
          <ac:cxnSpMkLst>
            <pc:docMk/>
            <pc:sldMk cId="1150850698" sldId="374"/>
            <ac:cxnSpMk id="109" creationId="{8B07A9DD-7B40-2D41-B85F-5643C3EF860E}"/>
          </ac:cxnSpMkLst>
        </pc:cxnChg>
        <pc:cxnChg chg="add del mod">
          <ac:chgData name="George Oikonomou" userId="e5e5709f-5788-4bb9-a2cb-c47cfc333c75" providerId="ADAL" clId="{F63A491F-3F55-E34F-B4A8-BC3DC9B74010}" dt="2020-10-08T16:43:46.758" v="65" actId="478"/>
          <ac:cxnSpMkLst>
            <pc:docMk/>
            <pc:sldMk cId="1150850698" sldId="374"/>
            <ac:cxnSpMk id="110" creationId="{77D60BD6-77A2-8E42-8DFF-732493657E80}"/>
          </ac:cxnSpMkLst>
        </pc:cxnChg>
        <pc:cxnChg chg="add del mod">
          <ac:chgData name="George Oikonomou" userId="e5e5709f-5788-4bb9-a2cb-c47cfc333c75" providerId="ADAL" clId="{F63A491F-3F55-E34F-B4A8-BC3DC9B74010}" dt="2020-10-08T16:43:46.758" v="65" actId="478"/>
          <ac:cxnSpMkLst>
            <pc:docMk/>
            <pc:sldMk cId="1150850698" sldId="374"/>
            <ac:cxnSpMk id="111" creationId="{A81BA497-045A-124B-AB2C-0C5EBD4737E3}"/>
          </ac:cxnSpMkLst>
        </pc:cxnChg>
        <pc:cxnChg chg="add del mod">
          <ac:chgData name="George Oikonomou" userId="e5e5709f-5788-4bb9-a2cb-c47cfc333c75" providerId="ADAL" clId="{F63A491F-3F55-E34F-B4A8-BC3DC9B74010}" dt="2020-10-08T16:43:46.758" v="65" actId="478"/>
          <ac:cxnSpMkLst>
            <pc:docMk/>
            <pc:sldMk cId="1150850698" sldId="374"/>
            <ac:cxnSpMk id="112" creationId="{C77A6248-23FF-2B45-879B-7EF51769FA03}"/>
          </ac:cxnSpMkLst>
        </pc:cxnChg>
        <pc:cxnChg chg="add del mod">
          <ac:chgData name="George Oikonomou" userId="e5e5709f-5788-4bb9-a2cb-c47cfc333c75" providerId="ADAL" clId="{F63A491F-3F55-E34F-B4A8-BC3DC9B74010}" dt="2020-10-08T16:43:46.758" v="65" actId="478"/>
          <ac:cxnSpMkLst>
            <pc:docMk/>
            <pc:sldMk cId="1150850698" sldId="374"/>
            <ac:cxnSpMk id="113" creationId="{22575175-C9CE-5E4C-AB56-1834C10D0808}"/>
          </ac:cxnSpMkLst>
        </pc:cxnChg>
        <pc:cxnChg chg="add del mod">
          <ac:chgData name="George Oikonomou" userId="e5e5709f-5788-4bb9-a2cb-c47cfc333c75" providerId="ADAL" clId="{F63A491F-3F55-E34F-B4A8-BC3DC9B74010}" dt="2020-10-08T16:43:46.758" v="65" actId="478"/>
          <ac:cxnSpMkLst>
            <pc:docMk/>
            <pc:sldMk cId="1150850698" sldId="374"/>
            <ac:cxnSpMk id="114" creationId="{32EF66D9-2AD4-344D-8756-85C2D6F3EA10}"/>
          </ac:cxnSpMkLst>
        </pc:cxnChg>
        <pc:cxnChg chg="add del mod">
          <ac:chgData name="George Oikonomou" userId="e5e5709f-5788-4bb9-a2cb-c47cfc333c75" providerId="ADAL" clId="{F63A491F-3F55-E34F-B4A8-BC3DC9B74010}" dt="2020-10-08T16:43:46.758" v="65" actId="478"/>
          <ac:cxnSpMkLst>
            <pc:docMk/>
            <pc:sldMk cId="1150850698" sldId="374"/>
            <ac:cxnSpMk id="115" creationId="{657E43C9-716B-8947-9889-36CB29ED8FB5}"/>
          </ac:cxnSpMkLst>
        </pc:cxnChg>
        <pc:cxnChg chg="add mod">
          <ac:chgData name="George Oikonomou" userId="e5e5709f-5788-4bb9-a2cb-c47cfc333c75" providerId="ADAL" clId="{F63A491F-3F55-E34F-B4A8-BC3DC9B74010}" dt="2020-10-08T16:55:00.356" v="248" actId="1035"/>
          <ac:cxnSpMkLst>
            <pc:docMk/>
            <pc:sldMk cId="1150850698" sldId="374"/>
            <ac:cxnSpMk id="120" creationId="{74764DA2-36A1-4B4C-BA57-CC17615B1C98}"/>
          </ac:cxnSpMkLst>
        </pc:cxnChg>
        <pc:cxnChg chg="add mod">
          <ac:chgData name="George Oikonomou" userId="e5e5709f-5788-4bb9-a2cb-c47cfc333c75" providerId="ADAL" clId="{F63A491F-3F55-E34F-B4A8-BC3DC9B74010}" dt="2020-10-08T16:55:00.356" v="248" actId="1035"/>
          <ac:cxnSpMkLst>
            <pc:docMk/>
            <pc:sldMk cId="1150850698" sldId="374"/>
            <ac:cxnSpMk id="121" creationId="{18F1570D-813C-7641-9918-F95C27E7C20C}"/>
          </ac:cxnSpMkLst>
        </pc:cxnChg>
        <pc:cxnChg chg="add del mod">
          <ac:chgData name="George Oikonomou" userId="e5e5709f-5788-4bb9-a2cb-c47cfc333c75" providerId="ADAL" clId="{F63A491F-3F55-E34F-B4A8-BC3DC9B74010}" dt="2020-10-08T16:55:00.356" v="248" actId="1035"/>
          <ac:cxnSpMkLst>
            <pc:docMk/>
            <pc:sldMk cId="1150850698" sldId="374"/>
            <ac:cxnSpMk id="122" creationId="{AC45F2A5-3089-F842-BB78-04B35D8196F9}"/>
          </ac:cxnSpMkLst>
        </pc:cxnChg>
        <pc:cxnChg chg="add mod">
          <ac:chgData name="George Oikonomou" userId="e5e5709f-5788-4bb9-a2cb-c47cfc333c75" providerId="ADAL" clId="{F63A491F-3F55-E34F-B4A8-BC3DC9B74010}" dt="2020-10-08T16:55:00.356" v="248" actId="1035"/>
          <ac:cxnSpMkLst>
            <pc:docMk/>
            <pc:sldMk cId="1150850698" sldId="374"/>
            <ac:cxnSpMk id="138" creationId="{14716020-FFB6-5444-818D-BA94815F5693}"/>
          </ac:cxnSpMkLst>
        </pc:cxnChg>
        <pc:cxnChg chg="add del mod">
          <ac:chgData name="George Oikonomou" userId="e5e5709f-5788-4bb9-a2cb-c47cfc333c75" providerId="ADAL" clId="{F63A491F-3F55-E34F-B4A8-BC3DC9B74010}" dt="2020-10-08T16:49:35.374" v="136" actId="478"/>
          <ac:cxnSpMkLst>
            <pc:docMk/>
            <pc:sldMk cId="1150850698" sldId="374"/>
            <ac:cxnSpMk id="139" creationId="{DEF4E055-7E7E-C742-A4F2-1DD1B42ED95A}"/>
          </ac:cxnSpMkLst>
        </pc:cxnChg>
        <pc:cxnChg chg="add mod">
          <ac:chgData name="George Oikonomou" userId="e5e5709f-5788-4bb9-a2cb-c47cfc333c75" providerId="ADAL" clId="{F63A491F-3F55-E34F-B4A8-BC3DC9B74010}" dt="2020-10-08T16:55:00.356" v="248" actId="1035"/>
          <ac:cxnSpMkLst>
            <pc:docMk/>
            <pc:sldMk cId="1150850698" sldId="374"/>
            <ac:cxnSpMk id="146" creationId="{9A89D35D-290C-2840-B160-39C5CEF89960}"/>
          </ac:cxnSpMkLst>
        </pc:cxnChg>
        <pc:cxnChg chg="add mod">
          <ac:chgData name="George Oikonomou" userId="e5e5709f-5788-4bb9-a2cb-c47cfc333c75" providerId="ADAL" clId="{F63A491F-3F55-E34F-B4A8-BC3DC9B74010}" dt="2020-10-08T16:55:00.356" v="248" actId="1035"/>
          <ac:cxnSpMkLst>
            <pc:docMk/>
            <pc:sldMk cId="1150850698" sldId="374"/>
            <ac:cxnSpMk id="148" creationId="{EB60F524-761E-8F4E-B5F0-ED2A79A66570}"/>
          </ac:cxnSpMkLst>
        </pc:cxnChg>
        <pc:cxnChg chg="add mod">
          <ac:chgData name="George Oikonomou" userId="e5e5709f-5788-4bb9-a2cb-c47cfc333c75" providerId="ADAL" clId="{F63A491F-3F55-E34F-B4A8-BC3DC9B74010}" dt="2020-10-08T16:55:00.356" v="248" actId="1035"/>
          <ac:cxnSpMkLst>
            <pc:docMk/>
            <pc:sldMk cId="1150850698" sldId="374"/>
            <ac:cxnSpMk id="150" creationId="{C2C03193-8217-8741-95F8-DADAC21F53AB}"/>
          </ac:cxnSpMkLst>
        </pc:cxnChg>
        <pc:cxnChg chg="add mod">
          <ac:chgData name="George Oikonomou" userId="e5e5709f-5788-4bb9-a2cb-c47cfc333c75" providerId="ADAL" clId="{F63A491F-3F55-E34F-B4A8-BC3DC9B74010}" dt="2020-10-08T16:55:00.356" v="248" actId="1035"/>
          <ac:cxnSpMkLst>
            <pc:docMk/>
            <pc:sldMk cId="1150850698" sldId="374"/>
            <ac:cxnSpMk id="152" creationId="{6B4FDEC5-472B-C944-ADA2-83A0FE220DFC}"/>
          </ac:cxnSpMkLst>
        </pc:cxnChg>
      </pc:sldChg>
      <pc:sldChg chg="addSp modSp add mod">
        <pc:chgData name="George Oikonomou" userId="e5e5709f-5788-4bb9-a2cb-c47cfc333c75" providerId="ADAL" clId="{F63A491F-3F55-E34F-B4A8-BC3DC9B74010}" dt="2020-10-08T18:49:27.592" v="1003" actId="14100"/>
        <pc:sldMkLst>
          <pc:docMk/>
          <pc:sldMk cId="841562561" sldId="375"/>
        </pc:sldMkLst>
        <pc:spChg chg="mod">
          <ac:chgData name="George Oikonomou" userId="e5e5709f-5788-4bb9-a2cb-c47cfc333c75" providerId="ADAL" clId="{F63A491F-3F55-E34F-B4A8-BC3DC9B74010}" dt="2020-10-08T16:56:50.773" v="286" actId="20577"/>
          <ac:spMkLst>
            <pc:docMk/>
            <pc:sldMk cId="841562561" sldId="375"/>
            <ac:spMk id="2" creationId="{6C6DF949-0E14-6B4C-A597-0A720ACB710F}"/>
          </ac:spMkLst>
        </pc:spChg>
        <pc:spChg chg="add mod">
          <ac:chgData name="George Oikonomou" userId="e5e5709f-5788-4bb9-a2cb-c47cfc333c75" providerId="ADAL" clId="{F63A491F-3F55-E34F-B4A8-BC3DC9B74010}" dt="2020-10-08T16:59:44.071" v="381" actId="20577"/>
          <ac:spMkLst>
            <pc:docMk/>
            <pc:sldMk cId="841562561" sldId="375"/>
            <ac:spMk id="34" creationId="{0CFCA65C-4817-304A-BD19-1FE177A94EDA}"/>
          </ac:spMkLst>
        </pc:spChg>
        <pc:spChg chg="mod">
          <ac:chgData name="George Oikonomou" userId="e5e5709f-5788-4bb9-a2cb-c47cfc333c75" providerId="ADAL" clId="{F63A491F-3F55-E34F-B4A8-BC3DC9B74010}" dt="2020-10-08T16:58:43.683" v="313" actId="1076"/>
          <ac:spMkLst>
            <pc:docMk/>
            <pc:sldMk cId="841562561" sldId="375"/>
            <ac:spMk id="118" creationId="{AE55BA82-4698-CA42-B17C-4C88774825CA}"/>
          </ac:spMkLst>
        </pc:spChg>
        <pc:spChg chg="mod">
          <ac:chgData name="George Oikonomou" userId="e5e5709f-5788-4bb9-a2cb-c47cfc333c75" providerId="ADAL" clId="{F63A491F-3F55-E34F-B4A8-BC3DC9B74010}" dt="2020-10-08T16:57:43.797" v="295" actId="6549"/>
          <ac:spMkLst>
            <pc:docMk/>
            <pc:sldMk cId="841562561" sldId="375"/>
            <ac:spMk id="140" creationId="{E03BEE97-4469-BD41-911F-B6A3B8A23816}"/>
          </ac:spMkLst>
        </pc:spChg>
        <pc:cxnChg chg="add mod">
          <ac:chgData name="George Oikonomou" userId="e5e5709f-5788-4bb9-a2cb-c47cfc333c75" providerId="ADAL" clId="{F63A491F-3F55-E34F-B4A8-BC3DC9B74010}" dt="2020-10-08T18:49:27.592" v="1003" actId="14100"/>
          <ac:cxnSpMkLst>
            <pc:docMk/>
            <pc:sldMk cId="841562561" sldId="375"/>
            <ac:cxnSpMk id="29" creationId="{0A22024F-3104-1C46-8AEF-E1904D9187CC}"/>
          </ac:cxnSpMkLst>
        </pc:cxnChg>
        <pc:cxnChg chg="mod">
          <ac:chgData name="George Oikonomou" userId="e5e5709f-5788-4bb9-a2cb-c47cfc333c75" providerId="ADAL" clId="{F63A491F-3F55-E34F-B4A8-BC3DC9B74010}" dt="2020-10-08T16:59:42.102" v="380" actId="1076"/>
          <ac:cxnSpMkLst>
            <pc:docMk/>
            <pc:sldMk cId="841562561" sldId="375"/>
            <ac:cxnSpMk id="85" creationId="{6F14B42C-9133-044F-9562-776EB1E27CE3}"/>
          </ac:cxnSpMkLst>
        </pc:cxnChg>
        <pc:cxnChg chg="mod">
          <ac:chgData name="George Oikonomou" userId="e5e5709f-5788-4bb9-a2cb-c47cfc333c75" providerId="ADAL" clId="{F63A491F-3F55-E34F-B4A8-BC3DC9B74010}" dt="2020-10-08T16:58:13.027" v="297" actId="208"/>
          <ac:cxnSpMkLst>
            <pc:docMk/>
            <pc:sldMk cId="841562561" sldId="375"/>
            <ac:cxnSpMk id="108" creationId="{909EFA50-443B-6542-8853-9FF9D23F2CBB}"/>
          </ac:cxnSpMkLst>
        </pc:cxnChg>
      </pc:sldChg>
      <pc:sldChg chg="add del">
        <pc:chgData name="George Oikonomou" userId="e5e5709f-5788-4bb9-a2cb-c47cfc333c75" providerId="ADAL" clId="{F63A491F-3F55-E34F-B4A8-BC3DC9B74010}" dt="2020-10-08T16:56:32.063" v="257" actId="2696"/>
        <pc:sldMkLst>
          <pc:docMk/>
          <pc:sldMk cId="1826150956" sldId="375"/>
        </pc:sldMkLst>
      </pc:sldChg>
      <pc:sldChg chg="modSp add mod">
        <pc:chgData name="George Oikonomou" userId="e5e5709f-5788-4bb9-a2cb-c47cfc333c75" providerId="ADAL" clId="{F63A491F-3F55-E34F-B4A8-BC3DC9B74010}" dt="2020-10-08T18:15:04.964" v="537"/>
        <pc:sldMkLst>
          <pc:docMk/>
          <pc:sldMk cId="546792869" sldId="376"/>
        </pc:sldMkLst>
        <pc:spChg chg="mod">
          <ac:chgData name="George Oikonomou" userId="e5e5709f-5788-4bb9-a2cb-c47cfc333c75" providerId="ADAL" clId="{F63A491F-3F55-E34F-B4A8-BC3DC9B74010}" dt="2020-10-08T18:15:04.964" v="537"/>
          <ac:spMkLst>
            <pc:docMk/>
            <pc:sldMk cId="546792869" sldId="376"/>
            <ac:spMk id="3" creationId="{DE46A3FB-2F92-A34A-BE71-9C8B53FF9B2E}"/>
          </ac:spMkLst>
        </pc:spChg>
      </pc:sldChg>
      <pc:sldChg chg="addSp modSp add del">
        <pc:chgData name="George Oikonomou" userId="e5e5709f-5788-4bb9-a2cb-c47cfc333c75" providerId="ADAL" clId="{F63A491F-3F55-E34F-B4A8-BC3DC9B74010}" dt="2020-10-08T19:16:02.156" v="1009" actId="2696"/>
        <pc:sldMkLst>
          <pc:docMk/>
          <pc:sldMk cId="2325505695" sldId="377"/>
        </pc:sldMkLst>
        <pc:cxnChg chg="add mod">
          <ac:chgData name="George Oikonomou" userId="e5e5709f-5788-4bb9-a2cb-c47cfc333c75" providerId="ADAL" clId="{F63A491F-3F55-E34F-B4A8-BC3DC9B74010}" dt="2020-10-08T18:50:31.800" v="1005"/>
          <ac:cxnSpMkLst>
            <pc:docMk/>
            <pc:sldMk cId="2325505695" sldId="377"/>
            <ac:cxnSpMk id="29" creationId="{C850AABA-BC81-5340-BD3F-9ABF11AFD461}"/>
          </ac:cxnSpMkLst>
        </pc:cxnChg>
      </pc:sldChg>
      <pc:sldChg chg="addSp delSp modSp add mod ord">
        <pc:chgData name="George Oikonomou" userId="e5e5709f-5788-4bb9-a2cb-c47cfc333c75" providerId="ADAL" clId="{F63A491F-3F55-E34F-B4A8-BC3DC9B74010}" dt="2020-10-08T20:31:21.474" v="1016" actId="20577"/>
        <pc:sldMkLst>
          <pc:docMk/>
          <pc:sldMk cId="4263950735" sldId="378"/>
        </pc:sldMkLst>
        <pc:spChg chg="add del mod">
          <ac:chgData name="George Oikonomou" userId="e5e5709f-5788-4bb9-a2cb-c47cfc333c75" providerId="ADAL" clId="{F63A491F-3F55-E34F-B4A8-BC3DC9B74010}" dt="2020-10-08T19:15:45.166" v="1007"/>
          <ac:spMkLst>
            <pc:docMk/>
            <pc:sldMk cId="4263950735" sldId="378"/>
            <ac:spMk id="3" creationId="{3CAE4AFF-BBDF-BD42-83CE-121159ECF0E9}"/>
          </ac:spMkLst>
        </pc:spChg>
        <pc:spChg chg="add mod">
          <ac:chgData name="George Oikonomou" userId="e5e5709f-5788-4bb9-a2cb-c47cfc333c75" providerId="ADAL" clId="{F63A491F-3F55-E34F-B4A8-BC3DC9B74010}" dt="2020-10-08T20:31:21.474" v="1016" actId="20577"/>
          <ac:spMkLst>
            <pc:docMk/>
            <pc:sldMk cId="4263950735" sldId="378"/>
            <ac:spMk id="29" creationId="{CDF665B2-E960-554F-B401-78703492F0CE}"/>
          </ac:spMkLst>
        </pc:spChg>
        <pc:spChg chg="mod">
          <ac:chgData name="George Oikonomou" userId="e5e5709f-5788-4bb9-a2cb-c47cfc333c75" providerId="ADAL" clId="{F63A491F-3F55-E34F-B4A8-BC3DC9B74010}" dt="2020-10-08T18:35:13.924" v="998" actId="14100"/>
          <ac:spMkLst>
            <pc:docMk/>
            <pc:sldMk cId="4263950735" sldId="378"/>
            <ac:spMk id="34" creationId="{0CFCA65C-4817-304A-BD19-1FE177A94EDA}"/>
          </ac:spMkLst>
        </pc:spChg>
        <pc:spChg chg="mod">
          <ac:chgData name="George Oikonomou" userId="e5e5709f-5788-4bb9-a2cb-c47cfc333c75" providerId="ADAL" clId="{F63A491F-3F55-E34F-B4A8-BC3DC9B74010}" dt="2020-10-08T18:15:14.303" v="539" actId="20577"/>
          <ac:spMkLst>
            <pc:docMk/>
            <pc:sldMk cId="4263950735" sldId="378"/>
            <ac:spMk id="86" creationId="{60B70391-6DBA-2F43-B901-39D93CCA2F4E}"/>
          </ac:spMkLst>
        </pc:spChg>
        <pc:spChg chg="del">
          <ac:chgData name="George Oikonomou" userId="e5e5709f-5788-4bb9-a2cb-c47cfc333c75" providerId="ADAL" clId="{F63A491F-3F55-E34F-B4A8-BC3DC9B74010}" dt="2020-10-08T18:19:22.614" v="841" actId="478"/>
          <ac:spMkLst>
            <pc:docMk/>
            <pc:sldMk cId="4263950735" sldId="378"/>
            <ac:spMk id="118" creationId="{AE55BA82-4698-CA42-B17C-4C88774825CA}"/>
          </ac:spMkLst>
        </pc:spChg>
        <pc:spChg chg="mod">
          <ac:chgData name="George Oikonomou" userId="e5e5709f-5788-4bb9-a2cb-c47cfc333c75" providerId="ADAL" clId="{F63A491F-3F55-E34F-B4A8-BC3DC9B74010}" dt="2020-10-08T18:15:16.038" v="540" actId="20577"/>
          <ac:spMkLst>
            <pc:docMk/>
            <pc:sldMk cId="4263950735" sldId="378"/>
            <ac:spMk id="127" creationId="{367D195E-1E72-F14B-8C7F-5BFA1747F397}"/>
          </ac:spMkLst>
        </pc:spChg>
        <pc:spChg chg="mod">
          <ac:chgData name="George Oikonomou" userId="e5e5709f-5788-4bb9-a2cb-c47cfc333c75" providerId="ADAL" clId="{F63A491F-3F55-E34F-B4A8-BC3DC9B74010}" dt="2020-10-08T18:15:19.165" v="541" actId="20577"/>
          <ac:spMkLst>
            <pc:docMk/>
            <pc:sldMk cId="4263950735" sldId="378"/>
            <ac:spMk id="136" creationId="{6A637AD0-943A-D94D-B90A-51386B73A3F6}"/>
          </ac:spMkLst>
        </pc:spChg>
        <pc:spChg chg="mod">
          <ac:chgData name="George Oikonomou" userId="e5e5709f-5788-4bb9-a2cb-c47cfc333c75" providerId="ADAL" clId="{F63A491F-3F55-E34F-B4A8-BC3DC9B74010}" dt="2020-10-08T18:15:25.898" v="543" actId="207"/>
          <ac:spMkLst>
            <pc:docMk/>
            <pc:sldMk cId="4263950735" sldId="378"/>
            <ac:spMk id="140" creationId="{E03BEE97-4469-BD41-911F-B6A3B8A23816}"/>
          </ac:spMkLst>
        </pc:spChg>
        <pc:spChg chg="mod">
          <ac:chgData name="George Oikonomou" userId="e5e5709f-5788-4bb9-a2cb-c47cfc333c75" providerId="ADAL" clId="{F63A491F-3F55-E34F-B4A8-BC3DC9B74010}" dt="2020-10-08T18:15:29.262" v="544" actId="20577"/>
          <ac:spMkLst>
            <pc:docMk/>
            <pc:sldMk cId="4263950735" sldId="378"/>
            <ac:spMk id="141" creationId="{D5C9A2BA-61EA-F944-9D32-DDA208BE4A16}"/>
          </ac:spMkLst>
        </pc:spChg>
        <pc:spChg chg="mod">
          <ac:chgData name="George Oikonomou" userId="e5e5709f-5788-4bb9-a2cb-c47cfc333c75" providerId="ADAL" clId="{F63A491F-3F55-E34F-B4A8-BC3DC9B74010}" dt="2020-10-08T18:15:30.841" v="545" actId="20577"/>
          <ac:spMkLst>
            <pc:docMk/>
            <pc:sldMk cId="4263950735" sldId="378"/>
            <ac:spMk id="147" creationId="{00C7A7E8-DB84-6D48-99B4-A7888C1A00B6}"/>
          </ac:spMkLst>
        </pc:spChg>
        <pc:spChg chg="mod">
          <ac:chgData name="George Oikonomou" userId="e5e5709f-5788-4bb9-a2cb-c47cfc333c75" providerId="ADAL" clId="{F63A491F-3F55-E34F-B4A8-BC3DC9B74010}" dt="2020-10-08T18:16:01.148" v="584" actId="20577"/>
          <ac:spMkLst>
            <pc:docMk/>
            <pc:sldMk cId="4263950735" sldId="378"/>
            <ac:spMk id="149" creationId="{3025ACE4-E575-1044-9CC3-AEBF43E2414B}"/>
          </ac:spMkLst>
        </pc:spChg>
        <pc:spChg chg="mod">
          <ac:chgData name="George Oikonomou" userId="e5e5709f-5788-4bb9-a2cb-c47cfc333c75" providerId="ADAL" clId="{F63A491F-3F55-E34F-B4A8-BC3DC9B74010}" dt="2020-10-08T18:16:02.903" v="585" actId="20577"/>
          <ac:spMkLst>
            <pc:docMk/>
            <pc:sldMk cId="4263950735" sldId="378"/>
            <ac:spMk id="151" creationId="{8BE3FA75-192D-6649-B2C2-8D531424E1FE}"/>
          </ac:spMkLst>
        </pc:spChg>
        <pc:cxnChg chg="add mod">
          <ac:chgData name="George Oikonomou" userId="e5e5709f-5788-4bb9-a2cb-c47cfc333c75" providerId="ADAL" clId="{F63A491F-3F55-E34F-B4A8-BC3DC9B74010}" dt="2020-10-08T19:15:49.320" v="1008"/>
          <ac:cxnSpMkLst>
            <pc:docMk/>
            <pc:sldMk cId="4263950735" sldId="378"/>
            <ac:cxnSpMk id="30" creationId="{DE5EC6C2-6E3E-C249-B958-B9BFE54EA3C8}"/>
          </ac:cxnSpMkLst>
        </pc:cxnChg>
        <pc:cxnChg chg="add mod">
          <ac:chgData name="George Oikonomou" userId="e5e5709f-5788-4bb9-a2cb-c47cfc333c75" providerId="ADAL" clId="{F63A491F-3F55-E34F-B4A8-BC3DC9B74010}" dt="2020-10-08T19:56:50.703" v="1011"/>
          <ac:cxnSpMkLst>
            <pc:docMk/>
            <pc:sldMk cId="4263950735" sldId="378"/>
            <ac:cxnSpMk id="31" creationId="{F3C9B701-931F-4040-8EE7-98DCC94F72AC}"/>
          </ac:cxnSpMkLst>
        </pc:cxnChg>
        <pc:cxnChg chg="mod">
          <ac:chgData name="George Oikonomou" userId="e5e5709f-5788-4bb9-a2cb-c47cfc333c75" providerId="ADAL" clId="{F63A491F-3F55-E34F-B4A8-BC3DC9B74010}" dt="2020-10-08T18:35:13.924" v="998" actId="14100"/>
          <ac:cxnSpMkLst>
            <pc:docMk/>
            <pc:sldMk cId="4263950735" sldId="378"/>
            <ac:cxnSpMk id="85" creationId="{6F14B42C-9133-044F-9562-776EB1E27CE3}"/>
          </ac:cxnSpMkLst>
        </pc:cxnChg>
        <pc:cxnChg chg="del mod">
          <ac:chgData name="George Oikonomou" userId="e5e5709f-5788-4bb9-a2cb-c47cfc333c75" providerId="ADAL" clId="{F63A491F-3F55-E34F-B4A8-BC3DC9B74010}" dt="2020-10-08T18:19:24.807" v="842" actId="478"/>
          <ac:cxnSpMkLst>
            <pc:docMk/>
            <pc:sldMk cId="4263950735" sldId="378"/>
            <ac:cxnSpMk id="108" creationId="{909EFA50-443B-6542-8853-9FF9D23F2CBB}"/>
          </ac:cxnSpMkLst>
        </pc:cxnChg>
      </pc:sldChg>
      <pc:sldChg chg="add">
        <pc:chgData name="George Oikonomou" userId="e5e5709f-5788-4bb9-a2cb-c47cfc333c75" providerId="ADAL" clId="{F63A491F-3F55-E34F-B4A8-BC3DC9B74010}" dt="2020-10-08T18:23:14.591" v="844"/>
        <pc:sldMkLst>
          <pc:docMk/>
          <pc:sldMk cId="2503060749" sldId="379"/>
        </pc:sldMkLst>
      </pc:sldChg>
    </pc:docChg>
  </pc:docChgLst>
  <pc:docChgLst>
    <pc:chgData name="George Oikonomou" userId="e5e5709f-5788-4bb9-a2cb-c47cfc333c75" providerId="ADAL" clId="{B5BC6E87-8364-1347-96FC-DE87100872ED}"/>
    <pc:docChg chg="delSld modSld">
      <pc:chgData name="George Oikonomou" userId="e5e5709f-5788-4bb9-a2cb-c47cfc333c75" providerId="ADAL" clId="{B5BC6E87-8364-1347-96FC-DE87100872ED}" dt="2020-10-05T20:28:46.284" v="4" actId="115"/>
      <pc:docMkLst>
        <pc:docMk/>
      </pc:docMkLst>
      <pc:sldChg chg="del">
        <pc:chgData name="George Oikonomou" userId="e5e5709f-5788-4bb9-a2cb-c47cfc333c75" providerId="ADAL" clId="{B5BC6E87-8364-1347-96FC-DE87100872ED}" dt="2020-10-05T20:00:26.331" v="2" actId="2696"/>
        <pc:sldMkLst>
          <pc:docMk/>
          <pc:sldMk cId="0" sldId="363"/>
        </pc:sldMkLst>
      </pc:sldChg>
      <pc:sldChg chg="modSp">
        <pc:chgData name="George Oikonomou" userId="e5e5709f-5788-4bb9-a2cb-c47cfc333c75" providerId="ADAL" clId="{B5BC6E87-8364-1347-96FC-DE87100872ED}" dt="2020-10-05T20:00:17.803" v="0"/>
        <pc:sldMkLst>
          <pc:docMk/>
          <pc:sldMk cId="0" sldId="366"/>
        </pc:sldMkLst>
        <pc:spChg chg="mod">
          <ac:chgData name="George Oikonomou" userId="e5e5709f-5788-4bb9-a2cb-c47cfc333c75" providerId="ADAL" clId="{B5BC6E87-8364-1347-96FC-DE87100872ED}" dt="2020-10-05T20:00:17.803" v="0"/>
          <ac:spMkLst>
            <pc:docMk/>
            <pc:sldMk cId="0" sldId="366"/>
            <ac:spMk id="18434" creationId="{FBC2F27C-FB93-F945-9D87-BA787BA1819D}"/>
          </ac:spMkLst>
        </pc:spChg>
      </pc:sldChg>
      <pc:sldChg chg="modSp">
        <pc:chgData name="George Oikonomou" userId="e5e5709f-5788-4bb9-a2cb-c47cfc333c75" providerId="ADAL" clId="{B5BC6E87-8364-1347-96FC-DE87100872ED}" dt="2020-10-05T20:00:21.074" v="1"/>
        <pc:sldMkLst>
          <pc:docMk/>
          <pc:sldMk cId="0" sldId="367"/>
        </pc:sldMkLst>
        <pc:spChg chg="mod">
          <ac:chgData name="George Oikonomou" userId="e5e5709f-5788-4bb9-a2cb-c47cfc333c75" providerId="ADAL" clId="{B5BC6E87-8364-1347-96FC-DE87100872ED}" dt="2020-10-05T20:00:21.074" v="1"/>
          <ac:spMkLst>
            <pc:docMk/>
            <pc:sldMk cId="0" sldId="367"/>
            <ac:spMk id="19458" creationId="{5B8BD890-35FE-0243-B80C-2FC44CE96A48}"/>
          </ac:spMkLst>
        </pc:spChg>
      </pc:sldChg>
      <pc:sldChg chg="modSp mod">
        <pc:chgData name="George Oikonomou" userId="e5e5709f-5788-4bb9-a2cb-c47cfc333c75" providerId="ADAL" clId="{B5BC6E87-8364-1347-96FC-DE87100872ED}" dt="2020-10-05T20:28:46.284" v="4" actId="115"/>
        <pc:sldMkLst>
          <pc:docMk/>
          <pc:sldMk cId="0" sldId="369"/>
        </pc:sldMkLst>
        <pc:spChg chg="mod">
          <ac:chgData name="George Oikonomou" userId="e5e5709f-5788-4bb9-a2cb-c47cfc333c75" providerId="ADAL" clId="{B5BC6E87-8364-1347-96FC-DE87100872ED}" dt="2020-10-05T20:28:46.284" v="4" actId="115"/>
          <ac:spMkLst>
            <pc:docMk/>
            <pc:sldMk cId="0" sldId="369"/>
            <ac:spMk id="25602" creationId="{D6AB1B8C-4D16-9648-8B85-8FF6FB51C61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D0EDD2BA-A4FA-BC4E-AF7C-BB1FB4AD0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181283D5-E029-3146-AE53-66D7B615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05FD55E2-69DC-1646-BCB9-CB06097624C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23958078-DA00-6F4E-97DE-2585B6BD922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2E65784-EFE4-4A41-B53B-935E312D510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50C4D16-413E-DC43-A173-421AFC36D02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E179CAC3-1225-B44B-9B52-C4D4FDB853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57BDAFF7-1B03-D448-93BE-344292278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64424FB2-66E2-2845-8AC5-FF169077F9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01AB7FEA-941D-0649-8FFA-506B1C1BF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962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104294AE-9F60-7A48-80FD-1A28A14545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3A5797F5-6579-2244-A7AD-5F543755DB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88283-B10C-C247-8B69-8ACE6A0635D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739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71EA38F-8B36-AC44-831D-9DE4DFA7E3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421E28E-587B-7A4E-8A7A-F0C5BBBA6F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9BD1F-6440-4341-B207-04805064BEC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762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91BB5D09-F292-8248-B338-A4837D3C4D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4D7A933B-049B-A74B-826B-2FBD7A446E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1C022-549A-5F43-A61E-99C41E1C2A1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6388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8F82A7C-2823-6A40-8200-6AA34747F26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B50233ED-ADFF-C541-9AA6-D888143601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315A8-0772-DE4D-A206-B9E58880EAD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277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6495689-9A88-034C-8991-4FEC0DC047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107C50-1C25-E444-A32D-22F7F03C2A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3F5DB-3531-4B48-900E-73706BF40E5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6842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B343A981-3490-5E4C-BA29-8E756F8383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7EADD1FA-AE5B-8E4D-BD7F-A5359A8A52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6E1B0-44CC-9C4D-9928-E4489BAF4B0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2510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8D7FE66-1A58-614E-A387-E640DA8865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E64A126A-F2B0-314D-A411-EE7DD43C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E476A06E-AAF3-424C-A4FB-9B013E0FEFC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159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CDE1B708-15DF-5E4D-BA17-D5D8553420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98ECE77E-6E86-0049-9BA6-CAC262B6C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A79F9-F7E6-F84C-B0B7-42EBADDA5BC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914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79CF6F9-2B49-504C-8531-2EA33C247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C5E57F3A-4082-514F-8177-96195E9236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756AD-A46B-A745-ABEE-7031B4AC01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02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4D0F59A8-C22A-F743-AF27-1B3952145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642FA-395E-9E49-9B0E-A66AF20A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016520DB-E117-494A-9C29-5384ECE3F4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F7F76E-CFA5-6E41-B2D0-DB719B060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460460-D0F4-794C-8D22-51B60D00C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E8ABC95-EF80-374D-9E3E-7A67A7591C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2" r:id="rId7"/>
    <p:sldLayoutId id="2147483870" r:id="rId8"/>
    <p:sldLayoutId id="214748387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5C4D4A9-68E0-054A-A9E6-836C1DB73FD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/>
          <a:lstStyle/>
          <a:p>
            <a:pPr>
              <a:defRPr/>
            </a:pPr>
            <a:r>
              <a:rPr lang="en-US"/>
              <a:t>Stop </a:t>
            </a:r>
            <a:r>
              <a:rPr lang="en-US" dirty="0"/>
              <a:t>&amp; Wait</a:t>
            </a:r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1BD7063B-A920-1A41-8E13-DE41D9A2D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96AB-3C43-4E47-B7E8-20CC39CB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Stop &amp; Wait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Lossy</a:t>
            </a:r>
            <a:r>
              <a:rPr lang="en-US" dirty="0"/>
              <a:t>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A3FB-2F92-A34A-BE71-9C8B53FF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 anchor="ctr"/>
          <a:lstStyle/>
          <a:p>
            <a:pPr marL="0" indent="0">
              <a:buNone/>
              <a:defRPr/>
            </a:pPr>
            <a:r>
              <a:rPr lang="en-US" dirty="0"/>
              <a:t>Solution: Frame sequence numbers somewhere in the data link layer header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buFont typeface="Courier New" charset="0"/>
              <a:buChar char="o"/>
              <a:defRPr/>
            </a:pPr>
            <a:r>
              <a:rPr lang="en-US" dirty="0"/>
              <a:t>In Stop &amp; Wait, we can never have more than 1 frame in flight, therefore 2 numbers needed</a:t>
            </a:r>
          </a:p>
          <a:p>
            <a:pPr>
              <a:buFont typeface="Courier New" charset="0"/>
              <a:buChar char="o"/>
              <a:defRPr/>
            </a:pPr>
            <a:r>
              <a:rPr lang="en-US" dirty="0"/>
              <a:t>Sequence number space: 0 and 1</a:t>
            </a:r>
          </a:p>
          <a:p>
            <a:pPr>
              <a:buFont typeface="Courier New" charset="0"/>
              <a:buChar char="o"/>
              <a:defRPr/>
            </a:pPr>
            <a:r>
              <a:rPr lang="en-US" dirty="0"/>
              <a:t>1 bit needed in the header</a:t>
            </a:r>
          </a:p>
        </p:txBody>
      </p:sp>
      <p:sp>
        <p:nvSpPr>
          <p:cNvPr id="28675" name="Footer Placeholder 3">
            <a:extLst>
              <a:ext uri="{FF2B5EF4-FFF2-40B4-BE49-F238E27FC236}">
                <a16:creationId xmlns:a16="http://schemas.microsoft.com/office/drawing/2014/main" id="{4C1F676D-289F-C44B-84CE-C3D75EC72F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6" name="Slide Number Placeholder 4">
            <a:extLst>
              <a:ext uri="{FF2B5EF4-FFF2-40B4-BE49-F238E27FC236}">
                <a16:creationId xmlns:a16="http://schemas.microsoft.com/office/drawing/2014/main" id="{BD29A317-A4F8-3C45-B8A6-C6BDFE3E2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F27A6BB-AAAA-6B4C-BC16-DF494972EBE1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79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F9EE-3368-3D45-B4C5-A14EBC04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One-Bit Sliding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8C04E-6190-7F4F-84D7-EE4C2D501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Bi-directional communication between devices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Each device uses </a:t>
            </a:r>
            <a:r>
              <a:rPr lang="en-GB" dirty="0"/>
              <a:t>Stop-and-Wait</a:t>
            </a:r>
          </a:p>
          <a:p>
            <a:pPr>
              <a:buFont typeface="Arial" charset="0"/>
              <a:buChar char="•"/>
              <a:defRPr/>
            </a:pPr>
            <a:r>
              <a:rPr lang="en-GB" dirty="0"/>
              <a:t>ACKs are sent as part of data frames</a:t>
            </a:r>
            <a:br>
              <a:rPr lang="en-GB" dirty="0"/>
            </a:br>
            <a:r>
              <a:rPr lang="en-GB" dirty="0"/>
              <a:t>Technique called </a:t>
            </a:r>
            <a:r>
              <a:rPr lang="en-GB" u="sng" dirty="0"/>
              <a:t>Piggybacking</a:t>
            </a:r>
          </a:p>
          <a:p>
            <a:pPr>
              <a:buFont typeface="Arial" charset="0"/>
              <a:buChar char="•"/>
              <a:defRPr/>
            </a:pPr>
            <a:endParaRPr lang="en-GB" u="sng" dirty="0"/>
          </a:p>
          <a:p>
            <a:pPr marL="0" indent="0" algn="ctr">
              <a:buFont typeface="Arial" charset="0"/>
              <a:buNone/>
              <a:defRPr/>
            </a:pPr>
            <a:r>
              <a:rPr lang="en-GB" dirty="0"/>
              <a:t>What is the benefit of piggybacking?</a:t>
            </a:r>
            <a:endParaRPr lang="en-US" dirty="0"/>
          </a:p>
        </p:txBody>
      </p:sp>
      <p:sp>
        <p:nvSpPr>
          <p:cNvPr id="22531" name="Footer Placeholder 3">
            <a:extLst>
              <a:ext uri="{FF2B5EF4-FFF2-40B4-BE49-F238E27FC236}">
                <a16:creationId xmlns:a16="http://schemas.microsoft.com/office/drawing/2014/main" id="{7D0288FC-BB23-7E42-8BFC-22841A477F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C7170CAE-510D-5748-B98E-61F8D460C6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3ACA518-6D53-3A47-925C-6E257BCA4BE3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11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6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3930B5AD-C95C-974D-A56C-F2D9035D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latin typeface="Arial" charset="0"/>
                <a:cs typeface="Arial" charset="0"/>
              </a:rPr>
              <a:t>One-Bit Sliding Window Protocol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4D5622C4-6149-754C-95A6-7E1638B23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56175"/>
            <a:ext cx="9144000" cy="14478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(a)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Normal case.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(b)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Abnormal case.</a:t>
            </a:r>
            <a:b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The notation is (seq, ack, packet number). An asterisk indicates where a network layer accepts a packet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75172E99-F556-7D4B-875E-AC31A755A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09663"/>
            <a:ext cx="77819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Footer Placeholder 1">
            <a:extLst>
              <a:ext uri="{FF2B5EF4-FFF2-40B4-BE49-F238E27FC236}">
                <a16:creationId xmlns:a16="http://schemas.microsoft.com/office/drawing/2014/main" id="{398FB2F9-60A3-FD42-9002-AD8F7F82B7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7413" name="Slide Number Placeholder 2">
            <a:extLst>
              <a:ext uri="{FF2B5EF4-FFF2-40B4-BE49-F238E27FC236}">
                <a16:creationId xmlns:a16="http://schemas.microsoft.com/office/drawing/2014/main" id="{AB184930-8479-AF43-BB16-783EA6274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6779D2B-CB65-5B45-9BB1-735C756A7A0E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6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8743-78EF-D247-8B28-C0349112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Utopian Simplex Protocol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89201BFC-B29F-8447-AC2B-B122CD61C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 anchor="ctr"/>
          <a:lstStyle/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No errors, no frame losses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Fast receiver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Sender sends frames in a loop as fast as it can</a:t>
            </a:r>
            <a:b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</a:b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(limited by channel bandwidth)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No error control, no flow control</a:t>
            </a:r>
          </a:p>
        </p:txBody>
      </p:sp>
      <p:sp>
        <p:nvSpPr>
          <p:cNvPr id="24579" name="Footer Placeholder 3">
            <a:extLst>
              <a:ext uri="{FF2B5EF4-FFF2-40B4-BE49-F238E27FC236}">
                <a16:creationId xmlns:a16="http://schemas.microsoft.com/office/drawing/2014/main" id="{38D57271-C6DF-174E-8FDF-D351AA3DFA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3DD4B771-89FD-AB45-9B05-F201503CFF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7BFF47F-6B2C-504A-B584-E8AFB595BD3B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7AE6-96FB-2748-9CF6-EA68A3EC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Stop &amp; Wait </a:t>
            </a:r>
            <a:r>
              <a:rPr lang="mr-IN" dirty="0"/>
              <a:t>–</a:t>
            </a:r>
            <a:r>
              <a:rPr lang="en-US" dirty="0"/>
              <a:t> Ideal channel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D6AB1B8C-4D16-9648-8B85-8FF6FB51C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 anchor="ctr"/>
          <a:lstStyle/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Receiver sends an acknowledgement (ACK) frame when ready to receive next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Sender only sends after reception of ACK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This is flow control!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Only one </a:t>
            </a:r>
            <a:r>
              <a:rPr lang="en-US" altLang="en-US" u="sng" dirty="0">
                <a:solidFill>
                  <a:schemeClr val="tx2"/>
                </a:solidFill>
                <a:latin typeface="Helvetica" pitchFamily="2" charset="0"/>
                <a:ea typeface="ＭＳ Ｐゴシック" panose="020B0600070205080204" pitchFamily="34" charset="-128"/>
              </a:rPr>
              <a:t>frame in flight</a:t>
            </a: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 at a time</a:t>
            </a:r>
          </a:p>
          <a:p>
            <a:endParaRPr lang="en-US" altLang="en-US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pPr marL="0" indent="0" algn="ctr">
              <a:buNone/>
            </a:pP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“XYZ in Flight”:</a:t>
            </a:r>
            <a:b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</a:b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An XYZ that has been sent,</a:t>
            </a:r>
            <a:b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</a:b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but not acknowledged.</a:t>
            </a:r>
          </a:p>
        </p:txBody>
      </p:sp>
      <p:sp>
        <p:nvSpPr>
          <p:cNvPr id="25603" name="Footer Placeholder 3">
            <a:extLst>
              <a:ext uri="{FF2B5EF4-FFF2-40B4-BE49-F238E27FC236}">
                <a16:creationId xmlns:a16="http://schemas.microsoft.com/office/drawing/2014/main" id="{61D55E13-7F6E-D149-94B9-570C7487B0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DCAD3E42-D5C1-0B47-9FB5-1326395DB1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8DE3EB3-68E2-7848-9C70-E0A522DC0B50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3A65-A070-0349-BB59-9974E312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Stop &amp; Wait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Lossy</a:t>
            </a:r>
            <a:r>
              <a:rPr lang="en-US" dirty="0"/>
              <a:t>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724B-041C-8645-B460-F9E6C11B7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Automatic Repeat </a:t>
            </a:r>
            <a:r>
              <a:rPr lang="en-US" dirty="0" err="1"/>
              <a:t>reQuest</a:t>
            </a:r>
            <a:r>
              <a:rPr lang="en-US" dirty="0"/>
              <a:t> (ARQ)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We add error control to recover from lost or broken frames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Receiver sends an ACK after frame received </a:t>
            </a:r>
            <a:r>
              <a:rPr lang="en-US" u="sng" dirty="0"/>
              <a:t>correctly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If no ACK received, sender will retransmit after timeout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 marL="0" indent="0" algn="ctr">
              <a:buFont typeface="Arial" charset="0"/>
              <a:buNone/>
              <a:defRPr/>
            </a:pPr>
            <a:r>
              <a:rPr lang="en-US" dirty="0"/>
              <a:t>What’s a good timeout value?</a:t>
            </a:r>
          </a:p>
        </p:txBody>
      </p:sp>
      <p:sp>
        <p:nvSpPr>
          <p:cNvPr id="26627" name="Footer Placeholder 3">
            <a:extLst>
              <a:ext uri="{FF2B5EF4-FFF2-40B4-BE49-F238E27FC236}">
                <a16:creationId xmlns:a16="http://schemas.microsoft.com/office/drawing/2014/main" id="{D05BB2E3-E09E-1446-8556-A841373FB4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8" name="Slide Number Placeholder 4">
            <a:extLst>
              <a:ext uri="{FF2B5EF4-FFF2-40B4-BE49-F238E27FC236}">
                <a16:creationId xmlns:a16="http://schemas.microsoft.com/office/drawing/2014/main" id="{44E7A02E-D10F-714B-8F8C-F3D522B938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A8A82C2-9939-914A-9282-AFF155F02EC5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F949-0E14-6B4C-A597-0A720ACB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Operation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F3F0B-82AC-A34A-93A5-F37B19D29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7D88C-9487-4148-9E4E-57E88F221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89BD1F-6440-4341-B207-04805064BECB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F14B42C-9133-044F-9562-776EB1E27CE3}"/>
              </a:ext>
            </a:extLst>
          </p:cNvPr>
          <p:cNvCxnSpPr>
            <a:cxnSpLocks/>
          </p:cNvCxnSpPr>
          <p:nvPr/>
        </p:nvCxnSpPr>
        <p:spPr>
          <a:xfrm>
            <a:off x="3109879" y="4836638"/>
            <a:ext cx="3381163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0B70391-6DBA-2F43-B901-39D93CCA2F4E}"/>
              </a:ext>
            </a:extLst>
          </p:cNvPr>
          <p:cNvSpPr txBox="1"/>
          <p:nvPr/>
        </p:nvSpPr>
        <p:spPr>
          <a:xfrm flipH="1">
            <a:off x="682383" y="2669162"/>
            <a:ext cx="54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endParaRPr lang="en-US" sz="2000" dirty="0">
              <a:latin typeface="Courier" pitchFamily="2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8EDB20C-EAFF-794D-AE73-12F2BABA172C}"/>
              </a:ext>
            </a:extLst>
          </p:cNvPr>
          <p:cNvCxnSpPr>
            <a:cxnSpLocks/>
            <a:stCxn id="86" idx="2"/>
            <a:endCxn id="127" idx="0"/>
          </p:cNvCxnSpPr>
          <p:nvPr/>
        </p:nvCxnSpPr>
        <p:spPr>
          <a:xfrm>
            <a:off x="952383" y="3209162"/>
            <a:ext cx="810000" cy="665029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09EFA50-443B-6542-8853-9FF9D23F2CBB}"/>
              </a:ext>
            </a:extLst>
          </p:cNvPr>
          <p:cNvCxnSpPr>
            <a:cxnSpLocks/>
            <a:stCxn id="127" idx="0"/>
            <a:endCxn id="136" idx="2"/>
          </p:cNvCxnSpPr>
          <p:nvPr/>
        </p:nvCxnSpPr>
        <p:spPr>
          <a:xfrm flipV="1">
            <a:off x="1762383" y="3226666"/>
            <a:ext cx="810000" cy="64752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8589AD6-94FA-8E43-896B-B8BFD80F20EF}"/>
              </a:ext>
            </a:extLst>
          </p:cNvPr>
          <p:cNvSpPr txBox="1"/>
          <p:nvPr/>
        </p:nvSpPr>
        <p:spPr>
          <a:xfrm>
            <a:off x="7387539" y="2752408"/>
            <a:ext cx="118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Sender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DC50B32-0D4E-9646-9D75-D290FF3F44B7}"/>
              </a:ext>
            </a:extLst>
          </p:cNvPr>
          <p:cNvSpPr txBox="1"/>
          <p:nvPr/>
        </p:nvSpPr>
        <p:spPr>
          <a:xfrm>
            <a:off x="172121" y="3957837"/>
            <a:ext cx="1308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Receiver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E55BA82-4698-CA42-B17C-4C88774825CA}"/>
              </a:ext>
            </a:extLst>
          </p:cNvPr>
          <p:cNvSpPr txBox="1"/>
          <p:nvPr/>
        </p:nvSpPr>
        <p:spPr>
          <a:xfrm>
            <a:off x="3109878" y="4839504"/>
            <a:ext cx="338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Time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22806D3-947A-3446-A633-091DA6198480}"/>
              </a:ext>
            </a:extLst>
          </p:cNvPr>
          <p:cNvSpPr txBox="1"/>
          <p:nvPr/>
        </p:nvSpPr>
        <p:spPr>
          <a:xfrm>
            <a:off x="2842383" y="2167707"/>
            <a:ext cx="229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Timeout length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4764DA2-36A1-4B4C-BA57-CC17615B1C98}"/>
              </a:ext>
            </a:extLst>
          </p:cNvPr>
          <p:cNvCxnSpPr>
            <a:cxnSpLocks/>
          </p:cNvCxnSpPr>
          <p:nvPr/>
        </p:nvCxnSpPr>
        <p:spPr>
          <a:xfrm>
            <a:off x="2842384" y="2579102"/>
            <a:ext cx="2298675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8F1570D-813C-7641-9918-F95C27E7C20C}"/>
              </a:ext>
            </a:extLst>
          </p:cNvPr>
          <p:cNvCxnSpPr>
            <a:cxnSpLocks/>
          </p:cNvCxnSpPr>
          <p:nvPr/>
        </p:nvCxnSpPr>
        <p:spPr>
          <a:xfrm flipV="1">
            <a:off x="2842384" y="2443199"/>
            <a:ext cx="0" cy="229877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C45F2A5-3089-F842-BB78-04B35D8196F9}"/>
              </a:ext>
            </a:extLst>
          </p:cNvPr>
          <p:cNvCxnSpPr>
            <a:cxnSpLocks/>
          </p:cNvCxnSpPr>
          <p:nvPr/>
        </p:nvCxnSpPr>
        <p:spPr>
          <a:xfrm flipV="1">
            <a:off x="5142739" y="2443199"/>
            <a:ext cx="0" cy="229877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67D195E-1E72-F14B-8C7F-5BFA1747F397}"/>
              </a:ext>
            </a:extLst>
          </p:cNvPr>
          <p:cNvSpPr txBox="1"/>
          <p:nvPr/>
        </p:nvSpPr>
        <p:spPr>
          <a:xfrm flipH="1">
            <a:off x="1492383" y="3874191"/>
            <a:ext cx="54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endParaRPr lang="en-US" sz="2000" dirty="0">
              <a:latin typeface="Courier" pitchFamily="2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A637AD0-943A-D94D-B90A-51386B73A3F6}"/>
              </a:ext>
            </a:extLst>
          </p:cNvPr>
          <p:cNvSpPr txBox="1"/>
          <p:nvPr/>
        </p:nvSpPr>
        <p:spPr>
          <a:xfrm flipH="1">
            <a:off x="2302383" y="2686666"/>
            <a:ext cx="54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endParaRPr lang="en-US" sz="2000" dirty="0">
              <a:latin typeface="Courier" pitchFamily="2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4716020-FFB6-5444-818D-BA94815F5693}"/>
              </a:ext>
            </a:extLst>
          </p:cNvPr>
          <p:cNvCxnSpPr>
            <a:cxnSpLocks/>
            <a:stCxn id="136" idx="2"/>
            <a:endCxn id="140" idx="0"/>
          </p:cNvCxnSpPr>
          <p:nvPr/>
        </p:nvCxnSpPr>
        <p:spPr>
          <a:xfrm>
            <a:off x="2572383" y="3226666"/>
            <a:ext cx="807496" cy="66543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E03BEE97-4469-BD41-911F-B6A3B8A23816}"/>
              </a:ext>
            </a:extLst>
          </p:cNvPr>
          <p:cNvSpPr txBox="1"/>
          <p:nvPr/>
        </p:nvSpPr>
        <p:spPr>
          <a:xfrm flipH="1">
            <a:off x="3109879" y="3892097"/>
            <a:ext cx="540000" cy="540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5C9A2BA-61EA-F944-9D32-DDA208BE4A16}"/>
              </a:ext>
            </a:extLst>
          </p:cNvPr>
          <p:cNvSpPr txBox="1"/>
          <p:nvPr/>
        </p:nvSpPr>
        <p:spPr>
          <a:xfrm flipH="1">
            <a:off x="5141059" y="2686668"/>
            <a:ext cx="54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endParaRPr lang="en-US" sz="2000" dirty="0">
              <a:latin typeface="Courier" pitchFamily="2" charset="0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89D35D-290C-2840-B160-39C5CEF89960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5411057" y="3227068"/>
            <a:ext cx="810000" cy="665029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00C7A7E8-DB84-6D48-99B4-A7888C1A00B6}"/>
              </a:ext>
            </a:extLst>
          </p:cNvPr>
          <p:cNvSpPr txBox="1"/>
          <p:nvPr/>
        </p:nvSpPr>
        <p:spPr>
          <a:xfrm flipH="1">
            <a:off x="5951057" y="3892097"/>
            <a:ext cx="54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endParaRPr lang="en-US" sz="2000" dirty="0">
              <a:latin typeface="Courier" pitchFamily="2" charset="0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B60F524-761E-8F4E-B5F0-ED2A79A66570}"/>
              </a:ext>
            </a:extLst>
          </p:cNvPr>
          <p:cNvCxnSpPr>
            <a:cxnSpLocks/>
            <a:stCxn id="147" idx="0"/>
            <a:endCxn id="149" idx="2"/>
          </p:cNvCxnSpPr>
          <p:nvPr/>
        </p:nvCxnSpPr>
        <p:spPr>
          <a:xfrm flipV="1">
            <a:off x="6221057" y="3222463"/>
            <a:ext cx="812562" cy="66963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3025ACE4-E575-1044-9CC3-AEBF43E2414B}"/>
              </a:ext>
            </a:extLst>
          </p:cNvPr>
          <p:cNvSpPr txBox="1"/>
          <p:nvPr/>
        </p:nvSpPr>
        <p:spPr>
          <a:xfrm flipH="1">
            <a:off x="6763619" y="2682463"/>
            <a:ext cx="54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endParaRPr lang="en-US" sz="2000" dirty="0">
              <a:latin typeface="Courier" pitchFamily="2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2C03193-8217-8741-95F8-DADAC21F53AB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7033617" y="3222863"/>
            <a:ext cx="810000" cy="665029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BE3FA75-192D-6649-B2C2-8D531424E1FE}"/>
              </a:ext>
            </a:extLst>
          </p:cNvPr>
          <p:cNvSpPr txBox="1"/>
          <p:nvPr/>
        </p:nvSpPr>
        <p:spPr>
          <a:xfrm flipH="1">
            <a:off x="7573617" y="3887892"/>
            <a:ext cx="54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endParaRPr lang="en-US" sz="2000" dirty="0">
              <a:latin typeface="Courier" pitchFamily="2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B4FDEC5-472B-C944-ADA2-83A0FE220DFC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7843617" y="3204556"/>
            <a:ext cx="810000" cy="6833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85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46E9-0C9C-EF40-ABED-1A5008EC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Stop &amp; Wait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Lossy</a:t>
            </a:r>
            <a:r>
              <a:rPr lang="en-US" dirty="0"/>
              <a:t> Channel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C4A4635E-51CD-A847-9BF6-2EDE2E8F5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What if the ACK gets lost?</a:t>
            </a:r>
          </a:p>
        </p:txBody>
      </p:sp>
      <p:sp>
        <p:nvSpPr>
          <p:cNvPr id="27651" name="Footer Placeholder 3">
            <a:extLst>
              <a:ext uri="{FF2B5EF4-FFF2-40B4-BE49-F238E27FC236}">
                <a16:creationId xmlns:a16="http://schemas.microsoft.com/office/drawing/2014/main" id="{A1452CE2-4ED7-EC42-9E9F-27F93586B8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CDC13B9E-C8B1-214A-89B3-C94E3FE239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FF0C6B6-6F4F-904E-8198-97B8D1E98113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F949-0E14-6B4C-A597-0A720ACB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Issue of Lost ACKs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F3F0B-82AC-A34A-93A5-F37B19D29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7D88C-9487-4148-9E4E-57E88F221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89BD1F-6440-4341-B207-04805064BECB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F14B42C-9133-044F-9562-776EB1E27CE3}"/>
              </a:ext>
            </a:extLst>
          </p:cNvPr>
          <p:cNvCxnSpPr>
            <a:cxnSpLocks/>
            <a:stCxn id="34" idx="0"/>
            <a:endCxn id="147" idx="2"/>
          </p:cNvCxnSpPr>
          <p:nvPr/>
        </p:nvCxnSpPr>
        <p:spPr>
          <a:xfrm flipV="1">
            <a:off x="5373777" y="4432097"/>
            <a:ext cx="847280" cy="61137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0B70391-6DBA-2F43-B901-39D93CCA2F4E}"/>
              </a:ext>
            </a:extLst>
          </p:cNvPr>
          <p:cNvSpPr txBox="1"/>
          <p:nvPr/>
        </p:nvSpPr>
        <p:spPr>
          <a:xfrm flipH="1">
            <a:off x="682383" y="2669162"/>
            <a:ext cx="54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endParaRPr lang="en-US" sz="2000" dirty="0">
              <a:latin typeface="Courier" pitchFamily="2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8EDB20C-EAFF-794D-AE73-12F2BABA172C}"/>
              </a:ext>
            </a:extLst>
          </p:cNvPr>
          <p:cNvCxnSpPr>
            <a:cxnSpLocks/>
            <a:stCxn id="86" idx="2"/>
            <a:endCxn id="127" idx="0"/>
          </p:cNvCxnSpPr>
          <p:nvPr/>
        </p:nvCxnSpPr>
        <p:spPr>
          <a:xfrm>
            <a:off x="952383" y="3209162"/>
            <a:ext cx="810000" cy="665029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09EFA50-443B-6542-8853-9FF9D23F2CBB}"/>
              </a:ext>
            </a:extLst>
          </p:cNvPr>
          <p:cNvCxnSpPr>
            <a:cxnSpLocks/>
            <a:stCxn id="140" idx="0"/>
          </p:cNvCxnSpPr>
          <p:nvPr/>
        </p:nvCxnSpPr>
        <p:spPr>
          <a:xfrm flipV="1">
            <a:off x="3379879" y="3512358"/>
            <a:ext cx="413682" cy="379739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8589AD6-94FA-8E43-896B-B8BFD80F20EF}"/>
              </a:ext>
            </a:extLst>
          </p:cNvPr>
          <p:cNvSpPr txBox="1"/>
          <p:nvPr/>
        </p:nvSpPr>
        <p:spPr>
          <a:xfrm>
            <a:off x="7387539" y="2752408"/>
            <a:ext cx="118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Sender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DC50B32-0D4E-9646-9D75-D290FF3F44B7}"/>
              </a:ext>
            </a:extLst>
          </p:cNvPr>
          <p:cNvSpPr txBox="1"/>
          <p:nvPr/>
        </p:nvSpPr>
        <p:spPr>
          <a:xfrm>
            <a:off x="28295" y="3957837"/>
            <a:ext cx="145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Receiver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E55BA82-4698-CA42-B17C-4C88774825CA}"/>
              </a:ext>
            </a:extLst>
          </p:cNvPr>
          <p:cNvSpPr txBox="1"/>
          <p:nvPr/>
        </p:nvSpPr>
        <p:spPr>
          <a:xfrm>
            <a:off x="3666987" y="3532917"/>
            <a:ext cx="1251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" pitchFamily="2" charset="0"/>
              </a:rPr>
              <a:t>Lost ACK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22806D3-947A-3446-A633-091DA6198480}"/>
              </a:ext>
            </a:extLst>
          </p:cNvPr>
          <p:cNvSpPr txBox="1"/>
          <p:nvPr/>
        </p:nvSpPr>
        <p:spPr>
          <a:xfrm>
            <a:off x="2842383" y="2167707"/>
            <a:ext cx="229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Timeout length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4764DA2-36A1-4B4C-BA57-CC17615B1C98}"/>
              </a:ext>
            </a:extLst>
          </p:cNvPr>
          <p:cNvCxnSpPr>
            <a:cxnSpLocks/>
          </p:cNvCxnSpPr>
          <p:nvPr/>
        </p:nvCxnSpPr>
        <p:spPr>
          <a:xfrm>
            <a:off x="2842384" y="2579102"/>
            <a:ext cx="2298675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8F1570D-813C-7641-9918-F95C27E7C20C}"/>
              </a:ext>
            </a:extLst>
          </p:cNvPr>
          <p:cNvCxnSpPr>
            <a:cxnSpLocks/>
          </p:cNvCxnSpPr>
          <p:nvPr/>
        </p:nvCxnSpPr>
        <p:spPr>
          <a:xfrm flipV="1">
            <a:off x="2842384" y="2443199"/>
            <a:ext cx="0" cy="229877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C45F2A5-3089-F842-BB78-04B35D8196F9}"/>
              </a:ext>
            </a:extLst>
          </p:cNvPr>
          <p:cNvCxnSpPr>
            <a:cxnSpLocks/>
          </p:cNvCxnSpPr>
          <p:nvPr/>
        </p:nvCxnSpPr>
        <p:spPr>
          <a:xfrm flipV="1">
            <a:off x="5142739" y="2443199"/>
            <a:ext cx="0" cy="229877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67D195E-1E72-F14B-8C7F-5BFA1747F397}"/>
              </a:ext>
            </a:extLst>
          </p:cNvPr>
          <p:cNvSpPr txBox="1"/>
          <p:nvPr/>
        </p:nvSpPr>
        <p:spPr>
          <a:xfrm flipH="1">
            <a:off x="1492383" y="3874191"/>
            <a:ext cx="54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endParaRPr lang="en-US" sz="2000" dirty="0">
              <a:latin typeface="Courier" pitchFamily="2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A637AD0-943A-D94D-B90A-51386B73A3F6}"/>
              </a:ext>
            </a:extLst>
          </p:cNvPr>
          <p:cNvSpPr txBox="1"/>
          <p:nvPr/>
        </p:nvSpPr>
        <p:spPr>
          <a:xfrm flipH="1">
            <a:off x="2302383" y="2686666"/>
            <a:ext cx="54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endParaRPr lang="en-US" sz="2000" dirty="0">
              <a:latin typeface="Courier" pitchFamily="2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4716020-FFB6-5444-818D-BA94815F5693}"/>
              </a:ext>
            </a:extLst>
          </p:cNvPr>
          <p:cNvCxnSpPr>
            <a:cxnSpLocks/>
            <a:stCxn id="136" idx="2"/>
            <a:endCxn id="140" idx="0"/>
          </p:cNvCxnSpPr>
          <p:nvPr/>
        </p:nvCxnSpPr>
        <p:spPr>
          <a:xfrm>
            <a:off x="2572383" y="3226666"/>
            <a:ext cx="807496" cy="66543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E03BEE97-4469-BD41-911F-B6A3B8A23816}"/>
              </a:ext>
            </a:extLst>
          </p:cNvPr>
          <p:cNvSpPr txBox="1"/>
          <p:nvPr/>
        </p:nvSpPr>
        <p:spPr>
          <a:xfrm flipH="1">
            <a:off x="3109879" y="3892097"/>
            <a:ext cx="540000" cy="54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5C9A2BA-61EA-F944-9D32-DDA208BE4A16}"/>
              </a:ext>
            </a:extLst>
          </p:cNvPr>
          <p:cNvSpPr txBox="1"/>
          <p:nvPr/>
        </p:nvSpPr>
        <p:spPr>
          <a:xfrm flipH="1">
            <a:off x="5141059" y="2686668"/>
            <a:ext cx="54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endParaRPr lang="en-US" sz="2000" dirty="0">
              <a:latin typeface="Courier" pitchFamily="2" charset="0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89D35D-290C-2840-B160-39C5CEF89960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5411057" y="3227068"/>
            <a:ext cx="810000" cy="665029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00C7A7E8-DB84-6D48-99B4-A7888C1A00B6}"/>
              </a:ext>
            </a:extLst>
          </p:cNvPr>
          <p:cNvSpPr txBox="1"/>
          <p:nvPr/>
        </p:nvSpPr>
        <p:spPr>
          <a:xfrm flipH="1">
            <a:off x="5951057" y="3892097"/>
            <a:ext cx="54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endParaRPr lang="en-US" sz="2000" dirty="0">
              <a:latin typeface="Courier" pitchFamily="2" charset="0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B60F524-761E-8F4E-B5F0-ED2A79A66570}"/>
              </a:ext>
            </a:extLst>
          </p:cNvPr>
          <p:cNvCxnSpPr>
            <a:cxnSpLocks/>
            <a:stCxn id="147" idx="0"/>
            <a:endCxn id="149" idx="2"/>
          </p:cNvCxnSpPr>
          <p:nvPr/>
        </p:nvCxnSpPr>
        <p:spPr>
          <a:xfrm flipV="1">
            <a:off x="6221057" y="3222463"/>
            <a:ext cx="812562" cy="66963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3025ACE4-E575-1044-9CC3-AEBF43E2414B}"/>
              </a:ext>
            </a:extLst>
          </p:cNvPr>
          <p:cNvSpPr txBox="1"/>
          <p:nvPr/>
        </p:nvSpPr>
        <p:spPr>
          <a:xfrm flipH="1">
            <a:off x="6763619" y="2682463"/>
            <a:ext cx="54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endParaRPr lang="en-US" sz="2000" dirty="0">
              <a:latin typeface="Courier" pitchFamily="2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2C03193-8217-8741-95F8-DADAC21F53AB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7033617" y="3222863"/>
            <a:ext cx="810000" cy="665029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BE3FA75-192D-6649-B2C2-8D531424E1FE}"/>
              </a:ext>
            </a:extLst>
          </p:cNvPr>
          <p:cNvSpPr txBox="1"/>
          <p:nvPr/>
        </p:nvSpPr>
        <p:spPr>
          <a:xfrm flipH="1">
            <a:off x="7573617" y="3887892"/>
            <a:ext cx="54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endParaRPr lang="en-US" sz="2000" dirty="0">
              <a:latin typeface="Courier" pitchFamily="2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B4FDEC5-472B-C944-ADA2-83A0FE220DFC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7843617" y="3204556"/>
            <a:ext cx="810000" cy="6833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CFCA65C-4817-304A-BD19-1FE177A94EDA}"/>
              </a:ext>
            </a:extLst>
          </p:cNvPr>
          <p:cNvSpPr txBox="1"/>
          <p:nvPr/>
        </p:nvSpPr>
        <p:spPr>
          <a:xfrm>
            <a:off x="3506475" y="5043472"/>
            <a:ext cx="3734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" pitchFamily="2" charset="0"/>
              </a:rPr>
              <a:t>This is a retransmission,</a:t>
            </a:r>
            <a:br>
              <a:rPr lang="en-US" sz="2000" dirty="0">
                <a:solidFill>
                  <a:srgbClr val="FF0000"/>
                </a:solidFill>
                <a:latin typeface="Helvetica" pitchFamily="2" charset="0"/>
              </a:rPr>
            </a:br>
            <a:r>
              <a:rPr lang="en-US" sz="2000" dirty="0">
                <a:solidFill>
                  <a:srgbClr val="FF0000"/>
                </a:solidFill>
                <a:latin typeface="Helvetica" pitchFamily="2" charset="0"/>
              </a:rPr>
              <a:t>NOT a new frame.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22024F-3104-1C46-8AEF-E1904D9187CC}"/>
              </a:ext>
            </a:extLst>
          </p:cNvPr>
          <p:cNvCxnSpPr>
            <a:cxnSpLocks/>
            <a:stCxn id="127" idx="0"/>
            <a:endCxn id="136" idx="2"/>
          </p:cNvCxnSpPr>
          <p:nvPr/>
        </p:nvCxnSpPr>
        <p:spPr>
          <a:xfrm flipV="1">
            <a:off x="1762383" y="3226666"/>
            <a:ext cx="810000" cy="64752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56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96AB-3C43-4E47-B7E8-20CC39CB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Stop &amp; Wait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Lossy</a:t>
            </a:r>
            <a:r>
              <a:rPr lang="en-US" dirty="0"/>
              <a:t>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A3FB-2F92-A34A-BE71-9C8B53FF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 anchor="ctr"/>
          <a:lstStyle/>
          <a:p>
            <a:pPr marL="0" indent="0">
              <a:buNone/>
              <a:defRPr/>
            </a:pPr>
            <a:r>
              <a:rPr lang="en-US" dirty="0"/>
              <a:t>Receivers must be able to distinguish between:</a:t>
            </a:r>
          </a:p>
          <a:p>
            <a:pPr>
              <a:buFont typeface="Courier New" charset="0"/>
              <a:buChar char="o"/>
              <a:defRPr/>
            </a:pPr>
            <a:r>
              <a:rPr lang="en-US" dirty="0"/>
              <a:t>Retransmitted old frames</a:t>
            </a:r>
          </a:p>
          <a:p>
            <a:pPr marL="50800" indent="0">
              <a:buNone/>
              <a:defRPr/>
            </a:pPr>
            <a:r>
              <a:rPr lang="en-US" dirty="0"/>
              <a:t>	vs</a:t>
            </a:r>
          </a:p>
          <a:p>
            <a:pPr>
              <a:buFont typeface="Courier New" charset="0"/>
              <a:buChar char="o"/>
              <a:defRPr/>
            </a:pPr>
            <a:r>
              <a:rPr lang="en-US" dirty="0"/>
              <a:t>New frames</a:t>
            </a:r>
          </a:p>
          <a:p>
            <a:pPr>
              <a:buFont typeface="Courier New" charset="0"/>
              <a:buChar char="o"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In other words:</a:t>
            </a:r>
          </a:p>
          <a:p>
            <a:pPr marL="0" indent="0" algn="ctr">
              <a:buNone/>
              <a:defRPr/>
            </a:pPr>
            <a:r>
              <a:rPr lang="en-US" dirty="0"/>
              <a:t>We need a method to detect </a:t>
            </a:r>
            <a:r>
              <a:rPr lang="en-US" b="1" u="sng" dirty="0">
                <a:solidFill>
                  <a:schemeClr val="tx2"/>
                </a:solidFill>
              </a:rPr>
              <a:t>duplicate</a:t>
            </a:r>
            <a:r>
              <a:rPr lang="en-US" dirty="0"/>
              <a:t> frames</a:t>
            </a:r>
            <a:br>
              <a:rPr lang="en-US" dirty="0"/>
            </a:br>
            <a:r>
              <a:rPr lang="en-US" dirty="0"/>
              <a:t>(frames received more than once)</a:t>
            </a:r>
          </a:p>
        </p:txBody>
      </p:sp>
      <p:sp>
        <p:nvSpPr>
          <p:cNvPr id="28675" name="Footer Placeholder 3">
            <a:extLst>
              <a:ext uri="{FF2B5EF4-FFF2-40B4-BE49-F238E27FC236}">
                <a16:creationId xmlns:a16="http://schemas.microsoft.com/office/drawing/2014/main" id="{4C1F676D-289F-C44B-84CE-C3D75EC72F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6" name="Slide Number Placeholder 4">
            <a:extLst>
              <a:ext uri="{FF2B5EF4-FFF2-40B4-BE49-F238E27FC236}">
                <a16:creationId xmlns:a16="http://schemas.microsoft.com/office/drawing/2014/main" id="{BD29A317-A4F8-3C45-B8A6-C6BDFE3E2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F27A6BB-AAAA-6B4C-BC16-DF494972EBE1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8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F949-0E14-6B4C-A597-0A720ACB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Issue of Lost ACKs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F3F0B-82AC-A34A-93A5-F37B19D29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7D88C-9487-4148-9E4E-57E88F221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89BD1F-6440-4341-B207-04805064BECB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F14B42C-9133-044F-9562-776EB1E27CE3}"/>
              </a:ext>
            </a:extLst>
          </p:cNvPr>
          <p:cNvCxnSpPr>
            <a:cxnSpLocks/>
            <a:stCxn id="34" idx="0"/>
            <a:endCxn id="147" idx="2"/>
          </p:cNvCxnSpPr>
          <p:nvPr/>
        </p:nvCxnSpPr>
        <p:spPr>
          <a:xfrm flipV="1">
            <a:off x="5540045" y="4432097"/>
            <a:ext cx="681012" cy="61137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0B70391-6DBA-2F43-B901-39D93CCA2F4E}"/>
              </a:ext>
            </a:extLst>
          </p:cNvPr>
          <p:cNvSpPr txBox="1"/>
          <p:nvPr/>
        </p:nvSpPr>
        <p:spPr>
          <a:xfrm flipH="1">
            <a:off x="682383" y="2669162"/>
            <a:ext cx="54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8EDB20C-EAFF-794D-AE73-12F2BABA172C}"/>
              </a:ext>
            </a:extLst>
          </p:cNvPr>
          <p:cNvCxnSpPr>
            <a:cxnSpLocks/>
            <a:stCxn id="86" idx="2"/>
            <a:endCxn id="127" idx="0"/>
          </p:cNvCxnSpPr>
          <p:nvPr/>
        </p:nvCxnSpPr>
        <p:spPr>
          <a:xfrm>
            <a:off x="952383" y="3209162"/>
            <a:ext cx="810000" cy="665029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8589AD6-94FA-8E43-896B-B8BFD80F20EF}"/>
              </a:ext>
            </a:extLst>
          </p:cNvPr>
          <p:cNvSpPr txBox="1"/>
          <p:nvPr/>
        </p:nvSpPr>
        <p:spPr>
          <a:xfrm>
            <a:off x="7387539" y="2752408"/>
            <a:ext cx="118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Sender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DC50B32-0D4E-9646-9D75-D290FF3F44B7}"/>
              </a:ext>
            </a:extLst>
          </p:cNvPr>
          <p:cNvSpPr txBox="1"/>
          <p:nvPr/>
        </p:nvSpPr>
        <p:spPr>
          <a:xfrm>
            <a:off x="28295" y="3957837"/>
            <a:ext cx="145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Receiver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22806D3-947A-3446-A633-091DA6198480}"/>
              </a:ext>
            </a:extLst>
          </p:cNvPr>
          <p:cNvSpPr txBox="1"/>
          <p:nvPr/>
        </p:nvSpPr>
        <p:spPr>
          <a:xfrm>
            <a:off x="2842383" y="2167707"/>
            <a:ext cx="229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Timeout length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4764DA2-36A1-4B4C-BA57-CC17615B1C98}"/>
              </a:ext>
            </a:extLst>
          </p:cNvPr>
          <p:cNvCxnSpPr>
            <a:cxnSpLocks/>
          </p:cNvCxnSpPr>
          <p:nvPr/>
        </p:nvCxnSpPr>
        <p:spPr>
          <a:xfrm>
            <a:off x="2842384" y="2579102"/>
            <a:ext cx="2298675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8F1570D-813C-7641-9918-F95C27E7C20C}"/>
              </a:ext>
            </a:extLst>
          </p:cNvPr>
          <p:cNvCxnSpPr>
            <a:cxnSpLocks/>
          </p:cNvCxnSpPr>
          <p:nvPr/>
        </p:nvCxnSpPr>
        <p:spPr>
          <a:xfrm flipV="1">
            <a:off x="2842384" y="2443199"/>
            <a:ext cx="0" cy="229877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C45F2A5-3089-F842-BB78-04B35D8196F9}"/>
              </a:ext>
            </a:extLst>
          </p:cNvPr>
          <p:cNvCxnSpPr>
            <a:cxnSpLocks/>
          </p:cNvCxnSpPr>
          <p:nvPr/>
        </p:nvCxnSpPr>
        <p:spPr>
          <a:xfrm flipV="1">
            <a:off x="5142739" y="2443199"/>
            <a:ext cx="0" cy="229877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67D195E-1E72-F14B-8C7F-5BFA1747F397}"/>
              </a:ext>
            </a:extLst>
          </p:cNvPr>
          <p:cNvSpPr txBox="1"/>
          <p:nvPr/>
        </p:nvSpPr>
        <p:spPr>
          <a:xfrm flipH="1">
            <a:off x="1492383" y="3874191"/>
            <a:ext cx="54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A637AD0-943A-D94D-B90A-51386B73A3F6}"/>
              </a:ext>
            </a:extLst>
          </p:cNvPr>
          <p:cNvSpPr txBox="1"/>
          <p:nvPr/>
        </p:nvSpPr>
        <p:spPr>
          <a:xfrm flipH="1">
            <a:off x="2302383" y="2686666"/>
            <a:ext cx="54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1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4716020-FFB6-5444-818D-BA94815F5693}"/>
              </a:ext>
            </a:extLst>
          </p:cNvPr>
          <p:cNvCxnSpPr>
            <a:cxnSpLocks/>
            <a:stCxn id="136" idx="2"/>
            <a:endCxn id="140" idx="0"/>
          </p:cNvCxnSpPr>
          <p:nvPr/>
        </p:nvCxnSpPr>
        <p:spPr>
          <a:xfrm>
            <a:off x="2572383" y="3226666"/>
            <a:ext cx="807496" cy="66543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E03BEE97-4469-BD41-911F-B6A3B8A23816}"/>
              </a:ext>
            </a:extLst>
          </p:cNvPr>
          <p:cNvSpPr txBox="1"/>
          <p:nvPr/>
        </p:nvSpPr>
        <p:spPr>
          <a:xfrm flipH="1">
            <a:off x="3109879" y="3892097"/>
            <a:ext cx="540000" cy="54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5C9A2BA-61EA-F944-9D32-DDA208BE4A16}"/>
              </a:ext>
            </a:extLst>
          </p:cNvPr>
          <p:cNvSpPr txBox="1"/>
          <p:nvPr/>
        </p:nvSpPr>
        <p:spPr>
          <a:xfrm flipH="1">
            <a:off x="5141059" y="2686668"/>
            <a:ext cx="54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1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89D35D-290C-2840-B160-39C5CEF89960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5411057" y="3227068"/>
            <a:ext cx="810000" cy="665029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00C7A7E8-DB84-6D48-99B4-A7888C1A00B6}"/>
              </a:ext>
            </a:extLst>
          </p:cNvPr>
          <p:cNvSpPr txBox="1"/>
          <p:nvPr/>
        </p:nvSpPr>
        <p:spPr>
          <a:xfrm flipH="1">
            <a:off x="5951057" y="3892097"/>
            <a:ext cx="54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1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B60F524-761E-8F4E-B5F0-ED2A79A66570}"/>
              </a:ext>
            </a:extLst>
          </p:cNvPr>
          <p:cNvCxnSpPr>
            <a:cxnSpLocks/>
            <a:stCxn id="147" idx="0"/>
            <a:endCxn id="149" idx="2"/>
          </p:cNvCxnSpPr>
          <p:nvPr/>
        </p:nvCxnSpPr>
        <p:spPr>
          <a:xfrm flipV="1">
            <a:off x="6221057" y="3222463"/>
            <a:ext cx="812562" cy="66963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3025ACE4-E575-1044-9CC3-AEBF43E2414B}"/>
              </a:ext>
            </a:extLst>
          </p:cNvPr>
          <p:cNvSpPr txBox="1"/>
          <p:nvPr/>
        </p:nvSpPr>
        <p:spPr>
          <a:xfrm flipH="1">
            <a:off x="6763619" y="2682463"/>
            <a:ext cx="54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0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2C03193-8217-8741-95F8-DADAC21F53AB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7033617" y="3222863"/>
            <a:ext cx="810000" cy="665029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BE3FA75-192D-6649-B2C2-8D531424E1FE}"/>
              </a:ext>
            </a:extLst>
          </p:cNvPr>
          <p:cNvSpPr txBox="1"/>
          <p:nvPr/>
        </p:nvSpPr>
        <p:spPr>
          <a:xfrm flipH="1">
            <a:off x="7573617" y="3887892"/>
            <a:ext cx="54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bIns="46800" rtlCol="0" anchor="ctr" anchorCtr="0">
            <a:no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0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B4FDEC5-472B-C944-ADA2-83A0FE220DFC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7843617" y="3204556"/>
            <a:ext cx="810000" cy="6833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CFCA65C-4817-304A-BD19-1FE177A94EDA}"/>
              </a:ext>
            </a:extLst>
          </p:cNvPr>
          <p:cNvSpPr txBox="1"/>
          <p:nvPr/>
        </p:nvSpPr>
        <p:spPr>
          <a:xfrm>
            <a:off x="3506474" y="5043472"/>
            <a:ext cx="4067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" pitchFamily="2" charset="0"/>
              </a:rPr>
              <a:t>This is now clearly identified as a duplicate, so we can ignore it.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F665B2-E960-554F-B401-78703492F0CE}"/>
              </a:ext>
            </a:extLst>
          </p:cNvPr>
          <p:cNvSpPr txBox="1"/>
          <p:nvPr/>
        </p:nvSpPr>
        <p:spPr>
          <a:xfrm>
            <a:off x="1620607" y="1336857"/>
            <a:ext cx="6399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Helvetica" pitchFamily="2" charset="0"/>
              </a:rPr>
              <a:t>Frame 1 timed out.</a:t>
            </a:r>
            <a:br>
              <a:rPr lang="en-US" sz="1400" dirty="0">
                <a:solidFill>
                  <a:srgbClr val="FF0000"/>
                </a:solidFill>
                <a:latin typeface="Helvetica" pitchFamily="2" charset="0"/>
              </a:rPr>
            </a:br>
            <a:r>
              <a:rPr lang="en-US" sz="1400" dirty="0">
                <a:solidFill>
                  <a:srgbClr val="FF0000"/>
                </a:solidFill>
                <a:latin typeface="Helvetica" pitchFamily="2" charset="0"/>
              </a:rPr>
              <a:t>This can be because it was received with an error, or because the ACK was lost. Sender doesn’t care about the cause, it just re-sends.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5EC6C2-6E3E-C249-B958-B9BFE54EA3C8}"/>
              </a:ext>
            </a:extLst>
          </p:cNvPr>
          <p:cNvCxnSpPr>
            <a:cxnSpLocks/>
          </p:cNvCxnSpPr>
          <p:nvPr/>
        </p:nvCxnSpPr>
        <p:spPr>
          <a:xfrm flipV="1">
            <a:off x="1762383" y="3226666"/>
            <a:ext cx="810000" cy="64752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C9B701-931F-4040-8EE7-98DCC94F72AC}"/>
              </a:ext>
            </a:extLst>
          </p:cNvPr>
          <p:cNvCxnSpPr>
            <a:cxnSpLocks/>
          </p:cNvCxnSpPr>
          <p:nvPr/>
        </p:nvCxnSpPr>
        <p:spPr>
          <a:xfrm flipV="1">
            <a:off x="3379879" y="3512358"/>
            <a:ext cx="413682" cy="379739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950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46632</TotalTime>
  <Pages>32</Pages>
  <Words>644</Words>
  <Application>Microsoft Macintosh PowerPoint</Application>
  <PresentationFormat>Overhead</PresentationFormat>
  <Paragraphs>92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</vt:lpstr>
      <vt:lpstr>Courier New</vt:lpstr>
      <vt:lpstr>Helvetica</vt:lpstr>
      <vt:lpstr>Lucida Grande</vt:lpstr>
      <vt:lpstr>Palatino Linotype</vt:lpstr>
      <vt:lpstr>Times New Roman</vt:lpstr>
      <vt:lpstr>uob</vt:lpstr>
      <vt:lpstr>Stop &amp; Wait</vt:lpstr>
      <vt:lpstr>Utopian Simplex Protocol</vt:lpstr>
      <vt:lpstr>Stop &amp; Wait – Ideal channel</vt:lpstr>
      <vt:lpstr>Stop &amp; Wait – Lossy Channel</vt:lpstr>
      <vt:lpstr>Normal Operation</vt:lpstr>
      <vt:lpstr>Stop &amp; Wait – Lossy Channel</vt:lpstr>
      <vt:lpstr>The Issue of Lost ACKs</vt:lpstr>
      <vt:lpstr>Stop &amp; Wait – Lossy Channel</vt:lpstr>
      <vt:lpstr>The Issue of Lost ACKs</vt:lpstr>
      <vt:lpstr>Stop &amp; Wait – Lossy Channel</vt:lpstr>
      <vt:lpstr>One-Bit Sliding Window</vt:lpstr>
      <vt:lpstr>One-Bit Sliding Window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379</cp:revision>
  <cp:lastPrinted>2019-09-23T14:13:58Z</cp:lastPrinted>
  <dcterms:created xsi:type="dcterms:W3CDTF">1996-01-04T14:14:20Z</dcterms:created>
  <dcterms:modified xsi:type="dcterms:W3CDTF">2020-10-08T20:31:22Z</dcterms:modified>
</cp:coreProperties>
</file>